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8" autoAdjust="0"/>
    <p:restoredTop sz="86477" autoAdjust="0"/>
  </p:normalViewPr>
  <p:slideViewPr>
    <p:cSldViewPr>
      <p:cViewPr varScale="1">
        <p:scale>
          <a:sx n="62" d="100"/>
          <a:sy n="62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E52CB-1E37-4923-960F-35E1D8DAA2C0}" type="datetime1">
              <a:rPr lang="en-US"/>
              <a:pPr>
                <a:defRPr/>
              </a:pPr>
              <a:t>29-Aug-19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2630-646D-4D8A-A4D6-7DE86F57B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Linux Command Line 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Manipulating Files And Directories</a:t>
            </a:r>
            <a:endParaRPr lang="en-US" sz="2800" dirty="0"/>
          </a:p>
          <a:p>
            <a:r>
              <a:rPr lang="en-US" sz="1600" dirty="0"/>
              <a:t>Prepared by Dr. Reyes, New York City College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27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rm</a:t>
            </a:r>
            <a:r>
              <a:rPr lang="en-US" b="1" i="1" dirty="0"/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rm</a:t>
            </a:r>
            <a:r>
              <a:rPr lang="en-US" dirty="0"/>
              <a:t> - used to remove files and directories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6553200" cy="40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C5EC98E5-8B8C-4423-BAD1-C04811DF8F81}"/>
              </a:ext>
            </a:extLst>
          </p:cNvPr>
          <p:cNvSpPr/>
          <p:nvPr/>
        </p:nvSpPr>
        <p:spPr>
          <a:xfrm>
            <a:off x="685800" y="3733800"/>
            <a:ext cx="1752600" cy="664634"/>
          </a:xfrm>
          <a:prstGeom prst="donut">
            <a:avLst>
              <a:gd name="adj" fmla="val 136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D1461E9E-67AE-4926-AD20-2CA9990060A7}"/>
              </a:ext>
            </a:extLst>
          </p:cNvPr>
          <p:cNvSpPr/>
          <p:nvPr/>
        </p:nvSpPr>
        <p:spPr>
          <a:xfrm>
            <a:off x="786539" y="4800600"/>
            <a:ext cx="1423261" cy="664634"/>
          </a:xfrm>
          <a:prstGeom prst="donut">
            <a:avLst>
              <a:gd name="adj" fmla="val 136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7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rm</a:t>
            </a:r>
            <a:r>
              <a:rPr lang="en-US" b="1" i="1" dirty="0"/>
              <a:t> </a:t>
            </a:r>
            <a:r>
              <a:rPr lang="en-US" dirty="0"/>
              <a:t>Examples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95616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54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ln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ln </a:t>
            </a:r>
            <a:r>
              <a:rPr lang="en-US" dirty="0"/>
              <a:t>- used to create either hard or symbolic links</a:t>
            </a:r>
          </a:p>
          <a:p>
            <a:pPr lvl="1"/>
            <a:r>
              <a:rPr lang="en-US" dirty="0"/>
              <a:t>Hard Links - </a:t>
            </a:r>
            <a:r>
              <a:rPr lang="en-US" b="1" i="1" dirty="0"/>
              <a:t>ln</a:t>
            </a:r>
            <a:r>
              <a:rPr lang="en-US" dirty="0"/>
              <a:t> </a:t>
            </a:r>
            <a:r>
              <a:rPr lang="en-US" i="1" dirty="0"/>
              <a:t>file link</a:t>
            </a:r>
          </a:p>
          <a:p>
            <a:pPr lvl="1"/>
            <a:r>
              <a:rPr lang="en-US" dirty="0"/>
              <a:t>Symbolic Link - </a:t>
            </a:r>
            <a:r>
              <a:rPr lang="en-US" b="1" i="1" dirty="0"/>
              <a:t>ln</a:t>
            </a:r>
            <a:r>
              <a:rPr lang="en-US" dirty="0"/>
              <a:t> -s </a:t>
            </a:r>
            <a:r>
              <a:rPr lang="en-US" i="1" dirty="0"/>
              <a:t>item link</a:t>
            </a:r>
          </a:p>
          <a:p>
            <a:r>
              <a:rPr lang="en-US" b="1" dirty="0"/>
              <a:t>Hard Links </a:t>
            </a:r>
            <a:r>
              <a:rPr lang="en-US" dirty="0"/>
              <a:t>- The original Unix way of creating links. It cannot reference a file outside its own filesystem and cannot reference a directory.</a:t>
            </a:r>
          </a:p>
          <a:p>
            <a:r>
              <a:rPr lang="en-US" b="1" dirty="0"/>
              <a:t>Symbolic Links </a:t>
            </a:r>
            <a:r>
              <a:rPr lang="en-US" dirty="0"/>
              <a:t>- creates a special file with a pointer to the referenced file or directory, similar to a shortcut in Windows.</a:t>
            </a:r>
          </a:p>
        </p:txBody>
      </p:sp>
    </p:spTree>
    <p:extLst>
      <p:ext uri="{BB962C8B-B14F-4D97-AF65-F5344CB8AC3E}">
        <p14:creationId xmlns:p14="http://schemas.microsoft.com/office/powerpoint/2010/main" val="124994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- allows you to select filenames based on patterns of characters.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4" y="2743200"/>
            <a:ext cx="833078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83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6630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87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examples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10400" cy="491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06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mkdir</a:t>
            </a:r>
            <a:r>
              <a:rPr lang="en-US" b="1" i="1" dirty="0"/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mkdir</a:t>
            </a:r>
            <a:r>
              <a:rPr lang="en-US" b="1" i="1" dirty="0"/>
              <a:t> </a:t>
            </a:r>
            <a:r>
              <a:rPr lang="en-US" dirty="0"/>
              <a:t>– creates a directory or multiple directories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5678712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00441"/>
            <a:ext cx="5678712" cy="96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1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cp</a:t>
            </a:r>
            <a:r>
              <a:rPr lang="en-US" b="1" i="1" dirty="0"/>
              <a:t> </a:t>
            </a:r>
            <a:r>
              <a:rPr lang="en-US" dirty="0"/>
              <a:t>Command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/>
              <a:t>cp</a:t>
            </a:r>
            <a:r>
              <a:rPr lang="en-US" b="1" i="1" dirty="0"/>
              <a:t> </a:t>
            </a:r>
            <a:r>
              <a:rPr lang="en-US" dirty="0"/>
              <a:t>– copies a file(s) or directory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2286000"/>
            <a:ext cx="6248400" cy="437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25C8D881-CA9E-4E8E-B576-C8BA460A9498}"/>
              </a:ext>
            </a:extLst>
          </p:cNvPr>
          <p:cNvSpPr/>
          <p:nvPr/>
        </p:nvSpPr>
        <p:spPr>
          <a:xfrm>
            <a:off x="1066800" y="4724400"/>
            <a:ext cx="1752600" cy="533400"/>
          </a:xfrm>
          <a:prstGeom prst="donut">
            <a:avLst>
              <a:gd name="adj" fmla="val 136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0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cp</a:t>
            </a:r>
            <a:r>
              <a:rPr lang="en-US" b="1" i="1" dirty="0"/>
              <a:t> </a:t>
            </a:r>
            <a:r>
              <a:rPr lang="en-US" dirty="0"/>
              <a:t>examples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477000" cy="432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73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mv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mv </a:t>
            </a:r>
            <a:r>
              <a:rPr lang="en-US" dirty="0"/>
              <a:t>- performs file moving or file renaming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199"/>
            <a:ext cx="6400800" cy="345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6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mv</a:t>
            </a:r>
            <a:r>
              <a:rPr lang="en-US" dirty="0"/>
              <a:t> Examples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94047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05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1842</TotalTime>
  <Words>164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Palatino Linotype</vt:lpstr>
      <vt:lpstr>Executive</vt:lpstr>
      <vt:lpstr>The Linux Command Line Chapter 4</vt:lpstr>
      <vt:lpstr>Wildcards</vt:lpstr>
      <vt:lpstr>Character Classes</vt:lpstr>
      <vt:lpstr>Wildcards examples</vt:lpstr>
      <vt:lpstr>mkdir Command</vt:lpstr>
      <vt:lpstr>cp Command</vt:lpstr>
      <vt:lpstr>cp examples</vt:lpstr>
      <vt:lpstr>mv Command</vt:lpstr>
      <vt:lpstr>mv Examples</vt:lpstr>
      <vt:lpstr>rm Command</vt:lpstr>
      <vt:lpstr>rm Examples</vt:lpstr>
      <vt:lpstr>ln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 2390L Lecture 1</dc:title>
  <dc:creator>José Reyes Álamo</dc:creator>
  <cp:lastModifiedBy>José Reyes</cp:lastModifiedBy>
  <cp:revision>70</cp:revision>
  <dcterms:created xsi:type="dcterms:W3CDTF">2006-08-16T00:00:00Z</dcterms:created>
  <dcterms:modified xsi:type="dcterms:W3CDTF">2019-08-29T18:51:43Z</dcterms:modified>
</cp:coreProperties>
</file>