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86477" autoAdjust="0"/>
  </p:normalViewPr>
  <p:slideViewPr>
    <p:cSldViewPr>
      <p:cViewPr varScale="1">
        <p:scale>
          <a:sx n="62" d="100"/>
          <a:sy n="62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Command Line 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Working With Commands</a:t>
            </a:r>
          </a:p>
          <a:p>
            <a:r>
              <a:rPr lang="en-US" sz="1600" dirty="0"/>
              <a:t>Prepared by Dr. Reyes, New York City College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Are Commands?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iberationSerif-Bold"/>
              </a:rPr>
              <a:t>An executable program </a:t>
            </a:r>
            <a:r>
              <a:rPr lang="en-US" dirty="0">
                <a:latin typeface="LiberationSerif"/>
              </a:rPr>
              <a:t>such as </a:t>
            </a:r>
            <a:r>
              <a:rPr lang="en-US" i="1" dirty="0">
                <a:latin typeface="LiberationSerif-Italic"/>
              </a:rPr>
              <a:t>compiled binaries </a:t>
            </a:r>
            <a:r>
              <a:rPr lang="en-US" dirty="0">
                <a:latin typeface="LiberationSerif"/>
              </a:rPr>
              <a:t>written in C and C++ or programs written in </a:t>
            </a:r>
            <a:r>
              <a:rPr lang="en-US" i="1" dirty="0">
                <a:latin typeface="LiberationSerif-Italic"/>
              </a:rPr>
              <a:t>scripting languages </a:t>
            </a:r>
            <a:r>
              <a:rPr lang="en-US" dirty="0">
                <a:latin typeface="LiberationSerif"/>
              </a:rPr>
              <a:t>such as the shell, python, ruby, etc.</a:t>
            </a:r>
          </a:p>
          <a:p>
            <a:r>
              <a:rPr lang="en-US" b="1" dirty="0">
                <a:latin typeface="LiberationSerif-Bold"/>
              </a:rPr>
              <a:t>A command built into the shell itself</a:t>
            </a:r>
            <a:endParaRPr lang="en-US" dirty="0">
              <a:latin typeface="LiberationSerif"/>
            </a:endParaRPr>
          </a:p>
          <a:p>
            <a:pPr lvl="1"/>
            <a:r>
              <a:rPr lang="en-US" dirty="0">
                <a:latin typeface="LiberationSerif"/>
              </a:rPr>
              <a:t>i.e. cd</a:t>
            </a:r>
          </a:p>
          <a:p>
            <a:r>
              <a:rPr lang="en-US" b="1" dirty="0">
                <a:latin typeface="LiberationSerif-Bold"/>
              </a:rPr>
              <a:t>A shell function. </a:t>
            </a:r>
            <a:r>
              <a:rPr lang="en-US" dirty="0">
                <a:latin typeface="LiberationSerif-Bold"/>
              </a:rPr>
              <a:t>(Covered later in the course)</a:t>
            </a:r>
            <a:endParaRPr lang="en-US" dirty="0">
              <a:latin typeface="LiberationSerif"/>
            </a:endParaRPr>
          </a:p>
          <a:p>
            <a:r>
              <a:rPr lang="en-US" b="1" dirty="0">
                <a:latin typeface="LiberationSerif-Bold"/>
              </a:rPr>
              <a:t>An alias. </a:t>
            </a:r>
            <a:r>
              <a:rPr lang="en-US" dirty="0">
                <a:latin typeface="LiberationSerif"/>
              </a:rPr>
              <a:t>Commands that we can define ourselves, built from other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6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type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type </a:t>
            </a:r>
            <a:r>
              <a:rPr lang="en-US" dirty="0"/>
              <a:t>- displays the kind of command the shell will execute, given a particular command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4191000" cy="97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754559"/>
            <a:ext cx="6183629" cy="23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0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which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which </a:t>
            </a:r>
            <a:r>
              <a:rPr lang="en-US" dirty="0"/>
              <a:t>- command used to determine the exact location of a given executable.</a:t>
            </a:r>
          </a:p>
          <a:p>
            <a:r>
              <a:rPr lang="en-US" dirty="0"/>
              <a:t>Only works for executable programs, not built-ins nor aliases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4023"/>
            <a:ext cx="5642128" cy="13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1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help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help </a:t>
            </a:r>
            <a:r>
              <a:rPr lang="en-US" dirty="0"/>
              <a:t>– displays basic information about a command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67760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man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b="1" i="1" dirty="0"/>
              <a:t>man </a:t>
            </a:r>
            <a:r>
              <a:rPr lang="en-US" dirty="0"/>
              <a:t>- displays the manual of a command.</a:t>
            </a:r>
          </a:p>
          <a:p>
            <a:r>
              <a:rPr lang="en-US" dirty="0"/>
              <a:t>A manual is a comprehensive documents with all the details and options supported by the command. Very technical documents.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4892799" cy="11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whatis</a:t>
            </a:r>
            <a:r>
              <a:rPr lang="en-US" b="1" i="1" dirty="0"/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whatis</a:t>
            </a:r>
            <a:r>
              <a:rPr lang="en-US" b="1" i="1" dirty="0"/>
              <a:t> </a:t>
            </a:r>
            <a:r>
              <a:rPr lang="en-US" dirty="0"/>
              <a:t>- displays the name and a one-line description of a man page matching a specified keyword.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8440711" cy="15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7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info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info</a:t>
            </a:r>
            <a:r>
              <a:rPr lang="en-US" dirty="0"/>
              <a:t> - an alternative command to man pages that is more user friendly.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57500"/>
            <a:ext cx="613775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7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</a:t>
            </a:r>
            <a:r>
              <a:rPr lang="en-US" b="1" i="1"/>
              <a:t>lias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your own composite commands</a:t>
            </a:r>
          </a:p>
          <a:p>
            <a:pPr lvl="1"/>
            <a:r>
              <a:rPr lang="pt-BR" i="1" dirty="0" err="1"/>
              <a:t>Usage</a:t>
            </a:r>
            <a:r>
              <a:rPr lang="pt-BR" i="1" dirty="0"/>
              <a:t>: </a:t>
            </a:r>
            <a:r>
              <a:rPr lang="en-US" b="1" i="1" dirty="0"/>
              <a:t>alias </a:t>
            </a:r>
            <a:r>
              <a:rPr lang="en-US" i="1" dirty="0"/>
              <a:t>name</a:t>
            </a:r>
            <a:r>
              <a:rPr lang="en-US" dirty="0"/>
              <a:t>=‘</a:t>
            </a:r>
            <a:r>
              <a:rPr lang="en-US" i="1" dirty="0"/>
              <a:t>command1; command2; … ; </a:t>
            </a:r>
            <a:r>
              <a:rPr lang="en-US" i="1" dirty="0" err="1"/>
              <a:t>commandN</a:t>
            </a:r>
            <a:r>
              <a:rPr lang="en-US" dirty="0"/>
              <a:t>‘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Using </a:t>
            </a:r>
            <a:r>
              <a:rPr lang="en-US" b="1" i="1" dirty="0"/>
              <a:t>alias:</a:t>
            </a:r>
            <a:endParaRPr lang="pt-BR" b="1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6873"/>
            <a:ext cx="7578442" cy="1038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9" y="4110733"/>
            <a:ext cx="8538341" cy="20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4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1840</TotalTime>
  <Words>242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Gothic</vt:lpstr>
      <vt:lpstr>Courier New</vt:lpstr>
      <vt:lpstr>LiberationSerif</vt:lpstr>
      <vt:lpstr>LiberationSerif-Bold</vt:lpstr>
      <vt:lpstr>LiberationSerif-Italic</vt:lpstr>
      <vt:lpstr>Palatino Linotype</vt:lpstr>
      <vt:lpstr>Executive</vt:lpstr>
      <vt:lpstr>The Linux Command Line Chapter 5</vt:lpstr>
      <vt:lpstr>What Exactly Are Commands?</vt:lpstr>
      <vt:lpstr>type command</vt:lpstr>
      <vt:lpstr>which command</vt:lpstr>
      <vt:lpstr>help command</vt:lpstr>
      <vt:lpstr>man command</vt:lpstr>
      <vt:lpstr>whatis command</vt:lpstr>
      <vt:lpstr>info command</vt:lpstr>
      <vt:lpstr>alias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 2390L Lecture 1</dc:title>
  <dc:creator>José Reyes Álamo</dc:creator>
  <cp:lastModifiedBy>José Reyes</cp:lastModifiedBy>
  <cp:revision>75</cp:revision>
  <dcterms:created xsi:type="dcterms:W3CDTF">2006-08-16T00:00:00Z</dcterms:created>
  <dcterms:modified xsi:type="dcterms:W3CDTF">2019-08-29T18:59:42Z</dcterms:modified>
</cp:coreProperties>
</file>