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86477" autoAdjust="0"/>
  </p:normalViewPr>
  <p:slideViewPr>
    <p:cSldViewPr>
      <p:cViewPr>
        <p:scale>
          <a:sx n="80" d="100"/>
          <a:sy n="80" d="100"/>
        </p:scale>
        <p:origin x="900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Linux Command Line 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The Environment</a:t>
            </a:r>
          </a:p>
          <a:p>
            <a:r>
              <a:rPr lang="en-US" sz="1600" dirty="0"/>
              <a:t>Prepared by Dr. Reyes, New York City College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Environment</a:t>
            </a:r>
            <a:r>
              <a:rPr lang="en-US" dirty="0"/>
              <a:t>: Information maintained by the shell during a particular session.</a:t>
            </a:r>
          </a:p>
          <a:p>
            <a:r>
              <a:rPr lang="en-US" dirty="0"/>
              <a:t>The system maintains this information using the following</a:t>
            </a:r>
          </a:p>
          <a:p>
            <a:pPr lvl="1"/>
            <a:r>
              <a:rPr lang="en-US" b="1" i="1" dirty="0"/>
              <a:t>Shell variables</a:t>
            </a:r>
            <a:r>
              <a:rPr lang="en-US" dirty="0"/>
              <a:t>: variables used by the bash shell</a:t>
            </a:r>
          </a:p>
          <a:p>
            <a:pPr lvl="1"/>
            <a:r>
              <a:rPr lang="en-US" b="1" i="1" dirty="0"/>
              <a:t>Environment variables</a:t>
            </a:r>
            <a:r>
              <a:rPr lang="en-US" dirty="0"/>
              <a:t>: all the other variables available in the system</a:t>
            </a:r>
          </a:p>
          <a:p>
            <a:pPr lvl="1"/>
            <a:r>
              <a:rPr lang="en-US" b="1" i="1" dirty="0"/>
              <a:t>Aliases</a:t>
            </a:r>
            <a:r>
              <a:rPr lang="en-US" dirty="0"/>
              <a:t>: a command or a series of commands associated with a name (alias).</a:t>
            </a:r>
          </a:p>
          <a:p>
            <a:pPr lvl="1"/>
            <a:r>
              <a:rPr lang="en-US" b="1" i="1" dirty="0"/>
              <a:t>Shell functions</a:t>
            </a:r>
            <a:r>
              <a:rPr lang="en-US" dirty="0"/>
              <a:t>: will be covered later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3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the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b="1" i="1" dirty="0" err="1"/>
              <a:t>printenv</a:t>
            </a:r>
            <a:r>
              <a:rPr lang="en-US" dirty="0"/>
              <a:t> – command used to display the environment variables	</a:t>
            </a:r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77321"/>
            <a:ext cx="3048000" cy="5816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2" y="3200400"/>
            <a:ext cx="6358328" cy="34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3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the value of a single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b="1" i="1" dirty="0"/>
              <a:t>echo </a:t>
            </a:r>
            <a:r>
              <a:rPr lang="en-US" dirty="0"/>
              <a:t>– command to display a string in the terminal</a:t>
            </a:r>
          </a:p>
          <a:p>
            <a:r>
              <a:rPr lang="en-US" b="1" i="1" dirty="0"/>
              <a:t>$</a:t>
            </a:r>
            <a:r>
              <a:rPr lang="en-US" dirty="0"/>
              <a:t> - use this sign in front of a variable to read its value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4603532" cy="12192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0838F1-F81D-45BF-9B68-BEB6DF27509A}"/>
              </a:ext>
            </a:extLst>
          </p:cNvPr>
          <p:cNvSpPr txBox="1">
            <a:spLocks/>
          </p:cNvSpPr>
          <p:nvPr/>
        </p:nvSpPr>
        <p:spPr>
          <a:xfrm>
            <a:off x="426720" y="4152899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You can also use the command </a:t>
            </a:r>
            <a:r>
              <a:rPr lang="en-US" b="1" i="1" dirty="0" err="1"/>
              <a:t>printenv</a:t>
            </a:r>
            <a:r>
              <a:rPr lang="en-US" dirty="0"/>
              <a:t> followed by the name of the variable</a:t>
            </a:r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40D6766-8EB3-4907-ABAF-3EF3B51CA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105399"/>
            <a:ext cx="4936219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5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alias</a:t>
            </a:r>
            <a:r>
              <a:rPr lang="en-US" dirty="0"/>
              <a:t> – used by itself, this command will display all the aliases in the environment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4600"/>
            <a:ext cx="865734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8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Interesting Variables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6551"/>
            <a:ext cx="5181600" cy="33934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724400"/>
            <a:ext cx="5010849" cy="177189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5BD5820-8038-46EA-9DD3-8C766250ABE4}"/>
              </a:ext>
            </a:extLst>
          </p:cNvPr>
          <p:cNvSpPr/>
          <p:nvPr/>
        </p:nvSpPr>
        <p:spPr>
          <a:xfrm>
            <a:off x="788068" y="2352153"/>
            <a:ext cx="685800" cy="8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65833CD-692E-4ACE-9EF6-748FD02F46C8}"/>
              </a:ext>
            </a:extLst>
          </p:cNvPr>
          <p:cNvSpPr/>
          <p:nvPr/>
        </p:nvSpPr>
        <p:spPr>
          <a:xfrm>
            <a:off x="792079" y="4839991"/>
            <a:ext cx="685800" cy="8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5C931A4-E4F7-43E8-A684-826EC281B807}"/>
              </a:ext>
            </a:extLst>
          </p:cNvPr>
          <p:cNvSpPr/>
          <p:nvPr/>
        </p:nvSpPr>
        <p:spPr>
          <a:xfrm>
            <a:off x="792079" y="4001791"/>
            <a:ext cx="685800" cy="8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0906F5-A2A4-4FE5-A60C-EBAEE461CF03}"/>
              </a:ext>
            </a:extLst>
          </p:cNvPr>
          <p:cNvSpPr/>
          <p:nvPr/>
        </p:nvSpPr>
        <p:spPr>
          <a:xfrm>
            <a:off x="792079" y="3385876"/>
            <a:ext cx="685800" cy="8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CD980A2-BBAB-402E-A485-AE76A6C3AED0}"/>
              </a:ext>
            </a:extLst>
          </p:cNvPr>
          <p:cNvSpPr/>
          <p:nvPr/>
        </p:nvSpPr>
        <p:spPr>
          <a:xfrm>
            <a:off x="792079" y="3119176"/>
            <a:ext cx="685800" cy="8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9354937-027E-4ACA-9C05-4C53069F5066}"/>
              </a:ext>
            </a:extLst>
          </p:cNvPr>
          <p:cNvSpPr/>
          <p:nvPr/>
        </p:nvSpPr>
        <p:spPr>
          <a:xfrm>
            <a:off x="792079" y="2895279"/>
            <a:ext cx="685800" cy="8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F92179-C985-417D-B1D8-140955D711F6}"/>
              </a:ext>
            </a:extLst>
          </p:cNvPr>
          <p:cNvSpPr/>
          <p:nvPr/>
        </p:nvSpPr>
        <p:spPr>
          <a:xfrm>
            <a:off x="792079" y="2622424"/>
            <a:ext cx="685800" cy="862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Environment Established?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log on to the system a series of files are read.</a:t>
            </a:r>
          </a:p>
          <a:p>
            <a:r>
              <a:rPr lang="en-US" dirty="0"/>
              <a:t>There are two types of sessions:</a:t>
            </a:r>
          </a:p>
          <a:p>
            <a:pPr lvl="1"/>
            <a:r>
              <a:rPr lang="en-US" b="1" i="1" dirty="0"/>
              <a:t>Login shell session </a:t>
            </a:r>
            <a:r>
              <a:rPr lang="en-US" dirty="0"/>
              <a:t>– where you enter your username and password</a:t>
            </a:r>
          </a:p>
          <a:p>
            <a:pPr lvl="1"/>
            <a:r>
              <a:rPr lang="en-US" b="1" i="1" dirty="0"/>
              <a:t>Non-login session </a:t>
            </a:r>
            <a:r>
              <a:rPr lang="en-US" dirty="0"/>
              <a:t>– when you start the terminal right away (guess session)</a:t>
            </a:r>
          </a:p>
        </p:txBody>
      </p:sp>
    </p:spTree>
    <p:extLst>
      <p:ext uri="{BB962C8B-B14F-4D97-AF65-F5344CB8AC3E}">
        <p14:creationId xmlns:p14="http://schemas.microsoft.com/office/powerpoint/2010/main" val="162302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03" y="1447800"/>
            <a:ext cx="8229600" cy="4678363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i="1" dirty="0"/>
              <a:t>login</a:t>
            </a:r>
            <a:r>
              <a:rPr lang="en-US" dirty="0"/>
              <a:t> shell session: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i="1" dirty="0"/>
              <a:t>non-login</a:t>
            </a:r>
            <a:r>
              <a:rPr lang="en-US" dirty="0"/>
              <a:t> shell session: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0" y="4967535"/>
            <a:ext cx="6239692" cy="1158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0" y="1897186"/>
            <a:ext cx="6149476" cy="230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Modify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  you want to edit the most specific file such as </a:t>
            </a:r>
            <a:r>
              <a:rPr lang="en-US" b="1" i="1" dirty="0"/>
              <a:t>.</a:t>
            </a:r>
            <a:r>
              <a:rPr lang="en-US" b="1" i="1" dirty="0" err="1"/>
              <a:t>bashrc</a:t>
            </a:r>
            <a:r>
              <a:rPr lang="en-US" b="1" i="1" dirty="0"/>
              <a:t> </a:t>
            </a:r>
            <a:r>
              <a:rPr lang="en-US" dirty="0"/>
              <a:t>or </a:t>
            </a:r>
            <a:r>
              <a:rPr lang="en-US" b="1" i="1" dirty="0"/>
              <a:t>.profile </a:t>
            </a:r>
            <a:r>
              <a:rPr lang="en-US" dirty="0"/>
              <a:t>and then move up if necessary.</a:t>
            </a:r>
          </a:p>
          <a:p>
            <a:r>
              <a:rPr lang="en-US" dirty="0"/>
              <a:t>Strongly recommended to make a backup copy and add the changes to the bottom of the file</a:t>
            </a:r>
          </a:p>
          <a:p>
            <a:r>
              <a:rPr lang="en-US" dirty="0"/>
              <a:t>To apply the changes use the </a:t>
            </a:r>
            <a:r>
              <a:rPr lang="en-US" b="1" i="1" dirty="0"/>
              <a:t>source </a:t>
            </a:r>
            <a:r>
              <a:rPr lang="en-US" dirty="0"/>
              <a:t>command: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14800"/>
            <a:ext cx="448339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53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1882</TotalTime>
  <Words>283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Palatino Linotype</vt:lpstr>
      <vt:lpstr>Executive</vt:lpstr>
      <vt:lpstr>The Linux Command Line Chapter 11</vt:lpstr>
      <vt:lpstr>The Environment</vt:lpstr>
      <vt:lpstr>Display the Environment Variables</vt:lpstr>
      <vt:lpstr>Display the value of a single variable</vt:lpstr>
      <vt:lpstr>Alias Command</vt:lpstr>
      <vt:lpstr>Some Interesting Variables</vt:lpstr>
      <vt:lpstr>How Is The Environment Established?</vt:lpstr>
      <vt:lpstr>Files Read</vt:lpstr>
      <vt:lpstr>How to Modify the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EMT 2390L Lecture 1</dc:title>
  <dc:creator>José Reyes Álamo</dc:creator>
  <cp:lastModifiedBy>José Reyes</cp:lastModifiedBy>
  <cp:revision>86</cp:revision>
  <dcterms:created xsi:type="dcterms:W3CDTF">2006-08-16T00:00:00Z</dcterms:created>
  <dcterms:modified xsi:type="dcterms:W3CDTF">2019-09-05T18:06:27Z</dcterms:modified>
</cp:coreProperties>
</file>