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9" r:id="rId3"/>
    <p:sldId id="264" r:id="rId4"/>
    <p:sldId id="265" r:id="rId5"/>
    <p:sldId id="263" r:id="rId6"/>
    <p:sldId id="266" r:id="rId7"/>
    <p:sldId id="260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02" autoAdjust="0"/>
    <p:restoredTop sz="86477" autoAdjust="0"/>
  </p:normalViewPr>
  <p:slideViewPr>
    <p:cSldViewPr>
      <p:cViewPr varScale="1">
        <p:scale>
          <a:sx n="62" d="100"/>
          <a:sy n="62" d="100"/>
        </p:scale>
        <p:origin x="18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1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05-Sep-19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im-adventures.com/" TargetMode="External"/><Relationship Id="rId2" Type="http://schemas.openxmlformats.org/officeDocument/2006/relationships/hyperlink" Target="http://www.openvim.com/tutoria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vimgeniu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Linux Command Line Chapter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A Gentle Introduction to vi</a:t>
            </a:r>
          </a:p>
          <a:p>
            <a:r>
              <a:rPr lang="en-US" sz="1600" dirty="0"/>
              <a:t>Prepared by Dr. Reyes, New York City College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21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</a:t>
            </a:r>
            <a:r>
              <a:rPr lang="en-US" b="1" i="1" dirty="0"/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f</a:t>
            </a:r>
            <a:r>
              <a:rPr lang="en-US" dirty="0"/>
              <a:t> – </a:t>
            </a:r>
            <a:r>
              <a:rPr lang="en-US" i="1" dirty="0"/>
              <a:t>vi </a:t>
            </a:r>
            <a:r>
              <a:rPr lang="en-US" dirty="0"/>
              <a:t>command to search a single character in the current line.</a:t>
            </a:r>
          </a:p>
          <a:p>
            <a:r>
              <a:rPr lang="en-US" b="1" i="1" dirty="0"/>
              <a:t>/ </a:t>
            </a:r>
            <a:r>
              <a:rPr lang="en-US" dirty="0"/>
              <a:t>– </a:t>
            </a:r>
            <a:r>
              <a:rPr lang="en-US" i="1" dirty="0"/>
              <a:t>vi </a:t>
            </a:r>
            <a:r>
              <a:rPr lang="en-US" dirty="0"/>
              <a:t>command to search a word or phrase in the entire file.</a:t>
            </a:r>
          </a:p>
          <a:p>
            <a:r>
              <a:rPr lang="en-US" dirty="0"/>
              <a:t>Example for searching the word “Line”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39313"/>
            <a:ext cx="2952149" cy="85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3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vi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vim Tutorial: </a:t>
            </a:r>
            <a:r>
              <a:rPr lang="en-US" dirty="0">
                <a:hlinkClick r:id="rId2"/>
              </a:rPr>
              <a:t>http://www.openvim.com/tutorial.html</a:t>
            </a:r>
            <a:endParaRPr lang="en-US" dirty="0"/>
          </a:p>
          <a:p>
            <a:r>
              <a:rPr lang="en-US" dirty="0"/>
              <a:t>vim Adventures Game: </a:t>
            </a:r>
            <a:r>
              <a:rPr lang="en-US" u="sng" dirty="0">
                <a:hlinkClick r:id="rId3"/>
              </a:rPr>
              <a:t>http://vim-adventures.com/</a:t>
            </a:r>
            <a:endParaRPr lang="en-US" u="sng" dirty="0"/>
          </a:p>
          <a:p>
            <a:r>
              <a:rPr lang="en-US" dirty="0"/>
              <a:t>vim Genius: </a:t>
            </a:r>
            <a:r>
              <a:rPr lang="en-US" dirty="0">
                <a:hlinkClick r:id="rId4"/>
              </a:rPr>
              <a:t>http://www.vimgenius.com/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4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vi</a:t>
            </a:r>
            <a:r>
              <a:rPr lang="en-US" dirty="0"/>
              <a:t>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vi</a:t>
            </a:r>
            <a:r>
              <a:rPr lang="en-US" dirty="0"/>
              <a:t> is a text editor that is always available in Unix/Linux systems.</a:t>
            </a:r>
          </a:p>
          <a:p>
            <a:r>
              <a:rPr lang="en-US" dirty="0"/>
              <a:t>It is a light way text editor</a:t>
            </a:r>
          </a:p>
          <a:p>
            <a:r>
              <a:rPr lang="en-US" dirty="0"/>
              <a:t>It is very fast</a:t>
            </a:r>
          </a:p>
          <a:p>
            <a:r>
              <a:rPr lang="en-US" dirty="0"/>
              <a:t>It is difficult to use compared to other text editors such as </a:t>
            </a:r>
            <a:r>
              <a:rPr lang="en-US" b="1" i="1" dirty="0" err="1"/>
              <a:t>gedit</a:t>
            </a:r>
            <a:r>
              <a:rPr lang="en-US" b="1" i="1" dirty="0"/>
              <a:t> </a:t>
            </a:r>
            <a:r>
              <a:rPr lang="en-US" dirty="0"/>
              <a:t>and </a:t>
            </a:r>
            <a:r>
              <a:rPr lang="en-US" b="1" i="1" dirty="0" err="1"/>
              <a:t>nano</a:t>
            </a:r>
            <a:endParaRPr lang="en-US" b="1" i="1" dirty="0"/>
          </a:p>
          <a:p>
            <a:r>
              <a:rPr lang="en-US" dirty="0"/>
              <a:t>Modern versions of Linux include </a:t>
            </a:r>
            <a:r>
              <a:rPr lang="en-US" b="1" i="1" dirty="0"/>
              <a:t>vim</a:t>
            </a:r>
            <a:r>
              <a:rPr lang="en-US" dirty="0"/>
              <a:t>, that is a user-friendlier version of </a:t>
            </a:r>
            <a:r>
              <a:rPr lang="en-US" b="1" i="1" dirty="0"/>
              <a:t>vi</a:t>
            </a:r>
          </a:p>
          <a:p>
            <a:r>
              <a:rPr lang="en-US" dirty="0"/>
              <a:t>Has two modes:</a:t>
            </a:r>
          </a:p>
          <a:p>
            <a:pPr lvl="1"/>
            <a:r>
              <a:rPr lang="en-US" dirty="0"/>
              <a:t>Editing or Insert mode (pressing </a:t>
            </a:r>
            <a:r>
              <a:rPr lang="en-US" i="1" dirty="0" err="1"/>
              <a:t>i</a:t>
            </a:r>
            <a:r>
              <a:rPr lang="en-US" dirty="0"/>
              <a:t> or </a:t>
            </a:r>
            <a:r>
              <a:rPr lang="en-US" i="1" dirty="0"/>
              <a:t>a</a:t>
            </a:r>
            <a:r>
              <a:rPr lang="en-US" dirty="0"/>
              <a:t>)</a:t>
            </a:r>
            <a:endParaRPr lang="en-US" i="1" dirty="0"/>
          </a:p>
          <a:p>
            <a:pPr lvl="1"/>
            <a:r>
              <a:rPr lang="en-US" dirty="0"/>
              <a:t>Command mode (pressing ESC key)</a:t>
            </a:r>
          </a:p>
        </p:txBody>
      </p:sp>
    </p:spTree>
    <p:extLst>
      <p:ext uri="{BB962C8B-B14F-4D97-AF65-F5344CB8AC3E}">
        <p14:creationId xmlns:p14="http://schemas.microsoft.com/office/powerpoint/2010/main" val="72805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b="1" i="1" dirty="0"/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vi</a:t>
            </a:r>
            <a:r>
              <a:rPr lang="en-US" dirty="0"/>
              <a:t> – Command to start the vi editor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start vi and create a new file use vi followed by the file name. For example: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33600"/>
            <a:ext cx="2849881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419600"/>
            <a:ext cx="3869802" cy="53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Your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save your work you need to be in </a:t>
            </a:r>
            <a:r>
              <a:rPr lang="en-US" i="1" dirty="0"/>
              <a:t>Command </a:t>
            </a:r>
            <a:r>
              <a:rPr lang="en-US" dirty="0"/>
              <a:t>mode</a:t>
            </a:r>
            <a:r>
              <a:rPr lang="en-US" i="1" dirty="0"/>
              <a:t> </a:t>
            </a:r>
            <a:r>
              <a:rPr lang="en-US" dirty="0"/>
              <a:t>(press </a:t>
            </a:r>
            <a:r>
              <a:rPr lang="en-US" b="1" i="1" dirty="0"/>
              <a:t>ESC </a:t>
            </a:r>
            <a:r>
              <a:rPr lang="en-US" dirty="0"/>
              <a:t>key)</a:t>
            </a:r>
          </a:p>
          <a:p>
            <a:r>
              <a:rPr lang="en-US" b="1" i="1" dirty="0"/>
              <a:t>:w</a:t>
            </a:r>
            <a:r>
              <a:rPr lang="en-US" dirty="0"/>
              <a:t> - command in </a:t>
            </a:r>
            <a:r>
              <a:rPr lang="en-US" i="1" dirty="0"/>
              <a:t>vi</a:t>
            </a:r>
            <a:r>
              <a:rPr lang="en-US" dirty="0"/>
              <a:t> to write or save your 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86057"/>
            <a:ext cx="2658641" cy="74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4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Exiting </a:t>
            </a:r>
            <a:r>
              <a:rPr lang="en-US" b="1" i="1" dirty="0"/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:q</a:t>
            </a:r>
            <a:r>
              <a:rPr lang="en-US" dirty="0"/>
              <a:t> – command used to quit vi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:q!</a:t>
            </a:r>
            <a:r>
              <a:rPr lang="en-US" dirty="0"/>
              <a:t> – command used to quit vi without saving any changes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in </a:t>
            </a:r>
            <a:r>
              <a:rPr lang="en-US" i="1" dirty="0"/>
              <a:t>Insert</a:t>
            </a:r>
            <a:r>
              <a:rPr lang="en-US" dirty="0"/>
              <a:t> mode, press the </a:t>
            </a:r>
            <a:r>
              <a:rPr lang="en-US" b="1" i="1" dirty="0"/>
              <a:t>ESC </a:t>
            </a:r>
            <a:r>
              <a:rPr lang="en-US" dirty="0"/>
              <a:t>key to go to </a:t>
            </a:r>
            <a:r>
              <a:rPr lang="en-US" i="1" dirty="0"/>
              <a:t>Command </a:t>
            </a:r>
            <a:r>
              <a:rPr lang="en-US" dirty="0"/>
              <a:t>mode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2133600" cy="7500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829452"/>
            <a:ext cx="2582041" cy="74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8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/>
              <a:t>Navigating in </a:t>
            </a:r>
            <a:r>
              <a:rPr lang="en-US" b="1" i="1" dirty="0"/>
              <a:t>vi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914400"/>
            <a:ext cx="5981700" cy="5927024"/>
          </a:xfrm>
        </p:spPr>
      </p:pic>
    </p:spTree>
    <p:extLst>
      <p:ext uri="{BB962C8B-B14F-4D97-AF65-F5344CB8AC3E}">
        <p14:creationId xmlns:p14="http://schemas.microsoft.com/office/powerpoint/2010/main" val="219089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vi</a:t>
            </a:r>
            <a:r>
              <a:rPr lang="en-US" i="1" dirty="0"/>
              <a:t> </a:t>
            </a:r>
            <a:r>
              <a:rPr lang="en-US" dirty="0"/>
              <a:t>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i</a:t>
            </a:r>
            <a:r>
              <a:rPr lang="en-US" b="1" i="1" dirty="0"/>
              <a:t> </a:t>
            </a:r>
            <a:r>
              <a:rPr lang="en-US" dirty="0"/>
              <a:t>– </a:t>
            </a:r>
            <a:r>
              <a:rPr lang="en-US" i="1" dirty="0"/>
              <a:t>vi </a:t>
            </a:r>
            <a:r>
              <a:rPr lang="en-US" dirty="0"/>
              <a:t>command used to insert text</a:t>
            </a:r>
            <a:endParaRPr lang="en-US" b="1" i="1" dirty="0"/>
          </a:p>
          <a:p>
            <a:r>
              <a:rPr lang="en-US" b="1" i="1" dirty="0"/>
              <a:t>a</a:t>
            </a:r>
            <a:r>
              <a:rPr lang="en-US" dirty="0"/>
              <a:t> – </a:t>
            </a:r>
            <a:r>
              <a:rPr lang="en-US" i="1" dirty="0"/>
              <a:t>vi</a:t>
            </a:r>
            <a:r>
              <a:rPr lang="en-US" dirty="0"/>
              <a:t> command used to append text</a:t>
            </a:r>
          </a:p>
          <a:p>
            <a:r>
              <a:rPr lang="en-US" b="1" i="1" dirty="0"/>
              <a:t>A</a:t>
            </a:r>
            <a:r>
              <a:rPr lang="en-US" dirty="0"/>
              <a:t> – </a:t>
            </a:r>
            <a:r>
              <a:rPr lang="en-US" i="1" dirty="0"/>
              <a:t>vi </a:t>
            </a:r>
            <a:r>
              <a:rPr lang="en-US" dirty="0"/>
              <a:t>command to append at the end of the line</a:t>
            </a:r>
          </a:p>
          <a:p>
            <a:r>
              <a:rPr lang="en-US" dirty="0"/>
              <a:t>After using </a:t>
            </a:r>
            <a:r>
              <a:rPr lang="en-US" b="1" i="1" dirty="0"/>
              <a:t>i</a:t>
            </a:r>
            <a:r>
              <a:rPr lang="en-US" dirty="0"/>
              <a:t>, </a:t>
            </a:r>
            <a:r>
              <a:rPr lang="en-US" b="1" i="1" dirty="0"/>
              <a:t>a</a:t>
            </a:r>
            <a:r>
              <a:rPr lang="en-US" dirty="0"/>
              <a:t> or </a:t>
            </a:r>
            <a:r>
              <a:rPr lang="en-US" b="1" i="1" dirty="0"/>
              <a:t>A</a:t>
            </a:r>
            <a:r>
              <a:rPr lang="en-US" dirty="0"/>
              <a:t> vi will switch to </a:t>
            </a:r>
            <a:r>
              <a:rPr lang="en-US" i="1" dirty="0"/>
              <a:t>Insert </a:t>
            </a:r>
            <a:r>
              <a:rPr lang="en-US" dirty="0"/>
              <a:t>mode and then you will be able to type.</a:t>
            </a:r>
          </a:p>
        </p:txBody>
      </p:sp>
    </p:spTree>
    <p:extLst>
      <p:ext uri="{BB962C8B-B14F-4D97-AF65-F5344CB8AC3E}">
        <p14:creationId xmlns:p14="http://schemas.microsoft.com/office/powerpoint/2010/main" val="420692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in </a:t>
            </a:r>
            <a:r>
              <a:rPr lang="en-US" b="1" i="1" dirty="0"/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47" y="1600200"/>
            <a:ext cx="7307705" cy="4725383"/>
          </a:xfrm>
          <a:prstGeom prst="rect">
            <a:avLst/>
          </a:prstGeom>
        </p:spPr>
      </p:pic>
      <p:sp>
        <p:nvSpPr>
          <p:cNvPr id="5" name="Donut 4"/>
          <p:cNvSpPr/>
          <p:nvPr/>
        </p:nvSpPr>
        <p:spPr>
          <a:xfrm>
            <a:off x="895662" y="1905000"/>
            <a:ext cx="628338" cy="304800"/>
          </a:xfrm>
          <a:prstGeom prst="donut">
            <a:avLst>
              <a:gd name="adj" fmla="val 82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920645" y="2580807"/>
            <a:ext cx="628338" cy="304800"/>
          </a:xfrm>
          <a:prstGeom prst="donut">
            <a:avLst>
              <a:gd name="adj" fmla="val 82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72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/>
              <a:t>Copy (yank) and paste in </a:t>
            </a:r>
            <a:r>
              <a:rPr lang="en-US" b="1" i="1" dirty="0"/>
              <a:t>vi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15" y="990600"/>
            <a:ext cx="7272120" cy="4038600"/>
          </a:xfrm>
        </p:spPr>
      </p:pic>
      <p:sp>
        <p:nvSpPr>
          <p:cNvPr id="5" name="Donut 4"/>
          <p:cNvSpPr/>
          <p:nvPr/>
        </p:nvSpPr>
        <p:spPr>
          <a:xfrm>
            <a:off x="791980" y="1295400"/>
            <a:ext cx="732019" cy="448457"/>
          </a:xfrm>
          <a:prstGeom prst="donut">
            <a:avLst>
              <a:gd name="adj" fmla="val 82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5486401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b="1" i="1" dirty="0"/>
              <a:t>p </a:t>
            </a:r>
            <a:r>
              <a:rPr lang="en-US" dirty="0"/>
              <a:t>– </a:t>
            </a:r>
            <a:r>
              <a:rPr lang="en-US" i="1" dirty="0"/>
              <a:t>vi </a:t>
            </a:r>
            <a:r>
              <a:rPr lang="en-US" dirty="0"/>
              <a:t>command used to paste text</a:t>
            </a:r>
          </a:p>
          <a:p>
            <a:r>
              <a:rPr lang="en-US" b="1" i="1" dirty="0"/>
              <a:t>u </a:t>
            </a:r>
            <a:r>
              <a:rPr lang="en-US" dirty="0"/>
              <a:t>– vi command to undo </a:t>
            </a:r>
          </a:p>
        </p:txBody>
      </p:sp>
    </p:spTree>
    <p:extLst>
      <p:ext uri="{BB962C8B-B14F-4D97-AF65-F5344CB8AC3E}">
        <p14:creationId xmlns:p14="http://schemas.microsoft.com/office/powerpoint/2010/main" val="2101645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3670</TotalTime>
  <Words>355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Courier New</vt:lpstr>
      <vt:lpstr>Palatino Linotype</vt:lpstr>
      <vt:lpstr>Executive</vt:lpstr>
      <vt:lpstr>The Linux Command Line Chapter 12</vt:lpstr>
      <vt:lpstr>vi Editor</vt:lpstr>
      <vt:lpstr>Starting vi</vt:lpstr>
      <vt:lpstr>Saving Your Work</vt:lpstr>
      <vt:lpstr>Exiting vi</vt:lpstr>
      <vt:lpstr>Navigating in vi</vt:lpstr>
      <vt:lpstr>vi Editor</vt:lpstr>
      <vt:lpstr>Deleting in vi</vt:lpstr>
      <vt:lpstr>Copy (yank) and paste in vi</vt:lpstr>
      <vt:lpstr>Searching in vi</vt:lpstr>
      <vt:lpstr>vi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EMT 2390L Lecture 1</dc:title>
  <dc:creator>José Reyes Álamo</dc:creator>
  <cp:lastModifiedBy>José Reyes</cp:lastModifiedBy>
  <cp:revision>130</cp:revision>
  <dcterms:created xsi:type="dcterms:W3CDTF">2006-08-16T00:00:00Z</dcterms:created>
  <dcterms:modified xsi:type="dcterms:W3CDTF">2019-09-05T18:11:11Z</dcterms:modified>
</cp:coreProperties>
</file>