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64" r:id="rId4"/>
    <p:sldId id="260" r:id="rId5"/>
    <p:sldId id="261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86477" autoAdjust="0"/>
  </p:normalViewPr>
  <p:slideViewPr>
    <p:cSldViewPr>
      <p:cViewPr varScale="1">
        <p:scale>
          <a:sx n="62" d="100"/>
          <a:sy n="62" d="100"/>
        </p:scale>
        <p:origin x="17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Linux Command Line Chapter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Writing Your First Script</a:t>
            </a:r>
          </a:p>
          <a:p>
            <a:r>
              <a:rPr lang="en-US" sz="1600" dirty="0"/>
              <a:t>Prepared by Dr. Reyes, New York City College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8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a script?</a:t>
            </a:r>
          </a:p>
          <a:p>
            <a:pPr lvl="1"/>
            <a:r>
              <a:rPr lang="en-US" sz="2400" dirty="0"/>
              <a:t>A text file containing a set of commands</a:t>
            </a:r>
          </a:p>
          <a:p>
            <a:pPr lvl="1"/>
            <a:r>
              <a:rPr lang="en-US" sz="2400" dirty="0"/>
              <a:t>The file is read by the shell and the commands are executed as if they were typed</a:t>
            </a:r>
          </a:p>
          <a:p>
            <a:r>
              <a:rPr lang="en-US" sz="3600" dirty="0"/>
              <a:t>How to write a shell script?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Write a script file using a text editor (e.g. vi/vim, </a:t>
            </a:r>
            <a:r>
              <a:rPr lang="en-US" sz="2400" dirty="0" err="1"/>
              <a:t>gedit</a:t>
            </a:r>
            <a:r>
              <a:rPr lang="en-US" sz="24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Make the script executable (assign appropriate permission)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Specify the location of the script so that the shell can find it</a:t>
            </a:r>
          </a:p>
          <a:p>
            <a:pPr marL="400050"/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9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echo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echo </a:t>
            </a:r>
            <a:r>
              <a:rPr lang="en-US" dirty="0"/>
              <a:t>– A command that displays a line of text into the console.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52610"/>
            <a:ext cx="5297455" cy="110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3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Our first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Script Features:</a:t>
            </a:r>
          </a:p>
          <a:p>
            <a:pPr lvl="1"/>
            <a:r>
              <a:rPr lang="en-US" b="1" i="1" dirty="0"/>
              <a:t>#!</a:t>
            </a:r>
            <a:r>
              <a:rPr lang="en-US" dirty="0"/>
              <a:t> </a:t>
            </a:r>
            <a:r>
              <a:rPr lang="en-US" b="1" i="1" dirty="0"/>
              <a:t>(shebang) </a:t>
            </a:r>
            <a:r>
              <a:rPr lang="en-US" i="1" dirty="0"/>
              <a:t>- </a:t>
            </a:r>
            <a:r>
              <a:rPr lang="en-US" dirty="0"/>
              <a:t>is a sequence of characters that indicates the name of the interpreter to be used to execute the script. Used in the first line of a script.</a:t>
            </a:r>
          </a:p>
          <a:p>
            <a:pPr lvl="1"/>
            <a:r>
              <a:rPr lang="en-US" b="1" dirty="0"/>
              <a:t>#</a:t>
            </a:r>
            <a:r>
              <a:rPr lang="en-US" dirty="0"/>
              <a:t> - is a symbol used to specify comments</a:t>
            </a:r>
          </a:p>
          <a:p>
            <a:pPr lvl="1"/>
            <a:r>
              <a:rPr lang="en-US" b="1" dirty="0"/>
              <a:t>echo</a:t>
            </a:r>
            <a:r>
              <a:rPr lang="en-US" dirty="0"/>
              <a:t> – command used to display a line of text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48657"/>
            <a:ext cx="3429000" cy="170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98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Hello World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the following command to create a file named </a:t>
            </a:r>
            <a:r>
              <a:rPr lang="en-US" dirty="0" err="1"/>
              <a:t>hello_world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400" dirty="0"/>
              <a:t>	vi </a:t>
            </a:r>
            <a:r>
              <a:rPr lang="en-US" sz="2400" dirty="0" err="1"/>
              <a:t>hello_world</a:t>
            </a:r>
            <a:endParaRPr lang="en-US" sz="2400" dirty="0"/>
          </a:p>
          <a:p>
            <a:r>
              <a:rPr lang="en-US" dirty="0"/>
              <a:t>Type this code in the </a:t>
            </a:r>
            <a:r>
              <a:rPr lang="en-US" dirty="0" err="1"/>
              <a:t>hello_world</a:t>
            </a:r>
            <a:r>
              <a:rPr lang="en-US" dirty="0"/>
              <a:t> file: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	# This is our first script.</a:t>
            </a:r>
          </a:p>
          <a:p>
            <a:pPr marL="0" indent="0">
              <a:buNone/>
            </a:pPr>
            <a:r>
              <a:rPr lang="en-US" dirty="0"/>
              <a:t>	echo 'Hello World!‘</a:t>
            </a:r>
          </a:p>
          <a:p>
            <a:r>
              <a:rPr lang="en-US" dirty="0"/>
              <a:t>Close and save the file with the command:</a:t>
            </a:r>
          </a:p>
          <a:p>
            <a:pPr marL="0" indent="0">
              <a:buNone/>
            </a:pPr>
            <a:r>
              <a:rPr lang="en-US" dirty="0"/>
              <a:t>	:</a:t>
            </a:r>
            <a:r>
              <a:rPr lang="en-US" dirty="0" err="1"/>
              <a:t>wq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5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the Hello World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need to make the file executable. For that execute the following command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will discuss file permissions in detail later in the course</a:t>
            </a:r>
          </a:p>
          <a:p>
            <a:endParaRPr lang="en-US" dirty="0"/>
          </a:p>
          <a:p>
            <a:r>
              <a:rPr lang="en-US" dirty="0"/>
              <a:t>After </a:t>
            </a:r>
            <a:r>
              <a:rPr lang="en-US" dirty="0" err="1"/>
              <a:t>chmod</a:t>
            </a:r>
            <a:r>
              <a:rPr lang="en-US" dirty="0"/>
              <a:t>, execute the script as follows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514600"/>
            <a:ext cx="6381735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82986"/>
            <a:ext cx="6302634" cy="12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are usually located in the following directories</a:t>
            </a:r>
          </a:p>
          <a:p>
            <a:pPr lvl="1"/>
            <a:r>
              <a:rPr lang="en-US" dirty="0"/>
              <a:t>~/bin - for personal use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/local/bin – for anyone to use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sbin</a:t>
            </a:r>
            <a:r>
              <a:rPr lang="en-US" dirty="0"/>
              <a:t> – for administrators to use</a:t>
            </a:r>
          </a:p>
          <a:p>
            <a:pPr lvl="1"/>
            <a:r>
              <a:rPr lang="en-US" dirty="0"/>
              <a:t>Custom directories added to the PATH variable</a:t>
            </a:r>
          </a:p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Use correct indentation techniques for multiple commands</a:t>
            </a:r>
          </a:p>
          <a:p>
            <a:pPr lvl="1"/>
            <a:r>
              <a:rPr lang="en-US" dirty="0"/>
              <a:t>For commands </a:t>
            </a:r>
            <a:r>
              <a:rPr lang="en-US"/>
              <a:t>that span </a:t>
            </a:r>
            <a:r>
              <a:rPr lang="en-US" dirty="0"/>
              <a:t>several lines, use the line-continuation sequences (backslash)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53157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799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3697</TotalTime>
  <Words>305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Palatino Linotype</vt:lpstr>
      <vt:lpstr>Executive</vt:lpstr>
      <vt:lpstr>The Linux Command Line Chapter 24</vt:lpstr>
      <vt:lpstr>Shell Scripts</vt:lpstr>
      <vt:lpstr>The echo command</vt:lpstr>
      <vt:lpstr>Hello World Script</vt:lpstr>
      <vt:lpstr>Create the Hello World Script</vt:lpstr>
      <vt:lpstr>Execute the Hello World Script</vt:lpstr>
      <vt:lpstr>Scripts 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EMT 2390L Lecture 1</dc:title>
  <dc:creator>José Reyes Álamo</dc:creator>
  <cp:lastModifiedBy>José Reyes</cp:lastModifiedBy>
  <cp:revision>133</cp:revision>
  <dcterms:created xsi:type="dcterms:W3CDTF">2006-08-16T00:00:00Z</dcterms:created>
  <dcterms:modified xsi:type="dcterms:W3CDTF">2019-09-12T20:55:00Z</dcterms:modified>
</cp:coreProperties>
</file>