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3" r:id="rId3"/>
    <p:sldId id="264" r:id="rId4"/>
    <p:sldId id="265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2" autoAdjust="0"/>
    <p:restoredTop sz="86477" autoAdjust="0"/>
  </p:normalViewPr>
  <p:slideViewPr>
    <p:cSldViewPr>
      <p:cViewPr varScale="1">
        <p:scale>
          <a:sx n="62" d="100"/>
          <a:sy n="62" d="100"/>
        </p:scale>
        <p:origin x="18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Linux Command Line Chapter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Starting A Project</a:t>
            </a:r>
          </a:p>
          <a:p>
            <a:r>
              <a:rPr lang="en-US" sz="1600" dirty="0"/>
              <a:t>Prepared by Dr. Reyes, New York City College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variable use a name followed by the assignment statement (the = symbol) and a value.</a:t>
            </a:r>
          </a:p>
          <a:p>
            <a:r>
              <a:rPr lang="en-US" dirty="0"/>
              <a:t>Leave NO SPACES between the name and the assignment statement, and after the assignment statement and the value</a:t>
            </a:r>
          </a:p>
          <a:p>
            <a:r>
              <a:rPr lang="en-US" dirty="0"/>
              <a:t>No data type needs to be specified, as the shell treats everything as a string by default</a:t>
            </a:r>
          </a:p>
          <a:p>
            <a:pPr lvl="1"/>
            <a:r>
              <a:rPr lang="en-US" dirty="0"/>
              <a:t>name=‘John Smith’</a:t>
            </a:r>
          </a:p>
          <a:p>
            <a:pPr lvl="1"/>
            <a:r>
              <a:rPr lang="en-US" dirty="0"/>
              <a:t>age=19</a:t>
            </a:r>
          </a:p>
        </p:txBody>
      </p:sp>
    </p:spTree>
    <p:extLst>
      <p:ext uri="{BB962C8B-B14F-4D97-AF65-F5344CB8AC3E}">
        <p14:creationId xmlns:p14="http://schemas.microsoft.com/office/powerpoint/2010/main" val="44176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use alphanumeric characters (letter and numbers) and underscore</a:t>
            </a:r>
          </a:p>
          <a:p>
            <a:r>
              <a:rPr lang="en-US" dirty="0"/>
              <a:t>First character must  be a letter or underscore</a:t>
            </a:r>
          </a:p>
          <a:p>
            <a:r>
              <a:rPr lang="en-US" dirty="0"/>
              <a:t>Spaces and special characters are not allowed</a:t>
            </a:r>
          </a:p>
          <a:p>
            <a:r>
              <a:rPr lang="en-US" dirty="0"/>
              <a:t>Software Engineering Considerations:</a:t>
            </a:r>
          </a:p>
          <a:p>
            <a:pPr lvl="1"/>
            <a:r>
              <a:rPr lang="en-US" dirty="0"/>
              <a:t>Use </a:t>
            </a:r>
            <a:r>
              <a:rPr lang="en-US" b="1" i="1" dirty="0"/>
              <a:t>camelCase </a:t>
            </a:r>
            <a:r>
              <a:rPr lang="en-US" dirty="0"/>
              <a:t>for variables (capitalize the first letter of every word after the first one)</a:t>
            </a:r>
          </a:p>
          <a:p>
            <a:pPr lvl="1"/>
            <a:r>
              <a:rPr lang="en-US" dirty="0"/>
              <a:t>Use </a:t>
            </a:r>
            <a:r>
              <a:rPr lang="en-US" b="1" i="1" dirty="0"/>
              <a:t>ALL CAPS </a:t>
            </a:r>
            <a:r>
              <a:rPr lang="en-US" dirty="0"/>
              <a:t>for constants</a:t>
            </a:r>
          </a:p>
          <a:p>
            <a:r>
              <a:rPr lang="en-US" dirty="0"/>
              <a:t>To read the content of a variable use $ and the variable name</a:t>
            </a:r>
          </a:p>
          <a:p>
            <a:pPr lvl="1"/>
            <a:r>
              <a:rPr lang="en-US" dirty="0"/>
              <a:t>i.e. for variable </a:t>
            </a:r>
            <a:r>
              <a:rPr lang="en-US" b="1" i="1" dirty="0"/>
              <a:t>name </a:t>
            </a:r>
            <a:r>
              <a:rPr lang="en-US" dirty="0"/>
              <a:t>use </a:t>
            </a:r>
            <a:r>
              <a:rPr lang="en-US" b="1" i="1" dirty="0"/>
              <a:t>$name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1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Johh</a:t>
            </a:r>
            <a:r>
              <a:rPr lang="en-US" dirty="0"/>
              <a:t> Smith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“John Smith” with your name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4536"/>
            <a:ext cx="3581400" cy="16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26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4" y="2057400"/>
            <a:ext cx="8519671" cy="2024921"/>
          </a:xfrm>
        </p:spPr>
      </p:pic>
    </p:spTree>
    <p:extLst>
      <p:ext uri="{BB962C8B-B14F-4D97-AF65-F5344CB8AC3E}">
        <p14:creationId xmlns:p14="http://schemas.microsoft.com/office/powerpoint/2010/main" val="277517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assign values in individual lines</a:t>
            </a:r>
          </a:p>
          <a:p>
            <a:r>
              <a:rPr lang="en-US" dirty="0"/>
              <a:t>Or on the Same Line: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49310"/>
            <a:ext cx="3429000" cy="11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61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3724</TotalTime>
  <Words>196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Palatino Linotype</vt:lpstr>
      <vt:lpstr>Executive</vt:lpstr>
      <vt:lpstr>The Linux Command Line Chapter 25</vt:lpstr>
      <vt:lpstr>Variables</vt:lpstr>
      <vt:lpstr>Variable Names Conventions</vt:lpstr>
      <vt:lpstr>Hello Johh Smith</vt:lpstr>
      <vt:lpstr>Variable Assignment</vt:lpstr>
      <vt:lpstr>Multiple Variable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 2390L Lecture 1</dc:title>
  <dc:creator>José Reyes Álamo</dc:creator>
  <cp:lastModifiedBy>José Reyes</cp:lastModifiedBy>
  <cp:revision>140</cp:revision>
  <dcterms:created xsi:type="dcterms:W3CDTF">2006-08-16T00:00:00Z</dcterms:created>
  <dcterms:modified xsi:type="dcterms:W3CDTF">2019-09-12T21:06:24Z</dcterms:modified>
</cp:coreProperties>
</file>