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674"/>
  </p:normalViewPr>
  <p:slideViewPr>
    <p:cSldViewPr>
      <p:cViewPr varScale="1">
        <p:scale>
          <a:sx n="58" d="100"/>
          <a:sy n="58" d="100"/>
        </p:scale>
        <p:origin x="208" y="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i="1" dirty="0">
                <a:latin typeface="Times New Roman" pitchFamily="18" charset="0"/>
              </a:rPr>
              <a:t>16, 34, 35, 38, 39, 41, 49, 45, 55, 63, 64, 65, 72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45, 38, 34, 16, 35, 41, 39, 44, 65, 63, 55, 64, 72</a:t>
            </a: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4		 43, 41, 63, 72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(((48-7)%2)/24) * (((18-5)*2)+12)</a:t>
            </a: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((48, 7, 2), %, -, 24, /),(18,5, 2, *, -, 12, +), *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= 1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= 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= 38/24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= 940/24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</a:t>
            </a:r>
            <a:r>
              <a:rPr lang="en-US" u="sng"/>
              <a:t>null</a:t>
            </a:r>
            <a:r>
              <a:rPr lang="en-US"/>
              <a:t>_</a:t>
            </a:r>
            <a:endParaRPr lang="en-US" dirty="0"/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8E572-1504-474A-8925-A8C20B813BF4}"/>
              </a:ext>
            </a:extLst>
          </p:cNvPr>
          <p:cNvSpPr txBox="1"/>
          <p:nvPr/>
        </p:nvSpPr>
        <p:spPr>
          <a:xfrm>
            <a:off x="710918" y="138140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DID PRE-ORDER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764F3-9744-094A-8CAF-8841D5AA40B0}"/>
              </a:ext>
            </a:extLst>
          </p:cNvPr>
          <p:cNvSpPr txBox="1"/>
          <p:nvPr/>
        </p:nvSpPr>
        <p:spPr>
          <a:xfrm>
            <a:off x="1570128" y="18269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959E8F-C90E-D247-804B-A7648EE1CEA2}"/>
              </a:ext>
            </a:extLst>
          </p:cNvPr>
          <p:cNvSpPr txBox="1"/>
          <p:nvPr/>
        </p:nvSpPr>
        <p:spPr>
          <a:xfrm>
            <a:off x="1573261" y="20859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B00428-CD76-3A48-BA54-7BB0F1AA20F8}"/>
              </a:ext>
            </a:extLst>
          </p:cNvPr>
          <p:cNvSpPr txBox="1"/>
          <p:nvPr/>
        </p:nvSpPr>
        <p:spPr>
          <a:xfrm>
            <a:off x="1646301" y="241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9EF365-9F21-8243-966F-80DD75C59C4C}"/>
              </a:ext>
            </a:extLst>
          </p:cNvPr>
          <p:cNvSpPr txBox="1"/>
          <p:nvPr/>
        </p:nvSpPr>
        <p:spPr>
          <a:xfrm>
            <a:off x="1524001" y="272069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077855-1AF5-304A-8185-8E0DA7F84C7B}"/>
              </a:ext>
            </a:extLst>
          </p:cNvPr>
          <p:cNvSpPr txBox="1"/>
          <p:nvPr/>
        </p:nvSpPr>
        <p:spPr>
          <a:xfrm>
            <a:off x="1535682" y="30194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57C92F-9DB5-B144-B6AB-BFEFE7D75960}"/>
              </a:ext>
            </a:extLst>
          </p:cNvPr>
          <p:cNvSpPr txBox="1"/>
          <p:nvPr/>
        </p:nvSpPr>
        <p:spPr>
          <a:xfrm>
            <a:off x="1567097" y="329564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44B2BA-CCB2-2942-B4DE-85303A260C7D}"/>
              </a:ext>
            </a:extLst>
          </p:cNvPr>
          <p:cNvSpPr txBox="1"/>
          <p:nvPr/>
        </p:nvSpPr>
        <p:spPr>
          <a:xfrm>
            <a:off x="1518831" y="36125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F909B6-0BF7-1048-9FBA-41207110218C}"/>
              </a:ext>
            </a:extLst>
          </p:cNvPr>
          <p:cNvSpPr txBox="1"/>
          <p:nvPr/>
        </p:nvSpPr>
        <p:spPr>
          <a:xfrm>
            <a:off x="1530884" y="38997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A0FA2F-357F-C445-8326-64CB70AC0E94}"/>
              </a:ext>
            </a:extLst>
          </p:cNvPr>
          <p:cNvSpPr txBox="1"/>
          <p:nvPr/>
        </p:nvSpPr>
        <p:spPr>
          <a:xfrm>
            <a:off x="1582180" y="4227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5F1A29-9B83-B347-8CAF-3B05FC92E435}"/>
              </a:ext>
            </a:extLst>
          </p:cNvPr>
          <p:cNvSpPr txBox="1"/>
          <p:nvPr/>
        </p:nvSpPr>
        <p:spPr>
          <a:xfrm>
            <a:off x="1479936" y="4526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CD9A6A-0A9F-9947-BE14-75C6351BB9A2}"/>
              </a:ext>
            </a:extLst>
          </p:cNvPr>
          <p:cNvSpPr txBox="1"/>
          <p:nvPr/>
        </p:nvSpPr>
        <p:spPr>
          <a:xfrm>
            <a:off x="1489366" y="48016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8B0711-CE18-EB4A-A556-0EC0EA543707}"/>
              </a:ext>
            </a:extLst>
          </p:cNvPr>
          <p:cNvSpPr txBox="1"/>
          <p:nvPr/>
        </p:nvSpPr>
        <p:spPr>
          <a:xfrm>
            <a:off x="1479936" y="51005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B0CC19-38A7-6D43-A6DF-3B480D2EA482}"/>
              </a:ext>
            </a:extLst>
          </p:cNvPr>
          <p:cNvSpPr txBox="1"/>
          <p:nvPr/>
        </p:nvSpPr>
        <p:spPr>
          <a:xfrm>
            <a:off x="1605393" y="54675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B1C889-1A93-454E-9F28-69134C0DB217}"/>
              </a:ext>
            </a:extLst>
          </p:cNvPr>
          <p:cNvSpPr txBox="1"/>
          <p:nvPr/>
        </p:nvSpPr>
        <p:spPr>
          <a:xfrm>
            <a:off x="1513661" y="57526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681FAB-96AB-F449-BEA3-ECAB39781A85}"/>
              </a:ext>
            </a:extLst>
          </p:cNvPr>
          <p:cNvSpPr txBox="1"/>
          <p:nvPr/>
        </p:nvSpPr>
        <p:spPr>
          <a:xfrm>
            <a:off x="1553055" y="60686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E263D-A994-E44D-8F76-553B7A333359}"/>
              </a:ext>
            </a:extLst>
          </p:cNvPr>
          <p:cNvSpPr txBox="1"/>
          <p:nvPr/>
        </p:nvSpPr>
        <p:spPr>
          <a:xfrm>
            <a:off x="381000" y="1040368"/>
            <a:ext cx="647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 MAKING THE ASSUMPTION THAT THIS IS PRE-ORDER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54BE5-FA57-914D-9A35-C30058485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76"/>
          <a:stretch/>
        </p:blipFill>
        <p:spPr>
          <a:xfrm>
            <a:off x="2490710" y="1731136"/>
            <a:ext cx="5181600" cy="4519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493</Words>
  <Application>Microsoft Macintosh PowerPoint</Application>
  <PresentationFormat>On-screen Show (4:3)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W B</cp:lastModifiedBy>
  <cp:revision>31</cp:revision>
  <cp:lastPrinted>2016-04-12T17:35:20Z</cp:lastPrinted>
  <dcterms:created xsi:type="dcterms:W3CDTF">2006-11-01T05:42:40Z</dcterms:created>
  <dcterms:modified xsi:type="dcterms:W3CDTF">2020-10-29T16:34:03Z</dcterms:modified>
</cp:coreProperties>
</file>