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5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24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49                               3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CDBF6-90AC-1247-892F-E786B132CA64}"/>
              </a:ext>
            </a:extLst>
          </p:cNvPr>
          <p:cNvSpPr txBox="1"/>
          <p:nvPr/>
        </p:nvSpPr>
        <p:spPr>
          <a:xfrm>
            <a:off x="3856871" y="329017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9D0F1-4D3F-3B48-B7D9-5F689DDB83A6}"/>
              </a:ext>
            </a:extLst>
          </p:cNvPr>
          <p:cNvSpPr txBox="1"/>
          <p:nvPr/>
        </p:nvSpPr>
        <p:spPr>
          <a:xfrm>
            <a:off x="3815500" y="38029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CF5D8-60A9-3D42-AC76-99FD681C19F7}"/>
              </a:ext>
            </a:extLst>
          </p:cNvPr>
          <p:cNvSpPr txBox="1"/>
          <p:nvPr/>
        </p:nvSpPr>
        <p:spPr>
          <a:xfrm>
            <a:off x="3876955" y="47829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D66A0-FBFA-2946-A17D-800F0887986D}"/>
              </a:ext>
            </a:extLst>
          </p:cNvPr>
          <p:cNvSpPr txBox="1"/>
          <p:nvPr/>
        </p:nvSpPr>
        <p:spPr>
          <a:xfrm>
            <a:off x="5285443" y="27752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D7A1F-4DB9-184B-94C5-FD23A970F19E}"/>
              </a:ext>
            </a:extLst>
          </p:cNvPr>
          <p:cNvSpPr txBox="1"/>
          <p:nvPr/>
        </p:nvSpPr>
        <p:spPr>
          <a:xfrm>
            <a:off x="5285442" y="32623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14DB9-AADD-C04E-807D-9134BF9D4FC6}"/>
              </a:ext>
            </a:extLst>
          </p:cNvPr>
          <p:cNvSpPr txBox="1"/>
          <p:nvPr/>
        </p:nvSpPr>
        <p:spPr>
          <a:xfrm>
            <a:off x="5317835" y="372896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3EE7-50EB-AA48-854A-EA158ECAB04F}"/>
              </a:ext>
            </a:extLst>
          </p:cNvPr>
          <p:cNvSpPr txBox="1"/>
          <p:nvPr/>
        </p:nvSpPr>
        <p:spPr>
          <a:xfrm>
            <a:off x="5274027" y="425471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380B1-2937-5446-B030-9EAF2F15B1FF}"/>
              </a:ext>
            </a:extLst>
          </p:cNvPr>
          <p:cNvSpPr txBox="1"/>
          <p:nvPr/>
        </p:nvSpPr>
        <p:spPr>
          <a:xfrm>
            <a:off x="5289697" y="47244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C6840-3C31-4A4A-9CF5-4184DD59B63A}"/>
              </a:ext>
            </a:extLst>
          </p:cNvPr>
          <p:cNvSpPr txBox="1"/>
          <p:nvPr/>
        </p:nvSpPr>
        <p:spPr>
          <a:xfrm>
            <a:off x="5274026" y="52938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253</Words>
  <Application>Microsoft Macintosh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W B</cp:lastModifiedBy>
  <cp:revision>64</cp:revision>
  <cp:lastPrinted>2015-10-07T21:36:22Z</cp:lastPrinted>
  <dcterms:created xsi:type="dcterms:W3CDTF">2003-12-08T11:02:30Z</dcterms:created>
  <dcterms:modified xsi:type="dcterms:W3CDTF">2020-10-24T16:05:37Z</dcterms:modified>
</cp:coreProperties>
</file>