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A359D5-E0AF-4143-9C83-84DC751D51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D5808F-381F-49CB-A2CE-F882E32B37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3B07D-B79E-416B-8C6E-E9E0EFE4E5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4B3FD-CF46-42BE-875C-9E7889377A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563FDD-2846-4724-8B6D-692A272521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94E347-63EF-41D7-94D0-B5A6DFA47C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47D4CB-6B06-41ED-A878-F62C1291AB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E65B8F-0E36-42BB-8C0E-C69CA49DF5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F6822C-D5E9-4E8E-808A-2B3627DCA1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FBEEE4-E25D-41B0-89B3-37590DDA1C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81696D-E6C4-4ABD-A080-0029B77840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94314B-2729-4E96-B7D9-B9CA2A593C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C5AE98-7AC8-4FB9-86B4-DF705E10C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7424C6-5744-4A38-9626-5F7FD09FC2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21CE7A-9BC5-4FAD-922A-53C3CEE14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6EA48D-082B-4E84-8B08-2C76859175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06633B-9397-4208-94BB-4E249C140E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44BE8-E81B-47AE-9EEE-3453808798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E76FC-3FEF-45AC-9721-0BE8A65341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B8470D-128B-46F6-A624-EF4CB0CD7C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DF2765-0AE1-4B66-AC62-4D56A812F2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D801DC-5392-4B93-A999-E20FCC807D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9FE5C-EB27-4DF6-90FF-21E992DFEC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A3E4E-AB85-4273-BBCF-CE113434BA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BD110C-C1F9-4540-839D-9B9A25C36E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1B4E17-DD0C-48B7-ABFF-18051601078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video" Target="file:///home/ata/Desktop/Research/spin/iron/Data/ellipsoid_state_sp.avi" TargetMode="External"/><Relationship Id="rId2" Type="http://schemas.microsoft.com/office/2007/relationships/media" Target="file:///home/ata/Desktop/Research/spin/iron/Data/ellipsoid_state_sp.avi" TargetMode="External"/><Relationship Id="rId3" Type="http://schemas.openxmlformats.org/officeDocument/2006/relationships/image" Target="../media/image21.png"/><Relationship Id="rId4" Type="http://schemas.openxmlformats.org/officeDocument/2006/relationships/video" Target="file:///home/ata/Desktop/Research/spin/iron/Data/cube_state_sp.avi" TargetMode="External"/><Relationship Id="rId5" Type="http://schemas.microsoft.com/office/2007/relationships/media" Target="file:///home/ata/Desktop/Research/spin/iron/Data/cube_state_sp.avi" TargetMode="External"/><Relationship Id="rId6" Type="http://schemas.openxmlformats.org/officeDocument/2006/relationships/image" Target="../media/image22.png"/><Relationship Id="rId7" Type="http://schemas.openxmlformats.org/officeDocument/2006/relationships/video" Target="file:///home/ata/Desktop/Research/spin/iron/Data/sphere_state_sp.avi" TargetMode="External"/><Relationship Id="rId8" Type="http://schemas.microsoft.com/office/2007/relationships/media" Target="file:///home/ata/Desktop/Research/spin/iron/Data/sphere_state_sp.avi" TargetMode="External"/><Relationship Id="rId9" Type="http://schemas.openxmlformats.org/officeDocument/2006/relationships/image" Target="../media/image23.png"/><Relationship Id="rId10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video" Target="file:///home/ata/Desktop/Research/spin/iron/Data/4spin.avi" TargetMode="External"/><Relationship Id="rId2" Type="http://schemas.microsoft.com/office/2007/relationships/media" Target="file:///home/ata/Desktop/Research/spin/iron/Data/4spin.avi" TargetMode="External"/><Relationship Id="rId3" Type="http://schemas.openxmlformats.org/officeDocument/2006/relationships/image" Target="../media/image11.png"/><Relationship Id="rId4" Type="http://schemas.openxmlformats.org/officeDocument/2006/relationships/video" Target="file:///home/ata/Desktop/Research/spin/iron/Data/4spin_sph.avi" TargetMode="External"/><Relationship Id="rId5" Type="http://schemas.microsoft.com/office/2007/relationships/media" Target="file:///home/ata/Desktop/Research/spin/iron/Data/4spin_sph.avi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video" Target="file:///home/ata/Desktop/Research/spin/iron/Data/4spin_traj.avi" TargetMode="External"/><Relationship Id="rId9" Type="http://schemas.microsoft.com/office/2007/relationships/media" Target="file:///home/ata/Desktop/Research/spin/iron/Data/4spin_traj.avi" TargetMode="External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video" Target="file:///home/ata/Desktop/Research/spin/iron/Data/cube.avi" TargetMode="External"/><Relationship Id="rId2" Type="http://schemas.microsoft.com/office/2007/relationships/media" Target="file:///home/ata/Desktop/Research/spin/iron/Data/cube.avi" TargetMode="External"/><Relationship Id="rId3" Type="http://schemas.openxmlformats.org/officeDocument/2006/relationships/image" Target="../media/image18.png"/><Relationship Id="rId4" Type="http://schemas.openxmlformats.org/officeDocument/2006/relationships/video" Target="file:///home/ata/Desktop/Research/spin/iron/Data/sphere.avi" TargetMode="External"/><Relationship Id="rId5" Type="http://schemas.microsoft.com/office/2007/relationships/media" Target="file:///home/ata/Desktop/Research/spin/iron/Data/sphere.avi" TargetMode="External"/><Relationship Id="rId6" Type="http://schemas.openxmlformats.org/officeDocument/2006/relationships/image" Target="../media/image19.png"/><Relationship Id="rId7" Type="http://schemas.openxmlformats.org/officeDocument/2006/relationships/video" Target="file:///home/ata/Desktop/Research/spin/iron/Data/ellipsoid.avi" TargetMode="External"/><Relationship Id="rId8" Type="http://schemas.microsoft.com/office/2007/relationships/media" Target="file:///home/ata/Desktop/Research/spin/iron/Data/ellipsoid.avi" TargetMode="External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29560" y="9144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Magnetic Spin Dynamics Simulations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114800" y="3657600"/>
            <a:ext cx="20556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Ata Utku Özkan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504360" y="22644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– Phase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6"/>
          <p:cNvSpPr/>
          <p:nvPr/>
        </p:nvSpPr>
        <p:spPr>
          <a:xfrm>
            <a:off x="529200" y="794160"/>
            <a:ext cx="22849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Cube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PlaceHolder 7"/>
          <p:cNvSpPr/>
          <p:nvPr/>
        </p:nvSpPr>
        <p:spPr>
          <a:xfrm>
            <a:off x="3805200" y="794520"/>
            <a:ext cx="22849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PlaceHolder 8"/>
          <p:cNvSpPr/>
          <p:nvPr/>
        </p:nvSpPr>
        <p:spPr>
          <a:xfrm>
            <a:off x="7009200" y="794520"/>
            <a:ext cx="22849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6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858000" y="1600200"/>
            <a:ext cx="3014640" cy="301464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8600" y="1371600"/>
            <a:ext cx="3427920" cy="342792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>
            <a:hlinkClick r:id="" action="ppaction://media"/>
          </p:cNvPr>
          <p:cNvPicPr/>
          <p:nvPr>
            <a:videoFile r:link="rId7"/>
            <p:extLst>
              <p:ext uri="{DAA4B4D4-6D71-4841-9C94-3DE7FCFB9230}">
                <p14:media r:link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380400" y="1371600"/>
            <a:ext cx="3427920" cy="342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504360" y="8244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080720" y="889200"/>
            <a:ext cx="3718800" cy="245916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/>
          <p:nvPr/>
        </p:nvSpPr>
        <p:spPr>
          <a:xfrm>
            <a:off x="457920" y="457920"/>
            <a:ext cx="226800" cy="2268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 flipV="1">
            <a:off x="1215000" y="460800"/>
            <a:ext cx="504720" cy="199440"/>
          </a:xfrm>
          <a:prstGeom prst="ellipse">
            <a:avLst/>
          </a:prstGeom>
          <a:solidFill>
            <a:srgbClr val="127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78400" y="457920"/>
            <a:ext cx="226800" cy="226800"/>
          </a:xfrm>
          <a:prstGeom prst="ellipse">
            <a:avLst/>
          </a:prstGeom>
          <a:solidFill>
            <a:srgbClr val="5983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365800" y="902880"/>
            <a:ext cx="3548520" cy="248904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296720" y="3349440"/>
            <a:ext cx="3045600" cy="213588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5450400" y="3278160"/>
            <a:ext cx="3427920" cy="220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0"/>
          <p:cNvSpPr/>
          <p:nvPr/>
        </p:nvSpPr>
        <p:spPr>
          <a:xfrm>
            <a:off x="504360" y="22644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Literature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36200" y="1132920"/>
            <a:ext cx="6856920" cy="389520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/>
          <p:nvPr/>
        </p:nvSpPr>
        <p:spPr>
          <a:xfrm>
            <a:off x="72000" y="5293800"/>
            <a:ext cx="996228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Nikolov, S., Tranchida, J., Ramakrishna, K. et al. Dissociating the phononic, magnetic and electronic contributions to thermal conductivity: a computational study in alpha-iron. J Mater Sci 57, 10535–10548 (2022). https://doi.org/10.1007/s10853-021-06865-3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7702200" y="2443320"/>
            <a:ext cx="2005920" cy="22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Nikolov et al.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Dissociating the phononic, magnetic and electronic contributions to thermal conductivity: a computational study in alpha-iron.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1"/>
          <p:cNvSpPr/>
          <p:nvPr/>
        </p:nvSpPr>
        <p:spPr>
          <a:xfrm>
            <a:off x="504360" y="11844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Literature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629400" y="1973520"/>
            <a:ext cx="2742120" cy="21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Meyer et 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Temperature-dependent magnetism in Fe foams via spin-lattice dynamics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01800" y="891360"/>
            <a:ext cx="5485320" cy="209196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937800" y="2994840"/>
            <a:ext cx="5452560" cy="231048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0" y="5414040"/>
            <a:ext cx="1010556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Robert Meyer, Felipe Valencia, Gonzalo dos Santos, Romina Aparicio, Eduardo M. Bringa, Herbert M. Urbassek, Temperature-dependent magnetism in Fe foams via spin-lattice dynamics, Computational Materials Science, Volume 211, 2022, 111483, ISSN 0927-0256, https://doi.org/10.1016/j.commatsci.2022.111483.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286000" y="4870800"/>
            <a:ext cx="365652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fraction of surface atoms in foams = n</a:t>
            </a:r>
            <a:r>
              <a:rPr b="0" lang="en-US" sz="10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9"/>
          <p:cNvSpPr/>
          <p:nvPr/>
        </p:nvSpPr>
        <p:spPr>
          <a:xfrm>
            <a:off x="360360" y="1326600"/>
            <a:ext cx="957528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 this small scales initial configuration of spins is a determinant.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Shape affects magnetic properties at ~ 1nm ~ 1ps scale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Spin waves are both visualizable and easy to analyze with this model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Completely classical model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used to model moving spins (i.e spins of liquid atoms)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Parametrization is hard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rcRect l="0" t="6549" r="0" b="36761"/>
          <a:stretch/>
        </p:blipFill>
        <p:spPr>
          <a:xfrm>
            <a:off x="2514600" y="457200"/>
            <a:ext cx="4898880" cy="47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Theory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Simulations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Literature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Discussion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Theory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28600" y="1172520"/>
            <a:ext cx="6627600" cy="13633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8600" y="2478600"/>
            <a:ext cx="6627600" cy="110448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8600" y="3581640"/>
            <a:ext cx="6603840" cy="11041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228600" y="1172520"/>
            <a:ext cx="6603840" cy="3513240"/>
          </a:xfrm>
          <a:prstGeom prst="rect">
            <a:avLst/>
          </a:prstGeom>
          <a:noFill/>
          <a:ln w="3816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 flipH="1" flipV="1">
            <a:off x="8193600" y="2971800"/>
            <a:ext cx="457200" cy="11430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 flipV="1">
            <a:off x="8118000" y="1143000"/>
            <a:ext cx="797400" cy="1143360"/>
          </a:xfrm>
          <a:prstGeom prst="line">
            <a:avLst/>
          </a:prstGeom>
          <a:ln w="5724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8229600" y="3380400"/>
            <a:ext cx="455400" cy="455400"/>
          </a:xfrm>
          <a:prstGeom prst="ellipse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8229600" y="1564200"/>
            <a:ext cx="455400" cy="455400"/>
          </a:xfrm>
          <a:prstGeom prst="ellipse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8843400" y="1253880"/>
            <a:ext cx="455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8458200" y="2129400"/>
            <a:ext cx="360" cy="1143000"/>
          </a:xfrm>
          <a:prstGeom prst="line">
            <a:avLst/>
          </a:prstGeom>
          <a:ln w="291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8386200" y="2514600"/>
            <a:ext cx="455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8001000" y="1143000"/>
            <a:ext cx="684000" cy="455400"/>
          </a:xfrm>
          <a:custGeom>
            <a:avLst/>
            <a:gdLst/>
            <a:ahLst/>
            <a:rect l="l" t="t" r="r" b="b"/>
            <a:pathLst>
              <a:path fill="none" w="1905" h="1270">
                <a:moveTo>
                  <a:pt x="1905" y="0"/>
                </a:moveTo>
                <a:cubicBezTo>
                  <a:pt x="0" y="0"/>
                  <a:pt x="0" y="1270"/>
                  <a:pt x="0" y="1270"/>
                </a:cubicBezTo>
              </a:path>
            </a:pathLst>
          </a:cu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7965000" y="989280"/>
            <a:ext cx="455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8001000" y="1600200"/>
            <a:ext cx="360" cy="2286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3187800" y="5436000"/>
            <a:ext cx="708552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Massively parallel symplectic algorithm for coupled magnetic spin dynamics and molecular dynamics J. Tranchida et al.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Theory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57200" y="1991880"/>
            <a:ext cx="4570200" cy="9781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57200" y="1390680"/>
            <a:ext cx="4507560" cy="59940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457200" y="3200400"/>
            <a:ext cx="4570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Langevin thermostat with Temperature 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695520" y="3781800"/>
            <a:ext cx="2960280" cy="7884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1407600" y="4464000"/>
            <a:ext cx="1217160" cy="61704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 flipH="1" flipV="1">
            <a:off x="7086600" y="2286000"/>
            <a:ext cx="847800" cy="22860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7086600" y="2971800"/>
            <a:ext cx="846000" cy="912600"/>
          </a:xfrm>
          <a:prstGeom prst="ellipse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6523200" y="2618640"/>
            <a:ext cx="360" cy="3531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6523920" y="1912680"/>
            <a:ext cx="1075320" cy="704160"/>
          </a:xfrm>
          <a:custGeom>
            <a:avLst/>
            <a:gdLst/>
            <a:ahLst/>
            <a:rect l="l" t="t" r="r" b="b"/>
            <a:pathLst>
              <a:path fill="none" w="2992" h="1961">
                <a:moveTo>
                  <a:pt x="2992" y="0"/>
                </a:moveTo>
                <a:cubicBezTo>
                  <a:pt x="0" y="0"/>
                  <a:pt x="0" y="1961"/>
                  <a:pt x="0" y="1961"/>
                </a:cubicBezTo>
              </a:path>
            </a:pathLst>
          </a:cu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7086600" y="1984680"/>
            <a:ext cx="13698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 (random)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57200" y="1371600"/>
            <a:ext cx="4570200" cy="3884400"/>
          </a:xfrm>
          <a:prstGeom prst="rect">
            <a:avLst/>
          </a:prstGeom>
          <a:noFill/>
          <a:ln w="3816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1461240" y="5486400"/>
            <a:ext cx="9463680" cy="11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of a Stochastic Landau-Lifshitz Equation and the Stochastic Persistence Problem Jacky Cresson (LMAP), Yasmina Kheloufi, Khadra Nachi, Frédéric Pierret (IMCCE)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Theory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37320" y="1143000"/>
            <a:ext cx="6061680" cy="408348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7086600" y="1199160"/>
            <a:ext cx="2284200" cy="24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relevant quantity is s as our lattice is frozen.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 is the Liouville operator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37320" y="1172520"/>
            <a:ext cx="6061680" cy="4083480"/>
          </a:xfrm>
          <a:prstGeom prst="rect">
            <a:avLst/>
          </a:prstGeom>
          <a:noFill/>
          <a:ln w="3816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7543800" y="3429000"/>
            <a:ext cx="1360080" cy="5788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7420320" y="4114800"/>
            <a:ext cx="1493280" cy="92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Simulations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685800" y="1828800"/>
            <a:ext cx="274140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Iron – BCC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Cubic Anisotropy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(Easy Axis along 111)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Boundary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Units: Metal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573800" y="1143000"/>
            <a:ext cx="4798800" cy="26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mass = grams per mole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force = eV/Angstrom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distance = Angstroms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 = picoseconds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energy = eV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torque = eV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temperature = Kelvin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magnetization = magnetic moment per unit volume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magnetic moment = eV/K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Simulations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85200" y="-72000"/>
            <a:ext cx="2969640" cy="296964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8520" y="2635920"/>
            <a:ext cx="2512800" cy="251280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7"/>
          <a:stretch/>
        </p:blipFill>
        <p:spPr>
          <a:xfrm>
            <a:off x="5906160" y="1172160"/>
            <a:ext cx="3922200" cy="369360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>
            <a:hlinkClick r:id="" action="ppaction://media"/>
          </p:cNvPr>
          <p:cNvPicPr/>
          <p:nvPr>
            <a:videoFile r:link="rId8"/>
            <p:extLst>
              <p:ext uri="{DAA4B4D4-6D71-4841-9C94-3DE7FCFB9230}">
                <p14:media r:link="rId9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585960" y="2238120"/>
            <a:ext cx="2284560" cy="228456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3092040" y="4655880"/>
            <a:ext cx="3427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Spin directions as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971800" y="1371600"/>
            <a:ext cx="4114800" cy="2286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3554640" y="228600"/>
            <a:ext cx="30740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57200" y="1752840"/>
            <a:ext cx="2761200" cy="236124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429000" y="1460520"/>
            <a:ext cx="3299040" cy="31107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6706080" y="2010240"/>
            <a:ext cx="3123000" cy="17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504360" y="22644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6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4600" y="1636200"/>
            <a:ext cx="3199320" cy="319932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29000" y="1600200"/>
            <a:ext cx="3199320" cy="319932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>
            <a:hlinkClick r:id="" action="ppaction://media"/>
          </p:cNvPr>
          <p:cNvPicPr/>
          <p:nvPr>
            <a:videoFile r:link="rId7"/>
            <p:extLst>
              <p:ext uri="{DAA4B4D4-6D71-4841-9C94-3DE7FCFB9230}">
                <p14:media r:link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629400" y="1600200"/>
            <a:ext cx="3199320" cy="319932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3"/>
          <p:cNvSpPr/>
          <p:nvPr/>
        </p:nvSpPr>
        <p:spPr>
          <a:xfrm>
            <a:off x="529200" y="793800"/>
            <a:ext cx="22849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Cube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PlaceHolder 4"/>
          <p:cNvSpPr/>
          <p:nvPr/>
        </p:nvSpPr>
        <p:spPr>
          <a:xfrm>
            <a:off x="3805200" y="794160"/>
            <a:ext cx="22849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PlaceHolder 5"/>
          <p:cNvSpPr/>
          <p:nvPr/>
        </p:nvSpPr>
        <p:spPr>
          <a:xfrm>
            <a:off x="7009200" y="794160"/>
            <a:ext cx="22849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2022-12-22T12:42:33Z</dcterms:created>
  <dc:creator/>
  <dc:description/>
  <dc:language>en-US</dc:language>
  <cp:lastModifiedBy/>
  <dcterms:modified xsi:type="dcterms:W3CDTF">2022-12-23T10:17:48Z</dcterms:modified>
  <cp:revision>94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