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BEC39-327E-49DA-B55B-C97F4E8B8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8DE734C-2253-48ED-B9B6-08292140E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422B473-26D1-4096-BF74-9553CF4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026FE8C-BCE3-4383-9504-3CCE27E8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E8E4E7D-26E8-4F7E-A7C7-904BC640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1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608F89-439B-4B6C-92E2-E4DCDA27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88DE4A5-B221-4C94-93CD-D40FFE9E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FEF9DA0-856B-405D-B042-888399DE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870CC59-77AE-49CE-8A12-4D2D9C6F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29025B3-B079-4949-B325-7CF56089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28DE7D4E-0363-498D-B6F5-15A825E88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B1784B3-AB4A-4E58-9E96-88DE4A38C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29F4059-030E-4618-95EF-03030B05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F7705F7-E173-4B3B-8D1D-57BF912D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B145471-EA09-451C-847F-47E6F447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2EE7B-BDB1-4924-A58C-2BB06846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C44FD4-4ADF-46E3-9A53-AC423A12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A774820-1427-43CD-BB71-F265CE4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0DB945-24A9-47C2-84FE-44928701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95E0268-AE3A-4018-B6B9-3BDB1631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DA8A61-FC42-4594-8E9A-2271FD84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C893AC7-AA5C-44F8-AD34-4A8EA60B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D47B744-3398-4D19-A81A-8EBD0BAA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08B34B-F90D-4DA5-9B0F-2D07F0BF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4FB29DC-245B-45DA-868D-21521CF2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6B4021-BA5A-46EB-9F88-4D1DB57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C2E5AEF-4B77-4EEC-8B63-41FE73C9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832780E-69E2-4E18-815C-2BB11E17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691D24C-92AB-4AEC-A918-0C9D43E5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378176D-08EA-4ECF-8BA2-DFD3828B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EEC3DB1D-35F0-4908-9BE0-7C0A906F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5C319C-E7EB-46BD-BAD4-3C34E02E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8FC6EB2-1A14-4DE8-8B92-9E4C0CB0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BA2AF04-8715-4C80-B3EB-1B706ED2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64E3A8E4-2AF6-43CC-A5D4-574B017A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CA9A7CF-259F-4072-961B-7B198A8AE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59CA59A-D15B-46DC-BE5C-2969072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57D4364-15D7-434A-A477-5CC8BD9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D3733C10-DC50-4F0A-AFB9-6DF3C4CF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8AAB2-8619-40C0-996B-DFE06FA0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370251C-046F-45CA-B6DC-A7271C6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C33A5094-2CA4-4D90-9F4E-A0845548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2F6B2354-5BE3-498E-B36A-8F1A5B2B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701172E1-B472-42D2-AAB3-4093A9B7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B814E98-1313-4413-97A9-D474E82B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5904246-BC3C-4B48-97B9-49A0AD75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D021AA-CCF1-4D19-A6CA-176CF48C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E67988-459D-489F-89C0-8763BD59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B8D1F99-C51A-41D8-BD75-ABFEBE9D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94C3D4D-4E8D-4ACA-85DE-5E4003F6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9046E8D-5F78-45B3-B9F9-C007D734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FA8767C-BF98-45DB-9A6C-2B5BA311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42554A-F8A9-4EB8-BE09-F0A70A99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C5CD20C-5BDE-4E50-8F0B-0F76D940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B847554-A21D-4D9D-B648-9A8B5274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AA91BAC-E734-47BD-BE43-31D313E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BF2929B-FD03-4F09-B946-C62DD5E1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DEB4E54-428A-4E22-B295-A96C5C4F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6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CE883235-B6E6-4277-8C22-35192B8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3FDDD0D-613D-44C7-9F35-02DE783F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47BAFF4-D9B7-470B-AF5A-41B4EC641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75BD-DC3B-4042-9959-CD73B4D188CC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D0375F6-1BD1-4123-9996-24B686A06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76EB242-B676-48EE-A398-0B86F967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549A-A450-40A1-9112-B86AB8732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1151546-F613-4BAC-A4A9-DB7230084DD9}"/>
              </a:ext>
            </a:extLst>
          </p:cNvPr>
          <p:cNvSpPr/>
          <p:nvPr/>
        </p:nvSpPr>
        <p:spPr>
          <a:xfrm>
            <a:off x="4001549" y="109057"/>
            <a:ext cx="2483141" cy="486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9213286-9E44-4CCD-9E5A-6D17CFBD18BA}"/>
              </a:ext>
            </a:extLst>
          </p:cNvPr>
          <p:cNvSpPr txBox="1"/>
          <p:nvPr/>
        </p:nvSpPr>
        <p:spPr>
          <a:xfrm>
            <a:off x="4504887" y="151219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data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55CB6037-04A7-40B1-BB09-56223136F23A}"/>
              </a:ext>
            </a:extLst>
          </p:cNvPr>
          <p:cNvSpPr/>
          <p:nvPr/>
        </p:nvSpPr>
        <p:spPr>
          <a:xfrm>
            <a:off x="4001549" y="973123"/>
            <a:ext cx="2483141" cy="57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BA6F1E7-0EFC-40EC-86BC-713B415C1A15}"/>
              </a:ext>
            </a:extLst>
          </p:cNvPr>
          <p:cNvSpPr txBox="1"/>
          <p:nvPr/>
        </p:nvSpPr>
        <p:spPr>
          <a:xfrm>
            <a:off x="4504887" y="1073791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Calculations</a:t>
            </a:r>
          </a:p>
        </p:txBody>
      </p:sp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7551CB74-2273-45B0-A328-F51C7F08EC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43120" y="595618"/>
            <a:ext cx="0" cy="377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омб 9">
            <a:extLst>
              <a:ext uri="{FF2B5EF4-FFF2-40B4-BE49-F238E27FC236}">
                <a16:creationId xmlns:a16="http://schemas.microsoft.com/office/drawing/2014/main" id="{4A2302B6-0F97-4C98-A37D-CD4B61CFFB5C}"/>
              </a:ext>
            </a:extLst>
          </p:cNvPr>
          <p:cNvSpPr/>
          <p:nvPr/>
        </p:nvSpPr>
        <p:spPr>
          <a:xfrm>
            <a:off x="3756170" y="1820411"/>
            <a:ext cx="2973897" cy="119123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23029B37-F83D-47AF-A542-27EE4C551F44}"/>
              </a:ext>
            </a:extLst>
          </p:cNvPr>
          <p:cNvSpPr txBox="1"/>
          <p:nvPr/>
        </p:nvSpPr>
        <p:spPr>
          <a:xfrm>
            <a:off x="3917657" y="2231363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Jaws &gt; Lips &amp; Jaws &gt; Teeth</a:t>
            </a: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3916801C-3CEC-45F6-AEA5-D835996D5EF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43119" y="1551963"/>
            <a:ext cx="1" cy="26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83C71AC9-774F-4FD5-A5E8-C034F65E36FE}"/>
              </a:ext>
            </a:extLst>
          </p:cNvPr>
          <p:cNvSpPr/>
          <p:nvPr/>
        </p:nvSpPr>
        <p:spPr>
          <a:xfrm>
            <a:off x="7684315" y="1992574"/>
            <a:ext cx="2063691" cy="855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19DDA6E-12F0-4E84-8644-5D1201CCB239}"/>
              </a:ext>
            </a:extLst>
          </p:cNvPr>
          <p:cNvSpPr txBox="1"/>
          <p:nvPr/>
        </p:nvSpPr>
        <p:spPr>
          <a:xfrm>
            <a:off x="7818539" y="2130804"/>
            <a:ext cx="179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 on the sideline</a:t>
            </a: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834B3795-3490-4CFC-812D-7EDF2C60664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30067" y="2420413"/>
            <a:ext cx="9542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676B2C63-96E5-4F95-805C-4F45FECAC426}"/>
              </a:ext>
            </a:extLst>
          </p:cNvPr>
          <p:cNvSpPr txBox="1"/>
          <p:nvPr/>
        </p:nvSpPr>
        <p:spPr>
          <a:xfrm>
            <a:off x="6878972" y="1992574"/>
            <a:ext cx="59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C18A0A56-109A-4205-AF28-9F4109B89BC2}"/>
              </a:ext>
            </a:extLst>
          </p:cNvPr>
          <p:cNvSpPr/>
          <p:nvPr/>
        </p:nvSpPr>
        <p:spPr>
          <a:xfrm>
            <a:off x="3917656" y="3280096"/>
            <a:ext cx="2558643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D9772320-FC35-4B7E-A60F-D40E3DD4C4EB}"/>
              </a:ext>
            </a:extLst>
          </p:cNvPr>
          <p:cNvSpPr txBox="1"/>
          <p:nvPr/>
        </p:nvSpPr>
        <p:spPr>
          <a:xfrm>
            <a:off x="4009940" y="3262724"/>
            <a:ext cx="2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long position (buy)</a:t>
            </a:r>
          </a:p>
        </p:txBody>
      </p: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758BB304-A3C6-4A39-849F-57CD766A86DD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5243119" y="3011648"/>
            <a:ext cx="4196" cy="25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DEF7EB2C-85F2-49A7-A7CE-6DD17C5025D8}"/>
              </a:ext>
            </a:extLst>
          </p:cNvPr>
          <p:cNvSpPr txBox="1"/>
          <p:nvPr/>
        </p:nvSpPr>
        <p:spPr>
          <a:xfrm>
            <a:off x="5395168" y="2902078"/>
            <a:ext cx="9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7BEAC58E-2184-449E-A085-71A37F05B990}"/>
              </a:ext>
            </a:extLst>
          </p:cNvPr>
          <p:cNvSpPr/>
          <p:nvPr/>
        </p:nvSpPr>
        <p:spPr>
          <a:xfrm>
            <a:off x="3573710" y="3917877"/>
            <a:ext cx="3363985" cy="12583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895BBC68-486F-4A1F-B4AC-E9ECD631AF35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5247315" y="3632056"/>
            <a:ext cx="8388" cy="2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4C45CF90-83B2-43F5-A425-4879BFD8C42D}"/>
              </a:ext>
            </a:extLst>
          </p:cNvPr>
          <p:cNvSpPr txBox="1"/>
          <p:nvPr/>
        </p:nvSpPr>
        <p:spPr>
          <a:xfrm>
            <a:off x="3819088" y="4353619"/>
            <a:ext cx="345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Jaws &lt;= Lips || Jaws &lt;= Teeth</a:t>
            </a:r>
          </a:p>
        </p:txBody>
      </p:sp>
      <p:sp>
        <p:nvSpPr>
          <p:cNvPr id="37" name="Правоъгълник 36">
            <a:extLst>
              <a:ext uri="{FF2B5EF4-FFF2-40B4-BE49-F238E27FC236}">
                <a16:creationId xmlns:a16="http://schemas.microsoft.com/office/drawing/2014/main" id="{D906E612-D545-42F8-9477-15E643B480D5}"/>
              </a:ext>
            </a:extLst>
          </p:cNvPr>
          <p:cNvSpPr/>
          <p:nvPr/>
        </p:nvSpPr>
        <p:spPr>
          <a:xfrm>
            <a:off x="7818539" y="4240342"/>
            <a:ext cx="2063691" cy="595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Текстово поле 37">
            <a:extLst>
              <a:ext uri="{FF2B5EF4-FFF2-40B4-BE49-F238E27FC236}">
                <a16:creationId xmlns:a16="http://schemas.microsoft.com/office/drawing/2014/main" id="{2CF5B136-B478-4611-9A92-A0DF07761ACB}"/>
              </a:ext>
            </a:extLst>
          </p:cNvPr>
          <p:cNvSpPr txBox="1"/>
          <p:nvPr/>
        </p:nvSpPr>
        <p:spPr>
          <a:xfrm>
            <a:off x="8042944" y="4353619"/>
            <a:ext cx="157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 long</a:t>
            </a:r>
          </a:p>
        </p:txBody>
      </p:sp>
      <p:cxnSp>
        <p:nvCxnSpPr>
          <p:cNvPr id="40" name="Съединител &quot;права стрелка&quot; 39">
            <a:extLst>
              <a:ext uri="{FF2B5EF4-FFF2-40B4-BE49-F238E27FC236}">
                <a16:creationId xmlns:a16="http://schemas.microsoft.com/office/drawing/2014/main" id="{FDF3F796-D173-4162-B9C9-13393E7A9A0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937695" y="4538285"/>
            <a:ext cx="880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авоъгълник 42">
            <a:extLst>
              <a:ext uri="{FF2B5EF4-FFF2-40B4-BE49-F238E27FC236}">
                <a16:creationId xmlns:a16="http://schemas.microsoft.com/office/drawing/2014/main" id="{8D2EF23B-4AD9-447C-A9E4-ABBA8B08624F}"/>
              </a:ext>
            </a:extLst>
          </p:cNvPr>
          <p:cNvSpPr/>
          <p:nvPr/>
        </p:nvSpPr>
        <p:spPr>
          <a:xfrm>
            <a:off x="4014134" y="5565261"/>
            <a:ext cx="2474750" cy="595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Съединител &quot;права стрелка&quot; 44">
            <a:extLst>
              <a:ext uri="{FF2B5EF4-FFF2-40B4-BE49-F238E27FC236}">
                <a16:creationId xmlns:a16="http://schemas.microsoft.com/office/drawing/2014/main" id="{581AFBDE-DCB2-42A4-950C-807BAE136891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flipH="1">
            <a:off x="5251509" y="5176206"/>
            <a:ext cx="4194" cy="38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ово поле 46">
            <a:extLst>
              <a:ext uri="{FF2B5EF4-FFF2-40B4-BE49-F238E27FC236}">
                <a16:creationId xmlns:a16="http://schemas.microsoft.com/office/drawing/2014/main" id="{BF86883E-B319-4D07-AFEB-003AED04DE8D}"/>
              </a:ext>
            </a:extLst>
          </p:cNvPr>
          <p:cNvSpPr txBox="1"/>
          <p:nvPr/>
        </p:nvSpPr>
        <p:spPr>
          <a:xfrm>
            <a:off x="4337107" y="5670801"/>
            <a:ext cx="23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short pos (sell)</a:t>
            </a:r>
          </a:p>
        </p:txBody>
      </p:sp>
      <p:cxnSp>
        <p:nvCxnSpPr>
          <p:cNvPr id="52" name="Съединител: с чупка 51">
            <a:extLst>
              <a:ext uri="{FF2B5EF4-FFF2-40B4-BE49-F238E27FC236}">
                <a16:creationId xmlns:a16="http://schemas.microsoft.com/office/drawing/2014/main" id="{1C0C628B-DEB5-4112-8573-EDB39D940445}"/>
              </a:ext>
            </a:extLst>
          </p:cNvPr>
          <p:cNvCxnSpPr>
            <a:cxnSpLocks/>
            <a:stCxn id="43" idx="1"/>
            <a:endCxn id="10" idx="1"/>
          </p:cNvCxnSpPr>
          <p:nvPr/>
        </p:nvCxnSpPr>
        <p:spPr>
          <a:xfrm rot="10800000">
            <a:off x="3756170" y="2416030"/>
            <a:ext cx="257964" cy="3447174"/>
          </a:xfrm>
          <a:prstGeom prst="bentConnector3">
            <a:avLst>
              <a:gd name="adj1" fmla="val 7251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Текстово поле 55">
            <a:extLst>
              <a:ext uri="{FF2B5EF4-FFF2-40B4-BE49-F238E27FC236}">
                <a16:creationId xmlns:a16="http://schemas.microsoft.com/office/drawing/2014/main" id="{24EBE3DB-6C18-4784-862C-B8CC5FA767C0}"/>
              </a:ext>
            </a:extLst>
          </p:cNvPr>
          <p:cNvSpPr txBox="1"/>
          <p:nvPr/>
        </p:nvSpPr>
        <p:spPr>
          <a:xfrm>
            <a:off x="6975445" y="4168953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7" name="Текстово поле 56">
            <a:extLst>
              <a:ext uri="{FF2B5EF4-FFF2-40B4-BE49-F238E27FC236}">
                <a16:creationId xmlns:a16="http://schemas.microsoft.com/office/drawing/2014/main" id="{525FB51F-0AA3-49CE-A683-19EDA66754DC}"/>
              </a:ext>
            </a:extLst>
          </p:cNvPr>
          <p:cNvSpPr txBox="1"/>
          <p:nvPr/>
        </p:nvSpPr>
        <p:spPr>
          <a:xfrm>
            <a:off x="5335398" y="5176206"/>
            <a:ext cx="9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9" name="Съединител: с чупка 58">
            <a:extLst>
              <a:ext uri="{FF2B5EF4-FFF2-40B4-BE49-F238E27FC236}">
                <a16:creationId xmlns:a16="http://schemas.microsoft.com/office/drawing/2014/main" id="{E15F7A48-23C4-40ED-9DD6-C678B22F37F4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5243122" y="1694577"/>
            <a:ext cx="4639108" cy="2843708"/>
          </a:xfrm>
          <a:prstGeom prst="bentConnector3">
            <a:avLst>
              <a:gd name="adj1" fmla="val -87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88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Широк екран</PresentationFormat>
  <Paragraphs>12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Atanas Kolev</dc:creator>
  <cp:lastModifiedBy>Atanas Kolev</cp:lastModifiedBy>
  <cp:revision>3</cp:revision>
  <dcterms:created xsi:type="dcterms:W3CDTF">2020-08-14T09:18:02Z</dcterms:created>
  <dcterms:modified xsi:type="dcterms:W3CDTF">2020-08-14T09:41:21Z</dcterms:modified>
</cp:coreProperties>
</file>