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30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17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2709-15E4-4A86-A017-EB13F875373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59DA4-1F56-4FEB-9410-BC693B0A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54EE5A-60F1-456D-9CCA-00DBC8BE1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Bollinger Band + RSI and Slope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664C6FE-3873-414B-AD25-CF7214147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C7DC2D5-B3A1-4BAB-98A1-BA0574C0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336D63-F9A4-47C9-903A-0209F4FC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>
            <a:normAutofit/>
          </a:bodyPr>
          <a:lstStyle/>
          <a:p>
            <a:r>
              <a:rPr lang="en-US" dirty="0"/>
              <a:t>RSI + Slope to identify the trend</a:t>
            </a:r>
          </a:p>
          <a:p>
            <a:pPr marL="0" indent="0">
              <a:buNone/>
            </a:pPr>
            <a:r>
              <a:rPr lang="en-US" dirty="0"/>
              <a:t>   	- if there is uptrend – long position</a:t>
            </a:r>
          </a:p>
          <a:p>
            <a:pPr marL="0" indent="0">
              <a:buNone/>
            </a:pPr>
            <a:r>
              <a:rPr lang="en-US" dirty="0"/>
              <a:t>	- if there is downtrend – short position</a:t>
            </a:r>
          </a:p>
          <a:p>
            <a:pPr marL="0" indent="0">
              <a:buNone/>
            </a:pPr>
            <a:r>
              <a:rPr lang="en-US" dirty="0"/>
              <a:t>	// Might add candlestick checks</a:t>
            </a:r>
          </a:p>
          <a:p>
            <a:r>
              <a:rPr lang="en-US" dirty="0"/>
              <a:t>Bollinger Bands</a:t>
            </a:r>
          </a:p>
          <a:p>
            <a:pPr marL="0" indent="0">
              <a:buNone/>
            </a:pPr>
            <a:r>
              <a:rPr lang="en-US" dirty="0"/>
              <a:t>	- if price is in range – meaning there is no trend, trigger BB</a:t>
            </a:r>
          </a:p>
          <a:p>
            <a:pPr marL="0" indent="0">
              <a:buNone/>
            </a:pPr>
            <a:r>
              <a:rPr lang="en-US" dirty="0"/>
              <a:t>		- if price crosses upper BB – take short position</a:t>
            </a:r>
          </a:p>
          <a:p>
            <a:pPr marL="0" indent="0">
              <a:buNone/>
            </a:pPr>
            <a:r>
              <a:rPr lang="en-US" dirty="0"/>
              <a:t>		- if price crosses lower BB – take long position</a:t>
            </a:r>
          </a:p>
          <a:p>
            <a:pPr marL="0" indent="0">
              <a:buNone/>
            </a:pPr>
            <a:r>
              <a:rPr lang="en-US" dirty="0"/>
              <a:t>		- if there is trend identified – exit BB</a:t>
            </a:r>
          </a:p>
          <a:p>
            <a:pPr marL="0" indent="0">
              <a:buNone/>
            </a:pPr>
            <a:r>
              <a:rPr lang="en-US" dirty="0"/>
              <a:t>	- if price is not in range – return to the start</a:t>
            </a:r>
          </a:p>
        </p:txBody>
      </p:sp>
    </p:spTree>
    <p:extLst>
      <p:ext uri="{BB962C8B-B14F-4D97-AF65-F5344CB8AC3E}">
        <p14:creationId xmlns:p14="http://schemas.microsoft.com/office/powerpoint/2010/main" val="173564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6B57B6AA-A6B5-41A5-A675-1B06F0290F8C}"/>
              </a:ext>
            </a:extLst>
          </p:cNvPr>
          <p:cNvSpPr/>
          <p:nvPr/>
        </p:nvSpPr>
        <p:spPr>
          <a:xfrm>
            <a:off x="108752" y="895735"/>
            <a:ext cx="20396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702EC48-6C21-4CC5-BC19-457E616721CC}"/>
              </a:ext>
            </a:extLst>
          </p:cNvPr>
          <p:cNvSpPr txBox="1"/>
          <p:nvPr/>
        </p:nvSpPr>
        <p:spPr>
          <a:xfrm>
            <a:off x="146482" y="895735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en-US" dirty="0"/>
              <a:t>Take the prices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4D389FA8-C342-4099-B213-4A680AC56656}"/>
              </a:ext>
            </a:extLst>
          </p:cNvPr>
          <p:cNvSpPr/>
          <p:nvPr/>
        </p:nvSpPr>
        <p:spPr>
          <a:xfrm>
            <a:off x="2925193" y="412813"/>
            <a:ext cx="3999390" cy="130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A0975857-38B8-4C0B-A977-0370ACC5663B}"/>
              </a:ext>
            </a:extLst>
          </p:cNvPr>
          <p:cNvSpPr txBox="1"/>
          <p:nvPr/>
        </p:nvSpPr>
        <p:spPr>
          <a:xfrm>
            <a:off x="2938508" y="624519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Bollinger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RSI                               </a:t>
            </a:r>
            <a:r>
              <a:rPr lang="en-US" b="1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Slope</a:t>
            </a:r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F0ADB329-2446-4D23-A383-0F6F03FC5924}"/>
              </a:ext>
            </a:extLst>
          </p:cNvPr>
          <p:cNvSpPr/>
          <p:nvPr/>
        </p:nvSpPr>
        <p:spPr>
          <a:xfrm>
            <a:off x="8398276" y="276974"/>
            <a:ext cx="2521258" cy="154471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CA167198-DF2C-4643-87AE-4A40EF971449}"/>
              </a:ext>
            </a:extLst>
          </p:cNvPr>
          <p:cNvSpPr txBox="1"/>
          <p:nvPr/>
        </p:nvSpPr>
        <p:spPr>
          <a:xfrm>
            <a:off x="8753382" y="88065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</a:t>
            </a:r>
            <a:r>
              <a:rPr lang="en-US" dirty="0"/>
              <a:t>Uptrend == True</a:t>
            </a:r>
          </a:p>
        </p:txBody>
      </p:sp>
      <p:cxnSp>
        <p:nvCxnSpPr>
          <p:cNvPr id="16" name="Съединител &quot;права стрелка&quot; 15">
            <a:extLst>
              <a:ext uri="{FF2B5EF4-FFF2-40B4-BE49-F238E27FC236}">
                <a16:creationId xmlns:a16="http://schemas.microsoft.com/office/drawing/2014/main" id="{57679D99-FD79-4018-827C-E70768B992B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924583" y="1049331"/>
            <a:ext cx="1473693" cy="1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>
            <a:extLst>
              <a:ext uri="{FF2B5EF4-FFF2-40B4-BE49-F238E27FC236}">
                <a16:creationId xmlns:a16="http://schemas.microsoft.com/office/drawing/2014/main" id="{00B20DD4-EA4B-48A1-A90A-C51E542F5FB0}"/>
              </a:ext>
            </a:extLst>
          </p:cNvPr>
          <p:cNvSpPr/>
          <p:nvPr/>
        </p:nvSpPr>
        <p:spPr>
          <a:xfrm>
            <a:off x="11481787" y="891299"/>
            <a:ext cx="17296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7E2834A-F464-4355-8315-ED86A6C9E85E}"/>
              </a:ext>
            </a:extLst>
          </p:cNvPr>
          <p:cNvSpPr txBox="1"/>
          <p:nvPr/>
        </p:nvSpPr>
        <p:spPr>
          <a:xfrm>
            <a:off x="11472909" y="891299"/>
            <a:ext cx="17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position</a:t>
            </a:r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EEFB2132-1052-4E45-A237-0ED4983ADAE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10919534" y="1049331"/>
            <a:ext cx="553375" cy="266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Ромб 22">
            <a:extLst>
              <a:ext uri="{FF2B5EF4-FFF2-40B4-BE49-F238E27FC236}">
                <a16:creationId xmlns:a16="http://schemas.microsoft.com/office/drawing/2014/main" id="{70C8FF69-EA45-4A70-883D-8EA748367B10}"/>
              </a:ext>
            </a:extLst>
          </p:cNvPr>
          <p:cNvSpPr/>
          <p:nvPr/>
        </p:nvSpPr>
        <p:spPr>
          <a:xfrm>
            <a:off x="11132598" y="2274343"/>
            <a:ext cx="2148396" cy="99429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1F8AF172-7028-4E87-920C-95019D524807}"/>
              </a:ext>
            </a:extLst>
          </p:cNvPr>
          <p:cNvSpPr txBox="1"/>
          <p:nvPr/>
        </p:nvSpPr>
        <p:spPr>
          <a:xfrm>
            <a:off x="11317549" y="2601055"/>
            <a:ext cx="20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Uptrend == True</a:t>
            </a:r>
          </a:p>
        </p:txBody>
      </p:sp>
      <p:cxnSp>
        <p:nvCxnSpPr>
          <p:cNvPr id="27" name="Съединител &quot;права стрелка&quot; 26">
            <a:extLst>
              <a:ext uri="{FF2B5EF4-FFF2-40B4-BE49-F238E27FC236}">
                <a16:creationId xmlns:a16="http://schemas.microsoft.com/office/drawing/2014/main" id="{5E7FE639-3F8C-4899-BCD7-98FA9F4020E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2206796" y="1236468"/>
            <a:ext cx="0" cy="103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: с чупка 28">
            <a:extLst>
              <a:ext uri="{FF2B5EF4-FFF2-40B4-BE49-F238E27FC236}">
                <a16:creationId xmlns:a16="http://schemas.microsoft.com/office/drawing/2014/main" id="{9FEB4781-8A70-491E-B8F1-653D6C8EB906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>
          <a:xfrm rot="5400000" flipH="1" flipV="1">
            <a:off x="11608347" y="1674414"/>
            <a:ext cx="2192677" cy="995780"/>
          </a:xfrm>
          <a:prstGeom prst="bentConnector4">
            <a:avLst>
              <a:gd name="adj1" fmla="val -10426"/>
              <a:gd name="adj2" fmla="val 130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5D9A4677-8ECE-49B9-89BD-91F179C6027D}"/>
              </a:ext>
            </a:extLst>
          </p:cNvPr>
          <p:cNvSpPr txBox="1"/>
          <p:nvPr/>
        </p:nvSpPr>
        <p:spPr>
          <a:xfrm>
            <a:off x="12603328" y="3157725"/>
            <a:ext cx="76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3A129AB6-39BE-4D4A-AE92-FF1E40C7FC66}"/>
              </a:ext>
            </a:extLst>
          </p:cNvPr>
          <p:cNvSpPr txBox="1"/>
          <p:nvPr/>
        </p:nvSpPr>
        <p:spPr>
          <a:xfrm>
            <a:off x="10838156" y="678232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33" name="Съединител: с чупка 32">
            <a:extLst>
              <a:ext uri="{FF2B5EF4-FFF2-40B4-BE49-F238E27FC236}">
                <a16:creationId xmlns:a16="http://schemas.microsoft.com/office/drawing/2014/main" id="{E160EB7B-3E84-4AA0-96FC-86AE9E99FF31}"/>
              </a:ext>
            </a:extLst>
          </p:cNvPr>
          <p:cNvCxnSpPr>
            <a:cxnSpLocks/>
            <a:stCxn id="23" idx="1"/>
            <a:endCxn id="4" idx="1"/>
          </p:cNvCxnSpPr>
          <p:nvPr/>
        </p:nvCxnSpPr>
        <p:spPr>
          <a:xfrm rot="10800000">
            <a:off x="108752" y="1080401"/>
            <a:ext cx="11023846" cy="1691092"/>
          </a:xfrm>
          <a:prstGeom prst="bentConnector3">
            <a:avLst>
              <a:gd name="adj1" fmla="val 1020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27D4D282-802E-4F02-AEBE-0C99446B7BE0}"/>
              </a:ext>
            </a:extLst>
          </p:cNvPr>
          <p:cNvSpPr txBox="1"/>
          <p:nvPr/>
        </p:nvSpPr>
        <p:spPr>
          <a:xfrm>
            <a:off x="8021345" y="2398685"/>
            <a:ext cx="21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6" name="Ромб 35">
            <a:extLst>
              <a:ext uri="{FF2B5EF4-FFF2-40B4-BE49-F238E27FC236}">
                <a16:creationId xmlns:a16="http://schemas.microsoft.com/office/drawing/2014/main" id="{56E0A796-E409-48CB-9AE3-06A6C509BD8C}"/>
              </a:ext>
            </a:extLst>
          </p:cNvPr>
          <p:cNvSpPr/>
          <p:nvPr/>
        </p:nvSpPr>
        <p:spPr>
          <a:xfrm>
            <a:off x="400239" y="2436415"/>
            <a:ext cx="2521258" cy="154471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Съединител &quot;права стрелка&quot; 39">
            <a:extLst>
              <a:ext uri="{FF2B5EF4-FFF2-40B4-BE49-F238E27FC236}">
                <a16:creationId xmlns:a16="http://schemas.microsoft.com/office/drawing/2014/main" id="{7CBF0C5E-815E-4F46-9DB4-CD7162C6274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48396" y="1065322"/>
            <a:ext cx="776797" cy="10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ъединител: с чупка 72">
            <a:extLst>
              <a:ext uri="{FF2B5EF4-FFF2-40B4-BE49-F238E27FC236}">
                <a16:creationId xmlns:a16="http://schemas.microsoft.com/office/drawing/2014/main" id="{5B0532BD-B220-496D-B720-AB64B0D44932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 rot="5400000">
            <a:off x="5352524" y="-1869967"/>
            <a:ext cx="614727" cy="79980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Текстово поле 74">
            <a:extLst>
              <a:ext uri="{FF2B5EF4-FFF2-40B4-BE49-F238E27FC236}">
                <a16:creationId xmlns:a16="http://schemas.microsoft.com/office/drawing/2014/main" id="{F8FF22BC-E993-4EBB-BF75-12207FBED46C}"/>
              </a:ext>
            </a:extLst>
          </p:cNvPr>
          <p:cNvSpPr txBox="1"/>
          <p:nvPr/>
        </p:nvSpPr>
        <p:spPr>
          <a:xfrm>
            <a:off x="8211845" y="1717830"/>
            <a:ext cx="105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6" name="Текстово поле 75">
            <a:extLst>
              <a:ext uri="{FF2B5EF4-FFF2-40B4-BE49-F238E27FC236}">
                <a16:creationId xmlns:a16="http://schemas.microsoft.com/office/drawing/2014/main" id="{20FFA874-4F94-4A87-A911-D1E1CEB903EE}"/>
              </a:ext>
            </a:extLst>
          </p:cNvPr>
          <p:cNvSpPr txBox="1"/>
          <p:nvPr/>
        </p:nvSpPr>
        <p:spPr>
          <a:xfrm>
            <a:off x="477919" y="3002864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</a:t>
            </a:r>
            <a:r>
              <a:rPr lang="en-US" dirty="0"/>
              <a:t>Downtrend == True</a:t>
            </a:r>
          </a:p>
        </p:txBody>
      </p:sp>
      <p:sp>
        <p:nvSpPr>
          <p:cNvPr id="78" name="Правоъгълник 77">
            <a:extLst>
              <a:ext uri="{FF2B5EF4-FFF2-40B4-BE49-F238E27FC236}">
                <a16:creationId xmlns:a16="http://schemas.microsoft.com/office/drawing/2014/main" id="{C09A6DD2-4E55-4846-853E-0492B4164B9E}"/>
              </a:ext>
            </a:extLst>
          </p:cNvPr>
          <p:cNvSpPr/>
          <p:nvPr/>
        </p:nvSpPr>
        <p:spPr>
          <a:xfrm>
            <a:off x="563552" y="4390410"/>
            <a:ext cx="2194630" cy="54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Текстово поле 78">
            <a:extLst>
              <a:ext uri="{FF2B5EF4-FFF2-40B4-BE49-F238E27FC236}">
                <a16:creationId xmlns:a16="http://schemas.microsoft.com/office/drawing/2014/main" id="{4A3ACEA1-EA26-4A3C-8DCD-178BE754AD4A}"/>
              </a:ext>
            </a:extLst>
          </p:cNvPr>
          <p:cNvSpPr txBox="1"/>
          <p:nvPr/>
        </p:nvSpPr>
        <p:spPr>
          <a:xfrm>
            <a:off x="780707" y="4506798"/>
            <a:ext cx="23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position</a:t>
            </a:r>
          </a:p>
        </p:txBody>
      </p:sp>
      <p:cxnSp>
        <p:nvCxnSpPr>
          <p:cNvPr id="81" name="Съединител &quot;права стрелка&quot; 80">
            <a:extLst>
              <a:ext uri="{FF2B5EF4-FFF2-40B4-BE49-F238E27FC236}">
                <a16:creationId xmlns:a16="http://schemas.microsoft.com/office/drawing/2014/main" id="{701755CA-03FB-4597-B87F-0ABEFCF89F3B}"/>
              </a:ext>
            </a:extLst>
          </p:cNvPr>
          <p:cNvCxnSpPr>
            <a:cxnSpLocks/>
            <a:stCxn id="36" idx="2"/>
            <a:endCxn id="78" idx="0"/>
          </p:cNvCxnSpPr>
          <p:nvPr/>
        </p:nvCxnSpPr>
        <p:spPr>
          <a:xfrm flipH="1">
            <a:off x="1660867" y="3981129"/>
            <a:ext cx="1" cy="4092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Текстово поле 82">
            <a:extLst>
              <a:ext uri="{FF2B5EF4-FFF2-40B4-BE49-F238E27FC236}">
                <a16:creationId xmlns:a16="http://schemas.microsoft.com/office/drawing/2014/main" id="{FE3B9BE8-1532-4939-9A16-B7A6FD70DB13}"/>
              </a:ext>
            </a:extLst>
          </p:cNvPr>
          <p:cNvSpPr txBox="1"/>
          <p:nvPr/>
        </p:nvSpPr>
        <p:spPr>
          <a:xfrm>
            <a:off x="1741878" y="3832100"/>
            <a:ext cx="11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4" name="Ромб 83">
            <a:extLst>
              <a:ext uri="{FF2B5EF4-FFF2-40B4-BE49-F238E27FC236}">
                <a16:creationId xmlns:a16="http://schemas.microsoft.com/office/drawing/2014/main" id="{2046C0AD-2C64-41DF-86EB-36C15F3C6997}"/>
              </a:ext>
            </a:extLst>
          </p:cNvPr>
          <p:cNvSpPr/>
          <p:nvPr/>
        </p:nvSpPr>
        <p:spPr>
          <a:xfrm>
            <a:off x="453503" y="5255581"/>
            <a:ext cx="2414727" cy="127838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Съединител &quot;права стрелка&quot; 85">
            <a:extLst>
              <a:ext uri="{FF2B5EF4-FFF2-40B4-BE49-F238E27FC236}">
                <a16:creationId xmlns:a16="http://schemas.microsoft.com/office/drawing/2014/main" id="{E277D484-1574-4F1C-8AF7-A981DE2D94DE}"/>
              </a:ext>
            </a:extLst>
          </p:cNvPr>
          <p:cNvCxnSpPr>
            <a:cxnSpLocks/>
            <a:stCxn id="78" idx="2"/>
            <a:endCxn id="84" idx="0"/>
          </p:cNvCxnSpPr>
          <p:nvPr/>
        </p:nvCxnSpPr>
        <p:spPr>
          <a:xfrm>
            <a:off x="1660867" y="493194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Текстово поле 87">
            <a:extLst>
              <a:ext uri="{FF2B5EF4-FFF2-40B4-BE49-F238E27FC236}">
                <a16:creationId xmlns:a16="http://schemas.microsoft.com/office/drawing/2014/main" id="{9361912F-5A53-490D-A2B6-41CF6559CA98}"/>
              </a:ext>
            </a:extLst>
          </p:cNvPr>
          <p:cNvSpPr txBox="1"/>
          <p:nvPr/>
        </p:nvSpPr>
        <p:spPr>
          <a:xfrm>
            <a:off x="663608" y="5685744"/>
            <a:ext cx="213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Downtrend == True</a:t>
            </a:r>
          </a:p>
        </p:txBody>
      </p:sp>
      <p:cxnSp>
        <p:nvCxnSpPr>
          <p:cNvPr id="90" name="Съединител: с чупка 89">
            <a:extLst>
              <a:ext uri="{FF2B5EF4-FFF2-40B4-BE49-F238E27FC236}">
                <a16:creationId xmlns:a16="http://schemas.microsoft.com/office/drawing/2014/main" id="{51F92913-BBF2-4590-9467-3E0F51199356}"/>
              </a:ext>
            </a:extLst>
          </p:cNvPr>
          <p:cNvCxnSpPr>
            <a:cxnSpLocks/>
            <a:stCxn id="84" idx="3"/>
            <a:endCxn id="78" idx="3"/>
          </p:cNvCxnSpPr>
          <p:nvPr/>
        </p:nvCxnSpPr>
        <p:spPr>
          <a:xfrm flipH="1" flipV="1">
            <a:off x="2758182" y="4661179"/>
            <a:ext cx="110048" cy="1233594"/>
          </a:xfrm>
          <a:prstGeom prst="bentConnector3">
            <a:avLst>
              <a:gd name="adj1" fmla="val -20772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Текстово поле 92">
            <a:extLst>
              <a:ext uri="{FF2B5EF4-FFF2-40B4-BE49-F238E27FC236}">
                <a16:creationId xmlns:a16="http://schemas.microsoft.com/office/drawing/2014/main" id="{205F5583-5CE4-4383-865B-910A47C4A81F}"/>
              </a:ext>
            </a:extLst>
          </p:cNvPr>
          <p:cNvSpPr txBox="1"/>
          <p:nvPr/>
        </p:nvSpPr>
        <p:spPr>
          <a:xfrm>
            <a:off x="2798684" y="4252404"/>
            <a:ext cx="120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95" name="Съединител: с чупка 94">
            <a:extLst>
              <a:ext uri="{FF2B5EF4-FFF2-40B4-BE49-F238E27FC236}">
                <a16:creationId xmlns:a16="http://schemas.microsoft.com/office/drawing/2014/main" id="{3C43E8B4-A24C-4D46-9A36-FAC67FA07820}"/>
              </a:ext>
            </a:extLst>
          </p:cNvPr>
          <p:cNvCxnSpPr>
            <a:stCxn id="84" idx="2"/>
          </p:cNvCxnSpPr>
          <p:nvPr/>
        </p:nvCxnSpPr>
        <p:spPr>
          <a:xfrm rot="5400000" flipH="1" flipV="1">
            <a:off x="1420091" y="3029169"/>
            <a:ext cx="3745571" cy="3264021"/>
          </a:xfrm>
          <a:prstGeom prst="bentConnector3">
            <a:avLst>
              <a:gd name="adj1" fmla="val -61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Правоъгълник 95">
            <a:extLst>
              <a:ext uri="{FF2B5EF4-FFF2-40B4-BE49-F238E27FC236}">
                <a16:creationId xmlns:a16="http://schemas.microsoft.com/office/drawing/2014/main" id="{39A0C79B-32B1-4944-85B6-D37DF1A3023E}"/>
              </a:ext>
            </a:extLst>
          </p:cNvPr>
          <p:cNvSpPr/>
          <p:nvPr/>
        </p:nvSpPr>
        <p:spPr>
          <a:xfrm>
            <a:off x="5380611" y="2933712"/>
            <a:ext cx="3107185" cy="64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Съединител &quot;права стрелка&quot; 97">
            <a:extLst>
              <a:ext uri="{FF2B5EF4-FFF2-40B4-BE49-F238E27FC236}">
                <a16:creationId xmlns:a16="http://schemas.microsoft.com/office/drawing/2014/main" id="{D03D76AD-BABB-4315-BDB1-7B7D63024FC1}"/>
              </a:ext>
            </a:extLst>
          </p:cNvPr>
          <p:cNvCxnSpPr>
            <a:stCxn id="36" idx="3"/>
            <a:endCxn id="96" idx="1"/>
          </p:cNvCxnSpPr>
          <p:nvPr/>
        </p:nvCxnSpPr>
        <p:spPr>
          <a:xfrm>
            <a:off x="2921497" y="3208772"/>
            <a:ext cx="2459114" cy="4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Текстово поле 99">
            <a:extLst>
              <a:ext uri="{FF2B5EF4-FFF2-40B4-BE49-F238E27FC236}">
                <a16:creationId xmlns:a16="http://schemas.microsoft.com/office/drawing/2014/main" id="{EB3C1F98-BCA1-4370-A33C-24ABEF0E57EC}"/>
              </a:ext>
            </a:extLst>
          </p:cNvPr>
          <p:cNvSpPr txBox="1"/>
          <p:nvPr/>
        </p:nvSpPr>
        <p:spPr>
          <a:xfrm>
            <a:off x="5659887" y="3053769"/>
            <a:ext cx="2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</a:t>
            </a:r>
            <a:r>
              <a:rPr lang="en-US" dirty="0"/>
              <a:t>Enter Bollinger Bands</a:t>
            </a:r>
          </a:p>
        </p:txBody>
      </p:sp>
      <p:sp>
        <p:nvSpPr>
          <p:cNvPr id="101" name="Текстово поле 100">
            <a:extLst>
              <a:ext uri="{FF2B5EF4-FFF2-40B4-BE49-F238E27FC236}">
                <a16:creationId xmlns:a16="http://schemas.microsoft.com/office/drawing/2014/main" id="{985148CB-5FF3-458E-9CC0-2AF86CEFEFD9}"/>
              </a:ext>
            </a:extLst>
          </p:cNvPr>
          <p:cNvSpPr txBox="1"/>
          <p:nvPr/>
        </p:nvSpPr>
        <p:spPr>
          <a:xfrm>
            <a:off x="3200773" y="2764663"/>
            <a:ext cx="120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02" name="Ромб 101">
            <a:extLst>
              <a:ext uri="{FF2B5EF4-FFF2-40B4-BE49-F238E27FC236}">
                <a16:creationId xmlns:a16="http://schemas.microsoft.com/office/drawing/2014/main" id="{40CC8770-C874-4AE3-A74B-EB1B22AB5180}"/>
              </a:ext>
            </a:extLst>
          </p:cNvPr>
          <p:cNvSpPr/>
          <p:nvPr/>
        </p:nvSpPr>
        <p:spPr>
          <a:xfrm>
            <a:off x="5811177" y="3981129"/>
            <a:ext cx="2246051" cy="12744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Текстово поле 102">
            <a:extLst>
              <a:ext uri="{FF2B5EF4-FFF2-40B4-BE49-F238E27FC236}">
                <a16:creationId xmlns:a16="http://schemas.microsoft.com/office/drawing/2014/main" id="{5136DFF2-DB18-44A8-AF90-3799A19DA63C}"/>
              </a:ext>
            </a:extLst>
          </p:cNvPr>
          <p:cNvSpPr txBox="1"/>
          <p:nvPr/>
        </p:nvSpPr>
        <p:spPr>
          <a:xfrm>
            <a:off x="6132250" y="4428342"/>
            <a:ext cx="17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== Upper</a:t>
            </a:r>
          </a:p>
        </p:txBody>
      </p:sp>
      <p:cxnSp>
        <p:nvCxnSpPr>
          <p:cNvPr id="105" name="Съединител &quot;права стрелка&quot; 104">
            <a:extLst>
              <a:ext uri="{FF2B5EF4-FFF2-40B4-BE49-F238E27FC236}">
                <a16:creationId xmlns:a16="http://schemas.microsoft.com/office/drawing/2014/main" id="{D9D1335A-0377-4017-A220-CBB9A9F64082}"/>
              </a:ext>
            </a:extLst>
          </p:cNvPr>
          <p:cNvCxnSpPr>
            <a:stCxn id="96" idx="2"/>
            <a:endCxn id="102" idx="0"/>
          </p:cNvCxnSpPr>
          <p:nvPr/>
        </p:nvCxnSpPr>
        <p:spPr>
          <a:xfrm flipH="1">
            <a:off x="6934203" y="3578760"/>
            <a:ext cx="1" cy="40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авоъгълник 109">
            <a:extLst>
              <a:ext uri="{FF2B5EF4-FFF2-40B4-BE49-F238E27FC236}">
                <a16:creationId xmlns:a16="http://schemas.microsoft.com/office/drawing/2014/main" id="{46AC16CA-C9EC-4A62-8E88-F3DC91E08BAC}"/>
              </a:ext>
            </a:extLst>
          </p:cNvPr>
          <p:cNvSpPr/>
          <p:nvPr/>
        </p:nvSpPr>
        <p:spPr>
          <a:xfrm>
            <a:off x="8733032" y="4437070"/>
            <a:ext cx="17981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Текстово поле 111">
            <a:extLst>
              <a:ext uri="{FF2B5EF4-FFF2-40B4-BE49-F238E27FC236}">
                <a16:creationId xmlns:a16="http://schemas.microsoft.com/office/drawing/2014/main" id="{1530AB89-E502-4DB1-B979-EB38B74F252C}"/>
              </a:ext>
            </a:extLst>
          </p:cNvPr>
          <p:cNvSpPr txBox="1"/>
          <p:nvPr/>
        </p:nvSpPr>
        <p:spPr>
          <a:xfrm>
            <a:off x="8733032" y="4437070"/>
            <a:ext cx="19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position</a:t>
            </a:r>
          </a:p>
        </p:txBody>
      </p:sp>
      <p:cxnSp>
        <p:nvCxnSpPr>
          <p:cNvPr id="114" name="Съединител &quot;права стрелка&quot; 113">
            <a:extLst>
              <a:ext uri="{FF2B5EF4-FFF2-40B4-BE49-F238E27FC236}">
                <a16:creationId xmlns:a16="http://schemas.microsoft.com/office/drawing/2014/main" id="{1D3442DD-C862-446D-B08F-BE504888D473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>
          <a:xfrm>
            <a:off x="8057228" y="4618355"/>
            <a:ext cx="675804" cy="33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Ромб 115">
            <a:extLst>
              <a:ext uri="{FF2B5EF4-FFF2-40B4-BE49-F238E27FC236}">
                <a16:creationId xmlns:a16="http://schemas.microsoft.com/office/drawing/2014/main" id="{DC85F179-ABA4-49C9-84CA-70B9204F9DED}"/>
              </a:ext>
            </a:extLst>
          </p:cNvPr>
          <p:cNvSpPr/>
          <p:nvPr/>
        </p:nvSpPr>
        <p:spPr>
          <a:xfrm>
            <a:off x="11046781" y="3981129"/>
            <a:ext cx="2056660" cy="12744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Текстово поле 116">
            <a:extLst>
              <a:ext uri="{FF2B5EF4-FFF2-40B4-BE49-F238E27FC236}">
                <a16:creationId xmlns:a16="http://schemas.microsoft.com/office/drawing/2014/main" id="{4A56CF42-367F-4BD6-9C54-CDEC6E19221B}"/>
              </a:ext>
            </a:extLst>
          </p:cNvPr>
          <p:cNvSpPr txBox="1"/>
          <p:nvPr/>
        </p:nvSpPr>
        <p:spPr>
          <a:xfrm>
            <a:off x="11354541" y="4437070"/>
            <a:ext cx="20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== Lower</a:t>
            </a:r>
          </a:p>
        </p:txBody>
      </p:sp>
      <p:cxnSp>
        <p:nvCxnSpPr>
          <p:cNvPr id="119" name="Съединител &quot;права стрелка&quot; 118">
            <a:extLst>
              <a:ext uri="{FF2B5EF4-FFF2-40B4-BE49-F238E27FC236}">
                <a16:creationId xmlns:a16="http://schemas.microsoft.com/office/drawing/2014/main" id="{2236E8D1-0ADB-48F8-A779-F2077C29C98E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0531133" y="4618355"/>
            <a:ext cx="51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авоъгълник 119">
            <a:extLst>
              <a:ext uri="{FF2B5EF4-FFF2-40B4-BE49-F238E27FC236}">
                <a16:creationId xmlns:a16="http://schemas.microsoft.com/office/drawing/2014/main" id="{C8D1D56E-17BF-4AB9-BC48-C96BE777F231}"/>
              </a:ext>
            </a:extLst>
          </p:cNvPr>
          <p:cNvSpPr/>
          <p:nvPr/>
        </p:nvSpPr>
        <p:spPr>
          <a:xfrm>
            <a:off x="11354541" y="5709653"/>
            <a:ext cx="1562470" cy="283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Текстово поле 120">
            <a:extLst>
              <a:ext uri="{FF2B5EF4-FFF2-40B4-BE49-F238E27FC236}">
                <a16:creationId xmlns:a16="http://schemas.microsoft.com/office/drawing/2014/main" id="{E90790BC-2341-48C1-97F5-C4C4A6CFE286}"/>
              </a:ext>
            </a:extLst>
          </p:cNvPr>
          <p:cNvSpPr txBox="1"/>
          <p:nvPr/>
        </p:nvSpPr>
        <p:spPr>
          <a:xfrm>
            <a:off x="11395961" y="5666828"/>
            <a:ext cx="187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position</a:t>
            </a:r>
          </a:p>
        </p:txBody>
      </p:sp>
      <p:cxnSp>
        <p:nvCxnSpPr>
          <p:cNvPr id="123" name="Съединител &quot;права стрелка&quot; 122">
            <a:extLst>
              <a:ext uri="{FF2B5EF4-FFF2-40B4-BE49-F238E27FC236}">
                <a16:creationId xmlns:a16="http://schemas.microsoft.com/office/drawing/2014/main" id="{651A3F51-FBFB-43CC-94CA-0E13B5F4AE51}"/>
              </a:ext>
            </a:extLst>
          </p:cNvPr>
          <p:cNvCxnSpPr>
            <a:stCxn id="116" idx="2"/>
          </p:cNvCxnSpPr>
          <p:nvPr/>
        </p:nvCxnSpPr>
        <p:spPr>
          <a:xfrm>
            <a:off x="12075111" y="5255581"/>
            <a:ext cx="0" cy="4540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Ромб 123">
            <a:extLst>
              <a:ext uri="{FF2B5EF4-FFF2-40B4-BE49-F238E27FC236}">
                <a16:creationId xmlns:a16="http://schemas.microsoft.com/office/drawing/2014/main" id="{D93BCBC8-A685-44B4-BB17-37A41893F4D3}"/>
              </a:ext>
            </a:extLst>
          </p:cNvPr>
          <p:cNvSpPr/>
          <p:nvPr/>
        </p:nvSpPr>
        <p:spPr>
          <a:xfrm>
            <a:off x="8327254" y="5255581"/>
            <a:ext cx="2312621" cy="127838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Текстово поле 124">
            <a:extLst>
              <a:ext uri="{FF2B5EF4-FFF2-40B4-BE49-F238E27FC236}">
                <a16:creationId xmlns:a16="http://schemas.microsoft.com/office/drawing/2014/main" id="{5ACB80E5-F52C-49F2-A230-F0D35F43257E}"/>
              </a:ext>
            </a:extLst>
          </p:cNvPr>
          <p:cNvSpPr txBox="1"/>
          <p:nvPr/>
        </p:nvSpPr>
        <p:spPr>
          <a:xfrm>
            <a:off x="8511463" y="5685744"/>
            <a:ext cx="23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trend == True</a:t>
            </a:r>
          </a:p>
        </p:txBody>
      </p:sp>
      <p:cxnSp>
        <p:nvCxnSpPr>
          <p:cNvPr id="127" name="Съединител: с чупка 126">
            <a:extLst>
              <a:ext uri="{FF2B5EF4-FFF2-40B4-BE49-F238E27FC236}">
                <a16:creationId xmlns:a16="http://schemas.microsoft.com/office/drawing/2014/main" id="{A0599A6C-47A0-48B2-B21F-FCF44F473B9F}"/>
              </a:ext>
            </a:extLst>
          </p:cNvPr>
          <p:cNvCxnSpPr>
            <a:cxnSpLocks/>
            <a:endCxn id="100" idx="3"/>
          </p:cNvCxnSpPr>
          <p:nvPr/>
        </p:nvCxnSpPr>
        <p:spPr>
          <a:xfrm rot="16200000" flipV="1">
            <a:off x="8228824" y="3483720"/>
            <a:ext cx="2656337" cy="21657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Текстово поле 133">
            <a:extLst>
              <a:ext uri="{FF2B5EF4-FFF2-40B4-BE49-F238E27FC236}">
                <a16:creationId xmlns:a16="http://schemas.microsoft.com/office/drawing/2014/main" id="{18ABF0AF-24D2-4F00-AABC-7BC7C305075F}"/>
              </a:ext>
            </a:extLst>
          </p:cNvPr>
          <p:cNvSpPr txBox="1"/>
          <p:nvPr/>
        </p:nvSpPr>
        <p:spPr>
          <a:xfrm>
            <a:off x="9181727" y="2865723"/>
            <a:ext cx="162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36" name="Съединител: с чупка 135">
            <a:extLst>
              <a:ext uri="{FF2B5EF4-FFF2-40B4-BE49-F238E27FC236}">
                <a16:creationId xmlns:a16="http://schemas.microsoft.com/office/drawing/2014/main" id="{73397BF0-B6FB-4AC6-8AC9-DBB1080D13B8}"/>
              </a:ext>
            </a:extLst>
          </p:cNvPr>
          <p:cNvCxnSpPr>
            <a:stCxn id="124" idx="1"/>
          </p:cNvCxnSpPr>
          <p:nvPr/>
        </p:nvCxnSpPr>
        <p:spPr>
          <a:xfrm rot="10800000" flipV="1">
            <a:off x="4924888" y="5894773"/>
            <a:ext cx="3402367" cy="86113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Текстово поле 136">
            <a:extLst>
              <a:ext uri="{FF2B5EF4-FFF2-40B4-BE49-F238E27FC236}">
                <a16:creationId xmlns:a16="http://schemas.microsoft.com/office/drawing/2014/main" id="{9B2767AA-7DA2-4BAC-A1D6-7E590ED14465}"/>
              </a:ext>
            </a:extLst>
          </p:cNvPr>
          <p:cNvSpPr txBox="1"/>
          <p:nvPr/>
        </p:nvSpPr>
        <p:spPr>
          <a:xfrm>
            <a:off x="7038872" y="5554448"/>
            <a:ext cx="11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9" name="Текстово поле 138">
            <a:extLst>
              <a:ext uri="{FF2B5EF4-FFF2-40B4-BE49-F238E27FC236}">
                <a16:creationId xmlns:a16="http://schemas.microsoft.com/office/drawing/2014/main" id="{E1A2DD71-6FC6-4449-BEDD-1D878EFD8E4E}"/>
              </a:ext>
            </a:extLst>
          </p:cNvPr>
          <p:cNvSpPr txBox="1"/>
          <p:nvPr/>
        </p:nvSpPr>
        <p:spPr>
          <a:xfrm>
            <a:off x="3187260" y="6424076"/>
            <a:ext cx="120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41" name="Съединител: с чупка 140">
            <a:extLst>
              <a:ext uri="{FF2B5EF4-FFF2-40B4-BE49-F238E27FC236}">
                <a16:creationId xmlns:a16="http://schemas.microsoft.com/office/drawing/2014/main" id="{4C86EAB7-6BB4-425C-B4E2-D6CACF839F84}"/>
              </a:ext>
            </a:extLst>
          </p:cNvPr>
          <p:cNvCxnSpPr>
            <a:cxnSpLocks/>
            <a:stCxn id="102" idx="2"/>
            <a:endCxn id="124" idx="2"/>
          </p:cNvCxnSpPr>
          <p:nvPr/>
        </p:nvCxnSpPr>
        <p:spPr>
          <a:xfrm rot="16200000" flipH="1">
            <a:off x="7569692" y="4620092"/>
            <a:ext cx="1278384" cy="2549362"/>
          </a:xfrm>
          <a:prstGeom prst="bentConnector3">
            <a:avLst>
              <a:gd name="adj1" fmla="val 1178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Текстово поле 145">
            <a:extLst>
              <a:ext uri="{FF2B5EF4-FFF2-40B4-BE49-F238E27FC236}">
                <a16:creationId xmlns:a16="http://schemas.microsoft.com/office/drawing/2014/main" id="{5C0E7DB1-4227-4DBE-B1E2-6EA751A03EAF}"/>
              </a:ext>
            </a:extLst>
          </p:cNvPr>
          <p:cNvSpPr txBox="1"/>
          <p:nvPr/>
        </p:nvSpPr>
        <p:spPr>
          <a:xfrm>
            <a:off x="7298925" y="6424076"/>
            <a:ext cx="11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47" name="Текстово поле 146">
            <a:extLst>
              <a:ext uri="{FF2B5EF4-FFF2-40B4-BE49-F238E27FC236}">
                <a16:creationId xmlns:a16="http://schemas.microsoft.com/office/drawing/2014/main" id="{BD6E2F6F-0F78-4A6F-A774-C04DDF88B92A}"/>
              </a:ext>
            </a:extLst>
          </p:cNvPr>
          <p:cNvSpPr txBox="1"/>
          <p:nvPr/>
        </p:nvSpPr>
        <p:spPr>
          <a:xfrm>
            <a:off x="8057228" y="4168445"/>
            <a:ext cx="81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8" name="Текстово поле 147">
            <a:extLst>
              <a:ext uri="{FF2B5EF4-FFF2-40B4-BE49-F238E27FC236}">
                <a16:creationId xmlns:a16="http://schemas.microsoft.com/office/drawing/2014/main" id="{82D92923-5685-40D6-8E9B-3D5EFA7B3DC8}"/>
              </a:ext>
            </a:extLst>
          </p:cNvPr>
          <p:cNvSpPr txBox="1"/>
          <p:nvPr/>
        </p:nvSpPr>
        <p:spPr>
          <a:xfrm>
            <a:off x="12116541" y="5252200"/>
            <a:ext cx="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50" name="Съединител: с чупка 149">
            <a:extLst>
              <a:ext uri="{FF2B5EF4-FFF2-40B4-BE49-F238E27FC236}">
                <a16:creationId xmlns:a16="http://schemas.microsoft.com/office/drawing/2014/main" id="{6AE88963-49BE-488B-9933-E8D2A5E27297}"/>
              </a:ext>
            </a:extLst>
          </p:cNvPr>
          <p:cNvCxnSpPr>
            <a:cxnSpLocks/>
            <a:stCxn id="116" idx="3"/>
            <a:endCxn id="124" idx="0"/>
          </p:cNvCxnSpPr>
          <p:nvPr/>
        </p:nvCxnSpPr>
        <p:spPr>
          <a:xfrm flipH="1">
            <a:off x="9483565" y="4618355"/>
            <a:ext cx="3619876" cy="637226"/>
          </a:xfrm>
          <a:prstGeom prst="bentConnector4">
            <a:avLst>
              <a:gd name="adj1" fmla="val -6315"/>
              <a:gd name="adj2" fmla="val 689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Текстово поле 153">
            <a:extLst>
              <a:ext uri="{FF2B5EF4-FFF2-40B4-BE49-F238E27FC236}">
                <a16:creationId xmlns:a16="http://schemas.microsoft.com/office/drawing/2014/main" id="{6826F653-AA5D-42A7-8386-4134514C4FC3}"/>
              </a:ext>
            </a:extLst>
          </p:cNvPr>
          <p:cNvSpPr txBox="1"/>
          <p:nvPr/>
        </p:nvSpPr>
        <p:spPr>
          <a:xfrm>
            <a:off x="12955472" y="4250713"/>
            <a:ext cx="8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05" name="Съединител: с чупка 204">
            <a:extLst>
              <a:ext uri="{FF2B5EF4-FFF2-40B4-BE49-F238E27FC236}">
                <a16:creationId xmlns:a16="http://schemas.microsoft.com/office/drawing/2014/main" id="{3138B191-8B39-4638-B29F-EB2C474A8D9E}"/>
              </a:ext>
            </a:extLst>
          </p:cNvPr>
          <p:cNvCxnSpPr>
            <a:stCxn id="120" idx="1"/>
          </p:cNvCxnSpPr>
          <p:nvPr/>
        </p:nvCxnSpPr>
        <p:spPr>
          <a:xfrm rot="10800000" flipV="1">
            <a:off x="9483565" y="5851494"/>
            <a:ext cx="1870977" cy="904413"/>
          </a:xfrm>
          <a:prstGeom prst="bentConnector3">
            <a:avLst>
              <a:gd name="adj1" fmla="val 258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49924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Синьо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174</Words>
  <Application>Microsoft Office PowerPoint</Application>
  <PresentationFormat>Широк екран</PresentationFormat>
  <Paragraphs>42</Paragraphs>
  <Slides>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Фасети</vt:lpstr>
      <vt:lpstr>Bollinger Band + RSI and Slope algorithm </vt:lpstr>
      <vt:lpstr>Description 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Bollinger Band + RSI and Slope algorithm </dc:title>
  <dc:creator>Atanas Kolev</dc:creator>
  <cp:lastModifiedBy>Atanas Kolev</cp:lastModifiedBy>
  <cp:revision>6</cp:revision>
  <dcterms:created xsi:type="dcterms:W3CDTF">2020-09-09T10:47:47Z</dcterms:created>
  <dcterms:modified xsi:type="dcterms:W3CDTF">2020-09-09T21:49:58Z</dcterms:modified>
</cp:coreProperties>
</file>