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8" r:id="rId6"/>
    <p:sldId id="259" r:id="rId7"/>
    <p:sldId id="263" r:id="rId8"/>
    <p:sldId id="266" r:id="rId9"/>
    <p:sldId id="264" r:id="rId10"/>
    <p:sldId id="265" r:id="rId11"/>
    <p:sldId id="262"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87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297B4E-F273-4FFD-BC4D-6646A2D1318E}"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CA9C9009-D75F-4B8E-A4E3-286A21FECBB9}">
      <dgm:prSet phldrT="[Text]"/>
      <dgm:spPr/>
      <dgm:t>
        <a:bodyPr/>
        <a:lstStyle/>
        <a:p>
          <a:r>
            <a:rPr lang="en-US" dirty="0"/>
            <a:t>yes</a:t>
          </a:r>
        </a:p>
      </dgm:t>
    </dgm:pt>
    <dgm:pt modelId="{0F3FD27D-0716-43D4-A258-AE6776457FA2}" type="parTrans" cxnId="{70D77BA8-267B-450B-A62B-8EC5519598F8}">
      <dgm:prSet/>
      <dgm:spPr/>
      <dgm:t>
        <a:bodyPr/>
        <a:lstStyle/>
        <a:p>
          <a:endParaRPr lang="en-US"/>
        </a:p>
      </dgm:t>
    </dgm:pt>
    <dgm:pt modelId="{BF4F624E-E71A-4B47-B1ED-E8C200E27685}" type="sibTrans" cxnId="{70D77BA8-267B-450B-A62B-8EC5519598F8}">
      <dgm:prSet/>
      <dgm:spPr/>
      <dgm:t>
        <a:bodyPr/>
        <a:lstStyle/>
        <a:p>
          <a:endParaRPr lang="en-US"/>
        </a:p>
      </dgm:t>
    </dgm:pt>
    <dgm:pt modelId="{0B88B6FA-8B18-4B86-BB9C-AD79AF25F04F}">
      <dgm:prSet phldrT="[Text]"/>
      <dgm:spPr/>
      <dgm:t>
        <a:bodyPr/>
        <a:lstStyle/>
        <a:p>
          <a:r>
            <a:rPr lang="en-US" dirty="0"/>
            <a:t>Type </a:t>
          </a:r>
          <a:r>
            <a:rPr lang="en-US" dirty="0" err="1"/>
            <a:t>Dict</a:t>
          </a:r>
          <a:r>
            <a:rPr lang="en-US" dirty="0"/>
            <a:t>?</a:t>
          </a:r>
        </a:p>
      </dgm:t>
    </dgm:pt>
    <dgm:pt modelId="{FEE07616-204D-4166-93FE-FF6507922944}" type="parTrans" cxnId="{3E4DAFBA-6000-4587-B6ED-5285B1A714B0}">
      <dgm:prSet/>
      <dgm:spPr/>
      <dgm:t>
        <a:bodyPr/>
        <a:lstStyle/>
        <a:p>
          <a:endParaRPr lang="en-US"/>
        </a:p>
      </dgm:t>
    </dgm:pt>
    <dgm:pt modelId="{9E596ADC-D924-45F4-94D1-83D0BAC9F3DC}" type="sibTrans" cxnId="{3E4DAFBA-6000-4587-B6ED-5285B1A714B0}">
      <dgm:prSet/>
      <dgm:spPr/>
      <dgm:t>
        <a:bodyPr/>
        <a:lstStyle/>
        <a:p>
          <a:endParaRPr lang="en-US"/>
        </a:p>
      </dgm:t>
    </dgm:pt>
    <dgm:pt modelId="{D885D0C3-FC43-42F2-9731-5531DC163036}">
      <dgm:prSet phldrT="[Text]"/>
      <dgm:spPr/>
      <dgm:t>
        <a:bodyPr/>
        <a:lstStyle/>
        <a:p>
          <a:r>
            <a:rPr lang="en-US" dirty="0"/>
            <a:t>yes</a:t>
          </a:r>
        </a:p>
      </dgm:t>
    </dgm:pt>
    <dgm:pt modelId="{CF2B1D56-C576-4729-BC0A-E5DA40C4EED1}" type="parTrans" cxnId="{0F633E66-0D29-4EF5-BBB7-ACCE01EF7F80}">
      <dgm:prSet/>
      <dgm:spPr/>
      <dgm:t>
        <a:bodyPr/>
        <a:lstStyle/>
        <a:p>
          <a:endParaRPr lang="en-US"/>
        </a:p>
      </dgm:t>
    </dgm:pt>
    <dgm:pt modelId="{C2B907D1-8338-43C9-8E70-1E58CF9D67E9}" type="sibTrans" cxnId="{0F633E66-0D29-4EF5-BBB7-ACCE01EF7F80}">
      <dgm:prSet/>
      <dgm:spPr/>
      <dgm:t>
        <a:bodyPr/>
        <a:lstStyle/>
        <a:p>
          <a:endParaRPr lang="en-US"/>
        </a:p>
      </dgm:t>
    </dgm:pt>
    <dgm:pt modelId="{81E36E9B-D186-4E2E-BF85-0B8082CD4224}">
      <dgm:prSet phldrT="[Text]"/>
      <dgm:spPr/>
      <dgm:t>
        <a:bodyPr/>
        <a:lstStyle/>
        <a:p>
          <a:r>
            <a:rPr lang="en-US" dirty="0"/>
            <a:t>Correct Keys?</a:t>
          </a:r>
        </a:p>
      </dgm:t>
    </dgm:pt>
    <dgm:pt modelId="{88AB9C38-82B7-4F99-88BC-C1C1AA22A5A2}" type="parTrans" cxnId="{32B9E28E-1D0B-43D4-B796-F06EA147B800}">
      <dgm:prSet/>
      <dgm:spPr/>
      <dgm:t>
        <a:bodyPr/>
        <a:lstStyle/>
        <a:p>
          <a:endParaRPr lang="en-US"/>
        </a:p>
      </dgm:t>
    </dgm:pt>
    <dgm:pt modelId="{CDF86B15-B46D-4A70-A695-0FBA9AF11CD6}" type="sibTrans" cxnId="{32B9E28E-1D0B-43D4-B796-F06EA147B800}">
      <dgm:prSet/>
      <dgm:spPr/>
      <dgm:t>
        <a:bodyPr/>
        <a:lstStyle/>
        <a:p>
          <a:endParaRPr lang="en-US"/>
        </a:p>
      </dgm:t>
    </dgm:pt>
    <dgm:pt modelId="{B7317D71-4A25-43AC-B09B-8152E6AD3DAB}">
      <dgm:prSet phldrT="[Text]"/>
      <dgm:spPr/>
      <dgm:t>
        <a:bodyPr/>
        <a:lstStyle/>
        <a:p>
          <a:r>
            <a:rPr lang="en-US" dirty="0"/>
            <a:t>yes</a:t>
          </a:r>
        </a:p>
      </dgm:t>
    </dgm:pt>
    <dgm:pt modelId="{18B3A56C-B7CB-4C82-9E9D-A427D0DB645E}" type="parTrans" cxnId="{99BCA813-0A91-4BC5-8D68-7948768877C7}">
      <dgm:prSet/>
      <dgm:spPr/>
      <dgm:t>
        <a:bodyPr/>
        <a:lstStyle/>
        <a:p>
          <a:endParaRPr lang="en-US"/>
        </a:p>
      </dgm:t>
    </dgm:pt>
    <dgm:pt modelId="{7FEF69EB-2D22-4595-9B65-1C412B8E52B9}" type="sibTrans" cxnId="{99BCA813-0A91-4BC5-8D68-7948768877C7}">
      <dgm:prSet/>
      <dgm:spPr/>
      <dgm:t>
        <a:bodyPr/>
        <a:lstStyle/>
        <a:p>
          <a:endParaRPr lang="en-US"/>
        </a:p>
      </dgm:t>
    </dgm:pt>
    <dgm:pt modelId="{6374C39E-E53D-4B7C-B2AC-08C4C89F9E74}">
      <dgm:prSet phldrT="[Text]"/>
      <dgm:spPr/>
      <dgm:t>
        <a:bodyPr/>
        <a:lstStyle/>
        <a:p>
          <a:r>
            <a:rPr lang="en-US" dirty="0"/>
            <a:t>Non-empty values?</a:t>
          </a:r>
        </a:p>
      </dgm:t>
    </dgm:pt>
    <dgm:pt modelId="{BCB127A4-99A1-4AED-BFFA-9420FD31EFC1}" type="parTrans" cxnId="{444BE3CC-844B-4CE2-A09B-469AE7D592C9}">
      <dgm:prSet/>
      <dgm:spPr/>
      <dgm:t>
        <a:bodyPr/>
        <a:lstStyle/>
        <a:p>
          <a:endParaRPr lang="en-US"/>
        </a:p>
      </dgm:t>
    </dgm:pt>
    <dgm:pt modelId="{CD940575-9202-4730-AD7E-51AB7A7CA81E}" type="sibTrans" cxnId="{444BE3CC-844B-4CE2-A09B-469AE7D592C9}">
      <dgm:prSet/>
      <dgm:spPr/>
      <dgm:t>
        <a:bodyPr/>
        <a:lstStyle/>
        <a:p>
          <a:endParaRPr lang="en-US"/>
        </a:p>
      </dgm:t>
    </dgm:pt>
    <dgm:pt modelId="{38F36C0E-D579-494D-94FC-85C7434DB52B}" type="pres">
      <dgm:prSet presAssocID="{EC297B4E-F273-4FFD-BC4D-6646A2D1318E}" presName="Name0" presStyleCnt="0">
        <dgm:presLayoutVars>
          <dgm:dir/>
          <dgm:animLvl val="lvl"/>
          <dgm:resizeHandles val="exact"/>
        </dgm:presLayoutVars>
      </dgm:prSet>
      <dgm:spPr/>
    </dgm:pt>
    <dgm:pt modelId="{7ECB8A94-AD01-4888-BC87-A33B420A89F3}" type="pres">
      <dgm:prSet presAssocID="{EC297B4E-F273-4FFD-BC4D-6646A2D1318E}" presName="tSp" presStyleCnt="0"/>
      <dgm:spPr/>
    </dgm:pt>
    <dgm:pt modelId="{CD94B79F-BE91-4E6F-A70E-489F4CE7E497}" type="pres">
      <dgm:prSet presAssocID="{EC297B4E-F273-4FFD-BC4D-6646A2D1318E}" presName="bSp" presStyleCnt="0"/>
      <dgm:spPr/>
    </dgm:pt>
    <dgm:pt modelId="{1A0CC558-A7E2-4421-84FD-2A482121DE25}" type="pres">
      <dgm:prSet presAssocID="{EC297B4E-F273-4FFD-BC4D-6646A2D1318E}" presName="process" presStyleCnt="0"/>
      <dgm:spPr/>
    </dgm:pt>
    <dgm:pt modelId="{4E180C7A-67BD-4F1A-8093-FF157C6D3DF0}" type="pres">
      <dgm:prSet presAssocID="{CA9C9009-D75F-4B8E-A4E3-286A21FECBB9}" presName="composite1" presStyleCnt="0"/>
      <dgm:spPr/>
    </dgm:pt>
    <dgm:pt modelId="{AF3DE1EF-E484-4960-820E-26C806809A50}" type="pres">
      <dgm:prSet presAssocID="{CA9C9009-D75F-4B8E-A4E3-286A21FECBB9}" presName="dummyNode1" presStyleLbl="node1" presStyleIdx="0" presStyleCnt="3"/>
      <dgm:spPr/>
    </dgm:pt>
    <dgm:pt modelId="{3FAD6960-666E-4D4A-954B-1282701C1ADC}" type="pres">
      <dgm:prSet presAssocID="{CA9C9009-D75F-4B8E-A4E3-286A21FECBB9}" presName="childNode1" presStyleLbl="bgAcc1" presStyleIdx="0" presStyleCnt="3" custLinFactNeighborX="-740">
        <dgm:presLayoutVars>
          <dgm:bulletEnabled val="1"/>
        </dgm:presLayoutVars>
      </dgm:prSet>
      <dgm:spPr/>
    </dgm:pt>
    <dgm:pt modelId="{B988BE9D-72C2-4435-AD04-32BF3F0EFC79}" type="pres">
      <dgm:prSet presAssocID="{CA9C9009-D75F-4B8E-A4E3-286A21FECBB9}" presName="childNode1tx" presStyleLbl="bgAcc1" presStyleIdx="0" presStyleCnt="3">
        <dgm:presLayoutVars>
          <dgm:bulletEnabled val="1"/>
        </dgm:presLayoutVars>
      </dgm:prSet>
      <dgm:spPr/>
    </dgm:pt>
    <dgm:pt modelId="{9733898B-F18E-4636-AA9E-B448EA718061}" type="pres">
      <dgm:prSet presAssocID="{CA9C9009-D75F-4B8E-A4E3-286A21FECBB9}" presName="parentNode1" presStyleLbl="node1" presStyleIdx="0" presStyleCnt="3">
        <dgm:presLayoutVars>
          <dgm:chMax val="1"/>
          <dgm:bulletEnabled val="1"/>
        </dgm:presLayoutVars>
      </dgm:prSet>
      <dgm:spPr/>
    </dgm:pt>
    <dgm:pt modelId="{37DDD528-1EC6-4121-8FD5-A9ED90842620}" type="pres">
      <dgm:prSet presAssocID="{CA9C9009-D75F-4B8E-A4E3-286A21FECBB9}" presName="connSite1" presStyleCnt="0"/>
      <dgm:spPr/>
    </dgm:pt>
    <dgm:pt modelId="{F8DFB676-0E89-4481-B846-4CE11CEBAF34}" type="pres">
      <dgm:prSet presAssocID="{BF4F624E-E71A-4B47-B1ED-E8C200E27685}" presName="Name9" presStyleLbl="sibTrans2D1" presStyleIdx="0" presStyleCnt="2"/>
      <dgm:spPr/>
    </dgm:pt>
    <dgm:pt modelId="{BF061C02-04C7-4AC2-9F20-E43D344489DD}" type="pres">
      <dgm:prSet presAssocID="{D885D0C3-FC43-42F2-9731-5531DC163036}" presName="composite2" presStyleCnt="0"/>
      <dgm:spPr/>
    </dgm:pt>
    <dgm:pt modelId="{A43789EB-D78E-47C1-BD82-9526455C1C42}" type="pres">
      <dgm:prSet presAssocID="{D885D0C3-FC43-42F2-9731-5531DC163036}" presName="dummyNode2" presStyleLbl="node1" presStyleIdx="0" presStyleCnt="3"/>
      <dgm:spPr/>
    </dgm:pt>
    <dgm:pt modelId="{94F731B8-FEAB-423F-9723-30E08E60D6B0}" type="pres">
      <dgm:prSet presAssocID="{D885D0C3-FC43-42F2-9731-5531DC163036}" presName="childNode2" presStyleLbl="bgAcc1" presStyleIdx="1" presStyleCnt="3">
        <dgm:presLayoutVars>
          <dgm:bulletEnabled val="1"/>
        </dgm:presLayoutVars>
      </dgm:prSet>
      <dgm:spPr/>
    </dgm:pt>
    <dgm:pt modelId="{085BA4A6-9479-4495-B65E-70909A0B99EB}" type="pres">
      <dgm:prSet presAssocID="{D885D0C3-FC43-42F2-9731-5531DC163036}" presName="childNode2tx" presStyleLbl="bgAcc1" presStyleIdx="1" presStyleCnt="3">
        <dgm:presLayoutVars>
          <dgm:bulletEnabled val="1"/>
        </dgm:presLayoutVars>
      </dgm:prSet>
      <dgm:spPr/>
    </dgm:pt>
    <dgm:pt modelId="{905E5038-BB8E-405D-8366-AD586E390780}" type="pres">
      <dgm:prSet presAssocID="{D885D0C3-FC43-42F2-9731-5531DC163036}" presName="parentNode2" presStyleLbl="node1" presStyleIdx="1" presStyleCnt="3">
        <dgm:presLayoutVars>
          <dgm:chMax val="0"/>
          <dgm:bulletEnabled val="1"/>
        </dgm:presLayoutVars>
      </dgm:prSet>
      <dgm:spPr/>
    </dgm:pt>
    <dgm:pt modelId="{DF162B3E-58B9-44AF-B34F-E22B5C2826BA}" type="pres">
      <dgm:prSet presAssocID="{D885D0C3-FC43-42F2-9731-5531DC163036}" presName="connSite2" presStyleCnt="0"/>
      <dgm:spPr/>
    </dgm:pt>
    <dgm:pt modelId="{8C68A29D-CAE6-4D07-8BEF-8B55E419445C}" type="pres">
      <dgm:prSet presAssocID="{C2B907D1-8338-43C9-8E70-1E58CF9D67E9}" presName="Name18" presStyleLbl="sibTrans2D1" presStyleIdx="1" presStyleCnt="2"/>
      <dgm:spPr/>
    </dgm:pt>
    <dgm:pt modelId="{18AB6C39-DC11-4853-B918-0670A70E75E9}" type="pres">
      <dgm:prSet presAssocID="{B7317D71-4A25-43AC-B09B-8152E6AD3DAB}" presName="composite1" presStyleCnt="0"/>
      <dgm:spPr/>
    </dgm:pt>
    <dgm:pt modelId="{B45D363E-3C27-486A-9EC5-5628D9588C7E}" type="pres">
      <dgm:prSet presAssocID="{B7317D71-4A25-43AC-B09B-8152E6AD3DAB}" presName="dummyNode1" presStyleLbl="node1" presStyleIdx="1" presStyleCnt="3"/>
      <dgm:spPr/>
    </dgm:pt>
    <dgm:pt modelId="{F5820515-ADB0-47D9-8861-48B13EA987B4}" type="pres">
      <dgm:prSet presAssocID="{B7317D71-4A25-43AC-B09B-8152E6AD3DAB}" presName="childNode1" presStyleLbl="bgAcc1" presStyleIdx="2" presStyleCnt="3">
        <dgm:presLayoutVars>
          <dgm:bulletEnabled val="1"/>
        </dgm:presLayoutVars>
      </dgm:prSet>
      <dgm:spPr/>
    </dgm:pt>
    <dgm:pt modelId="{F844CBB6-A8C3-4A9D-B1F4-917ABDC6D9AD}" type="pres">
      <dgm:prSet presAssocID="{B7317D71-4A25-43AC-B09B-8152E6AD3DAB}" presName="childNode1tx" presStyleLbl="bgAcc1" presStyleIdx="2" presStyleCnt="3">
        <dgm:presLayoutVars>
          <dgm:bulletEnabled val="1"/>
        </dgm:presLayoutVars>
      </dgm:prSet>
      <dgm:spPr/>
    </dgm:pt>
    <dgm:pt modelId="{0217859F-1703-422C-AB18-C428080241FB}" type="pres">
      <dgm:prSet presAssocID="{B7317D71-4A25-43AC-B09B-8152E6AD3DAB}" presName="parentNode1" presStyleLbl="node1" presStyleIdx="2" presStyleCnt="3">
        <dgm:presLayoutVars>
          <dgm:chMax val="1"/>
          <dgm:bulletEnabled val="1"/>
        </dgm:presLayoutVars>
      </dgm:prSet>
      <dgm:spPr/>
    </dgm:pt>
    <dgm:pt modelId="{F76D4312-52C0-4CEA-B3AF-57F886C893FB}" type="pres">
      <dgm:prSet presAssocID="{B7317D71-4A25-43AC-B09B-8152E6AD3DAB}" presName="connSite1" presStyleCnt="0"/>
      <dgm:spPr/>
    </dgm:pt>
  </dgm:ptLst>
  <dgm:cxnLst>
    <dgm:cxn modelId="{99BCA813-0A91-4BC5-8D68-7948768877C7}" srcId="{EC297B4E-F273-4FFD-BC4D-6646A2D1318E}" destId="{B7317D71-4A25-43AC-B09B-8152E6AD3DAB}" srcOrd="2" destOrd="0" parTransId="{18B3A56C-B7CB-4C82-9E9D-A427D0DB645E}" sibTransId="{7FEF69EB-2D22-4595-9B65-1C412B8E52B9}"/>
    <dgm:cxn modelId="{7BE8C32A-736E-4CD8-85DA-312EA4B8A69F}" type="presOf" srcId="{EC297B4E-F273-4FFD-BC4D-6646A2D1318E}" destId="{38F36C0E-D579-494D-94FC-85C7434DB52B}" srcOrd="0" destOrd="0" presId="urn:microsoft.com/office/officeart/2005/8/layout/hProcess4"/>
    <dgm:cxn modelId="{0F633E66-0D29-4EF5-BBB7-ACCE01EF7F80}" srcId="{EC297B4E-F273-4FFD-BC4D-6646A2D1318E}" destId="{D885D0C3-FC43-42F2-9731-5531DC163036}" srcOrd="1" destOrd="0" parTransId="{CF2B1D56-C576-4729-BC0A-E5DA40C4EED1}" sibTransId="{C2B907D1-8338-43C9-8E70-1E58CF9D67E9}"/>
    <dgm:cxn modelId="{A6117173-9A34-44B0-B97A-3ABF59D83026}" type="presOf" srcId="{6374C39E-E53D-4B7C-B2AC-08C4C89F9E74}" destId="{F844CBB6-A8C3-4A9D-B1F4-917ABDC6D9AD}" srcOrd="1" destOrd="0" presId="urn:microsoft.com/office/officeart/2005/8/layout/hProcess4"/>
    <dgm:cxn modelId="{55C7C457-4070-4B7A-BD93-2562036A9145}" type="presOf" srcId="{81E36E9B-D186-4E2E-BF85-0B8082CD4224}" destId="{94F731B8-FEAB-423F-9723-30E08E60D6B0}" srcOrd="0" destOrd="0" presId="urn:microsoft.com/office/officeart/2005/8/layout/hProcess4"/>
    <dgm:cxn modelId="{2DE9BA79-47AA-43A9-8E54-931D8AB768EC}" type="presOf" srcId="{0B88B6FA-8B18-4B86-BB9C-AD79AF25F04F}" destId="{3FAD6960-666E-4D4A-954B-1282701C1ADC}" srcOrd="0" destOrd="0" presId="urn:microsoft.com/office/officeart/2005/8/layout/hProcess4"/>
    <dgm:cxn modelId="{EBC40B82-AB1D-4A07-B8CE-9875A69DC8B2}" type="presOf" srcId="{D885D0C3-FC43-42F2-9731-5531DC163036}" destId="{905E5038-BB8E-405D-8366-AD586E390780}" srcOrd="0" destOrd="0" presId="urn:microsoft.com/office/officeart/2005/8/layout/hProcess4"/>
    <dgm:cxn modelId="{F966FA89-7CD3-4038-990C-857C422ABC1C}" type="presOf" srcId="{BF4F624E-E71A-4B47-B1ED-E8C200E27685}" destId="{F8DFB676-0E89-4481-B846-4CE11CEBAF34}" srcOrd="0" destOrd="0" presId="urn:microsoft.com/office/officeart/2005/8/layout/hProcess4"/>
    <dgm:cxn modelId="{32B9E28E-1D0B-43D4-B796-F06EA147B800}" srcId="{D885D0C3-FC43-42F2-9731-5531DC163036}" destId="{81E36E9B-D186-4E2E-BF85-0B8082CD4224}" srcOrd="0" destOrd="0" parTransId="{88AB9C38-82B7-4F99-88BC-C1C1AA22A5A2}" sibTransId="{CDF86B15-B46D-4A70-A695-0FBA9AF11CD6}"/>
    <dgm:cxn modelId="{68A4BB92-ACB7-4422-BF03-977E615E0991}" type="presOf" srcId="{C2B907D1-8338-43C9-8E70-1E58CF9D67E9}" destId="{8C68A29D-CAE6-4D07-8BEF-8B55E419445C}" srcOrd="0" destOrd="0" presId="urn:microsoft.com/office/officeart/2005/8/layout/hProcess4"/>
    <dgm:cxn modelId="{06D8679F-626D-4E55-BBD2-9D4188FDC569}" type="presOf" srcId="{CA9C9009-D75F-4B8E-A4E3-286A21FECBB9}" destId="{9733898B-F18E-4636-AA9E-B448EA718061}" srcOrd="0" destOrd="0" presId="urn:microsoft.com/office/officeart/2005/8/layout/hProcess4"/>
    <dgm:cxn modelId="{9C74CAA2-A46B-41F0-B04F-1CC43BE4208A}" type="presOf" srcId="{6374C39E-E53D-4B7C-B2AC-08C4C89F9E74}" destId="{F5820515-ADB0-47D9-8861-48B13EA987B4}" srcOrd="0" destOrd="0" presId="urn:microsoft.com/office/officeart/2005/8/layout/hProcess4"/>
    <dgm:cxn modelId="{70D77BA8-267B-450B-A62B-8EC5519598F8}" srcId="{EC297B4E-F273-4FFD-BC4D-6646A2D1318E}" destId="{CA9C9009-D75F-4B8E-A4E3-286A21FECBB9}" srcOrd="0" destOrd="0" parTransId="{0F3FD27D-0716-43D4-A258-AE6776457FA2}" sibTransId="{BF4F624E-E71A-4B47-B1ED-E8C200E27685}"/>
    <dgm:cxn modelId="{3E4DAFBA-6000-4587-B6ED-5285B1A714B0}" srcId="{CA9C9009-D75F-4B8E-A4E3-286A21FECBB9}" destId="{0B88B6FA-8B18-4B86-BB9C-AD79AF25F04F}" srcOrd="0" destOrd="0" parTransId="{FEE07616-204D-4166-93FE-FF6507922944}" sibTransId="{9E596ADC-D924-45F4-94D1-83D0BAC9F3DC}"/>
    <dgm:cxn modelId="{0F8487BE-EA36-44D1-8610-38EC2DC3049D}" type="presOf" srcId="{0B88B6FA-8B18-4B86-BB9C-AD79AF25F04F}" destId="{B988BE9D-72C2-4435-AD04-32BF3F0EFC79}" srcOrd="1" destOrd="0" presId="urn:microsoft.com/office/officeart/2005/8/layout/hProcess4"/>
    <dgm:cxn modelId="{62F514C2-E0C5-482E-8DF6-8A5104EC9B18}" type="presOf" srcId="{B7317D71-4A25-43AC-B09B-8152E6AD3DAB}" destId="{0217859F-1703-422C-AB18-C428080241FB}" srcOrd="0" destOrd="0" presId="urn:microsoft.com/office/officeart/2005/8/layout/hProcess4"/>
    <dgm:cxn modelId="{FB8D11C5-8A6B-4C2C-8A19-3A45D48556A6}" type="presOf" srcId="{81E36E9B-D186-4E2E-BF85-0B8082CD4224}" destId="{085BA4A6-9479-4495-B65E-70909A0B99EB}" srcOrd="1" destOrd="0" presId="urn:microsoft.com/office/officeart/2005/8/layout/hProcess4"/>
    <dgm:cxn modelId="{444BE3CC-844B-4CE2-A09B-469AE7D592C9}" srcId="{B7317D71-4A25-43AC-B09B-8152E6AD3DAB}" destId="{6374C39E-E53D-4B7C-B2AC-08C4C89F9E74}" srcOrd="0" destOrd="0" parTransId="{BCB127A4-99A1-4AED-BFFA-9420FD31EFC1}" sibTransId="{CD940575-9202-4730-AD7E-51AB7A7CA81E}"/>
    <dgm:cxn modelId="{F05E148E-44CC-41DD-8959-9F2A8CE56292}" type="presParOf" srcId="{38F36C0E-D579-494D-94FC-85C7434DB52B}" destId="{7ECB8A94-AD01-4888-BC87-A33B420A89F3}" srcOrd="0" destOrd="0" presId="urn:microsoft.com/office/officeart/2005/8/layout/hProcess4"/>
    <dgm:cxn modelId="{2088A97C-8C9D-441D-A715-0140F197B7C5}" type="presParOf" srcId="{38F36C0E-D579-494D-94FC-85C7434DB52B}" destId="{CD94B79F-BE91-4E6F-A70E-489F4CE7E497}" srcOrd="1" destOrd="0" presId="urn:microsoft.com/office/officeart/2005/8/layout/hProcess4"/>
    <dgm:cxn modelId="{11C07870-5B03-41CB-B9B4-D323C4B88AA5}" type="presParOf" srcId="{38F36C0E-D579-494D-94FC-85C7434DB52B}" destId="{1A0CC558-A7E2-4421-84FD-2A482121DE25}" srcOrd="2" destOrd="0" presId="urn:microsoft.com/office/officeart/2005/8/layout/hProcess4"/>
    <dgm:cxn modelId="{A578888D-77F1-4A03-B763-CC9BA022825D}" type="presParOf" srcId="{1A0CC558-A7E2-4421-84FD-2A482121DE25}" destId="{4E180C7A-67BD-4F1A-8093-FF157C6D3DF0}" srcOrd="0" destOrd="0" presId="urn:microsoft.com/office/officeart/2005/8/layout/hProcess4"/>
    <dgm:cxn modelId="{BCA20103-8FAF-4987-A4A6-1C3DB32F3E0A}" type="presParOf" srcId="{4E180C7A-67BD-4F1A-8093-FF157C6D3DF0}" destId="{AF3DE1EF-E484-4960-820E-26C806809A50}" srcOrd="0" destOrd="0" presId="urn:microsoft.com/office/officeart/2005/8/layout/hProcess4"/>
    <dgm:cxn modelId="{FEE676AF-16C3-43E3-B6CB-F74545C06017}" type="presParOf" srcId="{4E180C7A-67BD-4F1A-8093-FF157C6D3DF0}" destId="{3FAD6960-666E-4D4A-954B-1282701C1ADC}" srcOrd="1" destOrd="0" presId="urn:microsoft.com/office/officeart/2005/8/layout/hProcess4"/>
    <dgm:cxn modelId="{28A635D6-F292-456A-A038-A599168A794A}" type="presParOf" srcId="{4E180C7A-67BD-4F1A-8093-FF157C6D3DF0}" destId="{B988BE9D-72C2-4435-AD04-32BF3F0EFC79}" srcOrd="2" destOrd="0" presId="urn:microsoft.com/office/officeart/2005/8/layout/hProcess4"/>
    <dgm:cxn modelId="{D81A4A14-AA79-4500-9248-6AC971F0C428}" type="presParOf" srcId="{4E180C7A-67BD-4F1A-8093-FF157C6D3DF0}" destId="{9733898B-F18E-4636-AA9E-B448EA718061}" srcOrd="3" destOrd="0" presId="urn:microsoft.com/office/officeart/2005/8/layout/hProcess4"/>
    <dgm:cxn modelId="{05A87682-175C-4BC9-AC46-571FDA06D514}" type="presParOf" srcId="{4E180C7A-67BD-4F1A-8093-FF157C6D3DF0}" destId="{37DDD528-1EC6-4121-8FD5-A9ED90842620}" srcOrd="4" destOrd="0" presId="urn:microsoft.com/office/officeart/2005/8/layout/hProcess4"/>
    <dgm:cxn modelId="{1C18E10B-36AB-428E-BE1D-CAB7C442D834}" type="presParOf" srcId="{1A0CC558-A7E2-4421-84FD-2A482121DE25}" destId="{F8DFB676-0E89-4481-B846-4CE11CEBAF34}" srcOrd="1" destOrd="0" presId="urn:microsoft.com/office/officeart/2005/8/layout/hProcess4"/>
    <dgm:cxn modelId="{0959A70A-7722-499E-8310-ED3F3DCCE641}" type="presParOf" srcId="{1A0CC558-A7E2-4421-84FD-2A482121DE25}" destId="{BF061C02-04C7-4AC2-9F20-E43D344489DD}" srcOrd="2" destOrd="0" presId="urn:microsoft.com/office/officeart/2005/8/layout/hProcess4"/>
    <dgm:cxn modelId="{1EF82009-F357-4E27-B3C7-21EA9B8FFB99}" type="presParOf" srcId="{BF061C02-04C7-4AC2-9F20-E43D344489DD}" destId="{A43789EB-D78E-47C1-BD82-9526455C1C42}" srcOrd="0" destOrd="0" presId="urn:microsoft.com/office/officeart/2005/8/layout/hProcess4"/>
    <dgm:cxn modelId="{5C50FA90-6657-45C9-8490-4BEEE481E782}" type="presParOf" srcId="{BF061C02-04C7-4AC2-9F20-E43D344489DD}" destId="{94F731B8-FEAB-423F-9723-30E08E60D6B0}" srcOrd="1" destOrd="0" presId="urn:microsoft.com/office/officeart/2005/8/layout/hProcess4"/>
    <dgm:cxn modelId="{6C12E958-EC81-412F-A980-7E30C45B5846}" type="presParOf" srcId="{BF061C02-04C7-4AC2-9F20-E43D344489DD}" destId="{085BA4A6-9479-4495-B65E-70909A0B99EB}" srcOrd="2" destOrd="0" presId="urn:microsoft.com/office/officeart/2005/8/layout/hProcess4"/>
    <dgm:cxn modelId="{E63FE4C3-7607-491D-B753-056CF33A01EA}" type="presParOf" srcId="{BF061C02-04C7-4AC2-9F20-E43D344489DD}" destId="{905E5038-BB8E-405D-8366-AD586E390780}" srcOrd="3" destOrd="0" presId="urn:microsoft.com/office/officeart/2005/8/layout/hProcess4"/>
    <dgm:cxn modelId="{4CDD0F43-7AFA-4A35-BA9F-C36148EB10E1}" type="presParOf" srcId="{BF061C02-04C7-4AC2-9F20-E43D344489DD}" destId="{DF162B3E-58B9-44AF-B34F-E22B5C2826BA}" srcOrd="4" destOrd="0" presId="urn:microsoft.com/office/officeart/2005/8/layout/hProcess4"/>
    <dgm:cxn modelId="{E284BB0A-CF66-4078-8502-CF31E6582E05}" type="presParOf" srcId="{1A0CC558-A7E2-4421-84FD-2A482121DE25}" destId="{8C68A29D-CAE6-4D07-8BEF-8B55E419445C}" srcOrd="3" destOrd="0" presId="urn:microsoft.com/office/officeart/2005/8/layout/hProcess4"/>
    <dgm:cxn modelId="{B259ED2B-E328-43CF-AB27-B03C8AF564AA}" type="presParOf" srcId="{1A0CC558-A7E2-4421-84FD-2A482121DE25}" destId="{18AB6C39-DC11-4853-B918-0670A70E75E9}" srcOrd="4" destOrd="0" presId="urn:microsoft.com/office/officeart/2005/8/layout/hProcess4"/>
    <dgm:cxn modelId="{F4F980A1-2EB1-429A-B5EE-78F33466ADB6}" type="presParOf" srcId="{18AB6C39-DC11-4853-B918-0670A70E75E9}" destId="{B45D363E-3C27-486A-9EC5-5628D9588C7E}" srcOrd="0" destOrd="0" presId="urn:microsoft.com/office/officeart/2005/8/layout/hProcess4"/>
    <dgm:cxn modelId="{18083AD2-1388-4214-8D4C-97C03BF90271}" type="presParOf" srcId="{18AB6C39-DC11-4853-B918-0670A70E75E9}" destId="{F5820515-ADB0-47D9-8861-48B13EA987B4}" srcOrd="1" destOrd="0" presId="urn:microsoft.com/office/officeart/2005/8/layout/hProcess4"/>
    <dgm:cxn modelId="{CDC7DACC-E4C9-4236-9B55-A305C033AF0A}" type="presParOf" srcId="{18AB6C39-DC11-4853-B918-0670A70E75E9}" destId="{F844CBB6-A8C3-4A9D-B1F4-917ABDC6D9AD}" srcOrd="2" destOrd="0" presId="urn:microsoft.com/office/officeart/2005/8/layout/hProcess4"/>
    <dgm:cxn modelId="{923E6F81-6852-4D75-9889-CD02F9F71FFB}" type="presParOf" srcId="{18AB6C39-DC11-4853-B918-0670A70E75E9}" destId="{0217859F-1703-422C-AB18-C428080241FB}" srcOrd="3" destOrd="0" presId="urn:microsoft.com/office/officeart/2005/8/layout/hProcess4"/>
    <dgm:cxn modelId="{D43D2271-2FEC-4D52-ABC9-DFE22F3A6B3E}" type="presParOf" srcId="{18AB6C39-DC11-4853-B918-0670A70E75E9}" destId="{F76D4312-52C0-4CEA-B3AF-57F886C893FB}"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297B4E-F273-4FFD-BC4D-6646A2D1318E}"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CA9C9009-D75F-4B8E-A4E3-286A21FECBB9}">
      <dgm:prSet phldrT="[Text]"/>
      <dgm:spPr/>
      <dgm:t>
        <a:bodyPr/>
        <a:lstStyle/>
        <a:p>
          <a:r>
            <a:rPr lang="en-US" dirty="0"/>
            <a:t>yes</a:t>
          </a:r>
        </a:p>
      </dgm:t>
    </dgm:pt>
    <dgm:pt modelId="{0F3FD27D-0716-43D4-A258-AE6776457FA2}" type="parTrans" cxnId="{70D77BA8-267B-450B-A62B-8EC5519598F8}">
      <dgm:prSet/>
      <dgm:spPr/>
      <dgm:t>
        <a:bodyPr/>
        <a:lstStyle/>
        <a:p>
          <a:endParaRPr lang="en-US"/>
        </a:p>
      </dgm:t>
    </dgm:pt>
    <dgm:pt modelId="{BF4F624E-E71A-4B47-B1ED-E8C200E27685}" type="sibTrans" cxnId="{70D77BA8-267B-450B-A62B-8EC5519598F8}">
      <dgm:prSet/>
      <dgm:spPr/>
      <dgm:t>
        <a:bodyPr/>
        <a:lstStyle/>
        <a:p>
          <a:endParaRPr lang="en-US"/>
        </a:p>
      </dgm:t>
    </dgm:pt>
    <dgm:pt modelId="{0B88B6FA-8B18-4B86-BB9C-AD79AF25F04F}">
      <dgm:prSet phldrT="[Text]"/>
      <dgm:spPr/>
      <dgm:t>
        <a:bodyPr/>
        <a:lstStyle/>
        <a:p>
          <a:r>
            <a:rPr lang="en-US" dirty="0"/>
            <a:t>OpenAI No-refusal?</a:t>
          </a:r>
        </a:p>
      </dgm:t>
    </dgm:pt>
    <dgm:pt modelId="{FEE07616-204D-4166-93FE-FF6507922944}" type="parTrans" cxnId="{3E4DAFBA-6000-4587-B6ED-5285B1A714B0}">
      <dgm:prSet/>
      <dgm:spPr/>
      <dgm:t>
        <a:bodyPr/>
        <a:lstStyle/>
        <a:p>
          <a:endParaRPr lang="en-US"/>
        </a:p>
      </dgm:t>
    </dgm:pt>
    <dgm:pt modelId="{9E596ADC-D924-45F4-94D1-83D0BAC9F3DC}" type="sibTrans" cxnId="{3E4DAFBA-6000-4587-B6ED-5285B1A714B0}">
      <dgm:prSet/>
      <dgm:spPr/>
      <dgm:t>
        <a:bodyPr/>
        <a:lstStyle/>
        <a:p>
          <a:endParaRPr lang="en-US"/>
        </a:p>
      </dgm:t>
    </dgm:pt>
    <dgm:pt modelId="{D885D0C3-FC43-42F2-9731-5531DC163036}">
      <dgm:prSet phldrT="[Text]"/>
      <dgm:spPr/>
      <dgm:t>
        <a:bodyPr/>
        <a:lstStyle/>
        <a:p>
          <a:r>
            <a:rPr lang="en-US" dirty="0"/>
            <a:t>yes</a:t>
          </a:r>
        </a:p>
      </dgm:t>
    </dgm:pt>
    <dgm:pt modelId="{CF2B1D56-C576-4729-BC0A-E5DA40C4EED1}" type="parTrans" cxnId="{0F633E66-0D29-4EF5-BBB7-ACCE01EF7F80}">
      <dgm:prSet/>
      <dgm:spPr/>
      <dgm:t>
        <a:bodyPr/>
        <a:lstStyle/>
        <a:p>
          <a:endParaRPr lang="en-US"/>
        </a:p>
      </dgm:t>
    </dgm:pt>
    <dgm:pt modelId="{C2B907D1-8338-43C9-8E70-1E58CF9D67E9}" type="sibTrans" cxnId="{0F633E66-0D29-4EF5-BBB7-ACCE01EF7F80}">
      <dgm:prSet/>
      <dgm:spPr/>
      <dgm:t>
        <a:bodyPr/>
        <a:lstStyle/>
        <a:p>
          <a:endParaRPr lang="en-US"/>
        </a:p>
      </dgm:t>
    </dgm:pt>
    <dgm:pt modelId="{81E36E9B-D186-4E2E-BF85-0B8082CD4224}">
      <dgm:prSet phldrT="[Text]"/>
      <dgm:spPr/>
      <dgm:t>
        <a:bodyPr/>
        <a:lstStyle/>
        <a:p>
          <a:r>
            <a:rPr lang="en-US" dirty="0"/>
            <a:t>Is JSON?</a:t>
          </a:r>
        </a:p>
      </dgm:t>
    </dgm:pt>
    <dgm:pt modelId="{88AB9C38-82B7-4F99-88BC-C1C1AA22A5A2}" type="parTrans" cxnId="{32B9E28E-1D0B-43D4-B796-F06EA147B800}">
      <dgm:prSet/>
      <dgm:spPr/>
      <dgm:t>
        <a:bodyPr/>
        <a:lstStyle/>
        <a:p>
          <a:endParaRPr lang="en-US"/>
        </a:p>
      </dgm:t>
    </dgm:pt>
    <dgm:pt modelId="{CDF86B15-B46D-4A70-A695-0FBA9AF11CD6}" type="sibTrans" cxnId="{32B9E28E-1D0B-43D4-B796-F06EA147B800}">
      <dgm:prSet/>
      <dgm:spPr/>
      <dgm:t>
        <a:bodyPr/>
        <a:lstStyle/>
        <a:p>
          <a:endParaRPr lang="en-US"/>
        </a:p>
      </dgm:t>
    </dgm:pt>
    <dgm:pt modelId="{B7317D71-4A25-43AC-B09B-8152E6AD3DAB}">
      <dgm:prSet phldrT="[Text]"/>
      <dgm:spPr/>
      <dgm:t>
        <a:bodyPr/>
        <a:lstStyle/>
        <a:p>
          <a:r>
            <a:rPr lang="en-US" dirty="0"/>
            <a:t>yes</a:t>
          </a:r>
        </a:p>
      </dgm:t>
    </dgm:pt>
    <dgm:pt modelId="{18B3A56C-B7CB-4C82-9E9D-A427D0DB645E}" type="parTrans" cxnId="{99BCA813-0A91-4BC5-8D68-7948768877C7}">
      <dgm:prSet/>
      <dgm:spPr/>
      <dgm:t>
        <a:bodyPr/>
        <a:lstStyle/>
        <a:p>
          <a:endParaRPr lang="en-US"/>
        </a:p>
      </dgm:t>
    </dgm:pt>
    <dgm:pt modelId="{7FEF69EB-2D22-4595-9B65-1C412B8E52B9}" type="sibTrans" cxnId="{99BCA813-0A91-4BC5-8D68-7948768877C7}">
      <dgm:prSet/>
      <dgm:spPr/>
      <dgm:t>
        <a:bodyPr/>
        <a:lstStyle/>
        <a:p>
          <a:endParaRPr lang="en-US"/>
        </a:p>
      </dgm:t>
    </dgm:pt>
    <dgm:pt modelId="{6374C39E-E53D-4B7C-B2AC-08C4C89F9E74}">
      <dgm:prSet phldrT="[Text]"/>
      <dgm:spPr/>
      <dgm:t>
        <a:bodyPr/>
        <a:lstStyle/>
        <a:p>
          <a:r>
            <a:rPr lang="en-US" dirty="0"/>
            <a:t>Valid Category?</a:t>
          </a:r>
        </a:p>
      </dgm:t>
    </dgm:pt>
    <dgm:pt modelId="{BCB127A4-99A1-4AED-BFFA-9420FD31EFC1}" type="parTrans" cxnId="{444BE3CC-844B-4CE2-A09B-469AE7D592C9}">
      <dgm:prSet/>
      <dgm:spPr/>
      <dgm:t>
        <a:bodyPr/>
        <a:lstStyle/>
        <a:p>
          <a:endParaRPr lang="en-US"/>
        </a:p>
      </dgm:t>
    </dgm:pt>
    <dgm:pt modelId="{CD940575-9202-4730-AD7E-51AB7A7CA81E}" type="sibTrans" cxnId="{444BE3CC-844B-4CE2-A09B-469AE7D592C9}">
      <dgm:prSet/>
      <dgm:spPr/>
      <dgm:t>
        <a:bodyPr/>
        <a:lstStyle/>
        <a:p>
          <a:endParaRPr lang="en-US"/>
        </a:p>
      </dgm:t>
    </dgm:pt>
    <dgm:pt modelId="{38F36C0E-D579-494D-94FC-85C7434DB52B}" type="pres">
      <dgm:prSet presAssocID="{EC297B4E-F273-4FFD-BC4D-6646A2D1318E}" presName="Name0" presStyleCnt="0">
        <dgm:presLayoutVars>
          <dgm:dir/>
          <dgm:animLvl val="lvl"/>
          <dgm:resizeHandles val="exact"/>
        </dgm:presLayoutVars>
      </dgm:prSet>
      <dgm:spPr/>
    </dgm:pt>
    <dgm:pt modelId="{7ECB8A94-AD01-4888-BC87-A33B420A89F3}" type="pres">
      <dgm:prSet presAssocID="{EC297B4E-F273-4FFD-BC4D-6646A2D1318E}" presName="tSp" presStyleCnt="0"/>
      <dgm:spPr/>
    </dgm:pt>
    <dgm:pt modelId="{CD94B79F-BE91-4E6F-A70E-489F4CE7E497}" type="pres">
      <dgm:prSet presAssocID="{EC297B4E-F273-4FFD-BC4D-6646A2D1318E}" presName="bSp" presStyleCnt="0"/>
      <dgm:spPr/>
    </dgm:pt>
    <dgm:pt modelId="{1A0CC558-A7E2-4421-84FD-2A482121DE25}" type="pres">
      <dgm:prSet presAssocID="{EC297B4E-F273-4FFD-BC4D-6646A2D1318E}" presName="process" presStyleCnt="0"/>
      <dgm:spPr/>
    </dgm:pt>
    <dgm:pt modelId="{4E180C7A-67BD-4F1A-8093-FF157C6D3DF0}" type="pres">
      <dgm:prSet presAssocID="{CA9C9009-D75F-4B8E-A4E3-286A21FECBB9}" presName="composite1" presStyleCnt="0"/>
      <dgm:spPr/>
    </dgm:pt>
    <dgm:pt modelId="{AF3DE1EF-E484-4960-820E-26C806809A50}" type="pres">
      <dgm:prSet presAssocID="{CA9C9009-D75F-4B8E-A4E3-286A21FECBB9}" presName="dummyNode1" presStyleLbl="node1" presStyleIdx="0" presStyleCnt="3"/>
      <dgm:spPr/>
    </dgm:pt>
    <dgm:pt modelId="{3FAD6960-666E-4D4A-954B-1282701C1ADC}" type="pres">
      <dgm:prSet presAssocID="{CA9C9009-D75F-4B8E-A4E3-286A21FECBB9}" presName="childNode1" presStyleLbl="bgAcc1" presStyleIdx="0" presStyleCnt="3">
        <dgm:presLayoutVars>
          <dgm:bulletEnabled val="1"/>
        </dgm:presLayoutVars>
      </dgm:prSet>
      <dgm:spPr/>
    </dgm:pt>
    <dgm:pt modelId="{B988BE9D-72C2-4435-AD04-32BF3F0EFC79}" type="pres">
      <dgm:prSet presAssocID="{CA9C9009-D75F-4B8E-A4E3-286A21FECBB9}" presName="childNode1tx" presStyleLbl="bgAcc1" presStyleIdx="0" presStyleCnt="3">
        <dgm:presLayoutVars>
          <dgm:bulletEnabled val="1"/>
        </dgm:presLayoutVars>
      </dgm:prSet>
      <dgm:spPr/>
    </dgm:pt>
    <dgm:pt modelId="{9733898B-F18E-4636-AA9E-B448EA718061}" type="pres">
      <dgm:prSet presAssocID="{CA9C9009-D75F-4B8E-A4E3-286A21FECBB9}" presName="parentNode1" presStyleLbl="node1" presStyleIdx="0" presStyleCnt="3">
        <dgm:presLayoutVars>
          <dgm:chMax val="1"/>
          <dgm:bulletEnabled val="1"/>
        </dgm:presLayoutVars>
      </dgm:prSet>
      <dgm:spPr/>
    </dgm:pt>
    <dgm:pt modelId="{37DDD528-1EC6-4121-8FD5-A9ED90842620}" type="pres">
      <dgm:prSet presAssocID="{CA9C9009-D75F-4B8E-A4E3-286A21FECBB9}" presName="connSite1" presStyleCnt="0"/>
      <dgm:spPr/>
    </dgm:pt>
    <dgm:pt modelId="{F8DFB676-0E89-4481-B846-4CE11CEBAF34}" type="pres">
      <dgm:prSet presAssocID="{BF4F624E-E71A-4B47-B1ED-E8C200E27685}" presName="Name9" presStyleLbl="sibTrans2D1" presStyleIdx="0" presStyleCnt="2"/>
      <dgm:spPr/>
    </dgm:pt>
    <dgm:pt modelId="{BF061C02-04C7-4AC2-9F20-E43D344489DD}" type="pres">
      <dgm:prSet presAssocID="{D885D0C3-FC43-42F2-9731-5531DC163036}" presName="composite2" presStyleCnt="0"/>
      <dgm:spPr/>
    </dgm:pt>
    <dgm:pt modelId="{A43789EB-D78E-47C1-BD82-9526455C1C42}" type="pres">
      <dgm:prSet presAssocID="{D885D0C3-FC43-42F2-9731-5531DC163036}" presName="dummyNode2" presStyleLbl="node1" presStyleIdx="0" presStyleCnt="3"/>
      <dgm:spPr/>
    </dgm:pt>
    <dgm:pt modelId="{94F731B8-FEAB-423F-9723-30E08E60D6B0}" type="pres">
      <dgm:prSet presAssocID="{D885D0C3-FC43-42F2-9731-5531DC163036}" presName="childNode2" presStyleLbl="bgAcc1" presStyleIdx="1" presStyleCnt="3">
        <dgm:presLayoutVars>
          <dgm:bulletEnabled val="1"/>
        </dgm:presLayoutVars>
      </dgm:prSet>
      <dgm:spPr/>
    </dgm:pt>
    <dgm:pt modelId="{085BA4A6-9479-4495-B65E-70909A0B99EB}" type="pres">
      <dgm:prSet presAssocID="{D885D0C3-FC43-42F2-9731-5531DC163036}" presName="childNode2tx" presStyleLbl="bgAcc1" presStyleIdx="1" presStyleCnt="3">
        <dgm:presLayoutVars>
          <dgm:bulletEnabled val="1"/>
        </dgm:presLayoutVars>
      </dgm:prSet>
      <dgm:spPr/>
    </dgm:pt>
    <dgm:pt modelId="{905E5038-BB8E-405D-8366-AD586E390780}" type="pres">
      <dgm:prSet presAssocID="{D885D0C3-FC43-42F2-9731-5531DC163036}" presName="parentNode2" presStyleLbl="node1" presStyleIdx="1" presStyleCnt="3">
        <dgm:presLayoutVars>
          <dgm:chMax val="0"/>
          <dgm:bulletEnabled val="1"/>
        </dgm:presLayoutVars>
      </dgm:prSet>
      <dgm:spPr/>
    </dgm:pt>
    <dgm:pt modelId="{DF162B3E-58B9-44AF-B34F-E22B5C2826BA}" type="pres">
      <dgm:prSet presAssocID="{D885D0C3-FC43-42F2-9731-5531DC163036}" presName="connSite2" presStyleCnt="0"/>
      <dgm:spPr/>
    </dgm:pt>
    <dgm:pt modelId="{8C68A29D-CAE6-4D07-8BEF-8B55E419445C}" type="pres">
      <dgm:prSet presAssocID="{C2B907D1-8338-43C9-8E70-1E58CF9D67E9}" presName="Name18" presStyleLbl="sibTrans2D1" presStyleIdx="1" presStyleCnt="2"/>
      <dgm:spPr/>
    </dgm:pt>
    <dgm:pt modelId="{18AB6C39-DC11-4853-B918-0670A70E75E9}" type="pres">
      <dgm:prSet presAssocID="{B7317D71-4A25-43AC-B09B-8152E6AD3DAB}" presName="composite1" presStyleCnt="0"/>
      <dgm:spPr/>
    </dgm:pt>
    <dgm:pt modelId="{B45D363E-3C27-486A-9EC5-5628D9588C7E}" type="pres">
      <dgm:prSet presAssocID="{B7317D71-4A25-43AC-B09B-8152E6AD3DAB}" presName="dummyNode1" presStyleLbl="node1" presStyleIdx="1" presStyleCnt="3"/>
      <dgm:spPr/>
    </dgm:pt>
    <dgm:pt modelId="{F5820515-ADB0-47D9-8861-48B13EA987B4}" type="pres">
      <dgm:prSet presAssocID="{B7317D71-4A25-43AC-B09B-8152E6AD3DAB}" presName="childNode1" presStyleLbl="bgAcc1" presStyleIdx="2" presStyleCnt="3">
        <dgm:presLayoutVars>
          <dgm:bulletEnabled val="1"/>
        </dgm:presLayoutVars>
      </dgm:prSet>
      <dgm:spPr/>
    </dgm:pt>
    <dgm:pt modelId="{F844CBB6-A8C3-4A9D-B1F4-917ABDC6D9AD}" type="pres">
      <dgm:prSet presAssocID="{B7317D71-4A25-43AC-B09B-8152E6AD3DAB}" presName="childNode1tx" presStyleLbl="bgAcc1" presStyleIdx="2" presStyleCnt="3">
        <dgm:presLayoutVars>
          <dgm:bulletEnabled val="1"/>
        </dgm:presLayoutVars>
      </dgm:prSet>
      <dgm:spPr/>
    </dgm:pt>
    <dgm:pt modelId="{0217859F-1703-422C-AB18-C428080241FB}" type="pres">
      <dgm:prSet presAssocID="{B7317D71-4A25-43AC-B09B-8152E6AD3DAB}" presName="parentNode1" presStyleLbl="node1" presStyleIdx="2" presStyleCnt="3">
        <dgm:presLayoutVars>
          <dgm:chMax val="1"/>
          <dgm:bulletEnabled val="1"/>
        </dgm:presLayoutVars>
      </dgm:prSet>
      <dgm:spPr/>
    </dgm:pt>
    <dgm:pt modelId="{F76D4312-52C0-4CEA-B3AF-57F886C893FB}" type="pres">
      <dgm:prSet presAssocID="{B7317D71-4A25-43AC-B09B-8152E6AD3DAB}" presName="connSite1" presStyleCnt="0"/>
      <dgm:spPr/>
    </dgm:pt>
  </dgm:ptLst>
  <dgm:cxnLst>
    <dgm:cxn modelId="{99BCA813-0A91-4BC5-8D68-7948768877C7}" srcId="{EC297B4E-F273-4FFD-BC4D-6646A2D1318E}" destId="{B7317D71-4A25-43AC-B09B-8152E6AD3DAB}" srcOrd="2" destOrd="0" parTransId="{18B3A56C-B7CB-4C82-9E9D-A427D0DB645E}" sibTransId="{7FEF69EB-2D22-4595-9B65-1C412B8E52B9}"/>
    <dgm:cxn modelId="{7BE8C32A-736E-4CD8-85DA-312EA4B8A69F}" type="presOf" srcId="{EC297B4E-F273-4FFD-BC4D-6646A2D1318E}" destId="{38F36C0E-D579-494D-94FC-85C7434DB52B}" srcOrd="0" destOrd="0" presId="urn:microsoft.com/office/officeart/2005/8/layout/hProcess4"/>
    <dgm:cxn modelId="{0F633E66-0D29-4EF5-BBB7-ACCE01EF7F80}" srcId="{EC297B4E-F273-4FFD-BC4D-6646A2D1318E}" destId="{D885D0C3-FC43-42F2-9731-5531DC163036}" srcOrd="1" destOrd="0" parTransId="{CF2B1D56-C576-4729-BC0A-E5DA40C4EED1}" sibTransId="{C2B907D1-8338-43C9-8E70-1E58CF9D67E9}"/>
    <dgm:cxn modelId="{A6117173-9A34-44B0-B97A-3ABF59D83026}" type="presOf" srcId="{6374C39E-E53D-4B7C-B2AC-08C4C89F9E74}" destId="{F844CBB6-A8C3-4A9D-B1F4-917ABDC6D9AD}" srcOrd="1" destOrd="0" presId="urn:microsoft.com/office/officeart/2005/8/layout/hProcess4"/>
    <dgm:cxn modelId="{55C7C457-4070-4B7A-BD93-2562036A9145}" type="presOf" srcId="{81E36E9B-D186-4E2E-BF85-0B8082CD4224}" destId="{94F731B8-FEAB-423F-9723-30E08E60D6B0}" srcOrd="0" destOrd="0" presId="urn:microsoft.com/office/officeart/2005/8/layout/hProcess4"/>
    <dgm:cxn modelId="{2DE9BA79-47AA-43A9-8E54-931D8AB768EC}" type="presOf" srcId="{0B88B6FA-8B18-4B86-BB9C-AD79AF25F04F}" destId="{3FAD6960-666E-4D4A-954B-1282701C1ADC}" srcOrd="0" destOrd="0" presId="urn:microsoft.com/office/officeart/2005/8/layout/hProcess4"/>
    <dgm:cxn modelId="{EBC40B82-AB1D-4A07-B8CE-9875A69DC8B2}" type="presOf" srcId="{D885D0C3-FC43-42F2-9731-5531DC163036}" destId="{905E5038-BB8E-405D-8366-AD586E390780}" srcOrd="0" destOrd="0" presId="urn:microsoft.com/office/officeart/2005/8/layout/hProcess4"/>
    <dgm:cxn modelId="{F966FA89-7CD3-4038-990C-857C422ABC1C}" type="presOf" srcId="{BF4F624E-E71A-4B47-B1ED-E8C200E27685}" destId="{F8DFB676-0E89-4481-B846-4CE11CEBAF34}" srcOrd="0" destOrd="0" presId="urn:microsoft.com/office/officeart/2005/8/layout/hProcess4"/>
    <dgm:cxn modelId="{32B9E28E-1D0B-43D4-B796-F06EA147B800}" srcId="{D885D0C3-FC43-42F2-9731-5531DC163036}" destId="{81E36E9B-D186-4E2E-BF85-0B8082CD4224}" srcOrd="0" destOrd="0" parTransId="{88AB9C38-82B7-4F99-88BC-C1C1AA22A5A2}" sibTransId="{CDF86B15-B46D-4A70-A695-0FBA9AF11CD6}"/>
    <dgm:cxn modelId="{68A4BB92-ACB7-4422-BF03-977E615E0991}" type="presOf" srcId="{C2B907D1-8338-43C9-8E70-1E58CF9D67E9}" destId="{8C68A29D-CAE6-4D07-8BEF-8B55E419445C}" srcOrd="0" destOrd="0" presId="urn:microsoft.com/office/officeart/2005/8/layout/hProcess4"/>
    <dgm:cxn modelId="{06D8679F-626D-4E55-BBD2-9D4188FDC569}" type="presOf" srcId="{CA9C9009-D75F-4B8E-A4E3-286A21FECBB9}" destId="{9733898B-F18E-4636-AA9E-B448EA718061}" srcOrd="0" destOrd="0" presId="urn:microsoft.com/office/officeart/2005/8/layout/hProcess4"/>
    <dgm:cxn modelId="{9C74CAA2-A46B-41F0-B04F-1CC43BE4208A}" type="presOf" srcId="{6374C39E-E53D-4B7C-B2AC-08C4C89F9E74}" destId="{F5820515-ADB0-47D9-8861-48B13EA987B4}" srcOrd="0" destOrd="0" presId="urn:microsoft.com/office/officeart/2005/8/layout/hProcess4"/>
    <dgm:cxn modelId="{70D77BA8-267B-450B-A62B-8EC5519598F8}" srcId="{EC297B4E-F273-4FFD-BC4D-6646A2D1318E}" destId="{CA9C9009-D75F-4B8E-A4E3-286A21FECBB9}" srcOrd="0" destOrd="0" parTransId="{0F3FD27D-0716-43D4-A258-AE6776457FA2}" sibTransId="{BF4F624E-E71A-4B47-B1ED-E8C200E27685}"/>
    <dgm:cxn modelId="{3E4DAFBA-6000-4587-B6ED-5285B1A714B0}" srcId="{CA9C9009-D75F-4B8E-A4E3-286A21FECBB9}" destId="{0B88B6FA-8B18-4B86-BB9C-AD79AF25F04F}" srcOrd="0" destOrd="0" parTransId="{FEE07616-204D-4166-93FE-FF6507922944}" sibTransId="{9E596ADC-D924-45F4-94D1-83D0BAC9F3DC}"/>
    <dgm:cxn modelId="{0F8487BE-EA36-44D1-8610-38EC2DC3049D}" type="presOf" srcId="{0B88B6FA-8B18-4B86-BB9C-AD79AF25F04F}" destId="{B988BE9D-72C2-4435-AD04-32BF3F0EFC79}" srcOrd="1" destOrd="0" presId="urn:microsoft.com/office/officeart/2005/8/layout/hProcess4"/>
    <dgm:cxn modelId="{62F514C2-E0C5-482E-8DF6-8A5104EC9B18}" type="presOf" srcId="{B7317D71-4A25-43AC-B09B-8152E6AD3DAB}" destId="{0217859F-1703-422C-AB18-C428080241FB}" srcOrd="0" destOrd="0" presId="urn:microsoft.com/office/officeart/2005/8/layout/hProcess4"/>
    <dgm:cxn modelId="{FB8D11C5-8A6B-4C2C-8A19-3A45D48556A6}" type="presOf" srcId="{81E36E9B-D186-4E2E-BF85-0B8082CD4224}" destId="{085BA4A6-9479-4495-B65E-70909A0B99EB}" srcOrd="1" destOrd="0" presId="urn:microsoft.com/office/officeart/2005/8/layout/hProcess4"/>
    <dgm:cxn modelId="{444BE3CC-844B-4CE2-A09B-469AE7D592C9}" srcId="{B7317D71-4A25-43AC-B09B-8152E6AD3DAB}" destId="{6374C39E-E53D-4B7C-B2AC-08C4C89F9E74}" srcOrd="0" destOrd="0" parTransId="{BCB127A4-99A1-4AED-BFFA-9420FD31EFC1}" sibTransId="{CD940575-9202-4730-AD7E-51AB7A7CA81E}"/>
    <dgm:cxn modelId="{F05E148E-44CC-41DD-8959-9F2A8CE56292}" type="presParOf" srcId="{38F36C0E-D579-494D-94FC-85C7434DB52B}" destId="{7ECB8A94-AD01-4888-BC87-A33B420A89F3}" srcOrd="0" destOrd="0" presId="urn:microsoft.com/office/officeart/2005/8/layout/hProcess4"/>
    <dgm:cxn modelId="{2088A97C-8C9D-441D-A715-0140F197B7C5}" type="presParOf" srcId="{38F36C0E-D579-494D-94FC-85C7434DB52B}" destId="{CD94B79F-BE91-4E6F-A70E-489F4CE7E497}" srcOrd="1" destOrd="0" presId="urn:microsoft.com/office/officeart/2005/8/layout/hProcess4"/>
    <dgm:cxn modelId="{11C07870-5B03-41CB-B9B4-D323C4B88AA5}" type="presParOf" srcId="{38F36C0E-D579-494D-94FC-85C7434DB52B}" destId="{1A0CC558-A7E2-4421-84FD-2A482121DE25}" srcOrd="2" destOrd="0" presId="urn:microsoft.com/office/officeart/2005/8/layout/hProcess4"/>
    <dgm:cxn modelId="{A578888D-77F1-4A03-B763-CC9BA022825D}" type="presParOf" srcId="{1A0CC558-A7E2-4421-84FD-2A482121DE25}" destId="{4E180C7A-67BD-4F1A-8093-FF157C6D3DF0}" srcOrd="0" destOrd="0" presId="urn:microsoft.com/office/officeart/2005/8/layout/hProcess4"/>
    <dgm:cxn modelId="{BCA20103-8FAF-4987-A4A6-1C3DB32F3E0A}" type="presParOf" srcId="{4E180C7A-67BD-4F1A-8093-FF157C6D3DF0}" destId="{AF3DE1EF-E484-4960-820E-26C806809A50}" srcOrd="0" destOrd="0" presId="urn:microsoft.com/office/officeart/2005/8/layout/hProcess4"/>
    <dgm:cxn modelId="{FEE676AF-16C3-43E3-B6CB-F74545C06017}" type="presParOf" srcId="{4E180C7A-67BD-4F1A-8093-FF157C6D3DF0}" destId="{3FAD6960-666E-4D4A-954B-1282701C1ADC}" srcOrd="1" destOrd="0" presId="urn:microsoft.com/office/officeart/2005/8/layout/hProcess4"/>
    <dgm:cxn modelId="{28A635D6-F292-456A-A038-A599168A794A}" type="presParOf" srcId="{4E180C7A-67BD-4F1A-8093-FF157C6D3DF0}" destId="{B988BE9D-72C2-4435-AD04-32BF3F0EFC79}" srcOrd="2" destOrd="0" presId="urn:microsoft.com/office/officeart/2005/8/layout/hProcess4"/>
    <dgm:cxn modelId="{D81A4A14-AA79-4500-9248-6AC971F0C428}" type="presParOf" srcId="{4E180C7A-67BD-4F1A-8093-FF157C6D3DF0}" destId="{9733898B-F18E-4636-AA9E-B448EA718061}" srcOrd="3" destOrd="0" presId="urn:microsoft.com/office/officeart/2005/8/layout/hProcess4"/>
    <dgm:cxn modelId="{05A87682-175C-4BC9-AC46-571FDA06D514}" type="presParOf" srcId="{4E180C7A-67BD-4F1A-8093-FF157C6D3DF0}" destId="{37DDD528-1EC6-4121-8FD5-A9ED90842620}" srcOrd="4" destOrd="0" presId="urn:microsoft.com/office/officeart/2005/8/layout/hProcess4"/>
    <dgm:cxn modelId="{1C18E10B-36AB-428E-BE1D-CAB7C442D834}" type="presParOf" srcId="{1A0CC558-A7E2-4421-84FD-2A482121DE25}" destId="{F8DFB676-0E89-4481-B846-4CE11CEBAF34}" srcOrd="1" destOrd="0" presId="urn:microsoft.com/office/officeart/2005/8/layout/hProcess4"/>
    <dgm:cxn modelId="{0959A70A-7722-499E-8310-ED3F3DCCE641}" type="presParOf" srcId="{1A0CC558-A7E2-4421-84FD-2A482121DE25}" destId="{BF061C02-04C7-4AC2-9F20-E43D344489DD}" srcOrd="2" destOrd="0" presId="urn:microsoft.com/office/officeart/2005/8/layout/hProcess4"/>
    <dgm:cxn modelId="{1EF82009-F357-4E27-B3C7-21EA9B8FFB99}" type="presParOf" srcId="{BF061C02-04C7-4AC2-9F20-E43D344489DD}" destId="{A43789EB-D78E-47C1-BD82-9526455C1C42}" srcOrd="0" destOrd="0" presId="urn:microsoft.com/office/officeart/2005/8/layout/hProcess4"/>
    <dgm:cxn modelId="{5C50FA90-6657-45C9-8490-4BEEE481E782}" type="presParOf" srcId="{BF061C02-04C7-4AC2-9F20-E43D344489DD}" destId="{94F731B8-FEAB-423F-9723-30E08E60D6B0}" srcOrd="1" destOrd="0" presId="urn:microsoft.com/office/officeart/2005/8/layout/hProcess4"/>
    <dgm:cxn modelId="{6C12E958-EC81-412F-A980-7E30C45B5846}" type="presParOf" srcId="{BF061C02-04C7-4AC2-9F20-E43D344489DD}" destId="{085BA4A6-9479-4495-B65E-70909A0B99EB}" srcOrd="2" destOrd="0" presId="urn:microsoft.com/office/officeart/2005/8/layout/hProcess4"/>
    <dgm:cxn modelId="{E63FE4C3-7607-491D-B753-056CF33A01EA}" type="presParOf" srcId="{BF061C02-04C7-4AC2-9F20-E43D344489DD}" destId="{905E5038-BB8E-405D-8366-AD586E390780}" srcOrd="3" destOrd="0" presId="urn:microsoft.com/office/officeart/2005/8/layout/hProcess4"/>
    <dgm:cxn modelId="{4CDD0F43-7AFA-4A35-BA9F-C36148EB10E1}" type="presParOf" srcId="{BF061C02-04C7-4AC2-9F20-E43D344489DD}" destId="{DF162B3E-58B9-44AF-B34F-E22B5C2826BA}" srcOrd="4" destOrd="0" presId="urn:microsoft.com/office/officeart/2005/8/layout/hProcess4"/>
    <dgm:cxn modelId="{E284BB0A-CF66-4078-8502-CF31E6582E05}" type="presParOf" srcId="{1A0CC558-A7E2-4421-84FD-2A482121DE25}" destId="{8C68A29D-CAE6-4D07-8BEF-8B55E419445C}" srcOrd="3" destOrd="0" presId="urn:microsoft.com/office/officeart/2005/8/layout/hProcess4"/>
    <dgm:cxn modelId="{B259ED2B-E328-43CF-AB27-B03C8AF564AA}" type="presParOf" srcId="{1A0CC558-A7E2-4421-84FD-2A482121DE25}" destId="{18AB6C39-DC11-4853-B918-0670A70E75E9}" srcOrd="4" destOrd="0" presId="urn:microsoft.com/office/officeart/2005/8/layout/hProcess4"/>
    <dgm:cxn modelId="{F4F980A1-2EB1-429A-B5EE-78F33466ADB6}" type="presParOf" srcId="{18AB6C39-DC11-4853-B918-0670A70E75E9}" destId="{B45D363E-3C27-486A-9EC5-5628D9588C7E}" srcOrd="0" destOrd="0" presId="urn:microsoft.com/office/officeart/2005/8/layout/hProcess4"/>
    <dgm:cxn modelId="{18083AD2-1388-4214-8D4C-97C03BF90271}" type="presParOf" srcId="{18AB6C39-DC11-4853-B918-0670A70E75E9}" destId="{F5820515-ADB0-47D9-8861-48B13EA987B4}" srcOrd="1" destOrd="0" presId="urn:microsoft.com/office/officeart/2005/8/layout/hProcess4"/>
    <dgm:cxn modelId="{CDC7DACC-E4C9-4236-9B55-A305C033AF0A}" type="presParOf" srcId="{18AB6C39-DC11-4853-B918-0670A70E75E9}" destId="{F844CBB6-A8C3-4A9D-B1F4-917ABDC6D9AD}" srcOrd="2" destOrd="0" presId="urn:microsoft.com/office/officeart/2005/8/layout/hProcess4"/>
    <dgm:cxn modelId="{923E6F81-6852-4D75-9889-CD02F9F71FFB}" type="presParOf" srcId="{18AB6C39-DC11-4853-B918-0670A70E75E9}" destId="{0217859F-1703-422C-AB18-C428080241FB}" srcOrd="3" destOrd="0" presId="urn:microsoft.com/office/officeart/2005/8/layout/hProcess4"/>
    <dgm:cxn modelId="{D43D2271-2FEC-4D52-ABC9-DFE22F3A6B3E}" type="presParOf" srcId="{18AB6C39-DC11-4853-B918-0670A70E75E9}" destId="{F76D4312-52C0-4CEA-B3AF-57F886C893FB}" srcOrd="4" destOrd="0" presId="urn:microsoft.com/office/officeart/2005/8/layout/h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C297B4E-F273-4FFD-BC4D-6646A2D1318E}"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CA9C9009-D75F-4B8E-A4E3-286A21FECBB9}">
      <dgm:prSet phldrT="[Text]"/>
      <dgm:spPr/>
      <dgm:t>
        <a:bodyPr/>
        <a:lstStyle/>
        <a:p>
          <a:r>
            <a:rPr lang="en-US" dirty="0"/>
            <a:t>yes</a:t>
          </a:r>
        </a:p>
      </dgm:t>
    </dgm:pt>
    <dgm:pt modelId="{0F3FD27D-0716-43D4-A258-AE6776457FA2}" type="parTrans" cxnId="{70D77BA8-267B-450B-A62B-8EC5519598F8}">
      <dgm:prSet/>
      <dgm:spPr/>
      <dgm:t>
        <a:bodyPr/>
        <a:lstStyle/>
        <a:p>
          <a:endParaRPr lang="en-US"/>
        </a:p>
      </dgm:t>
    </dgm:pt>
    <dgm:pt modelId="{BF4F624E-E71A-4B47-B1ED-E8C200E27685}" type="sibTrans" cxnId="{70D77BA8-267B-450B-A62B-8EC5519598F8}">
      <dgm:prSet/>
      <dgm:spPr/>
      <dgm:t>
        <a:bodyPr/>
        <a:lstStyle/>
        <a:p>
          <a:endParaRPr lang="en-US"/>
        </a:p>
      </dgm:t>
    </dgm:pt>
    <dgm:pt modelId="{0B88B6FA-8B18-4B86-BB9C-AD79AF25F04F}">
      <dgm:prSet phldrT="[Text]"/>
      <dgm:spPr/>
      <dgm:t>
        <a:bodyPr/>
        <a:lstStyle/>
        <a:p>
          <a:r>
            <a:rPr lang="en-US" dirty="0"/>
            <a:t>OpenAI No-refusal?</a:t>
          </a:r>
        </a:p>
      </dgm:t>
    </dgm:pt>
    <dgm:pt modelId="{FEE07616-204D-4166-93FE-FF6507922944}" type="parTrans" cxnId="{3E4DAFBA-6000-4587-B6ED-5285B1A714B0}">
      <dgm:prSet/>
      <dgm:spPr/>
      <dgm:t>
        <a:bodyPr/>
        <a:lstStyle/>
        <a:p>
          <a:endParaRPr lang="en-US"/>
        </a:p>
      </dgm:t>
    </dgm:pt>
    <dgm:pt modelId="{9E596ADC-D924-45F4-94D1-83D0BAC9F3DC}" type="sibTrans" cxnId="{3E4DAFBA-6000-4587-B6ED-5285B1A714B0}">
      <dgm:prSet/>
      <dgm:spPr/>
      <dgm:t>
        <a:bodyPr/>
        <a:lstStyle/>
        <a:p>
          <a:endParaRPr lang="en-US"/>
        </a:p>
      </dgm:t>
    </dgm:pt>
    <dgm:pt modelId="{D885D0C3-FC43-42F2-9731-5531DC163036}">
      <dgm:prSet phldrT="[Text]"/>
      <dgm:spPr/>
      <dgm:t>
        <a:bodyPr/>
        <a:lstStyle/>
        <a:p>
          <a:r>
            <a:rPr lang="en-US" dirty="0"/>
            <a:t>yes</a:t>
          </a:r>
        </a:p>
      </dgm:t>
    </dgm:pt>
    <dgm:pt modelId="{CF2B1D56-C576-4729-BC0A-E5DA40C4EED1}" type="parTrans" cxnId="{0F633E66-0D29-4EF5-BBB7-ACCE01EF7F80}">
      <dgm:prSet/>
      <dgm:spPr/>
      <dgm:t>
        <a:bodyPr/>
        <a:lstStyle/>
        <a:p>
          <a:endParaRPr lang="en-US"/>
        </a:p>
      </dgm:t>
    </dgm:pt>
    <dgm:pt modelId="{C2B907D1-8338-43C9-8E70-1E58CF9D67E9}" type="sibTrans" cxnId="{0F633E66-0D29-4EF5-BBB7-ACCE01EF7F80}">
      <dgm:prSet/>
      <dgm:spPr/>
      <dgm:t>
        <a:bodyPr/>
        <a:lstStyle/>
        <a:p>
          <a:endParaRPr lang="en-US"/>
        </a:p>
      </dgm:t>
    </dgm:pt>
    <dgm:pt modelId="{81E36E9B-D186-4E2E-BF85-0B8082CD4224}">
      <dgm:prSet phldrT="[Text]"/>
      <dgm:spPr/>
      <dgm:t>
        <a:bodyPr/>
        <a:lstStyle/>
        <a:p>
          <a:r>
            <a:rPr lang="en-US" dirty="0"/>
            <a:t>No place holder?</a:t>
          </a:r>
        </a:p>
      </dgm:t>
    </dgm:pt>
    <dgm:pt modelId="{88AB9C38-82B7-4F99-88BC-C1C1AA22A5A2}" type="parTrans" cxnId="{32B9E28E-1D0B-43D4-B796-F06EA147B800}">
      <dgm:prSet/>
      <dgm:spPr/>
      <dgm:t>
        <a:bodyPr/>
        <a:lstStyle/>
        <a:p>
          <a:endParaRPr lang="en-US"/>
        </a:p>
      </dgm:t>
    </dgm:pt>
    <dgm:pt modelId="{CDF86B15-B46D-4A70-A695-0FBA9AF11CD6}" type="sibTrans" cxnId="{32B9E28E-1D0B-43D4-B796-F06EA147B800}">
      <dgm:prSet/>
      <dgm:spPr/>
      <dgm:t>
        <a:bodyPr/>
        <a:lstStyle/>
        <a:p>
          <a:endParaRPr lang="en-US"/>
        </a:p>
      </dgm:t>
    </dgm:pt>
    <dgm:pt modelId="{B7317D71-4A25-43AC-B09B-8152E6AD3DAB}">
      <dgm:prSet phldrT="[Text]"/>
      <dgm:spPr/>
      <dgm:t>
        <a:bodyPr/>
        <a:lstStyle/>
        <a:p>
          <a:r>
            <a:rPr lang="en-US" dirty="0"/>
            <a:t>yes</a:t>
          </a:r>
        </a:p>
      </dgm:t>
    </dgm:pt>
    <dgm:pt modelId="{18B3A56C-B7CB-4C82-9E9D-A427D0DB645E}" type="parTrans" cxnId="{99BCA813-0A91-4BC5-8D68-7948768877C7}">
      <dgm:prSet/>
      <dgm:spPr/>
      <dgm:t>
        <a:bodyPr/>
        <a:lstStyle/>
        <a:p>
          <a:endParaRPr lang="en-US"/>
        </a:p>
      </dgm:t>
    </dgm:pt>
    <dgm:pt modelId="{7FEF69EB-2D22-4595-9B65-1C412B8E52B9}" type="sibTrans" cxnId="{99BCA813-0A91-4BC5-8D68-7948768877C7}">
      <dgm:prSet/>
      <dgm:spPr/>
      <dgm:t>
        <a:bodyPr/>
        <a:lstStyle/>
        <a:p>
          <a:endParaRPr lang="en-US"/>
        </a:p>
      </dgm:t>
    </dgm:pt>
    <dgm:pt modelId="{6374C39E-E53D-4B7C-B2AC-08C4C89F9E74}">
      <dgm:prSet phldrT="[Text]"/>
      <dgm:spPr/>
      <dgm:t>
        <a:bodyPr/>
        <a:lstStyle/>
        <a:p>
          <a:r>
            <a:rPr lang="en-US" dirty="0"/>
            <a:t>No empty message?</a:t>
          </a:r>
        </a:p>
      </dgm:t>
    </dgm:pt>
    <dgm:pt modelId="{BCB127A4-99A1-4AED-BFFA-9420FD31EFC1}" type="parTrans" cxnId="{444BE3CC-844B-4CE2-A09B-469AE7D592C9}">
      <dgm:prSet/>
      <dgm:spPr/>
      <dgm:t>
        <a:bodyPr/>
        <a:lstStyle/>
        <a:p>
          <a:endParaRPr lang="en-US"/>
        </a:p>
      </dgm:t>
    </dgm:pt>
    <dgm:pt modelId="{CD940575-9202-4730-AD7E-51AB7A7CA81E}" type="sibTrans" cxnId="{444BE3CC-844B-4CE2-A09B-469AE7D592C9}">
      <dgm:prSet/>
      <dgm:spPr/>
      <dgm:t>
        <a:bodyPr/>
        <a:lstStyle/>
        <a:p>
          <a:endParaRPr lang="en-US"/>
        </a:p>
      </dgm:t>
    </dgm:pt>
    <dgm:pt modelId="{38F36C0E-D579-494D-94FC-85C7434DB52B}" type="pres">
      <dgm:prSet presAssocID="{EC297B4E-F273-4FFD-BC4D-6646A2D1318E}" presName="Name0" presStyleCnt="0">
        <dgm:presLayoutVars>
          <dgm:dir/>
          <dgm:animLvl val="lvl"/>
          <dgm:resizeHandles val="exact"/>
        </dgm:presLayoutVars>
      </dgm:prSet>
      <dgm:spPr/>
    </dgm:pt>
    <dgm:pt modelId="{7ECB8A94-AD01-4888-BC87-A33B420A89F3}" type="pres">
      <dgm:prSet presAssocID="{EC297B4E-F273-4FFD-BC4D-6646A2D1318E}" presName="tSp" presStyleCnt="0"/>
      <dgm:spPr/>
    </dgm:pt>
    <dgm:pt modelId="{CD94B79F-BE91-4E6F-A70E-489F4CE7E497}" type="pres">
      <dgm:prSet presAssocID="{EC297B4E-F273-4FFD-BC4D-6646A2D1318E}" presName="bSp" presStyleCnt="0"/>
      <dgm:spPr/>
    </dgm:pt>
    <dgm:pt modelId="{1A0CC558-A7E2-4421-84FD-2A482121DE25}" type="pres">
      <dgm:prSet presAssocID="{EC297B4E-F273-4FFD-BC4D-6646A2D1318E}" presName="process" presStyleCnt="0"/>
      <dgm:spPr/>
    </dgm:pt>
    <dgm:pt modelId="{4E180C7A-67BD-4F1A-8093-FF157C6D3DF0}" type="pres">
      <dgm:prSet presAssocID="{CA9C9009-D75F-4B8E-A4E3-286A21FECBB9}" presName="composite1" presStyleCnt="0"/>
      <dgm:spPr/>
    </dgm:pt>
    <dgm:pt modelId="{AF3DE1EF-E484-4960-820E-26C806809A50}" type="pres">
      <dgm:prSet presAssocID="{CA9C9009-D75F-4B8E-A4E3-286A21FECBB9}" presName="dummyNode1" presStyleLbl="node1" presStyleIdx="0" presStyleCnt="3"/>
      <dgm:spPr/>
    </dgm:pt>
    <dgm:pt modelId="{3FAD6960-666E-4D4A-954B-1282701C1ADC}" type="pres">
      <dgm:prSet presAssocID="{CA9C9009-D75F-4B8E-A4E3-286A21FECBB9}" presName="childNode1" presStyleLbl="bgAcc1" presStyleIdx="0" presStyleCnt="3" custLinFactNeighborX="-740">
        <dgm:presLayoutVars>
          <dgm:bulletEnabled val="1"/>
        </dgm:presLayoutVars>
      </dgm:prSet>
      <dgm:spPr/>
    </dgm:pt>
    <dgm:pt modelId="{B988BE9D-72C2-4435-AD04-32BF3F0EFC79}" type="pres">
      <dgm:prSet presAssocID="{CA9C9009-D75F-4B8E-A4E3-286A21FECBB9}" presName="childNode1tx" presStyleLbl="bgAcc1" presStyleIdx="0" presStyleCnt="3">
        <dgm:presLayoutVars>
          <dgm:bulletEnabled val="1"/>
        </dgm:presLayoutVars>
      </dgm:prSet>
      <dgm:spPr/>
    </dgm:pt>
    <dgm:pt modelId="{9733898B-F18E-4636-AA9E-B448EA718061}" type="pres">
      <dgm:prSet presAssocID="{CA9C9009-D75F-4B8E-A4E3-286A21FECBB9}" presName="parentNode1" presStyleLbl="node1" presStyleIdx="0" presStyleCnt="3">
        <dgm:presLayoutVars>
          <dgm:chMax val="1"/>
          <dgm:bulletEnabled val="1"/>
        </dgm:presLayoutVars>
      </dgm:prSet>
      <dgm:spPr/>
    </dgm:pt>
    <dgm:pt modelId="{37DDD528-1EC6-4121-8FD5-A9ED90842620}" type="pres">
      <dgm:prSet presAssocID="{CA9C9009-D75F-4B8E-A4E3-286A21FECBB9}" presName="connSite1" presStyleCnt="0"/>
      <dgm:spPr/>
    </dgm:pt>
    <dgm:pt modelId="{F8DFB676-0E89-4481-B846-4CE11CEBAF34}" type="pres">
      <dgm:prSet presAssocID="{BF4F624E-E71A-4B47-B1ED-E8C200E27685}" presName="Name9" presStyleLbl="sibTrans2D1" presStyleIdx="0" presStyleCnt="2"/>
      <dgm:spPr/>
    </dgm:pt>
    <dgm:pt modelId="{BF061C02-04C7-4AC2-9F20-E43D344489DD}" type="pres">
      <dgm:prSet presAssocID="{D885D0C3-FC43-42F2-9731-5531DC163036}" presName="composite2" presStyleCnt="0"/>
      <dgm:spPr/>
    </dgm:pt>
    <dgm:pt modelId="{A43789EB-D78E-47C1-BD82-9526455C1C42}" type="pres">
      <dgm:prSet presAssocID="{D885D0C3-FC43-42F2-9731-5531DC163036}" presName="dummyNode2" presStyleLbl="node1" presStyleIdx="0" presStyleCnt="3"/>
      <dgm:spPr/>
    </dgm:pt>
    <dgm:pt modelId="{94F731B8-FEAB-423F-9723-30E08E60D6B0}" type="pres">
      <dgm:prSet presAssocID="{D885D0C3-FC43-42F2-9731-5531DC163036}" presName="childNode2" presStyleLbl="bgAcc1" presStyleIdx="1" presStyleCnt="3">
        <dgm:presLayoutVars>
          <dgm:bulletEnabled val="1"/>
        </dgm:presLayoutVars>
      </dgm:prSet>
      <dgm:spPr/>
    </dgm:pt>
    <dgm:pt modelId="{085BA4A6-9479-4495-B65E-70909A0B99EB}" type="pres">
      <dgm:prSet presAssocID="{D885D0C3-FC43-42F2-9731-5531DC163036}" presName="childNode2tx" presStyleLbl="bgAcc1" presStyleIdx="1" presStyleCnt="3">
        <dgm:presLayoutVars>
          <dgm:bulletEnabled val="1"/>
        </dgm:presLayoutVars>
      </dgm:prSet>
      <dgm:spPr/>
    </dgm:pt>
    <dgm:pt modelId="{905E5038-BB8E-405D-8366-AD586E390780}" type="pres">
      <dgm:prSet presAssocID="{D885D0C3-FC43-42F2-9731-5531DC163036}" presName="parentNode2" presStyleLbl="node1" presStyleIdx="1" presStyleCnt="3">
        <dgm:presLayoutVars>
          <dgm:chMax val="0"/>
          <dgm:bulletEnabled val="1"/>
        </dgm:presLayoutVars>
      </dgm:prSet>
      <dgm:spPr/>
    </dgm:pt>
    <dgm:pt modelId="{DF162B3E-58B9-44AF-B34F-E22B5C2826BA}" type="pres">
      <dgm:prSet presAssocID="{D885D0C3-FC43-42F2-9731-5531DC163036}" presName="connSite2" presStyleCnt="0"/>
      <dgm:spPr/>
    </dgm:pt>
    <dgm:pt modelId="{8C68A29D-CAE6-4D07-8BEF-8B55E419445C}" type="pres">
      <dgm:prSet presAssocID="{C2B907D1-8338-43C9-8E70-1E58CF9D67E9}" presName="Name18" presStyleLbl="sibTrans2D1" presStyleIdx="1" presStyleCnt="2"/>
      <dgm:spPr/>
    </dgm:pt>
    <dgm:pt modelId="{18AB6C39-DC11-4853-B918-0670A70E75E9}" type="pres">
      <dgm:prSet presAssocID="{B7317D71-4A25-43AC-B09B-8152E6AD3DAB}" presName="composite1" presStyleCnt="0"/>
      <dgm:spPr/>
    </dgm:pt>
    <dgm:pt modelId="{B45D363E-3C27-486A-9EC5-5628D9588C7E}" type="pres">
      <dgm:prSet presAssocID="{B7317D71-4A25-43AC-B09B-8152E6AD3DAB}" presName="dummyNode1" presStyleLbl="node1" presStyleIdx="1" presStyleCnt="3"/>
      <dgm:spPr/>
    </dgm:pt>
    <dgm:pt modelId="{F5820515-ADB0-47D9-8861-48B13EA987B4}" type="pres">
      <dgm:prSet presAssocID="{B7317D71-4A25-43AC-B09B-8152E6AD3DAB}" presName="childNode1" presStyleLbl="bgAcc1" presStyleIdx="2" presStyleCnt="3">
        <dgm:presLayoutVars>
          <dgm:bulletEnabled val="1"/>
        </dgm:presLayoutVars>
      </dgm:prSet>
      <dgm:spPr/>
    </dgm:pt>
    <dgm:pt modelId="{F844CBB6-A8C3-4A9D-B1F4-917ABDC6D9AD}" type="pres">
      <dgm:prSet presAssocID="{B7317D71-4A25-43AC-B09B-8152E6AD3DAB}" presName="childNode1tx" presStyleLbl="bgAcc1" presStyleIdx="2" presStyleCnt="3">
        <dgm:presLayoutVars>
          <dgm:bulletEnabled val="1"/>
        </dgm:presLayoutVars>
      </dgm:prSet>
      <dgm:spPr/>
    </dgm:pt>
    <dgm:pt modelId="{0217859F-1703-422C-AB18-C428080241FB}" type="pres">
      <dgm:prSet presAssocID="{B7317D71-4A25-43AC-B09B-8152E6AD3DAB}" presName="parentNode1" presStyleLbl="node1" presStyleIdx="2" presStyleCnt="3">
        <dgm:presLayoutVars>
          <dgm:chMax val="1"/>
          <dgm:bulletEnabled val="1"/>
        </dgm:presLayoutVars>
      </dgm:prSet>
      <dgm:spPr/>
    </dgm:pt>
    <dgm:pt modelId="{F76D4312-52C0-4CEA-B3AF-57F886C893FB}" type="pres">
      <dgm:prSet presAssocID="{B7317D71-4A25-43AC-B09B-8152E6AD3DAB}" presName="connSite1" presStyleCnt="0"/>
      <dgm:spPr/>
    </dgm:pt>
  </dgm:ptLst>
  <dgm:cxnLst>
    <dgm:cxn modelId="{99BCA813-0A91-4BC5-8D68-7948768877C7}" srcId="{EC297B4E-F273-4FFD-BC4D-6646A2D1318E}" destId="{B7317D71-4A25-43AC-B09B-8152E6AD3DAB}" srcOrd="2" destOrd="0" parTransId="{18B3A56C-B7CB-4C82-9E9D-A427D0DB645E}" sibTransId="{7FEF69EB-2D22-4595-9B65-1C412B8E52B9}"/>
    <dgm:cxn modelId="{7BE8C32A-736E-4CD8-85DA-312EA4B8A69F}" type="presOf" srcId="{EC297B4E-F273-4FFD-BC4D-6646A2D1318E}" destId="{38F36C0E-D579-494D-94FC-85C7434DB52B}" srcOrd="0" destOrd="0" presId="urn:microsoft.com/office/officeart/2005/8/layout/hProcess4"/>
    <dgm:cxn modelId="{0F633E66-0D29-4EF5-BBB7-ACCE01EF7F80}" srcId="{EC297B4E-F273-4FFD-BC4D-6646A2D1318E}" destId="{D885D0C3-FC43-42F2-9731-5531DC163036}" srcOrd="1" destOrd="0" parTransId="{CF2B1D56-C576-4729-BC0A-E5DA40C4EED1}" sibTransId="{C2B907D1-8338-43C9-8E70-1E58CF9D67E9}"/>
    <dgm:cxn modelId="{A6117173-9A34-44B0-B97A-3ABF59D83026}" type="presOf" srcId="{6374C39E-E53D-4B7C-B2AC-08C4C89F9E74}" destId="{F844CBB6-A8C3-4A9D-B1F4-917ABDC6D9AD}" srcOrd="1" destOrd="0" presId="urn:microsoft.com/office/officeart/2005/8/layout/hProcess4"/>
    <dgm:cxn modelId="{55C7C457-4070-4B7A-BD93-2562036A9145}" type="presOf" srcId="{81E36E9B-D186-4E2E-BF85-0B8082CD4224}" destId="{94F731B8-FEAB-423F-9723-30E08E60D6B0}" srcOrd="0" destOrd="0" presId="urn:microsoft.com/office/officeart/2005/8/layout/hProcess4"/>
    <dgm:cxn modelId="{2DE9BA79-47AA-43A9-8E54-931D8AB768EC}" type="presOf" srcId="{0B88B6FA-8B18-4B86-BB9C-AD79AF25F04F}" destId="{3FAD6960-666E-4D4A-954B-1282701C1ADC}" srcOrd="0" destOrd="0" presId="urn:microsoft.com/office/officeart/2005/8/layout/hProcess4"/>
    <dgm:cxn modelId="{EBC40B82-AB1D-4A07-B8CE-9875A69DC8B2}" type="presOf" srcId="{D885D0C3-FC43-42F2-9731-5531DC163036}" destId="{905E5038-BB8E-405D-8366-AD586E390780}" srcOrd="0" destOrd="0" presId="urn:microsoft.com/office/officeart/2005/8/layout/hProcess4"/>
    <dgm:cxn modelId="{F966FA89-7CD3-4038-990C-857C422ABC1C}" type="presOf" srcId="{BF4F624E-E71A-4B47-B1ED-E8C200E27685}" destId="{F8DFB676-0E89-4481-B846-4CE11CEBAF34}" srcOrd="0" destOrd="0" presId="urn:microsoft.com/office/officeart/2005/8/layout/hProcess4"/>
    <dgm:cxn modelId="{32B9E28E-1D0B-43D4-B796-F06EA147B800}" srcId="{D885D0C3-FC43-42F2-9731-5531DC163036}" destId="{81E36E9B-D186-4E2E-BF85-0B8082CD4224}" srcOrd="0" destOrd="0" parTransId="{88AB9C38-82B7-4F99-88BC-C1C1AA22A5A2}" sibTransId="{CDF86B15-B46D-4A70-A695-0FBA9AF11CD6}"/>
    <dgm:cxn modelId="{68A4BB92-ACB7-4422-BF03-977E615E0991}" type="presOf" srcId="{C2B907D1-8338-43C9-8E70-1E58CF9D67E9}" destId="{8C68A29D-CAE6-4D07-8BEF-8B55E419445C}" srcOrd="0" destOrd="0" presId="urn:microsoft.com/office/officeart/2005/8/layout/hProcess4"/>
    <dgm:cxn modelId="{06D8679F-626D-4E55-BBD2-9D4188FDC569}" type="presOf" srcId="{CA9C9009-D75F-4B8E-A4E3-286A21FECBB9}" destId="{9733898B-F18E-4636-AA9E-B448EA718061}" srcOrd="0" destOrd="0" presId="urn:microsoft.com/office/officeart/2005/8/layout/hProcess4"/>
    <dgm:cxn modelId="{9C74CAA2-A46B-41F0-B04F-1CC43BE4208A}" type="presOf" srcId="{6374C39E-E53D-4B7C-B2AC-08C4C89F9E74}" destId="{F5820515-ADB0-47D9-8861-48B13EA987B4}" srcOrd="0" destOrd="0" presId="urn:microsoft.com/office/officeart/2005/8/layout/hProcess4"/>
    <dgm:cxn modelId="{70D77BA8-267B-450B-A62B-8EC5519598F8}" srcId="{EC297B4E-F273-4FFD-BC4D-6646A2D1318E}" destId="{CA9C9009-D75F-4B8E-A4E3-286A21FECBB9}" srcOrd="0" destOrd="0" parTransId="{0F3FD27D-0716-43D4-A258-AE6776457FA2}" sibTransId="{BF4F624E-E71A-4B47-B1ED-E8C200E27685}"/>
    <dgm:cxn modelId="{3E4DAFBA-6000-4587-B6ED-5285B1A714B0}" srcId="{CA9C9009-D75F-4B8E-A4E3-286A21FECBB9}" destId="{0B88B6FA-8B18-4B86-BB9C-AD79AF25F04F}" srcOrd="0" destOrd="0" parTransId="{FEE07616-204D-4166-93FE-FF6507922944}" sibTransId="{9E596ADC-D924-45F4-94D1-83D0BAC9F3DC}"/>
    <dgm:cxn modelId="{0F8487BE-EA36-44D1-8610-38EC2DC3049D}" type="presOf" srcId="{0B88B6FA-8B18-4B86-BB9C-AD79AF25F04F}" destId="{B988BE9D-72C2-4435-AD04-32BF3F0EFC79}" srcOrd="1" destOrd="0" presId="urn:microsoft.com/office/officeart/2005/8/layout/hProcess4"/>
    <dgm:cxn modelId="{62F514C2-E0C5-482E-8DF6-8A5104EC9B18}" type="presOf" srcId="{B7317D71-4A25-43AC-B09B-8152E6AD3DAB}" destId="{0217859F-1703-422C-AB18-C428080241FB}" srcOrd="0" destOrd="0" presId="urn:microsoft.com/office/officeart/2005/8/layout/hProcess4"/>
    <dgm:cxn modelId="{FB8D11C5-8A6B-4C2C-8A19-3A45D48556A6}" type="presOf" srcId="{81E36E9B-D186-4E2E-BF85-0B8082CD4224}" destId="{085BA4A6-9479-4495-B65E-70909A0B99EB}" srcOrd="1" destOrd="0" presId="urn:microsoft.com/office/officeart/2005/8/layout/hProcess4"/>
    <dgm:cxn modelId="{444BE3CC-844B-4CE2-A09B-469AE7D592C9}" srcId="{B7317D71-4A25-43AC-B09B-8152E6AD3DAB}" destId="{6374C39E-E53D-4B7C-B2AC-08C4C89F9E74}" srcOrd="0" destOrd="0" parTransId="{BCB127A4-99A1-4AED-BFFA-9420FD31EFC1}" sibTransId="{CD940575-9202-4730-AD7E-51AB7A7CA81E}"/>
    <dgm:cxn modelId="{F05E148E-44CC-41DD-8959-9F2A8CE56292}" type="presParOf" srcId="{38F36C0E-D579-494D-94FC-85C7434DB52B}" destId="{7ECB8A94-AD01-4888-BC87-A33B420A89F3}" srcOrd="0" destOrd="0" presId="urn:microsoft.com/office/officeart/2005/8/layout/hProcess4"/>
    <dgm:cxn modelId="{2088A97C-8C9D-441D-A715-0140F197B7C5}" type="presParOf" srcId="{38F36C0E-D579-494D-94FC-85C7434DB52B}" destId="{CD94B79F-BE91-4E6F-A70E-489F4CE7E497}" srcOrd="1" destOrd="0" presId="urn:microsoft.com/office/officeart/2005/8/layout/hProcess4"/>
    <dgm:cxn modelId="{11C07870-5B03-41CB-B9B4-D323C4B88AA5}" type="presParOf" srcId="{38F36C0E-D579-494D-94FC-85C7434DB52B}" destId="{1A0CC558-A7E2-4421-84FD-2A482121DE25}" srcOrd="2" destOrd="0" presId="urn:microsoft.com/office/officeart/2005/8/layout/hProcess4"/>
    <dgm:cxn modelId="{A578888D-77F1-4A03-B763-CC9BA022825D}" type="presParOf" srcId="{1A0CC558-A7E2-4421-84FD-2A482121DE25}" destId="{4E180C7A-67BD-4F1A-8093-FF157C6D3DF0}" srcOrd="0" destOrd="0" presId="urn:microsoft.com/office/officeart/2005/8/layout/hProcess4"/>
    <dgm:cxn modelId="{BCA20103-8FAF-4987-A4A6-1C3DB32F3E0A}" type="presParOf" srcId="{4E180C7A-67BD-4F1A-8093-FF157C6D3DF0}" destId="{AF3DE1EF-E484-4960-820E-26C806809A50}" srcOrd="0" destOrd="0" presId="urn:microsoft.com/office/officeart/2005/8/layout/hProcess4"/>
    <dgm:cxn modelId="{FEE676AF-16C3-43E3-B6CB-F74545C06017}" type="presParOf" srcId="{4E180C7A-67BD-4F1A-8093-FF157C6D3DF0}" destId="{3FAD6960-666E-4D4A-954B-1282701C1ADC}" srcOrd="1" destOrd="0" presId="urn:microsoft.com/office/officeart/2005/8/layout/hProcess4"/>
    <dgm:cxn modelId="{28A635D6-F292-456A-A038-A599168A794A}" type="presParOf" srcId="{4E180C7A-67BD-4F1A-8093-FF157C6D3DF0}" destId="{B988BE9D-72C2-4435-AD04-32BF3F0EFC79}" srcOrd="2" destOrd="0" presId="urn:microsoft.com/office/officeart/2005/8/layout/hProcess4"/>
    <dgm:cxn modelId="{D81A4A14-AA79-4500-9248-6AC971F0C428}" type="presParOf" srcId="{4E180C7A-67BD-4F1A-8093-FF157C6D3DF0}" destId="{9733898B-F18E-4636-AA9E-B448EA718061}" srcOrd="3" destOrd="0" presId="urn:microsoft.com/office/officeart/2005/8/layout/hProcess4"/>
    <dgm:cxn modelId="{05A87682-175C-4BC9-AC46-571FDA06D514}" type="presParOf" srcId="{4E180C7A-67BD-4F1A-8093-FF157C6D3DF0}" destId="{37DDD528-1EC6-4121-8FD5-A9ED90842620}" srcOrd="4" destOrd="0" presId="urn:microsoft.com/office/officeart/2005/8/layout/hProcess4"/>
    <dgm:cxn modelId="{1C18E10B-36AB-428E-BE1D-CAB7C442D834}" type="presParOf" srcId="{1A0CC558-A7E2-4421-84FD-2A482121DE25}" destId="{F8DFB676-0E89-4481-B846-4CE11CEBAF34}" srcOrd="1" destOrd="0" presId="urn:microsoft.com/office/officeart/2005/8/layout/hProcess4"/>
    <dgm:cxn modelId="{0959A70A-7722-499E-8310-ED3F3DCCE641}" type="presParOf" srcId="{1A0CC558-A7E2-4421-84FD-2A482121DE25}" destId="{BF061C02-04C7-4AC2-9F20-E43D344489DD}" srcOrd="2" destOrd="0" presId="urn:microsoft.com/office/officeart/2005/8/layout/hProcess4"/>
    <dgm:cxn modelId="{1EF82009-F357-4E27-B3C7-21EA9B8FFB99}" type="presParOf" srcId="{BF061C02-04C7-4AC2-9F20-E43D344489DD}" destId="{A43789EB-D78E-47C1-BD82-9526455C1C42}" srcOrd="0" destOrd="0" presId="urn:microsoft.com/office/officeart/2005/8/layout/hProcess4"/>
    <dgm:cxn modelId="{5C50FA90-6657-45C9-8490-4BEEE481E782}" type="presParOf" srcId="{BF061C02-04C7-4AC2-9F20-E43D344489DD}" destId="{94F731B8-FEAB-423F-9723-30E08E60D6B0}" srcOrd="1" destOrd="0" presId="urn:microsoft.com/office/officeart/2005/8/layout/hProcess4"/>
    <dgm:cxn modelId="{6C12E958-EC81-412F-A980-7E30C45B5846}" type="presParOf" srcId="{BF061C02-04C7-4AC2-9F20-E43D344489DD}" destId="{085BA4A6-9479-4495-B65E-70909A0B99EB}" srcOrd="2" destOrd="0" presId="urn:microsoft.com/office/officeart/2005/8/layout/hProcess4"/>
    <dgm:cxn modelId="{E63FE4C3-7607-491D-B753-056CF33A01EA}" type="presParOf" srcId="{BF061C02-04C7-4AC2-9F20-E43D344489DD}" destId="{905E5038-BB8E-405D-8366-AD586E390780}" srcOrd="3" destOrd="0" presId="urn:microsoft.com/office/officeart/2005/8/layout/hProcess4"/>
    <dgm:cxn modelId="{4CDD0F43-7AFA-4A35-BA9F-C36148EB10E1}" type="presParOf" srcId="{BF061C02-04C7-4AC2-9F20-E43D344489DD}" destId="{DF162B3E-58B9-44AF-B34F-E22B5C2826BA}" srcOrd="4" destOrd="0" presId="urn:microsoft.com/office/officeart/2005/8/layout/hProcess4"/>
    <dgm:cxn modelId="{E284BB0A-CF66-4078-8502-CF31E6582E05}" type="presParOf" srcId="{1A0CC558-A7E2-4421-84FD-2A482121DE25}" destId="{8C68A29D-CAE6-4D07-8BEF-8B55E419445C}" srcOrd="3" destOrd="0" presId="urn:microsoft.com/office/officeart/2005/8/layout/hProcess4"/>
    <dgm:cxn modelId="{B259ED2B-E328-43CF-AB27-B03C8AF564AA}" type="presParOf" srcId="{1A0CC558-A7E2-4421-84FD-2A482121DE25}" destId="{18AB6C39-DC11-4853-B918-0670A70E75E9}" srcOrd="4" destOrd="0" presId="urn:microsoft.com/office/officeart/2005/8/layout/hProcess4"/>
    <dgm:cxn modelId="{F4F980A1-2EB1-429A-B5EE-78F33466ADB6}" type="presParOf" srcId="{18AB6C39-DC11-4853-B918-0670A70E75E9}" destId="{B45D363E-3C27-486A-9EC5-5628D9588C7E}" srcOrd="0" destOrd="0" presId="urn:microsoft.com/office/officeart/2005/8/layout/hProcess4"/>
    <dgm:cxn modelId="{18083AD2-1388-4214-8D4C-97C03BF90271}" type="presParOf" srcId="{18AB6C39-DC11-4853-B918-0670A70E75E9}" destId="{F5820515-ADB0-47D9-8861-48B13EA987B4}" srcOrd="1" destOrd="0" presId="urn:microsoft.com/office/officeart/2005/8/layout/hProcess4"/>
    <dgm:cxn modelId="{CDC7DACC-E4C9-4236-9B55-A305C033AF0A}" type="presParOf" srcId="{18AB6C39-DC11-4853-B918-0670A70E75E9}" destId="{F844CBB6-A8C3-4A9D-B1F4-917ABDC6D9AD}" srcOrd="2" destOrd="0" presId="urn:microsoft.com/office/officeart/2005/8/layout/hProcess4"/>
    <dgm:cxn modelId="{923E6F81-6852-4D75-9889-CD02F9F71FFB}" type="presParOf" srcId="{18AB6C39-DC11-4853-B918-0670A70E75E9}" destId="{0217859F-1703-422C-AB18-C428080241FB}" srcOrd="3" destOrd="0" presId="urn:microsoft.com/office/officeart/2005/8/layout/hProcess4"/>
    <dgm:cxn modelId="{D43D2271-2FEC-4D52-ABC9-DFE22F3A6B3E}" type="presParOf" srcId="{18AB6C39-DC11-4853-B918-0670A70E75E9}" destId="{F76D4312-52C0-4CEA-B3AF-57F886C893FB}" srcOrd="4" destOrd="0" presId="urn:microsoft.com/office/officeart/2005/8/layout/hProcess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C297B4E-F273-4FFD-BC4D-6646A2D1318E}"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CA9C9009-D75F-4B8E-A4E3-286A21FECBB9}">
      <dgm:prSet phldrT="[Text]"/>
      <dgm:spPr/>
      <dgm:t>
        <a:bodyPr/>
        <a:lstStyle/>
        <a:p>
          <a:r>
            <a:rPr lang="en-US" dirty="0"/>
            <a:t>yes</a:t>
          </a:r>
        </a:p>
      </dgm:t>
    </dgm:pt>
    <dgm:pt modelId="{0F3FD27D-0716-43D4-A258-AE6776457FA2}" type="parTrans" cxnId="{70D77BA8-267B-450B-A62B-8EC5519598F8}">
      <dgm:prSet/>
      <dgm:spPr/>
      <dgm:t>
        <a:bodyPr/>
        <a:lstStyle/>
        <a:p>
          <a:endParaRPr lang="en-US"/>
        </a:p>
      </dgm:t>
    </dgm:pt>
    <dgm:pt modelId="{BF4F624E-E71A-4B47-B1ED-E8C200E27685}" type="sibTrans" cxnId="{70D77BA8-267B-450B-A62B-8EC5519598F8}">
      <dgm:prSet/>
      <dgm:spPr/>
      <dgm:t>
        <a:bodyPr/>
        <a:lstStyle/>
        <a:p>
          <a:endParaRPr lang="en-US"/>
        </a:p>
      </dgm:t>
    </dgm:pt>
    <dgm:pt modelId="{0B88B6FA-8B18-4B86-BB9C-AD79AF25F04F}">
      <dgm:prSet phldrT="[Text]"/>
      <dgm:spPr/>
      <dgm:t>
        <a:bodyPr/>
        <a:lstStyle/>
        <a:p>
          <a:r>
            <a:rPr lang="en-US" dirty="0"/>
            <a:t>OpenAI No-refusal?</a:t>
          </a:r>
        </a:p>
      </dgm:t>
    </dgm:pt>
    <dgm:pt modelId="{FEE07616-204D-4166-93FE-FF6507922944}" type="parTrans" cxnId="{3E4DAFBA-6000-4587-B6ED-5285B1A714B0}">
      <dgm:prSet/>
      <dgm:spPr/>
      <dgm:t>
        <a:bodyPr/>
        <a:lstStyle/>
        <a:p>
          <a:endParaRPr lang="en-US"/>
        </a:p>
      </dgm:t>
    </dgm:pt>
    <dgm:pt modelId="{9E596ADC-D924-45F4-94D1-83D0BAC9F3DC}" type="sibTrans" cxnId="{3E4DAFBA-6000-4587-B6ED-5285B1A714B0}">
      <dgm:prSet/>
      <dgm:spPr/>
      <dgm:t>
        <a:bodyPr/>
        <a:lstStyle/>
        <a:p>
          <a:endParaRPr lang="en-US"/>
        </a:p>
      </dgm:t>
    </dgm:pt>
    <dgm:pt modelId="{D885D0C3-FC43-42F2-9731-5531DC163036}">
      <dgm:prSet phldrT="[Text]"/>
      <dgm:spPr/>
      <dgm:t>
        <a:bodyPr/>
        <a:lstStyle/>
        <a:p>
          <a:r>
            <a:rPr lang="en-US" dirty="0"/>
            <a:t>yes</a:t>
          </a:r>
        </a:p>
      </dgm:t>
    </dgm:pt>
    <dgm:pt modelId="{CF2B1D56-C576-4729-BC0A-E5DA40C4EED1}" type="parTrans" cxnId="{0F633E66-0D29-4EF5-BBB7-ACCE01EF7F80}">
      <dgm:prSet/>
      <dgm:spPr/>
      <dgm:t>
        <a:bodyPr/>
        <a:lstStyle/>
        <a:p>
          <a:endParaRPr lang="en-US"/>
        </a:p>
      </dgm:t>
    </dgm:pt>
    <dgm:pt modelId="{C2B907D1-8338-43C9-8E70-1E58CF9D67E9}" type="sibTrans" cxnId="{0F633E66-0D29-4EF5-BBB7-ACCE01EF7F80}">
      <dgm:prSet/>
      <dgm:spPr/>
      <dgm:t>
        <a:bodyPr/>
        <a:lstStyle/>
        <a:p>
          <a:endParaRPr lang="en-US"/>
        </a:p>
      </dgm:t>
    </dgm:pt>
    <dgm:pt modelId="{81E36E9B-D186-4E2E-BF85-0B8082CD4224}">
      <dgm:prSet phldrT="[Text]"/>
      <dgm:spPr/>
      <dgm:t>
        <a:bodyPr/>
        <a:lstStyle/>
        <a:p>
          <a:r>
            <a:rPr lang="en-US" dirty="0"/>
            <a:t>Is JSON?</a:t>
          </a:r>
        </a:p>
      </dgm:t>
    </dgm:pt>
    <dgm:pt modelId="{88AB9C38-82B7-4F99-88BC-C1C1AA22A5A2}" type="parTrans" cxnId="{32B9E28E-1D0B-43D4-B796-F06EA147B800}">
      <dgm:prSet/>
      <dgm:spPr/>
      <dgm:t>
        <a:bodyPr/>
        <a:lstStyle/>
        <a:p>
          <a:endParaRPr lang="en-US"/>
        </a:p>
      </dgm:t>
    </dgm:pt>
    <dgm:pt modelId="{CDF86B15-B46D-4A70-A695-0FBA9AF11CD6}" type="sibTrans" cxnId="{32B9E28E-1D0B-43D4-B796-F06EA147B800}">
      <dgm:prSet/>
      <dgm:spPr/>
      <dgm:t>
        <a:bodyPr/>
        <a:lstStyle/>
        <a:p>
          <a:endParaRPr lang="en-US"/>
        </a:p>
      </dgm:t>
    </dgm:pt>
    <dgm:pt modelId="{B7317D71-4A25-43AC-B09B-8152E6AD3DAB}">
      <dgm:prSet phldrT="[Text]"/>
      <dgm:spPr/>
      <dgm:t>
        <a:bodyPr/>
        <a:lstStyle/>
        <a:p>
          <a:r>
            <a:rPr lang="en-US" dirty="0"/>
            <a:t>yes</a:t>
          </a:r>
        </a:p>
      </dgm:t>
    </dgm:pt>
    <dgm:pt modelId="{18B3A56C-B7CB-4C82-9E9D-A427D0DB645E}" type="parTrans" cxnId="{99BCA813-0A91-4BC5-8D68-7948768877C7}">
      <dgm:prSet/>
      <dgm:spPr/>
      <dgm:t>
        <a:bodyPr/>
        <a:lstStyle/>
        <a:p>
          <a:endParaRPr lang="en-US"/>
        </a:p>
      </dgm:t>
    </dgm:pt>
    <dgm:pt modelId="{7FEF69EB-2D22-4595-9B65-1C412B8E52B9}" type="sibTrans" cxnId="{99BCA813-0A91-4BC5-8D68-7948768877C7}">
      <dgm:prSet/>
      <dgm:spPr/>
      <dgm:t>
        <a:bodyPr/>
        <a:lstStyle/>
        <a:p>
          <a:endParaRPr lang="en-US"/>
        </a:p>
      </dgm:t>
    </dgm:pt>
    <dgm:pt modelId="{6374C39E-E53D-4B7C-B2AC-08C4C89F9E74}">
      <dgm:prSet phldrT="[Text]"/>
      <dgm:spPr/>
      <dgm:t>
        <a:bodyPr/>
        <a:lstStyle/>
        <a:p>
          <a:r>
            <a:rPr lang="en-US" dirty="0"/>
            <a:t>Valid Category?</a:t>
          </a:r>
        </a:p>
      </dgm:t>
    </dgm:pt>
    <dgm:pt modelId="{BCB127A4-99A1-4AED-BFFA-9420FD31EFC1}" type="parTrans" cxnId="{444BE3CC-844B-4CE2-A09B-469AE7D592C9}">
      <dgm:prSet/>
      <dgm:spPr/>
      <dgm:t>
        <a:bodyPr/>
        <a:lstStyle/>
        <a:p>
          <a:endParaRPr lang="en-US"/>
        </a:p>
      </dgm:t>
    </dgm:pt>
    <dgm:pt modelId="{CD940575-9202-4730-AD7E-51AB7A7CA81E}" type="sibTrans" cxnId="{444BE3CC-844B-4CE2-A09B-469AE7D592C9}">
      <dgm:prSet/>
      <dgm:spPr/>
      <dgm:t>
        <a:bodyPr/>
        <a:lstStyle/>
        <a:p>
          <a:endParaRPr lang="en-US"/>
        </a:p>
      </dgm:t>
    </dgm:pt>
    <dgm:pt modelId="{38F36C0E-D579-494D-94FC-85C7434DB52B}" type="pres">
      <dgm:prSet presAssocID="{EC297B4E-F273-4FFD-BC4D-6646A2D1318E}" presName="Name0" presStyleCnt="0">
        <dgm:presLayoutVars>
          <dgm:dir/>
          <dgm:animLvl val="lvl"/>
          <dgm:resizeHandles val="exact"/>
        </dgm:presLayoutVars>
      </dgm:prSet>
      <dgm:spPr/>
    </dgm:pt>
    <dgm:pt modelId="{7ECB8A94-AD01-4888-BC87-A33B420A89F3}" type="pres">
      <dgm:prSet presAssocID="{EC297B4E-F273-4FFD-BC4D-6646A2D1318E}" presName="tSp" presStyleCnt="0"/>
      <dgm:spPr/>
    </dgm:pt>
    <dgm:pt modelId="{CD94B79F-BE91-4E6F-A70E-489F4CE7E497}" type="pres">
      <dgm:prSet presAssocID="{EC297B4E-F273-4FFD-BC4D-6646A2D1318E}" presName="bSp" presStyleCnt="0"/>
      <dgm:spPr/>
    </dgm:pt>
    <dgm:pt modelId="{1A0CC558-A7E2-4421-84FD-2A482121DE25}" type="pres">
      <dgm:prSet presAssocID="{EC297B4E-F273-4FFD-BC4D-6646A2D1318E}" presName="process" presStyleCnt="0"/>
      <dgm:spPr/>
    </dgm:pt>
    <dgm:pt modelId="{4E180C7A-67BD-4F1A-8093-FF157C6D3DF0}" type="pres">
      <dgm:prSet presAssocID="{CA9C9009-D75F-4B8E-A4E3-286A21FECBB9}" presName="composite1" presStyleCnt="0"/>
      <dgm:spPr/>
    </dgm:pt>
    <dgm:pt modelId="{AF3DE1EF-E484-4960-820E-26C806809A50}" type="pres">
      <dgm:prSet presAssocID="{CA9C9009-D75F-4B8E-A4E3-286A21FECBB9}" presName="dummyNode1" presStyleLbl="node1" presStyleIdx="0" presStyleCnt="3"/>
      <dgm:spPr/>
    </dgm:pt>
    <dgm:pt modelId="{3FAD6960-666E-4D4A-954B-1282701C1ADC}" type="pres">
      <dgm:prSet presAssocID="{CA9C9009-D75F-4B8E-A4E3-286A21FECBB9}" presName="childNode1" presStyleLbl="bgAcc1" presStyleIdx="0" presStyleCnt="3">
        <dgm:presLayoutVars>
          <dgm:bulletEnabled val="1"/>
        </dgm:presLayoutVars>
      </dgm:prSet>
      <dgm:spPr/>
    </dgm:pt>
    <dgm:pt modelId="{B988BE9D-72C2-4435-AD04-32BF3F0EFC79}" type="pres">
      <dgm:prSet presAssocID="{CA9C9009-D75F-4B8E-A4E3-286A21FECBB9}" presName="childNode1tx" presStyleLbl="bgAcc1" presStyleIdx="0" presStyleCnt="3">
        <dgm:presLayoutVars>
          <dgm:bulletEnabled val="1"/>
        </dgm:presLayoutVars>
      </dgm:prSet>
      <dgm:spPr/>
    </dgm:pt>
    <dgm:pt modelId="{9733898B-F18E-4636-AA9E-B448EA718061}" type="pres">
      <dgm:prSet presAssocID="{CA9C9009-D75F-4B8E-A4E3-286A21FECBB9}" presName="parentNode1" presStyleLbl="node1" presStyleIdx="0" presStyleCnt="3">
        <dgm:presLayoutVars>
          <dgm:chMax val="1"/>
          <dgm:bulletEnabled val="1"/>
        </dgm:presLayoutVars>
      </dgm:prSet>
      <dgm:spPr/>
    </dgm:pt>
    <dgm:pt modelId="{37DDD528-1EC6-4121-8FD5-A9ED90842620}" type="pres">
      <dgm:prSet presAssocID="{CA9C9009-D75F-4B8E-A4E3-286A21FECBB9}" presName="connSite1" presStyleCnt="0"/>
      <dgm:spPr/>
    </dgm:pt>
    <dgm:pt modelId="{F8DFB676-0E89-4481-B846-4CE11CEBAF34}" type="pres">
      <dgm:prSet presAssocID="{BF4F624E-E71A-4B47-B1ED-E8C200E27685}" presName="Name9" presStyleLbl="sibTrans2D1" presStyleIdx="0" presStyleCnt="2"/>
      <dgm:spPr/>
    </dgm:pt>
    <dgm:pt modelId="{BF061C02-04C7-4AC2-9F20-E43D344489DD}" type="pres">
      <dgm:prSet presAssocID="{D885D0C3-FC43-42F2-9731-5531DC163036}" presName="composite2" presStyleCnt="0"/>
      <dgm:spPr/>
    </dgm:pt>
    <dgm:pt modelId="{A43789EB-D78E-47C1-BD82-9526455C1C42}" type="pres">
      <dgm:prSet presAssocID="{D885D0C3-FC43-42F2-9731-5531DC163036}" presName="dummyNode2" presStyleLbl="node1" presStyleIdx="0" presStyleCnt="3"/>
      <dgm:spPr/>
    </dgm:pt>
    <dgm:pt modelId="{94F731B8-FEAB-423F-9723-30E08E60D6B0}" type="pres">
      <dgm:prSet presAssocID="{D885D0C3-FC43-42F2-9731-5531DC163036}" presName="childNode2" presStyleLbl="bgAcc1" presStyleIdx="1" presStyleCnt="3">
        <dgm:presLayoutVars>
          <dgm:bulletEnabled val="1"/>
        </dgm:presLayoutVars>
      </dgm:prSet>
      <dgm:spPr/>
    </dgm:pt>
    <dgm:pt modelId="{085BA4A6-9479-4495-B65E-70909A0B99EB}" type="pres">
      <dgm:prSet presAssocID="{D885D0C3-FC43-42F2-9731-5531DC163036}" presName="childNode2tx" presStyleLbl="bgAcc1" presStyleIdx="1" presStyleCnt="3">
        <dgm:presLayoutVars>
          <dgm:bulletEnabled val="1"/>
        </dgm:presLayoutVars>
      </dgm:prSet>
      <dgm:spPr/>
    </dgm:pt>
    <dgm:pt modelId="{905E5038-BB8E-405D-8366-AD586E390780}" type="pres">
      <dgm:prSet presAssocID="{D885D0C3-FC43-42F2-9731-5531DC163036}" presName="parentNode2" presStyleLbl="node1" presStyleIdx="1" presStyleCnt="3">
        <dgm:presLayoutVars>
          <dgm:chMax val="0"/>
          <dgm:bulletEnabled val="1"/>
        </dgm:presLayoutVars>
      </dgm:prSet>
      <dgm:spPr/>
    </dgm:pt>
    <dgm:pt modelId="{DF162B3E-58B9-44AF-B34F-E22B5C2826BA}" type="pres">
      <dgm:prSet presAssocID="{D885D0C3-FC43-42F2-9731-5531DC163036}" presName="connSite2" presStyleCnt="0"/>
      <dgm:spPr/>
    </dgm:pt>
    <dgm:pt modelId="{8C68A29D-CAE6-4D07-8BEF-8B55E419445C}" type="pres">
      <dgm:prSet presAssocID="{C2B907D1-8338-43C9-8E70-1E58CF9D67E9}" presName="Name18" presStyleLbl="sibTrans2D1" presStyleIdx="1" presStyleCnt="2"/>
      <dgm:spPr/>
    </dgm:pt>
    <dgm:pt modelId="{18AB6C39-DC11-4853-B918-0670A70E75E9}" type="pres">
      <dgm:prSet presAssocID="{B7317D71-4A25-43AC-B09B-8152E6AD3DAB}" presName="composite1" presStyleCnt="0"/>
      <dgm:spPr/>
    </dgm:pt>
    <dgm:pt modelId="{B45D363E-3C27-486A-9EC5-5628D9588C7E}" type="pres">
      <dgm:prSet presAssocID="{B7317D71-4A25-43AC-B09B-8152E6AD3DAB}" presName="dummyNode1" presStyleLbl="node1" presStyleIdx="1" presStyleCnt="3"/>
      <dgm:spPr/>
    </dgm:pt>
    <dgm:pt modelId="{F5820515-ADB0-47D9-8861-48B13EA987B4}" type="pres">
      <dgm:prSet presAssocID="{B7317D71-4A25-43AC-B09B-8152E6AD3DAB}" presName="childNode1" presStyleLbl="bgAcc1" presStyleIdx="2" presStyleCnt="3">
        <dgm:presLayoutVars>
          <dgm:bulletEnabled val="1"/>
        </dgm:presLayoutVars>
      </dgm:prSet>
      <dgm:spPr/>
    </dgm:pt>
    <dgm:pt modelId="{F844CBB6-A8C3-4A9D-B1F4-917ABDC6D9AD}" type="pres">
      <dgm:prSet presAssocID="{B7317D71-4A25-43AC-B09B-8152E6AD3DAB}" presName="childNode1tx" presStyleLbl="bgAcc1" presStyleIdx="2" presStyleCnt="3">
        <dgm:presLayoutVars>
          <dgm:bulletEnabled val="1"/>
        </dgm:presLayoutVars>
      </dgm:prSet>
      <dgm:spPr/>
    </dgm:pt>
    <dgm:pt modelId="{0217859F-1703-422C-AB18-C428080241FB}" type="pres">
      <dgm:prSet presAssocID="{B7317D71-4A25-43AC-B09B-8152E6AD3DAB}" presName="parentNode1" presStyleLbl="node1" presStyleIdx="2" presStyleCnt="3">
        <dgm:presLayoutVars>
          <dgm:chMax val="1"/>
          <dgm:bulletEnabled val="1"/>
        </dgm:presLayoutVars>
      </dgm:prSet>
      <dgm:spPr/>
    </dgm:pt>
    <dgm:pt modelId="{F76D4312-52C0-4CEA-B3AF-57F886C893FB}" type="pres">
      <dgm:prSet presAssocID="{B7317D71-4A25-43AC-B09B-8152E6AD3DAB}" presName="connSite1" presStyleCnt="0"/>
      <dgm:spPr/>
    </dgm:pt>
  </dgm:ptLst>
  <dgm:cxnLst>
    <dgm:cxn modelId="{99BCA813-0A91-4BC5-8D68-7948768877C7}" srcId="{EC297B4E-F273-4FFD-BC4D-6646A2D1318E}" destId="{B7317D71-4A25-43AC-B09B-8152E6AD3DAB}" srcOrd="2" destOrd="0" parTransId="{18B3A56C-B7CB-4C82-9E9D-A427D0DB645E}" sibTransId="{7FEF69EB-2D22-4595-9B65-1C412B8E52B9}"/>
    <dgm:cxn modelId="{7BE8C32A-736E-4CD8-85DA-312EA4B8A69F}" type="presOf" srcId="{EC297B4E-F273-4FFD-BC4D-6646A2D1318E}" destId="{38F36C0E-D579-494D-94FC-85C7434DB52B}" srcOrd="0" destOrd="0" presId="urn:microsoft.com/office/officeart/2005/8/layout/hProcess4"/>
    <dgm:cxn modelId="{0F633E66-0D29-4EF5-BBB7-ACCE01EF7F80}" srcId="{EC297B4E-F273-4FFD-BC4D-6646A2D1318E}" destId="{D885D0C3-FC43-42F2-9731-5531DC163036}" srcOrd="1" destOrd="0" parTransId="{CF2B1D56-C576-4729-BC0A-E5DA40C4EED1}" sibTransId="{C2B907D1-8338-43C9-8E70-1E58CF9D67E9}"/>
    <dgm:cxn modelId="{A6117173-9A34-44B0-B97A-3ABF59D83026}" type="presOf" srcId="{6374C39E-E53D-4B7C-B2AC-08C4C89F9E74}" destId="{F844CBB6-A8C3-4A9D-B1F4-917ABDC6D9AD}" srcOrd="1" destOrd="0" presId="urn:microsoft.com/office/officeart/2005/8/layout/hProcess4"/>
    <dgm:cxn modelId="{55C7C457-4070-4B7A-BD93-2562036A9145}" type="presOf" srcId="{81E36E9B-D186-4E2E-BF85-0B8082CD4224}" destId="{94F731B8-FEAB-423F-9723-30E08E60D6B0}" srcOrd="0" destOrd="0" presId="urn:microsoft.com/office/officeart/2005/8/layout/hProcess4"/>
    <dgm:cxn modelId="{2DE9BA79-47AA-43A9-8E54-931D8AB768EC}" type="presOf" srcId="{0B88B6FA-8B18-4B86-BB9C-AD79AF25F04F}" destId="{3FAD6960-666E-4D4A-954B-1282701C1ADC}" srcOrd="0" destOrd="0" presId="urn:microsoft.com/office/officeart/2005/8/layout/hProcess4"/>
    <dgm:cxn modelId="{EBC40B82-AB1D-4A07-B8CE-9875A69DC8B2}" type="presOf" srcId="{D885D0C3-FC43-42F2-9731-5531DC163036}" destId="{905E5038-BB8E-405D-8366-AD586E390780}" srcOrd="0" destOrd="0" presId="urn:microsoft.com/office/officeart/2005/8/layout/hProcess4"/>
    <dgm:cxn modelId="{F966FA89-7CD3-4038-990C-857C422ABC1C}" type="presOf" srcId="{BF4F624E-E71A-4B47-B1ED-E8C200E27685}" destId="{F8DFB676-0E89-4481-B846-4CE11CEBAF34}" srcOrd="0" destOrd="0" presId="urn:microsoft.com/office/officeart/2005/8/layout/hProcess4"/>
    <dgm:cxn modelId="{32B9E28E-1D0B-43D4-B796-F06EA147B800}" srcId="{D885D0C3-FC43-42F2-9731-5531DC163036}" destId="{81E36E9B-D186-4E2E-BF85-0B8082CD4224}" srcOrd="0" destOrd="0" parTransId="{88AB9C38-82B7-4F99-88BC-C1C1AA22A5A2}" sibTransId="{CDF86B15-B46D-4A70-A695-0FBA9AF11CD6}"/>
    <dgm:cxn modelId="{68A4BB92-ACB7-4422-BF03-977E615E0991}" type="presOf" srcId="{C2B907D1-8338-43C9-8E70-1E58CF9D67E9}" destId="{8C68A29D-CAE6-4D07-8BEF-8B55E419445C}" srcOrd="0" destOrd="0" presId="urn:microsoft.com/office/officeart/2005/8/layout/hProcess4"/>
    <dgm:cxn modelId="{06D8679F-626D-4E55-BBD2-9D4188FDC569}" type="presOf" srcId="{CA9C9009-D75F-4B8E-A4E3-286A21FECBB9}" destId="{9733898B-F18E-4636-AA9E-B448EA718061}" srcOrd="0" destOrd="0" presId="urn:microsoft.com/office/officeart/2005/8/layout/hProcess4"/>
    <dgm:cxn modelId="{9C74CAA2-A46B-41F0-B04F-1CC43BE4208A}" type="presOf" srcId="{6374C39E-E53D-4B7C-B2AC-08C4C89F9E74}" destId="{F5820515-ADB0-47D9-8861-48B13EA987B4}" srcOrd="0" destOrd="0" presId="urn:microsoft.com/office/officeart/2005/8/layout/hProcess4"/>
    <dgm:cxn modelId="{70D77BA8-267B-450B-A62B-8EC5519598F8}" srcId="{EC297B4E-F273-4FFD-BC4D-6646A2D1318E}" destId="{CA9C9009-D75F-4B8E-A4E3-286A21FECBB9}" srcOrd="0" destOrd="0" parTransId="{0F3FD27D-0716-43D4-A258-AE6776457FA2}" sibTransId="{BF4F624E-E71A-4B47-B1ED-E8C200E27685}"/>
    <dgm:cxn modelId="{3E4DAFBA-6000-4587-B6ED-5285B1A714B0}" srcId="{CA9C9009-D75F-4B8E-A4E3-286A21FECBB9}" destId="{0B88B6FA-8B18-4B86-BB9C-AD79AF25F04F}" srcOrd="0" destOrd="0" parTransId="{FEE07616-204D-4166-93FE-FF6507922944}" sibTransId="{9E596ADC-D924-45F4-94D1-83D0BAC9F3DC}"/>
    <dgm:cxn modelId="{0F8487BE-EA36-44D1-8610-38EC2DC3049D}" type="presOf" srcId="{0B88B6FA-8B18-4B86-BB9C-AD79AF25F04F}" destId="{B988BE9D-72C2-4435-AD04-32BF3F0EFC79}" srcOrd="1" destOrd="0" presId="urn:microsoft.com/office/officeart/2005/8/layout/hProcess4"/>
    <dgm:cxn modelId="{62F514C2-E0C5-482E-8DF6-8A5104EC9B18}" type="presOf" srcId="{B7317D71-4A25-43AC-B09B-8152E6AD3DAB}" destId="{0217859F-1703-422C-AB18-C428080241FB}" srcOrd="0" destOrd="0" presId="urn:microsoft.com/office/officeart/2005/8/layout/hProcess4"/>
    <dgm:cxn modelId="{FB8D11C5-8A6B-4C2C-8A19-3A45D48556A6}" type="presOf" srcId="{81E36E9B-D186-4E2E-BF85-0B8082CD4224}" destId="{085BA4A6-9479-4495-B65E-70909A0B99EB}" srcOrd="1" destOrd="0" presId="urn:microsoft.com/office/officeart/2005/8/layout/hProcess4"/>
    <dgm:cxn modelId="{444BE3CC-844B-4CE2-A09B-469AE7D592C9}" srcId="{B7317D71-4A25-43AC-B09B-8152E6AD3DAB}" destId="{6374C39E-E53D-4B7C-B2AC-08C4C89F9E74}" srcOrd="0" destOrd="0" parTransId="{BCB127A4-99A1-4AED-BFFA-9420FD31EFC1}" sibTransId="{CD940575-9202-4730-AD7E-51AB7A7CA81E}"/>
    <dgm:cxn modelId="{F05E148E-44CC-41DD-8959-9F2A8CE56292}" type="presParOf" srcId="{38F36C0E-D579-494D-94FC-85C7434DB52B}" destId="{7ECB8A94-AD01-4888-BC87-A33B420A89F3}" srcOrd="0" destOrd="0" presId="urn:microsoft.com/office/officeart/2005/8/layout/hProcess4"/>
    <dgm:cxn modelId="{2088A97C-8C9D-441D-A715-0140F197B7C5}" type="presParOf" srcId="{38F36C0E-D579-494D-94FC-85C7434DB52B}" destId="{CD94B79F-BE91-4E6F-A70E-489F4CE7E497}" srcOrd="1" destOrd="0" presId="urn:microsoft.com/office/officeart/2005/8/layout/hProcess4"/>
    <dgm:cxn modelId="{11C07870-5B03-41CB-B9B4-D323C4B88AA5}" type="presParOf" srcId="{38F36C0E-D579-494D-94FC-85C7434DB52B}" destId="{1A0CC558-A7E2-4421-84FD-2A482121DE25}" srcOrd="2" destOrd="0" presId="urn:microsoft.com/office/officeart/2005/8/layout/hProcess4"/>
    <dgm:cxn modelId="{A578888D-77F1-4A03-B763-CC9BA022825D}" type="presParOf" srcId="{1A0CC558-A7E2-4421-84FD-2A482121DE25}" destId="{4E180C7A-67BD-4F1A-8093-FF157C6D3DF0}" srcOrd="0" destOrd="0" presId="urn:microsoft.com/office/officeart/2005/8/layout/hProcess4"/>
    <dgm:cxn modelId="{BCA20103-8FAF-4987-A4A6-1C3DB32F3E0A}" type="presParOf" srcId="{4E180C7A-67BD-4F1A-8093-FF157C6D3DF0}" destId="{AF3DE1EF-E484-4960-820E-26C806809A50}" srcOrd="0" destOrd="0" presId="urn:microsoft.com/office/officeart/2005/8/layout/hProcess4"/>
    <dgm:cxn modelId="{FEE676AF-16C3-43E3-B6CB-F74545C06017}" type="presParOf" srcId="{4E180C7A-67BD-4F1A-8093-FF157C6D3DF0}" destId="{3FAD6960-666E-4D4A-954B-1282701C1ADC}" srcOrd="1" destOrd="0" presId="urn:microsoft.com/office/officeart/2005/8/layout/hProcess4"/>
    <dgm:cxn modelId="{28A635D6-F292-456A-A038-A599168A794A}" type="presParOf" srcId="{4E180C7A-67BD-4F1A-8093-FF157C6D3DF0}" destId="{B988BE9D-72C2-4435-AD04-32BF3F0EFC79}" srcOrd="2" destOrd="0" presId="urn:microsoft.com/office/officeart/2005/8/layout/hProcess4"/>
    <dgm:cxn modelId="{D81A4A14-AA79-4500-9248-6AC971F0C428}" type="presParOf" srcId="{4E180C7A-67BD-4F1A-8093-FF157C6D3DF0}" destId="{9733898B-F18E-4636-AA9E-B448EA718061}" srcOrd="3" destOrd="0" presId="urn:microsoft.com/office/officeart/2005/8/layout/hProcess4"/>
    <dgm:cxn modelId="{05A87682-175C-4BC9-AC46-571FDA06D514}" type="presParOf" srcId="{4E180C7A-67BD-4F1A-8093-FF157C6D3DF0}" destId="{37DDD528-1EC6-4121-8FD5-A9ED90842620}" srcOrd="4" destOrd="0" presId="urn:microsoft.com/office/officeart/2005/8/layout/hProcess4"/>
    <dgm:cxn modelId="{1C18E10B-36AB-428E-BE1D-CAB7C442D834}" type="presParOf" srcId="{1A0CC558-A7E2-4421-84FD-2A482121DE25}" destId="{F8DFB676-0E89-4481-B846-4CE11CEBAF34}" srcOrd="1" destOrd="0" presId="urn:microsoft.com/office/officeart/2005/8/layout/hProcess4"/>
    <dgm:cxn modelId="{0959A70A-7722-499E-8310-ED3F3DCCE641}" type="presParOf" srcId="{1A0CC558-A7E2-4421-84FD-2A482121DE25}" destId="{BF061C02-04C7-4AC2-9F20-E43D344489DD}" srcOrd="2" destOrd="0" presId="urn:microsoft.com/office/officeart/2005/8/layout/hProcess4"/>
    <dgm:cxn modelId="{1EF82009-F357-4E27-B3C7-21EA9B8FFB99}" type="presParOf" srcId="{BF061C02-04C7-4AC2-9F20-E43D344489DD}" destId="{A43789EB-D78E-47C1-BD82-9526455C1C42}" srcOrd="0" destOrd="0" presId="urn:microsoft.com/office/officeart/2005/8/layout/hProcess4"/>
    <dgm:cxn modelId="{5C50FA90-6657-45C9-8490-4BEEE481E782}" type="presParOf" srcId="{BF061C02-04C7-4AC2-9F20-E43D344489DD}" destId="{94F731B8-FEAB-423F-9723-30E08E60D6B0}" srcOrd="1" destOrd="0" presId="urn:microsoft.com/office/officeart/2005/8/layout/hProcess4"/>
    <dgm:cxn modelId="{6C12E958-EC81-412F-A980-7E30C45B5846}" type="presParOf" srcId="{BF061C02-04C7-4AC2-9F20-E43D344489DD}" destId="{085BA4A6-9479-4495-B65E-70909A0B99EB}" srcOrd="2" destOrd="0" presId="urn:microsoft.com/office/officeart/2005/8/layout/hProcess4"/>
    <dgm:cxn modelId="{E63FE4C3-7607-491D-B753-056CF33A01EA}" type="presParOf" srcId="{BF061C02-04C7-4AC2-9F20-E43D344489DD}" destId="{905E5038-BB8E-405D-8366-AD586E390780}" srcOrd="3" destOrd="0" presId="urn:microsoft.com/office/officeart/2005/8/layout/hProcess4"/>
    <dgm:cxn modelId="{4CDD0F43-7AFA-4A35-BA9F-C36148EB10E1}" type="presParOf" srcId="{BF061C02-04C7-4AC2-9F20-E43D344489DD}" destId="{DF162B3E-58B9-44AF-B34F-E22B5C2826BA}" srcOrd="4" destOrd="0" presId="urn:microsoft.com/office/officeart/2005/8/layout/hProcess4"/>
    <dgm:cxn modelId="{E284BB0A-CF66-4078-8502-CF31E6582E05}" type="presParOf" srcId="{1A0CC558-A7E2-4421-84FD-2A482121DE25}" destId="{8C68A29D-CAE6-4D07-8BEF-8B55E419445C}" srcOrd="3" destOrd="0" presId="urn:microsoft.com/office/officeart/2005/8/layout/hProcess4"/>
    <dgm:cxn modelId="{B259ED2B-E328-43CF-AB27-B03C8AF564AA}" type="presParOf" srcId="{1A0CC558-A7E2-4421-84FD-2A482121DE25}" destId="{18AB6C39-DC11-4853-B918-0670A70E75E9}" srcOrd="4" destOrd="0" presId="urn:microsoft.com/office/officeart/2005/8/layout/hProcess4"/>
    <dgm:cxn modelId="{F4F980A1-2EB1-429A-B5EE-78F33466ADB6}" type="presParOf" srcId="{18AB6C39-DC11-4853-B918-0670A70E75E9}" destId="{B45D363E-3C27-486A-9EC5-5628D9588C7E}" srcOrd="0" destOrd="0" presId="urn:microsoft.com/office/officeart/2005/8/layout/hProcess4"/>
    <dgm:cxn modelId="{18083AD2-1388-4214-8D4C-97C03BF90271}" type="presParOf" srcId="{18AB6C39-DC11-4853-B918-0670A70E75E9}" destId="{F5820515-ADB0-47D9-8861-48B13EA987B4}" srcOrd="1" destOrd="0" presId="urn:microsoft.com/office/officeart/2005/8/layout/hProcess4"/>
    <dgm:cxn modelId="{CDC7DACC-E4C9-4236-9B55-A305C033AF0A}" type="presParOf" srcId="{18AB6C39-DC11-4853-B918-0670A70E75E9}" destId="{F844CBB6-A8C3-4A9D-B1F4-917ABDC6D9AD}" srcOrd="2" destOrd="0" presId="urn:microsoft.com/office/officeart/2005/8/layout/hProcess4"/>
    <dgm:cxn modelId="{923E6F81-6852-4D75-9889-CD02F9F71FFB}" type="presParOf" srcId="{18AB6C39-DC11-4853-B918-0670A70E75E9}" destId="{0217859F-1703-422C-AB18-C428080241FB}" srcOrd="3" destOrd="0" presId="urn:microsoft.com/office/officeart/2005/8/layout/hProcess4"/>
    <dgm:cxn modelId="{D43D2271-2FEC-4D52-ABC9-DFE22F3A6B3E}" type="presParOf" srcId="{18AB6C39-DC11-4853-B918-0670A70E75E9}" destId="{F76D4312-52C0-4CEA-B3AF-57F886C893FB}"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C297B4E-F273-4FFD-BC4D-6646A2D1318E}"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CA9C9009-D75F-4B8E-A4E3-286A21FECBB9}">
      <dgm:prSet phldrT="[Text]"/>
      <dgm:spPr/>
      <dgm:t>
        <a:bodyPr/>
        <a:lstStyle/>
        <a:p>
          <a:r>
            <a:rPr lang="en-US" dirty="0"/>
            <a:t>yes</a:t>
          </a:r>
        </a:p>
      </dgm:t>
    </dgm:pt>
    <dgm:pt modelId="{0F3FD27D-0716-43D4-A258-AE6776457FA2}" type="parTrans" cxnId="{70D77BA8-267B-450B-A62B-8EC5519598F8}">
      <dgm:prSet/>
      <dgm:spPr/>
      <dgm:t>
        <a:bodyPr/>
        <a:lstStyle/>
        <a:p>
          <a:endParaRPr lang="en-US"/>
        </a:p>
      </dgm:t>
    </dgm:pt>
    <dgm:pt modelId="{BF4F624E-E71A-4B47-B1ED-E8C200E27685}" type="sibTrans" cxnId="{70D77BA8-267B-450B-A62B-8EC5519598F8}">
      <dgm:prSet/>
      <dgm:spPr/>
      <dgm:t>
        <a:bodyPr/>
        <a:lstStyle/>
        <a:p>
          <a:endParaRPr lang="en-US"/>
        </a:p>
      </dgm:t>
    </dgm:pt>
    <dgm:pt modelId="{0B88B6FA-8B18-4B86-BB9C-AD79AF25F04F}">
      <dgm:prSet phldrT="[Text]"/>
      <dgm:spPr/>
      <dgm:t>
        <a:bodyPr/>
        <a:lstStyle/>
        <a:p>
          <a:r>
            <a:rPr lang="en-US" dirty="0"/>
            <a:t>Type </a:t>
          </a:r>
          <a:r>
            <a:rPr lang="en-US" dirty="0" err="1"/>
            <a:t>Dict</a:t>
          </a:r>
          <a:r>
            <a:rPr lang="en-US" dirty="0"/>
            <a:t>?</a:t>
          </a:r>
        </a:p>
      </dgm:t>
    </dgm:pt>
    <dgm:pt modelId="{FEE07616-204D-4166-93FE-FF6507922944}" type="parTrans" cxnId="{3E4DAFBA-6000-4587-B6ED-5285B1A714B0}">
      <dgm:prSet/>
      <dgm:spPr/>
      <dgm:t>
        <a:bodyPr/>
        <a:lstStyle/>
        <a:p>
          <a:endParaRPr lang="en-US"/>
        </a:p>
      </dgm:t>
    </dgm:pt>
    <dgm:pt modelId="{9E596ADC-D924-45F4-94D1-83D0BAC9F3DC}" type="sibTrans" cxnId="{3E4DAFBA-6000-4587-B6ED-5285B1A714B0}">
      <dgm:prSet/>
      <dgm:spPr/>
      <dgm:t>
        <a:bodyPr/>
        <a:lstStyle/>
        <a:p>
          <a:endParaRPr lang="en-US"/>
        </a:p>
      </dgm:t>
    </dgm:pt>
    <dgm:pt modelId="{D885D0C3-FC43-42F2-9731-5531DC163036}">
      <dgm:prSet phldrT="[Text]"/>
      <dgm:spPr/>
      <dgm:t>
        <a:bodyPr/>
        <a:lstStyle/>
        <a:p>
          <a:r>
            <a:rPr lang="en-US" dirty="0"/>
            <a:t>yes</a:t>
          </a:r>
        </a:p>
      </dgm:t>
    </dgm:pt>
    <dgm:pt modelId="{CF2B1D56-C576-4729-BC0A-E5DA40C4EED1}" type="parTrans" cxnId="{0F633E66-0D29-4EF5-BBB7-ACCE01EF7F80}">
      <dgm:prSet/>
      <dgm:spPr/>
      <dgm:t>
        <a:bodyPr/>
        <a:lstStyle/>
        <a:p>
          <a:endParaRPr lang="en-US"/>
        </a:p>
      </dgm:t>
    </dgm:pt>
    <dgm:pt modelId="{C2B907D1-8338-43C9-8E70-1E58CF9D67E9}" type="sibTrans" cxnId="{0F633E66-0D29-4EF5-BBB7-ACCE01EF7F80}">
      <dgm:prSet/>
      <dgm:spPr/>
      <dgm:t>
        <a:bodyPr/>
        <a:lstStyle/>
        <a:p>
          <a:endParaRPr lang="en-US"/>
        </a:p>
      </dgm:t>
    </dgm:pt>
    <dgm:pt modelId="{81E36E9B-D186-4E2E-BF85-0B8082CD4224}">
      <dgm:prSet phldrT="[Text]"/>
      <dgm:spPr/>
      <dgm:t>
        <a:bodyPr/>
        <a:lstStyle/>
        <a:p>
          <a:r>
            <a:rPr lang="en-US" dirty="0"/>
            <a:t>Correct Keys?</a:t>
          </a:r>
        </a:p>
      </dgm:t>
    </dgm:pt>
    <dgm:pt modelId="{88AB9C38-82B7-4F99-88BC-C1C1AA22A5A2}" type="parTrans" cxnId="{32B9E28E-1D0B-43D4-B796-F06EA147B800}">
      <dgm:prSet/>
      <dgm:spPr/>
      <dgm:t>
        <a:bodyPr/>
        <a:lstStyle/>
        <a:p>
          <a:endParaRPr lang="en-US"/>
        </a:p>
      </dgm:t>
    </dgm:pt>
    <dgm:pt modelId="{CDF86B15-B46D-4A70-A695-0FBA9AF11CD6}" type="sibTrans" cxnId="{32B9E28E-1D0B-43D4-B796-F06EA147B800}">
      <dgm:prSet/>
      <dgm:spPr/>
      <dgm:t>
        <a:bodyPr/>
        <a:lstStyle/>
        <a:p>
          <a:endParaRPr lang="en-US"/>
        </a:p>
      </dgm:t>
    </dgm:pt>
    <dgm:pt modelId="{B7317D71-4A25-43AC-B09B-8152E6AD3DAB}">
      <dgm:prSet phldrT="[Text]"/>
      <dgm:spPr/>
      <dgm:t>
        <a:bodyPr/>
        <a:lstStyle/>
        <a:p>
          <a:r>
            <a:rPr lang="en-US" dirty="0"/>
            <a:t>yes</a:t>
          </a:r>
        </a:p>
      </dgm:t>
    </dgm:pt>
    <dgm:pt modelId="{18B3A56C-B7CB-4C82-9E9D-A427D0DB645E}" type="parTrans" cxnId="{99BCA813-0A91-4BC5-8D68-7948768877C7}">
      <dgm:prSet/>
      <dgm:spPr/>
      <dgm:t>
        <a:bodyPr/>
        <a:lstStyle/>
        <a:p>
          <a:endParaRPr lang="en-US"/>
        </a:p>
      </dgm:t>
    </dgm:pt>
    <dgm:pt modelId="{7FEF69EB-2D22-4595-9B65-1C412B8E52B9}" type="sibTrans" cxnId="{99BCA813-0A91-4BC5-8D68-7948768877C7}">
      <dgm:prSet/>
      <dgm:spPr/>
      <dgm:t>
        <a:bodyPr/>
        <a:lstStyle/>
        <a:p>
          <a:endParaRPr lang="en-US"/>
        </a:p>
      </dgm:t>
    </dgm:pt>
    <dgm:pt modelId="{6374C39E-E53D-4B7C-B2AC-08C4C89F9E74}">
      <dgm:prSet phldrT="[Text]"/>
      <dgm:spPr/>
      <dgm:t>
        <a:bodyPr/>
        <a:lstStyle/>
        <a:p>
          <a:r>
            <a:rPr lang="en-US" dirty="0"/>
            <a:t>Non-empty values?</a:t>
          </a:r>
        </a:p>
      </dgm:t>
    </dgm:pt>
    <dgm:pt modelId="{BCB127A4-99A1-4AED-BFFA-9420FD31EFC1}" type="parTrans" cxnId="{444BE3CC-844B-4CE2-A09B-469AE7D592C9}">
      <dgm:prSet/>
      <dgm:spPr/>
      <dgm:t>
        <a:bodyPr/>
        <a:lstStyle/>
        <a:p>
          <a:endParaRPr lang="en-US"/>
        </a:p>
      </dgm:t>
    </dgm:pt>
    <dgm:pt modelId="{CD940575-9202-4730-AD7E-51AB7A7CA81E}" type="sibTrans" cxnId="{444BE3CC-844B-4CE2-A09B-469AE7D592C9}">
      <dgm:prSet/>
      <dgm:spPr/>
      <dgm:t>
        <a:bodyPr/>
        <a:lstStyle/>
        <a:p>
          <a:endParaRPr lang="en-US"/>
        </a:p>
      </dgm:t>
    </dgm:pt>
    <dgm:pt modelId="{38F36C0E-D579-494D-94FC-85C7434DB52B}" type="pres">
      <dgm:prSet presAssocID="{EC297B4E-F273-4FFD-BC4D-6646A2D1318E}" presName="Name0" presStyleCnt="0">
        <dgm:presLayoutVars>
          <dgm:dir/>
          <dgm:animLvl val="lvl"/>
          <dgm:resizeHandles val="exact"/>
        </dgm:presLayoutVars>
      </dgm:prSet>
      <dgm:spPr/>
    </dgm:pt>
    <dgm:pt modelId="{7ECB8A94-AD01-4888-BC87-A33B420A89F3}" type="pres">
      <dgm:prSet presAssocID="{EC297B4E-F273-4FFD-BC4D-6646A2D1318E}" presName="tSp" presStyleCnt="0"/>
      <dgm:spPr/>
    </dgm:pt>
    <dgm:pt modelId="{CD94B79F-BE91-4E6F-A70E-489F4CE7E497}" type="pres">
      <dgm:prSet presAssocID="{EC297B4E-F273-4FFD-BC4D-6646A2D1318E}" presName="bSp" presStyleCnt="0"/>
      <dgm:spPr/>
    </dgm:pt>
    <dgm:pt modelId="{1A0CC558-A7E2-4421-84FD-2A482121DE25}" type="pres">
      <dgm:prSet presAssocID="{EC297B4E-F273-4FFD-BC4D-6646A2D1318E}" presName="process" presStyleCnt="0"/>
      <dgm:spPr/>
    </dgm:pt>
    <dgm:pt modelId="{4E180C7A-67BD-4F1A-8093-FF157C6D3DF0}" type="pres">
      <dgm:prSet presAssocID="{CA9C9009-D75F-4B8E-A4E3-286A21FECBB9}" presName="composite1" presStyleCnt="0"/>
      <dgm:spPr/>
    </dgm:pt>
    <dgm:pt modelId="{AF3DE1EF-E484-4960-820E-26C806809A50}" type="pres">
      <dgm:prSet presAssocID="{CA9C9009-D75F-4B8E-A4E3-286A21FECBB9}" presName="dummyNode1" presStyleLbl="node1" presStyleIdx="0" presStyleCnt="3"/>
      <dgm:spPr/>
    </dgm:pt>
    <dgm:pt modelId="{3FAD6960-666E-4D4A-954B-1282701C1ADC}" type="pres">
      <dgm:prSet presAssocID="{CA9C9009-D75F-4B8E-A4E3-286A21FECBB9}" presName="childNode1" presStyleLbl="bgAcc1" presStyleIdx="0" presStyleCnt="3" custLinFactNeighborX="-740">
        <dgm:presLayoutVars>
          <dgm:bulletEnabled val="1"/>
        </dgm:presLayoutVars>
      </dgm:prSet>
      <dgm:spPr/>
    </dgm:pt>
    <dgm:pt modelId="{B988BE9D-72C2-4435-AD04-32BF3F0EFC79}" type="pres">
      <dgm:prSet presAssocID="{CA9C9009-D75F-4B8E-A4E3-286A21FECBB9}" presName="childNode1tx" presStyleLbl="bgAcc1" presStyleIdx="0" presStyleCnt="3">
        <dgm:presLayoutVars>
          <dgm:bulletEnabled val="1"/>
        </dgm:presLayoutVars>
      </dgm:prSet>
      <dgm:spPr/>
    </dgm:pt>
    <dgm:pt modelId="{9733898B-F18E-4636-AA9E-B448EA718061}" type="pres">
      <dgm:prSet presAssocID="{CA9C9009-D75F-4B8E-A4E3-286A21FECBB9}" presName="parentNode1" presStyleLbl="node1" presStyleIdx="0" presStyleCnt="3">
        <dgm:presLayoutVars>
          <dgm:chMax val="1"/>
          <dgm:bulletEnabled val="1"/>
        </dgm:presLayoutVars>
      </dgm:prSet>
      <dgm:spPr/>
    </dgm:pt>
    <dgm:pt modelId="{37DDD528-1EC6-4121-8FD5-A9ED90842620}" type="pres">
      <dgm:prSet presAssocID="{CA9C9009-D75F-4B8E-A4E3-286A21FECBB9}" presName="connSite1" presStyleCnt="0"/>
      <dgm:spPr/>
    </dgm:pt>
    <dgm:pt modelId="{F8DFB676-0E89-4481-B846-4CE11CEBAF34}" type="pres">
      <dgm:prSet presAssocID="{BF4F624E-E71A-4B47-B1ED-E8C200E27685}" presName="Name9" presStyleLbl="sibTrans2D1" presStyleIdx="0" presStyleCnt="2"/>
      <dgm:spPr/>
    </dgm:pt>
    <dgm:pt modelId="{BF061C02-04C7-4AC2-9F20-E43D344489DD}" type="pres">
      <dgm:prSet presAssocID="{D885D0C3-FC43-42F2-9731-5531DC163036}" presName="composite2" presStyleCnt="0"/>
      <dgm:spPr/>
    </dgm:pt>
    <dgm:pt modelId="{A43789EB-D78E-47C1-BD82-9526455C1C42}" type="pres">
      <dgm:prSet presAssocID="{D885D0C3-FC43-42F2-9731-5531DC163036}" presName="dummyNode2" presStyleLbl="node1" presStyleIdx="0" presStyleCnt="3"/>
      <dgm:spPr/>
    </dgm:pt>
    <dgm:pt modelId="{94F731B8-FEAB-423F-9723-30E08E60D6B0}" type="pres">
      <dgm:prSet presAssocID="{D885D0C3-FC43-42F2-9731-5531DC163036}" presName="childNode2" presStyleLbl="bgAcc1" presStyleIdx="1" presStyleCnt="3">
        <dgm:presLayoutVars>
          <dgm:bulletEnabled val="1"/>
        </dgm:presLayoutVars>
      </dgm:prSet>
      <dgm:spPr/>
    </dgm:pt>
    <dgm:pt modelId="{085BA4A6-9479-4495-B65E-70909A0B99EB}" type="pres">
      <dgm:prSet presAssocID="{D885D0C3-FC43-42F2-9731-5531DC163036}" presName="childNode2tx" presStyleLbl="bgAcc1" presStyleIdx="1" presStyleCnt="3">
        <dgm:presLayoutVars>
          <dgm:bulletEnabled val="1"/>
        </dgm:presLayoutVars>
      </dgm:prSet>
      <dgm:spPr/>
    </dgm:pt>
    <dgm:pt modelId="{905E5038-BB8E-405D-8366-AD586E390780}" type="pres">
      <dgm:prSet presAssocID="{D885D0C3-FC43-42F2-9731-5531DC163036}" presName="parentNode2" presStyleLbl="node1" presStyleIdx="1" presStyleCnt="3">
        <dgm:presLayoutVars>
          <dgm:chMax val="0"/>
          <dgm:bulletEnabled val="1"/>
        </dgm:presLayoutVars>
      </dgm:prSet>
      <dgm:spPr/>
    </dgm:pt>
    <dgm:pt modelId="{DF162B3E-58B9-44AF-B34F-E22B5C2826BA}" type="pres">
      <dgm:prSet presAssocID="{D885D0C3-FC43-42F2-9731-5531DC163036}" presName="connSite2" presStyleCnt="0"/>
      <dgm:spPr/>
    </dgm:pt>
    <dgm:pt modelId="{8C68A29D-CAE6-4D07-8BEF-8B55E419445C}" type="pres">
      <dgm:prSet presAssocID="{C2B907D1-8338-43C9-8E70-1E58CF9D67E9}" presName="Name18" presStyleLbl="sibTrans2D1" presStyleIdx="1" presStyleCnt="2"/>
      <dgm:spPr/>
    </dgm:pt>
    <dgm:pt modelId="{18AB6C39-DC11-4853-B918-0670A70E75E9}" type="pres">
      <dgm:prSet presAssocID="{B7317D71-4A25-43AC-B09B-8152E6AD3DAB}" presName="composite1" presStyleCnt="0"/>
      <dgm:spPr/>
    </dgm:pt>
    <dgm:pt modelId="{B45D363E-3C27-486A-9EC5-5628D9588C7E}" type="pres">
      <dgm:prSet presAssocID="{B7317D71-4A25-43AC-B09B-8152E6AD3DAB}" presName="dummyNode1" presStyleLbl="node1" presStyleIdx="1" presStyleCnt="3"/>
      <dgm:spPr/>
    </dgm:pt>
    <dgm:pt modelId="{F5820515-ADB0-47D9-8861-48B13EA987B4}" type="pres">
      <dgm:prSet presAssocID="{B7317D71-4A25-43AC-B09B-8152E6AD3DAB}" presName="childNode1" presStyleLbl="bgAcc1" presStyleIdx="2" presStyleCnt="3">
        <dgm:presLayoutVars>
          <dgm:bulletEnabled val="1"/>
        </dgm:presLayoutVars>
      </dgm:prSet>
      <dgm:spPr/>
    </dgm:pt>
    <dgm:pt modelId="{F844CBB6-A8C3-4A9D-B1F4-917ABDC6D9AD}" type="pres">
      <dgm:prSet presAssocID="{B7317D71-4A25-43AC-B09B-8152E6AD3DAB}" presName="childNode1tx" presStyleLbl="bgAcc1" presStyleIdx="2" presStyleCnt="3">
        <dgm:presLayoutVars>
          <dgm:bulletEnabled val="1"/>
        </dgm:presLayoutVars>
      </dgm:prSet>
      <dgm:spPr/>
    </dgm:pt>
    <dgm:pt modelId="{0217859F-1703-422C-AB18-C428080241FB}" type="pres">
      <dgm:prSet presAssocID="{B7317D71-4A25-43AC-B09B-8152E6AD3DAB}" presName="parentNode1" presStyleLbl="node1" presStyleIdx="2" presStyleCnt="3">
        <dgm:presLayoutVars>
          <dgm:chMax val="1"/>
          <dgm:bulletEnabled val="1"/>
        </dgm:presLayoutVars>
      </dgm:prSet>
      <dgm:spPr/>
    </dgm:pt>
    <dgm:pt modelId="{F76D4312-52C0-4CEA-B3AF-57F886C893FB}" type="pres">
      <dgm:prSet presAssocID="{B7317D71-4A25-43AC-B09B-8152E6AD3DAB}" presName="connSite1" presStyleCnt="0"/>
      <dgm:spPr/>
    </dgm:pt>
  </dgm:ptLst>
  <dgm:cxnLst>
    <dgm:cxn modelId="{99BCA813-0A91-4BC5-8D68-7948768877C7}" srcId="{EC297B4E-F273-4FFD-BC4D-6646A2D1318E}" destId="{B7317D71-4A25-43AC-B09B-8152E6AD3DAB}" srcOrd="2" destOrd="0" parTransId="{18B3A56C-B7CB-4C82-9E9D-A427D0DB645E}" sibTransId="{7FEF69EB-2D22-4595-9B65-1C412B8E52B9}"/>
    <dgm:cxn modelId="{7BE8C32A-736E-4CD8-85DA-312EA4B8A69F}" type="presOf" srcId="{EC297B4E-F273-4FFD-BC4D-6646A2D1318E}" destId="{38F36C0E-D579-494D-94FC-85C7434DB52B}" srcOrd="0" destOrd="0" presId="urn:microsoft.com/office/officeart/2005/8/layout/hProcess4"/>
    <dgm:cxn modelId="{0F633E66-0D29-4EF5-BBB7-ACCE01EF7F80}" srcId="{EC297B4E-F273-4FFD-BC4D-6646A2D1318E}" destId="{D885D0C3-FC43-42F2-9731-5531DC163036}" srcOrd="1" destOrd="0" parTransId="{CF2B1D56-C576-4729-BC0A-E5DA40C4EED1}" sibTransId="{C2B907D1-8338-43C9-8E70-1E58CF9D67E9}"/>
    <dgm:cxn modelId="{A6117173-9A34-44B0-B97A-3ABF59D83026}" type="presOf" srcId="{6374C39E-E53D-4B7C-B2AC-08C4C89F9E74}" destId="{F844CBB6-A8C3-4A9D-B1F4-917ABDC6D9AD}" srcOrd="1" destOrd="0" presId="urn:microsoft.com/office/officeart/2005/8/layout/hProcess4"/>
    <dgm:cxn modelId="{55C7C457-4070-4B7A-BD93-2562036A9145}" type="presOf" srcId="{81E36E9B-D186-4E2E-BF85-0B8082CD4224}" destId="{94F731B8-FEAB-423F-9723-30E08E60D6B0}" srcOrd="0" destOrd="0" presId="urn:microsoft.com/office/officeart/2005/8/layout/hProcess4"/>
    <dgm:cxn modelId="{2DE9BA79-47AA-43A9-8E54-931D8AB768EC}" type="presOf" srcId="{0B88B6FA-8B18-4B86-BB9C-AD79AF25F04F}" destId="{3FAD6960-666E-4D4A-954B-1282701C1ADC}" srcOrd="0" destOrd="0" presId="urn:microsoft.com/office/officeart/2005/8/layout/hProcess4"/>
    <dgm:cxn modelId="{EBC40B82-AB1D-4A07-B8CE-9875A69DC8B2}" type="presOf" srcId="{D885D0C3-FC43-42F2-9731-5531DC163036}" destId="{905E5038-BB8E-405D-8366-AD586E390780}" srcOrd="0" destOrd="0" presId="urn:microsoft.com/office/officeart/2005/8/layout/hProcess4"/>
    <dgm:cxn modelId="{F966FA89-7CD3-4038-990C-857C422ABC1C}" type="presOf" srcId="{BF4F624E-E71A-4B47-B1ED-E8C200E27685}" destId="{F8DFB676-0E89-4481-B846-4CE11CEBAF34}" srcOrd="0" destOrd="0" presId="urn:microsoft.com/office/officeart/2005/8/layout/hProcess4"/>
    <dgm:cxn modelId="{32B9E28E-1D0B-43D4-B796-F06EA147B800}" srcId="{D885D0C3-FC43-42F2-9731-5531DC163036}" destId="{81E36E9B-D186-4E2E-BF85-0B8082CD4224}" srcOrd="0" destOrd="0" parTransId="{88AB9C38-82B7-4F99-88BC-C1C1AA22A5A2}" sibTransId="{CDF86B15-B46D-4A70-A695-0FBA9AF11CD6}"/>
    <dgm:cxn modelId="{68A4BB92-ACB7-4422-BF03-977E615E0991}" type="presOf" srcId="{C2B907D1-8338-43C9-8E70-1E58CF9D67E9}" destId="{8C68A29D-CAE6-4D07-8BEF-8B55E419445C}" srcOrd="0" destOrd="0" presId="urn:microsoft.com/office/officeart/2005/8/layout/hProcess4"/>
    <dgm:cxn modelId="{06D8679F-626D-4E55-BBD2-9D4188FDC569}" type="presOf" srcId="{CA9C9009-D75F-4B8E-A4E3-286A21FECBB9}" destId="{9733898B-F18E-4636-AA9E-B448EA718061}" srcOrd="0" destOrd="0" presId="urn:microsoft.com/office/officeart/2005/8/layout/hProcess4"/>
    <dgm:cxn modelId="{9C74CAA2-A46B-41F0-B04F-1CC43BE4208A}" type="presOf" srcId="{6374C39E-E53D-4B7C-B2AC-08C4C89F9E74}" destId="{F5820515-ADB0-47D9-8861-48B13EA987B4}" srcOrd="0" destOrd="0" presId="urn:microsoft.com/office/officeart/2005/8/layout/hProcess4"/>
    <dgm:cxn modelId="{70D77BA8-267B-450B-A62B-8EC5519598F8}" srcId="{EC297B4E-F273-4FFD-BC4D-6646A2D1318E}" destId="{CA9C9009-D75F-4B8E-A4E3-286A21FECBB9}" srcOrd="0" destOrd="0" parTransId="{0F3FD27D-0716-43D4-A258-AE6776457FA2}" sibTransId="{BF4F624E-E71A-4B47-B1ED-E8C200E27685}"/>
    <dgm:cxn modelId="{3E4DAFBA-6000-4587-B6ED-5285B1A714B0}" srcId="{CA9C9009-D75F-4B8E-A4E3-286A21FECBB9}" destId="{0B88B6FA-8B18-4B86-BB9C-AD79AF25F04F}" srcOrd="0" destOrd="0" parTransId="{FEE07616-204D-4166-93FE-FF6507922944}" sibTransId="{9E596ADC-D924-45F4-94D1-83D0BAC9F3DC}"/>
    <dgm:cxn modelId="{0F8487BE-EA36-44D1-8610-38EC2DC3049D}" type="presOf" srcId="{0B88B6FA-8B18-4B86-BB9C-AD79AF25F04F}" destId="{B988BE9D-72C2-4435-AD04-32BF3F0EFC79}" srcOrd="1" destOrd="0" presId="urn:microsoft.com/office/officeart/2005/8/layout/hProcess4"/>
    <dgm:cxn modelId="{62F514C2-E0C5-482E-8DF6-8A5104EC9B18}" type="presOf" srcId="{B7317D71-4A25-43AC-B09B-8152E6AD3DAB}" destId="{0217859F-1703-422C-AB18-C428080241FB}" srcOrd="0" destOrd="0" presId="urn:microsoft.com/office/officeart/2005/8/layout/hProcess4"/>
    <dgm:cxn modelId="{FB8D11C5-8A6B-4C2C-8A19-3A45D48556A6}" type="presOf" srcId="{81E36E9B-D186-4E2E-BF85-0B8082CD4224}" destId="{085BA4A6-9479-4495-B65E-70909A0B99EB}" srcOrd="1" destOrd="0" presId="urn:microsoft.com/office/officeart/2005/8/layout/hProcess4"/>
    <dgm:cxn modelId="{444BE3CC-844B-4CE2-A09B-469AE7D592C9}" srcId="{B7317D71-4A25-43AC-B09B-8152E6AD3DAB}" destId="{6374C39E-E53D-4B7C-B2AC-08C4C89F9E74}" srcOrd="0" destOrd="0" parTransId="{BCB127A4-99A1-4AED-BFFA-9420FD31EFC1}" sibTransId="{CD940575-9202-4730-AD7E-51AB7A7CA81E}"/>
    <dgm:cxn modelId="{F05E148E-44CC-41DD-8959-9F2A8CE56292}" type="presParOf" srcId="{38F36C0E-D579-494D-94FC-85C7434DB52B}" destId="{7ECB8A94-AD01-4888-BC87-A33B420A89F3}" srcOrd="0" destOrd="0" presId="urn:microsoft.com/office/officeart/2005/8/layout/hProcess4"/>
    <dgm:cxn modelId="{2088A97C-8C9D-441D-A715-0140F197B7C5}" type="presParOf" srcId="{38F36C0E-D579-494D-94FC-85C7434DB52B}" destId="{CD94B79F-BE91-4E6F-A70E-489F4CE7E497}" srcOrd="1" destOrd="0" presId="urn:microsoft.com/office/officeart/2005/8/layout/hProcess4"/>
    <dgm:cxn modelId="{11C07870-5B03-41CB-B9B4-D323C4B88AA5}" type="presParOf" srcId="{38F36C0E-D579-494D-94FC-85C7434DB52B}" destId="{1A0CC558-A7E2-4421-84FD-2A482121DE25}" srcOrd="2" destOrd="0" presId="urn:microsoft.com/office/officeart/2005/8/layout/hProcess4"/>
    <dgm:cxn modelId="{A578888D-77F1-4A03-B763-CC9BA022825D}" type="presParOf" srcId="{1A0CC558-A7E2-4421-84FD-2A482121DE25}" destId="{4E180C7A-67BD-4F1A-8093-FF157C6D3DF0}" srcOrd="0" destOrd="0" presId="urn:microsoft.com/office/officeart/2005/8/layout/hProcess4"/>
    <dgm:cxn modelId="{BCA20103-8FAF-4987-A4A6-1C3DB32F3E0A}" type="presParOf" srcId="{4E180C7A-67BD-4F1A-8093-FF157C6D3DF0}" destId="{AF3DE1EF-E484-4960-820E-26C806809A50}" srcOrd="0" destOrd="0" presId="urn:microsoft.com/office/officeart/2005/8/layout/hProcess4"/>
    <dgm:cxn modelId="{FEE676AF-16C3-43E3-B6CB-F74545C06017}" type="presParOf" srcId="{4E180C7A-67BD-4F1A-8093-FF157C6D3DF0}" destId="{3FAD6960-666E-4D4A-954B-1282701C1ADC}" srcOrd="1" destOrd="0" presId="urn:microsoft.com/office/officeart/2005/8/layout/hProcess4"/>
    <dgm:cxn modelId="{28A635D6-F292-456A-A038-A599168A794A}" type="presParOf" srcId="{4E180C7A-67BD-4F1A-8093-FF157C6D3DF0}" destId="{B988BE9D-72C2-4435-AD04-32BF3F0EFC79}" srcOrd="2" destOrd="0" presId="urn:microsoft.com/office/officeart/2005/8/layout/hProcess4"/>
    <dgm:cxn modelId="{D81A4A14-AA79-4500-9248-6AC971F0C428}" type="presParOf" srcId="{4E180C7A-67BD-4F1A-8093-FF157C6D3DF0}" destId="{9733898B-F18E-4636-AA9E-B448EA718061}" srcOrd="3" destOrd="0" presId="urn:microsoft.com/office/officeart/2005/8/layout/hProcess4"/>
    <dgm:cxn modelId="{05A87682-175C-4BC9-AC46-571FDA06D514}" type="presParOf" srcId="{4E180C7A-67BD-4F1A-8093-FF157C6D3DF0}" destId="{37DDD528-1EC6-4121-8FD5-A9ED90842620}" srcOrd="4" destOrd="0" presId="urn:microsoft.com/office/officeart/2005/8/layout/hProcess4"/>
    <dgm:cxn modelId="{1C18E10B-36AB-428E-BE1D-CAB7C442D834}" type="presParOf" srcId="{1A0CC558-A7E2-4421-84FD-2A482121DE25}" destId="{F8DFB676-0E89-4481-B846-4CE11CEBAF34}" srcOrd="1" destOrd="0" presId="urn:microsoft.com/office/officeart/2005/8/layout/hProcess4"/>
    <dgm:cxn modelId="{0959A70A-7722-499E-8310-ED3F3DCCE641}" type="presParOf" srcId="{1A0CC558-A7E2-4421-84FD-2A482121DE25}" destId="{BF061C02-04C7-4AC2-9F20-E43D344489DD}" srcOrd="2" destOrd="0" presId="urn:microsoft.com/office/officeart/2005/8/layout/hProcess4"/>
    <dgm:cxn modelId="{1EF82009-F357-4E27-B3C7-21EA9B8FFB99}" type="presParOf" srcId="{BF061C02-04C7-4AC2-9F20-E43D344489DD}" destId="{A43789EB-D78E-47C1-BD82-9526455C1C42}" srcOrd="0" destOrd="0" presId="urn:microsoft.com/office/officeart/2005/8/layout/hProcess4"/>
    <dgm:cxn modelId="{5C50FA90-6657-45C9-8490-4BEEE481E782}" type="presParOf" srcId="{BF061C02-04C7-4AC2-9F20-E43D344489DD}" destId="{94F731B8-FEAB-423F-9723-30E08E60D6B0}" srcOrd="1" destOrd="0" presId="urn:microsoft.com/office/officeart/2005/8/layout/hProcess4"/>
    <dgm:cxn modelId="{6C12E958-EC81-412F-A980-7E30C45B5846}" type="presParOf" srcId="{BF061C02-04C7-4AC2-9F20-E43D344489DD}" destId="{085BA4A6-9479-4495-B65E-70909A0B99EB}" srcOrd="2" destOrd="0" presId="urn:microsoft.com/office/officeart/2005/8/layout/hProcess4"/>
    <dgm:cxn modelId="{E63FE4C3-7607-491D-B753-056CF33A01EA}" type="presParOf" srcId="{BF061C02-04C7-4AC2-9F20-E43D344489DD}" destId="{905E5038-BB8E-405D-8366-AD586E390780}" srcOrd="3" destOrd="0" presId="urn:microsoft.com/office/officeart/2005/8/layout/hProcess4"/>
    <dgm:cxn modelId="{4CDD0F43-7AFA-4A35-BA9F-C36148EB10E1}" type="presParOf" srcId="{BF061C02-04C7-4AC2-9F20-E43D344489DD}" destId="{DF162B3E-58B9-44AF-B34F-E22B5C2826BA}" srcOrd="4" destOrd="0" presId="urn:microsoft.com/office/officeart/2005/8/layout/hProcess4"/>
    <dgm:cxn modelId="{E284BB0A-CF66-4078-8502-CF31E6582E05}" type="presParOf" srcId="{1A0CC558-A7E2-4421-84FD-2A482121DE25}" destId="{8C68A29D-CAE6-4D07-8BEF-8B55E419445C}" srcOrd="3" destOrd="0" presId="urn:microsoft.com/office/officeart/2005/8/layout/hProcess4"/>
    <dgm:cxn modelId="{B259ED2B-E328-43CF-AB27-B03C8AF564AA}" type="presParOf" srcId="{1A0CC558-A7E2-4421-84FD-2A482121DE25}" destId="{18AB6C39-DC11-4853-B918-0670A70E75E9}" srcOrd="4" destOrd="0" presId="urn:microsoft.com/office/officeart/2005/8/layout/hProcess4"/>
    <dgm:cxn modelId="{F4F980A1-2EB1-429A-B5EE-78F33466ADB6}" type="presParOf" srcId="{18AB6C39-DC11-4853-B918-0670A70E75E9}" destId="{B45D363E-3C27-486A-9EC5-5628D9588C7E}" srcOrd="0" destOrd="0" presId="urn:microsoft.com/office/officeart/2005/8/layout/hProcess4"/>
    <dgm:cxn modelId="{18083AD2-1388-4214-8D4C-97C03BF90271}" type="presParOf" srcId="{18AB6C39-DC11-4853-B918-0670A70E75E9}" destId="{F5820515-ADB0-47D9-8861-48B13EA987B4}" srcOrd="1" destOrd="0" presId="urn:microsoft.com/office/officeart/2005/8/layout/hProcess4"/>
    <dgm:cxn modelId="{CDC7DACC-E4C9-4236-9B55-A305C033AF0A}" type="presParOf" srcId="{18AB6C39-DC11-4853-B918-0670A70E75E9}" destId="{F844CBB6-A8C3-4A9D-B1F4-917ABDC6D9AD}" srcOrd="2" destOrd="0" presId="urn:microsoft.com/office/officeart/2005/8/layout/hProcess4"/>
    <dgm:cxn modelId="{923E6F81-6852-4D75-9889-CD02F9F71FFB}" type="presParOf" srcId="{18AB6C39-DC11-4853-B918-0670A70E75E9}" destId="{0217859F-1703-422C-AB18-C428080241FB}" srcOrd="3" destOrd="0" presId="urn:microsoft.com/office/officeart/2005/8/layout/hProcess4"/>
    <dgm:cxn modelId="{D43D2271-2FEC-4D52-ABC9-DFE22F3A6B3E}" type="presParOf" srcId="{18AB6C39-DC11-4853-B918-0670A70E75E9}" destId="{F76D4312-52C0-4CEA-B3AF-57F886C893FB}" srcOrd="4" destOrd="0" presId="urn:microsoft.com/office/officeart/2005/8/layout/h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297B4E-F273-4FFD-BC4D-6646A2D1318E}"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CA9C9009-D75F-4B8E-A4E3-286A21FECBB9}">
      <dgm:prSet phldrT="[Text]"/>
      <dgm:spPr/>
      <dgm:t>
        <a:bodyPr/>
        <a:lstStyle/>
        <a:p>
          <a:r>
            <a:rPr lang="en-US" dirty="0"/>
            <a:t>yes</a:t>
          </a:r>
        </a:p>
      </dgm:t>
    </dgm:pt>
    <dgm:pt modelId="{0F3FD27D-0716-43D4-A258-AE6776457FA2}" type="parTrans" cxnId="{70D77BA8-267B-450B-A62B-8EC5519598F8}">
      <dgm:prSet/>
      <dgm:spPr/>
      <dgm:t>
        <a:bodyPr/>
        <a:lstStyle/>
        <a:p>
          <a:endParaRPr lang="en-US"/>
        </a:p>
      </dgm:t>
    </dgm:pt>
    <dgm:pt modelId="{BF4F624E-E71A-4B47-B1ED-E8C200E27685}" type="sibTrans" cxnId="{70D77BA8-267B-450B-A62B-8EC5519598F8}">
      <dgm:prSet/>
      <dgm:spPr/>
      <dgm:t>
        <a:bodyPr/>
        <a:lstStyle/>
        <a:p>
          <a:endParaRPr lang="en-US"/>
        </a:p>
      </dgm:t>
    </dgm:pt>
    <dgm:pt modelId="{0B88B6FA-8B18-4B86-BB9C-AD79AF25F04F}">
      <dgm:prSet phldrT="[Text]"/>
      <dgm:spPr/>
      <dgm:t>
        <a:bodyPr/>
        <a:lstStyle/>
        <a:p>
          <a:r>
            <a:rPr lang="en-US" dirty="0"/>
            <a:t>OpenAI No-refusal?</a:t>
          </a:r>
        </a:p>
      </dgm:t>
    </dgm:pt>
    <dgm:pt modelId="{FEE07616-204D-4166-93FE-FF6507922944}" type="parTrans" cxnId="{3E4DAFBA-6000-4587-B6ED-5285B1A714B0}">
      <dgm:prSet/>
      <dgm:spPr/>
      <dgm:t>
        <a:bodyPr/>
        <a:lstStyle/>
        <a:p>
          <a:endParaRPr lang="en-US"/>
        </a:p>
      </dgm:t>
    </dgm:pt>
    <dgm:pt modelId="{9E596ADC-D924-45F4-94D1-83D0BAC9F3DC}" type="sibTrans" cxnId="{3E4DAFBA-6000-4587-B6ED-5285B1A714B0}">
      <dgm:prSet/>
      <dgm:spPr/>
      <dgm:t>
        <a:bodyPr/>
        <a:lstStyle/>
        <a:p>
          <a:endParaRPr lang="en-US"/>
        </a:p>
      </dgm:t>
    </dgm:pt>
    <dgm:pt modelId="{D885D0C3-FC43-42F2-9731-5531DC163036}">
      <dgm:prSet phldrT="[Text]"/>
      <dgm:spPr/>
      <dgm:t>
        <a:bodyPr/>
        <a:lstStyle/>
        <a:p>
          <a:r>
            <a:rPr lang="en-US" dirty="0"/>
            <a:t>yes</a:t>
          </a:r>
        </a:p>
      </dgm:t>
    </dgm:pt>
    <dgm:pt modelId="{CF2B1D56-C576-4729-BC0A-E5DA40C4EED1}" type="parTrans" cxnId="{0F633E66-0D29-4EF5-BBB7-ACCE01EF7F80}">
      <dgm:prSet/>
      <dgm:spPr/>
      <dgm:t>
        <a:bodyPr/>
        <a:lstStyle/>
        <a:p>
          <a:endParaRPr lang="en-US"/>
        </a:p>
      </dgm:t>
    </dgm:pt>
    <dgm:pt modelId="{C2B907D1-8338-43C9-8E70-1E58CF9D67E9}" type="sibTrans" cxnId="{0F633E66-0D29-4EF5-BBB7-ACCE01EF7F80}">
      <dgm:prSet/>
      <dgm:spPr/>
      <dgm:t>
        <a:bodyPr/>
        <a:lstStyle/>
        <a:p>
          <a:endParaRPr lang="en-US"/>
        </a:p>
      </dgm:t>
    </dgm:pt>
    <dgm:pt modelId="{81E36E9B-D186-4E2E-BF85-0B8082CD4224}">
      <dgm:prSet phldrT="[Text]"/>
      <dgm:spPr/>
      <dgm:t>
        <a:bodyPr/>
        <a:lstStyle/>
        <a:p>
          <a:r>
            <a:rPr lang="en-US" dirty="0"/>
            <a:t>No place holder?</a:t>
          </a:r>
        </a:p>
      </dgm:t>
    </dgm:pt>
    <dgm:pt modelId="{88AB9C38-82B7-4F99-88BC-C1C1AA22A5A2}" type="parTrans" cxnId="{32B9E28E-1D0B-43D4-B796-F06EA147B800}">
      <dgm:prSet/>
      <dgm:spPr/>
      <dgm:t>
        <a:bodyPr/>
        <a:lstStyle/>
        <a:p>
          <a:endParaRPr lang="en-US"/>
        </a:p>
      </dgm:t>
    </dgm:pt>
    <dgm:pt modelId="{CDF86B15-B46D-4A70-A695-0FBA9AF11CD6}" type="sibTrans" cxnId="{32B9E28E-1D0B-43D4-B796-F06EA147B800}">
      <dgm:prSet/>
      <dgm:spPr/>
      <dgm:t>
        <a:bodyPr/>
        <a:lstStyle/>
        <a:p>
          <a:endParaRPr lang="en-US"/>
        </a:p>
      </dgm:t>
    </dgm:pt>
    <dgm:pt modelId="{B7317D71-4A25-43AC-B09B-8152E6AD3DAB}">
      <dgm:prSet phldrT="[Text]"/>
      <dgm:spPr/>
      <dgm:t>
        <a:bodyPr/>
        <a:lstStyle/>
        <a:p>
          <a:r>
            <a:rPr lang="en-US" dirty="0"/>
            <a:t>yes</a:t>
          </a:r>
        </a:p>
      </dgm:t>
    </dgm:pt>
    <dgm:pt modelId="{18B3A56C-B7CB-4C82-9E9D-A427D0DB645E}" type="parTrans" cxnId="{99BCA813-0A91-4BC5-8D68-7948768877C7}">
      <dgm:prSet/>
      <dgm:spPr/>
      <dgm:t>
        <a:bodyPr/>
        <a:lstStyle/>
        <a:p>
          <a:endParaRPr lang="en-US"/>
        </a:p>
      </dgm:t>
    </dgm:pt>
    <dgm:pt modelId="{7FEF69EB-2D22-4595-9B65-1C412B8E52B9}" type="sibTrans" cxnId="{99BCA813-0A91-4BC5-8D68-7948768877C7}">
      <dgm:prSet/>
      <dgm:spPr/>
      <dgm:t>
        <a:bodyPr/>
        <a:lstStyle/>
        <a:p>
          <a:endParaRPr lang="en-US"/>
        </a:p>
      </dgm:t>
    </dgm:pt>
    <dgm:pt modelId="{6374C39E-E53D-4B7C-B2AC-08C4C89F9E74}">
      <dgm:prSet phldrT="[Text]"/>
      <dgm:spPr/>
      <dgm:t>
        <a:bodyPr/>
        <a:lstStyle/>
        <a:p>
          <a:r>
            <a:rPr lang="en-US" dirty="0"/>
            <a:t>No empty message?</a:t>
          </a:r>
        </a:p>
      </dgm:t>
    </dgm:pt>
    <dgm:pt modelId="{BCB127A4-99A1-4AED-BFFA-9420FD31EFC1}" type="parTrans" cxnId="{444BE3CC-844B-4CE2-A09B-469AE7D592C9}">
      <dgm:prSet/>
      <dgm:spPr/>
      <dgm:t>
        <a:bodyPr/>
        <a:lstStyle/>
        <a:p>
          <a:endParaRPr lang="en-US"/>
        </a:p>
      </dgm:t>
    </dgm:pt>
    <dgm:pt modelId="{CD940575-9202-4730-AD7E-51AB7A7CA81E}" type="sibTrans" cxnId="{444BE3CC-844B-4CE2-A09B-469AE7D592C9}">
      <dgm:prSet/>
      <dgm:spPr/>
      <dgm:t>
        <a:bodyPr/>
        <a:lstStyle/>
        <a:p>
          <a:endParaRPr lang="en-US"/>
        </a:p>
      </dgm:t>
    </dgm:pt>
    <dgm:pt modelId="{38F36C0E-D579-494D-94FC-85C7434DB52B}" type="pres">
      <dgm:prSet presAssocID="{EC297B4E-F273-4FFD-BC4D-6646A2D1318E}" presName="Name0" presStyleCnt="0">
        <dgm:presLayoutVars>
          <dgm:dir/>
          <dgm:animLvl val="lvl"/>
          <dgm:resizeHandles val="exact"/>
        </dgm:presLayoutVars>
      </dgm:prSet>
      <dgm:spPr/>
    </dgm:pt>
    <dgm:pt modelId="{7ECB8A94-AD01-4888-BC87-A33B420A89F3}" type="pres">
      <dgm:prSet presAssocID="{EC297B4E-F273-4FFD-BC4D-6646A2D1318E}" presName="tSp" presStyleCnt="0"/>
      <dgm:spPr/>
    </dgm:pt>
    <dgm:pt modelId="{CD94B79F-BE91-4E6F-A70E-489F4CE7E497}" type="pres">
      <dgm:prSet presAssocID="{EC297B4E-F273-4FFD-BC4D-6646A2D1318E}" presName="bSp" presStyleCnt="0"/>
      <dgm:spPr/>
    </dgm:pt>
    <dgm:pt modelId="{1A0CC558-A7E2-4421-84FD-2A482121DE25}" type="pres">
      <dgm:prSet presAssocID="{EC297B4E-F273-4FFD-BC4D-6646A2D1318E}" presName="process" presStyleCnt="0"/>
      <dgm:spPr/>
    </dgm:pt>
    <dgm:pt modelId="{4E180C7A-67BD-4F1A-8093-FF157C6D3DF0}" type="pres">
      <dgm:prSet presAssocID="{CA9C9009-D75F-4B8E-A4E3-286A21FECBB9}" presName="composite1" presStyleCnt="0"/>
      <dgm:spPr/>
    </dgm:pt>
    <dgm:pt modelId="{AF3DE1EF-E484-4960-820E-26C806809A50}" type="pres">
      <dgm:prSet presAssocID="{CA9C9009-D75F-4B8E-A4E3-286A21FECBB9}" presName="dummyNode1" presStyleLbl="node1" presStyleIdx="0" presStyleCnt="3"/>
      <dgm:spPr/>
    </dgm:pt>
    <dgm:pt modelId="{3FAD6960-666E-4D4A-954B-1282701C1ADC}" type="pres">
      <dgm:prSet presAssocID="{CA9C9009-D75F-4B8E-A4E3-286A21FECBB9}" presName="childNode1" presStyleLbl="bgAcc1" presStyleIdx="0" presStyleCnt="3" custLinFactNeighborX="-740">
        <dgm:presLayoutVars>
          <dgm:bulletEnabled val="1"/>
        </dgm:presLayoutVars>
      </dgm:prSet>
      <dgm:spPr/>
    </dgm:pt>
    <dgm:pt modelId="{B988BE9D-72C2-4435-AD04-32BF3F0EFC79}" type="pres">
      <dgm:prSet presAssocID="{CA9C9009-D75F-4B8E-A4E3-286A21FECBB9}" presName="childNode1tx" presStyleLbl="bgAcc1" presStyleIdx="0" presStyleCnt="3">
        <dgm:presLayoutVars>
          <dgm:bulletEnabled val="1"/>
        </dgm:presLayoutVars>
      </dgm:prSet>
      <dgm:spPr/>
    </dgm:pt>
    <dgm:pt modelId="{9733898B-F18E-4636-AA9E-B448EA718061}" type="pres">
      <dgm:prSet presAssocID="{CA9C9009-D75F-4B8E-A4E3-286A21FECBB9}" presName="parentNode1" presStyleLbl="node1" presStyleIdx="0" presStyleCnt="3">
        <dgm:presLayoutVars>
          <dgm:chMax val="1"/>
          <dgm:bulletEnabled val="1"/>
        </dgm:presLayoutVars>
      </dgm:prSet>
      <dgm:spPr/>
    </dgm:pt>
    <dgm:pt modelId="{37DDD528-1EC6-4121-8FD5-A9ED90842620}" type="pres">
      <dgm:prSet presAssocID="{CA9C9009-D75F-4B8E-A4E3-286A21FECBB9}" presName="connSite1" presStyleCnt="0"/>
      <dgm:spPr/>
    </dgm:pt>
    <dgm:pt modelId="{F8DFB676-0E89-4481-B846-4CE11CEBAF34}" type="pres">
      <dgm:prSet presAssocID="{BF4F624E-E71A-4B47-B1ED-E8C200E27685}" presName="Name9" presStyleLbl="sibTrans2D1" presStyleIdx="0" presStyleCnt="2"/>
      <dgm:spPr/>
    </dgm:pt>
    <dgm:pt modelId="{BF061C02-04C7-4AC2-9F20-E43D344489DD}" type="pres">
      <dgm:prSet presAssocID="{D885D0C3-FC43-42F2-9731-5531DC163036}" presName="composite2" presStyleCnt="0"/>
      <dgm:spPr/>
    </dgm:pt>
    <dgm:pt modelId="{A43789EB-D78E-47C1-BD82-9526455C1C42}" type="pres">
      <dgm:prSet presAssocID="{D885D0C3-FC43-42F2-9731-5531DC163036}" presName="dummyNode2" presStyleLbl="node1" presStyleIdx="0" presStyleCnt="3"/>
      <dgm:spPr/>
    </dgm:pt>
    <dgm:pt modelId="{94F731B8-FEAB-423F-9723-30E08E60D6B0}" type="pres">
      <dgm:prSet presAssocID="{D885D0C3-FC43-42F2-9731-5531DC163036}" presName="childNode2" presStyleLbl="bgAcc1" presStyleIdx="1" presStyleCnt="3">
        <dgm:presLayoutVars>
          <dgm:bulletEnabled val="1"/>
        </dgm:presLayoutVars>
      </dgm:prSet>
      <dgm:spPr/>
    </dgm:pt>
    <dgm:pt modelId="{085BA4A6-9479-4495-B65E-70909A0B99EB}" type="pres">
      <dgm:prSet presAssocID="{D885D0C3-FC43-42F2-9731-5531DC163036}" presName="childNode2tx" presStyleLbl="bgAcc1" presStyleIdx="1" presStyleCnt="3">
        <dgm:presLayoutVars>
          <dgm:bulletEnabled val="1"/>
        </dgm:presLayoutVars>
      </dgm:prSet>
      <dgm:spPr/>
    </dgm:pt>
    <dgm:pt modelId="{905E5038-BB8E-405D-8366-AD586E390780}" type="pres">
      <dgm:prSet presAssocID="{D885D0C3-FC43-42F2-9731-5531DC163036}" presName="parentNode2" presStyleLbl="node1" presStyleIdx="1" presStyleCnt="3">
        <dgm:presLayoutVars>
          <dgm:chMax val="0"/>
          <dgm:bulletEnabled val="1"/>
        </dgm:presLayoutVars>
      </dgm:prSet>
      <dgm:spPr/>
    </dgm:pt>
    <dgm:pt modelId="{DF162B3E-58B9-44AF-B34F-E22B5C2826BA}" type="pres">
      <dgm:prSet presAssocID="{D885D0C3-FC43-42F2-9731-5531DC163036}" presName="connSite2" presStyleCnt="0"/>
      <dgm:spPr/>
    </dgm:pt>
    <dgm:pt modelId="{8C68A29D-CAE6-4D07-8BEF-8B55E419445C}" type="pres">
      <dgm:prSet presAssocID="{C2B907D1-8338-43C9-8E70-1E58CF9D67E9}" presName="Name18" presStyleLbl="sibTrans2D1" presStyleIdx="1" presStyleCnt="2"/>
      <dgm:spPr/>
    </dgm:pt>
    <dgm:pt modelId="{18AB6C39-DC11-4853-B918-0670A70E75E9}" type="pres">
      <dgm:prSet presAssocID="{B7317D71-4A25-43AC-B09B-8152E6AD3DAB}" presName="composite1" presStyleCnt="0"/>
      <dgm:spPr/>
    </dgm:pt>
    <dgm:pt modelId="{B45D363E-3C27-486A-9EC5-5628D9588C7E}" type="pres">
      <dgm:prSet presAssocID="{B7317D71-4A25-43AC-B09B-8152E6AD3DAB}" presName="dummyNode1" presStyleLbl="node1" presStyleIdx="1" presStyleCnt="3"/>
      <dgm:spPr/>
    </dgm:pt>
    <dgm:pt modelId="{F5820515-ADB0-47D9-8861-48B13EA987B4}" type="pres">
      <dgm:prSet presAssocID="{B7317D71-4A25-43AC-B09B-8152E6AD3DAB}" presName="childNode1" presStyleLbl="bgAcc1" presStyleIdx="2" presStyleCnt="3">
        <dgm:presLayoutVars>
          <dgm:bulletEnabled val="1"/>
        </dgm:presLayoutVars>
      </dgm:prSet>
      <dgm:spPr/>
    </dgm:pt>
    <dgm:pt modelId="{F844CBB6-A8C3-4A9D-B1F4-917ABDC6D9AD}" type="pres">
      <dgm:prSet presAssocID="{B7317D71-4A25-43AC-B09B-8152E6AD3DAB}" presName="childNode1tx" presStyleLbl="bgAcc1" presStyleIdx="2" presStyleCnt="3">
        <dgm:presLayoutVars>
          <dgm:bulletEnabled val="1"/>
        </dgm:presLayoutVars>
      </dgm:prSet>
      <dgm:spPr/>
    </dgm:pt>
    <dgm:pt modelId="{0217859F-1703-422C-AB18-C428080241FB}" type="pres">
      <dgm:prSet presAssocID="{B7317D71-4A25-43AC-B09B-8152E6AD3DAB}" presName="parentNode1" presStyleLbl="node1" presStyleIdx="2" presStyleCnt="3">
        <dgm:presLayoutVars>
          <dgm:chMax val="1"/>
          <dgm:bulletEnabled val="1"/>
        </dgm:presLayoutVars>
      </dgm:prSet>
      <dgm:spPr/>
    </dgm:pt>
    <dgm:pt modelId="{F76D4312-52C0-4CEA-B3AF-57F886C893FB}" type="pres">
      <dgm:prSet presAssocID="{B7317D71-4A25-43AC-B09B-8152E6AD3DAB}" presName="connSite1" presStyleCnt="0"/>
      <dgm:spPr/>
    </dgm:pt>
  </dgm:ptLst>
  <dgm:cxnLst>
    <dgm:cxn modelId="{99BCA813-0A91-4BC5-8D68-7948768877C7}" srcId="{EC297B4E-F273-4FFD-BC4D-6646A2D1318E}" destId="{B7317D71-4A25-43AC-B09B-8152E6AD3DAB}" srcOrd="2" destOrd="0" parTransId="{18B3A56C-B7CB-4C82-9E9D-A427D0DB645E}" sibTransId="{7FEF69EB-2D22-4595-9B65-1C412B8E52B9}"/>
    <dgm:cxn modelId="{7BE8C32A-736E-4CD8-85DA-312EA4B8A69F}" type="presOf" srcId="{EC297B4E-F273-4FFD-BC4D-6646A2D1318E}" destId="{38F36C0E-D579-494D-94FC-85C7434DB52B}" srcOrd="0" destOrd="0" presId="urn:microsoft.com/office/officeart/2005/8/layout/hProcess4"/>
    <dgm:cxn modelId="{0F633E66-0D29-4EF5-BBB7-ACCE01EF7F80}" srcId="{EC297B4E-F273-4FFD-BC4D-6646A2D1318E}" destId="{D885D0C3-FC43-42F2-9731-5531DC163036}" srcOrd="1" destOrd="0" parTransId="{CF2B1D56-C576-4729-BC0A-E5DA40C4EED1}" sibTransId="{C2B907D1-8338-43C9-8E70-1E58CF9D67E9}"/>
    <dgm:cxn modelId="{A6117173-9A34-44B0-B97A-3ABF59D83026}" type="presOf" srcId="{6374C39E-E53D-4B7C-B2AC-08C4C89F9E74}" destId="{F844CBB6-A8C3-4A9D-B1F4-917ABDC6D9AD}" srcOrd="1" destOrd="0" presId="urn:microsoft.com/office/officeart/2005/8/layout/hProcess4"/>
    <dgm:cxn modelId="{55C7C457-4070-4B7A-BD93-2562036A9145}" type="presOf" srcId="{81E36E9B-D186-4E2E-BF85-0B8082CD4224}" destId="{94F731B8-FEAB-423F-9723-30E08E60D6B0}" srcOrd="0" destOrd="0" presId="urn:microsoft.com/office/officeart/2005/8/layout/hProcess4"/>
    <dgm:cxn modelId="{2DE9BA79-47AA-43A9-8E54-931D8AB768EC}" type="presOf" srcId="{0B88B6FA-8B18-4B86-BB9C-AD79AF25F04F}" destId="{3FAD6960-666E-4D4A-954B-1282701C1ADC}" srcOrd="0" destOrd="0" presId="urn:microsoft.com/office/officeart/2005/8/layout/hProcess4"/>
    <dgm:cxn modelId="{EBC40B82-AB1D-4A07-B8CE-9875A69DC8B2}" type="presOf" srcId="{D885D0C3-FC43-42F2-9731-5531DC163036}" destId="{905E5038-BB8E-405D-8366-AD586E390780}" srcOrd="0" destOrd="0" presId="urn:microsoft.com/office/officeart/2005/8/layout/hProcess4"/>
    <dgm:cxn modelId="{F966FA89-7CD3-4038-990C-857C422ABC1C}" type="presOf" srcId="{BF4F624E-E71A-4B47-B1ED-E8C200E27685}" destId="{F8DFB676-0E89-4481-B846-4CE11CEBAF34}" srcOrd="0" destOrd="0" presId="urn:microsoft.com/office/officeart/2005/8/layout/hProcess4"/>
    <dgm:cxn modelId="{32B9E28E-1D0B-43D4-B796-F06EA147B800}" srcId="{D885D0C3-FC43-42F2-9731-5531DC163036}" destId="{81E36E9B-D186-4E2E-BF85-0B8082CD4224}" srcOrd="0" destOrd="0" parTransId="{88AB9C38-82B7-4F99-88BC-C1C1AA22A5A2}" sibTransId="{CDF86B15-B46D-4A70-A695-0FBA9AF11CD6}"/>
    <dgm:cxn modelId="{68A4BB92-ACB7-4422-BF03-977E615E0991}" type="presOf" srcId="{C2B907D1-8338-43C9-8E70-1E58CF9D67E9}" destId="{8C68A29D-CAE6-4D07-8BEF-8B55E419445C}" srcOrd="0" destOrd="0" presId="urn:microsoft.com/office/officeart/2005/8/layout/hProcess4"/>
    <dgm:cxn modelId="{06D8679F-626D-4E55-BBD2-9D4188FDC569}" type="presOf" srcId="{CA9C9009-D75F-4B8E-A4E3-286A21FECBB9}" destId="{9733898B-F18E-4636-AA9E-B448EA718061}" srcOrd="0" destOrd="0" presId="urn:microsoft.com/office/officeart/2005/8/layout/hProcess4"/>
    <dgm:cxn modelId="{9C74CAA2-A46B-41F0-B04F-1CC43BE4208A}" type="presOf" srcId="{6374C39E-E53D-4B7C-B2AC-08C4C89F9E74}" destId="{F5820515-ADB0-47D9-8861-48B13EA987B4}" srcOrd="0" destOrd="0" presId="urn:microsoft.com/office/officeart/2005/8/layout/hProcess4"/>
    <dgm:cxn modelId="{70D77BA8-267B-450B-A62B-8EC5519598F8}" srcId="{EC297B4E-F273-4FFD-BC4D-6646A2D1318E}" destId="{CA9C9009-D75F-4B8E-A4E3-286A21FECBB9}" srcOrd="0" destOrd="0" parTransId="{0F3FD27D-0716-43D4-A258-AE6776457FA2}" sibTransId="{BF4F624E-E71A-4B47-B1ED-E8C200E27685}"/>
    <dgm:cxn modelId="{3E4DAFBA-6000-4587-B6ED-5285B1A714B0}" srcId="{CA9C9009-D75F-4B8E-A4E3-286A21FECBB9}" destId="{0B88B6FA-8B18-4B86-BB9C-AD79AF25F04F}" srcOrd="0" destOrd="0" parTransId="{FEE07616-204D-4166-93FE-FF6507922944}" sibTransId="{9E596ADC-D924-45F4-94D1-83D0BAC9F3DC}"/>
    <dgm:cxn modelId="{0F8487BE-EA36-44D1-8610-38EC2DC3049D}" type="presOf" srcId="{0B88B6FA-8B18-4B86-BB9C-AD79AF25F04F}" destId="{B988BE9D-72C2-4435-AD04-32BF3F0EFC79}" srcOrd="1" destOrd="0" presId="urn:microsoft.com/office/officeart/2005/8/layout/hProcess4"/>
    <dgm:cxn modelId="{62F514C2-E0C5-482E-8DF6-8A5104EC9B18}" type="presOf" srcId="{B7317D71-4A25-43AC-B09B-8152E6AD3DAB}" destId="{0217859F-1703-422C-AB18-C428080241FB}" srcOrd="0" destOrd="0" presId="urn:microsoft.com/office/officeart/2005/8/layout/hProcess4"/>
    <dgm:cxn modelId="{FB8D11C5-8A6B-4C2C-8A19-3A45D48556A6}" type="presOf" srcId="{81E36E9B-D186-4E2E-BF85-0B8082CD4224}" destId="{085BA4A6-9479-4495-B65E-70909A0B99EB}" srcOrd="1" destOrd="0" presId="urn:microsoft.com/office/officeart/2005/8/layout/hProcess4"/>
    <dgm:cxn modelId="{444BE3CC-844B-4CE2-A09B-469AE7D592C9}" srcId="{B7317D71-4A25-43AC-B09B-8152E6AD3DAB}" destId="{6374C39E-E53D-4B7C-B2AC-08C4C89F9E74}" srcOrd="0" destOrd="0" parTransId="{BCB127A4-99A1-4AED-BFFA-9420FD31EFC1}" sibTransId="{CD940575-9202-4730-AD7E-51AB7A7CA81E}"/>
    <dgm:cxn modelId="{F05E148E-44CC-41DD-8959-9F2A8CE56292}" type="presParOf" srcId="{38F36C0E-D579-494D-94FC-85C7434DB52B}" destId="{7ECB8A94-AD01-4888-BC87-A33B420A89F3}" srcOrd="0" destOrd="0" presId="urn:microsoft.com/office/officeart/2005/8/layout/hProcess4"/>
    <dgm:cxn modelId="{2088A97C-8C9D-441D-A715-0140F197B7C5}" type="presParOf" srcId="{38F36C0E-D579-494D-94FC-85C7434DB52B}" destId="{CD94B79F-BE91-4E6F-A70E-489F4CE7E497}" srcOrd="1" destOrd="0" presId="urn:microsoft.com/office/officeart/2005/8/layout/hProcess4"/>
    <dgm:cxn modelId="{11C07870-5B03-41CB-B9B4-D323C4B88AA5}" type="presParOf" srcId="{38F36C0E-D579-494D-94FC-85C7434DB52B}" destId="{1A0CC558-A7E2-4421-84FD-2A482121DE25}" srcOrd="2" destOrd="0" presId="urn:microsoft.com/office/officeart/2005/8/layout/hProcess4"/>
    <dgm:cxn modelId="{A578888D-77F1-4A03-B763-CC9BA022825D}" type="presParOf" srcId="{1A0CC558-A7E2-4421-84FD-2A482121DE25}" destId="{4E180C7A-67BD-4F1A-8093-FF157C6D3DF0}" srcOrd="0" destOrd="0" presId="urn:microsoft.com/office/officeart/2005/8/layout/hProcess4"/>
    <dgm:cxn modelId="{BCA20103-8FAF-4987-A4A6-1C3DB32F3E0A}" type="presParOf" srcId="{4E180C7A-67BD-4F1A-8093-FF157C6D3DF0}" destId="{AF3DE1EF-E484-4960-820E-26C806809A50}" srcOrd="0" destOrd="0" presId="urn:microsoft.com/office/officeart/2005/8/layout/hProcess4"/>
    <dgm:cxn modelId="{FEE676AF-16C3-43E3-B6CB-F74545C06017}" type="presParOf" srcId="{4E180C7A-67BD-4F1A-8093-FF157C6D3DF0}" destId="{3FAD6960-666E-4D4A-954B-1282701C1ADC}" srcOrd="1" destOrd="0" presId="urn:microsoft.com/office/officeart/2005/8/layout/hProcess4"/>
    <dgm:cxn modelId="{28A635D6-F292-456A-A038-A599168A794A}" type="presParOf" srcId="{4E180C7A-67BD-4F1A-8093-FF157C6D3DF0}" destId="{B988BE9D-72C2-4435-AD04-32BF3F0EFC79}" srcOrd="2" destOrd="0" presId="urn:microsoft.com/office/officeart/2005/8/layout/hProcess4"/>
    <dgm:cxn modelId="{D81A4A14-AA79-4500-9248-6AC971F0C428}" type="presParOf" srcId="{4E180C7A-67BD-4F1A-8093-FF157C6D3DF0}" destId="{9733898B-F18E-4636-AA9E-B448EA718061}" srcOrd="3" destOrd="0" presId="urn:microsoft.com/office/officeart/2005/8/layout/hProcess4"/>
    <dgm:cxn modelId="{05A87682-175C-4BC9-AC46-571FDA06D514}" type="presParOf" srcId="{4E180C7A-67BD-4F1A-8093-FF157C6D3DF0}" destId="{37DDD528-1EC6-4121-8FD5-A9ED90842620}" srcOrd="4" destOrd="0" presId="urn:microsoft.com/office/officeart/2005/8/layout/hProcess4"/>
    <dgm:cxn modelId="{1C18E10B-36AB-428E-BE1D-CAB7C442D834}" type="presParOf" srcId="{1A0CC558-A7E2-4421-84FD-2A482121DE25}" destId="{F8DFB676-0E89-4481-B846-4CE11CEBAF34}" srcOrd="1" destOrd="0" presId="urn:microsoft.com/office/officeart/2005/8/layout/hProcess4"/>
    <dgm:cxn modelId="{0959A70A-7722-499E-8310-ED3F3DCCE641}" type="presParOf" srcId="{1A0CC558-A7E2-4421-84FD-2A482121DE25}" destId="{BF061C02-04C7-4AC2-9F20-E43D344489DD}" srcOrd="2" destOrd="0" presId="urn:microsoft.com/office/officeart/2005/8/layout/hProcess4"/>
    <dgm:cxn modelId="{1EF82009-F357-4E27-B3C7-21EA9B8FFB99}" type="presParOf" srcId="{BF061C02-04C7-4AC2-9F20-E43D344489DD}" destId="{A43789EB-D78E-47C1-BD82-9526455C1C42}" srcOrd="0" destOrd="0" presId="urn:microsoft.com/office/officeart/2005/8/layout/hProcess4"/>
    <dgm:cxn modelId="{5C50FA90-6657-45C9-8490-4BEEE481E782}" type="presParOf" srcId="{BF061C02-04C7-4AC2-9F20-E43D344489DD}" destId="{94F731B8-FEAB-423F-9723-30E08E60D6B0}" srcOrd="1" destOrd="0" presId="urn:microsoft.com/office/officeart/2005/8/layout/hProcess4"/>
    <dgm:cxn modelId="{6C12E958-EC81-412F-A980-7E30C45B5846}" type="presParOf" srcId="{BF061C02-04C7-4AC2-9F20-E43D344489DD}" destId="{085BA4A6-9479-4495-B65E-70909A0B99EB}" srcOrd="2" destOrd="0" presId="urn:microsoft.com/office/officeart/2005/8/layout/hProcess4"/>
    <dgm:cxn modelId="{E63FE4C3-7607-491D-B753-056CF33A01EA}" type="presParOf" srcId="{BF061C02-04C7-4AC2-9F20-E43D344489DD}" destId="{905E5038-BB8E-405D-8366-AD586E390780}" srcOrd="3" destOrd="0" presId="urn:microsoft.com/office/officeart/2005/8/layout/hProcess4"/>
    <dgm:cxn modelId="{4CDD0F43-7AFA-4A35-BA9F-C36148EB10E1}" type="presParOf" srcId="{BF061C02-04C7-4AC2-9F20-E43D344489DD}" destId="{DF162B3E-58B9-44AF-B34F-E22B5C2826BA}" srcOrd="4" destOrd="0" presId="urn:microsoft.com/office/officeart/2005/8/layout/hProcess4"/>
    <dgm:cxn modelId="{E284BB0A-CF66-4078-8502-CF31E6582E05}" type="presParOf" srcId="{1A0CC558-A7E2-4421-84FD-2A482121DE25}" destId="{8C68A29D-CAE6-4D07-8BEF-8B55E419445C}" srcOrd="3" destOrd="0" presId="urn:microsoft.com/office/officeart/2005/8/layout/hProcess4"/>
    <dgm:cxn modelId="{B259ED2B-E328-43CF-AB27-B03C8AF564AA}" type="presParOf" srcId="{1A0CC558-A7E2-4421-84FD-2A482121DE25}" destId="{18AB6C39-DC11-4853-B918-0670A70E75E9}" srcOrd="4" destOrd="0" presId="urn:microsoft.com/office/officeart/2005/8/layout/hProcess4"/>
    <dgm:cxn modelId="{F4F980A1-2EB1-429A-B5EE-78F33466ADB6}" type="presParOf" srcId="{18AB6C39-DC11-4853-B918-0670A70E75E9}" destId="{B45D363E-3C27-486A-9EC5-5628D9588C7E}" srcOrd="0" destOrd="0" presId="urn:microsoft.com/office/officeart/2005/8/layout/hProcess4"/>
    <dgm:cxn modelId="{18083AD2-1388-4214-8D4C-97C03BF90271}" type="presParOf" srcId="{18AB6C39-DC11-4853-B918-0670A70E75E9}" destId="{F5820515-ADB0-47D9-8861-48B13EA987B4}" srcOrd="1" destOrd="0" presId="urn:microsoft.com/office/officeart/2005/8/layout/hProcess4"/>
    <dgm:cxn modelId="{CDC7DACC-E4C9-4236-9B55-A305C033AF0A}" type="presParOf" srcId="{18AB6C39-DC11-4853-B918-0670A70E75E9}" destId="{F844CBB6-A8C3-4A9D-B1F4-917ABDC6D9AD}" srcOrd="2" destOrd="0" presId="urn:microsoft.com/office/officeart/2005/8/layout/hProcess4"/>
    <dgm:cxn modelId="{923E6F81-6852-4D75-9889-CD02F9F71FFB}" type="presParOf" srcId="{18AB6C39-DC11-4853-B918-0670A70E75E9}" destId="{0217859F-1703-422C-AB18-C428080241FB}" srcOrd="3" destOrd="0" presId="urn:microsoft.com/office/officeart/2005/8/layout/hProcess4"/>
    <dgm:cxn modelId="{D43D2271-2FEC-4D52-ABC9-DFE22F3A6B3E}" type="presParOf" srcId="{18AB6C39-DC11-4853-B918-0670A70E75E9}" destId="{F76D4312-52C0-4CEA-B3AF-57F886C893FB}" srcOrd="4" destOrd="0" presId="urn:microsoft.com/office/officeart/2005/8/layout/hProcess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D6960-666E-4D4A-954B-1282701C1ADC}">
      <dsp:nvSpPr>
        <dsp:cNvPr id="0" name=""/>
        <dsp:cNvSpPr/>
      </dsp:nvSpPr>
      <dsp:spPr>
        <a:xfrm>
          <a:off x="0"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Type </a:t>
          </a:r>
          <a:r>
            <a:rPr lang="en-US" sz="1000" kern="1200" dirty="0" err="1"/>
            <a:t>Dict</a:t>
          </a:r>
          <a:r>
            <a:rPr lang="en-US" sz="1000" kern="1200" dirty="0"/>
            <a:t>?</a:t>
          </a:r>
        </a:p>
      </dsp:txBody>
      <dsp:txXfrm>
        <a:off x="14255" y="708043"/>
        <a:ext cx="722535" cy="458205"/>
      </dsp:txXfrm>
    </dsp:sp>
    <dsp:sp modelId="{F8DFB676-0E89-4481-B846-4CE11CEBAF34}">
      <dsp:nvSpPr>
        <dsp:cNvPr id="0" name=""/>
        <dsp:cNvSpPr/>
      </dsp:nvSpPr>
      <dsp:spPr>
        <a:xfrm>
          <a:off x="435145" y="885003"/>
          <a:ext cx="763735" cy="763735"/>
        </a:xfrm>
        <a:prstGeom prst="leftCircularArrow">
          <a:avLst>
            <a:gd name="adj1" fmla="val 2315"/>
            <a:gd name="adj2" fmla="val 279414"/>
            <a:gd name="adj3" fmla="val 2054925"/>
            <a:gd name="adj4" fmla="val 9024489"/>
            <a:gd name="adj5" fmla="val 270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733898B-F18E-4636-AA9E-B448EA718061}">
      <dsp:nvSpPr>
        <dsp:cNvPr id="0" name=""/>
        <dsp:cNvSpPr/>
      </dsp:nvSpPr>
      <dsp:spPr>
        <a:xfrm>
          <a:off x="167814" y="1180503"/>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75590" y="1188279"/>
        <a:ext cx="652044" cy="249928"/>
      </dsp:txXfrm>
    </dsp:sp>
    <dsp:sp modelId="{94F731B8-FEAB-423F-9723-30E08E60D6B0}">
      <dsp:nvSpPr>
        <dsp:cNvPr id="0" name=""/>
        <dsp:cNvSpPr/>
      </dsp:nvSpPr>
      <dsp:spPr>
        <a:xfrm>
          <a:off x="919617"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Correct Keys?</a:t>
          </a:r>
        </a:p>
      </dsp:txBody>
      <dsp:txXfrm>
        <a:off x="933872" y="840783"/>
        <a:ext cx="722535" cy="458205"/>
      </dsp:txXfrm>
    </dsp:sp>
    <dsp:sp modelId="{8C68A29D-CAE6-4D07-8BEF-8B55E419445C}">
      <dsp:nvSpPr>
        <dsp:cNvPr id="0" name=""/>
        <dsp:cNvSpPr/>
      </dsp:nvSpPr>
      <dsp:spPr>
        <a:xfrm>
          <a:off x="1347588" y="334004"/>
          <a:ext cx="859702" cy="859702"/>
        </a:xfrm>
        <a:prstGeom prst="circularArrow">
          <a:avLst>
            <a:gd name="adj1" fmla="val 2057"/>
            <a:gd name="adj2" fmla="val 246754"/>
            <a:gd name="adj3" fmla="val 19577735"/>
            <a:gd name="adj4" fmla="val 12575511"/>
            <a:gd name="adj5" fmla="val 24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5E5038-BB8E-405D-8366-AD586E390780}">
      <dsp:nvSpPr>
        <dsp:cNvPr id="0" name=""/>
        <dsp:cNvSpPr/>
      </dsp:nvSpPr>
      <dsp:spPr>
        <a:xfrm>
          <a:off x="1086516" y="561047"/>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094292" y="568823"/>
        <a:ext cx="652044" cy="249928"/>
      </dsp:txXfrm>
    </dsp:sp>
    <dsp:sp modelId="{F5820515-ADB0-47D9-8861-48B13EA987B4}">
      <dsp:nvSpPr>
        <dsp:cNvPr id="0" name=""/>
        <dsp:cNvSpPr/>
      </dsp:nvSpPr>
      <dsp:spPr>
        <a:xfrm>
          <a:off x="1838319"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Non-empty values?</a:t>
          </a:r>
        </a:p>
      </dsp:txBody>
      <dsp:txXfrm>
        <a:off x="1852574" y="708043"/>
        <a:ext cx="722535" cy="458205"/>
      </dsp:txXfrm>
    </dsp:sp>
    <dsp:sp modelId="{0217859F-1703-422C-AB18-C428080241FB}">
      <dsp:nvSpPr>
        <dsp:cNvPr id="0" name=""/>
        <dsp:cNvSpPr/>
      </dsp:nvSpPr>
      <dsp:spPr>
        <a:xfrm>
          <a:off x="2005218" y="1180503"/>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2012994" y="1188279"/>
        <a:ext cx="652044" cy="2499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D6960-666E-4D4A-954B-1282701C1ADC}">
      <dsp:nvSpPr>
        <dsp:cNvPr id="0" name=""/>
        <dsp:cNvSpPr/>
      </dsp:nvSpPr>
      <dsp:spPr>
        <a:xfrm>
          <a:off x="915"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OpenAI No-refusal?</a:t>
          </a:r>
        </a:p>
      </dsp:txBody>
      <dsp:txXfrm>
        <a:off x="15170" y="708043"/>
        <a:ext cx="722535" cy="458205"/>
      </dsp:txXfrm>
    </dsp:sp>
    <dsp:sp modelId="{F8DFB676-0E89-4481-B846-4CE11CEBAF34}">
      <dsp:nvSpPr>
        <dsp:cNvPr id="0" name=""/>
        <dsp:cNvSpPr/>
      </dsp:nvSpPr>
      <dsp:spPr>
        <a:xfrm>
          <a:off x="435145" y="885003"/>
          <a:ext cx="763735" cy="763735"/>
        </a:xfrm>
        <a:prstGeom prst="leftCircularArrow">
          <a:avLst>
            <a:gd name="adj1" fmla="val 2315"/>
            <a:gd name="adj2" fmla="val 279414"/>
            <a:gd name="adj3" fmla="val 2054925"/>
            <a:gd name="adj4" fmla="val 9024489"/>
            <a:gd name="adj5" fmla="val 270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733898B-F18E-4636-AA9E-B448EA718061}">
      <dsp:nvSpPr>
        <dsp:cNvPr id="0" name=""/>
        <dsp:cNvSpPr/>
      </dsp:nvSpPr>
      <dsp:spPr>
        <a:xfrm>
          <a:off x="167814" y="1180503"/>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75590" y="1188279"/>
        <a:ext cx="652044" cy="249928"/>
      </dsp:txXfrm>
    </dsp:sp>
    <dsp:sp modelId="{94F731B8-FEAB-423F-9723-30E08E60D6B0}">
      <dsp:nvSpPr>
        <dsp:cNvPr id="0" name=""/>
        <dsp:cNvSpPr/>
      </dsp:nvSpPr>
      <dsp:spPr>
        <a:xfrm>
          <a:off x="919617"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Is JSON?</a:t>
          </a:r>
        </a:p>
      </dsp:txBody>
      <dsp:txXfrm>
        <a:off x="933872" y="840783"/>
        <a:ext cx="722535" cy="458205"/>
      </dsp:txXfrm>
    </dsp:sp>
    <dsp:sp modelId="{8C68A29D-CAE6-4D07-8BEF-8B55E419445C}">
      <dsp:nvSpPr>
        <dsp:cNvPr id="0" name=""/>
        <dsp:cNvSpPr/>
      </dsp:nvSpPr>
      <dsp:spPr>
        <a:xfrm>
          <a:off x="1347588" y="334004"/>
          <a:ext cx="859702" cy="859702"/>
        </a:xfrm>
        <a:prstGeom prst="circularArrow">
          <a:avLst>
            <a:gd name="adj1" fmla="val 2057"/>
            <a:gd name="adj2" fmla="val 246754"/>
            <a:gd name="adj3" fmla="val 19577735"/>
            <a:gd name="adj4" fmla="val 12575511"/>
            <a:gd name="adj5" fmla="val 24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5E5038-BB8E-405D-8366-AD586E390780}">
      <dsp:nvSpPr>
        <dsp:cNvPr id="0" name=""/>
        <dsp:cNvSpPr/>
      </dsp:nvSpPr>
      <dsp:spPr>
        <a:xfrm>
          <a:off x="1086516" y="561047"/>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094292" y="568823"/>
        <a:ext cx="652044" cy="249928"/>
      </dsp:txXfrm>
    </dsp:sp>
    <dsp:sp modelId="{F5820515-ADB0-47D9-8861-48B13EA987B4}">
      <dsp:nvSpPr>
        <dsp:cNvPr id="0" name=""/>
        <dsp:cNvSpPr/>
      </dsp:nvSpPr>
      <dsp:spPr>
        <a:xfrm>
          <a:off x="1838319"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Valid Category?</a:t>
          </a:r>
        </a:p>
      </dsp:txBody>
      <dsp:txXfrm>
        <a:off x="1852574" y="708043"/>
        <a:ext cx="722535" cy="458205"/>
      </dsp:txXfrm>
    </dsp:sp>
    <dsp:sp modelId="{0217859F-1703-422C-AB18-C428080241FB}">
      <dsp:nvSpPr>
        <dsp:cNvPr id="0" name=""/>
        <dsp:cNvSpPr/>
      </dsp:nvSpPr>
      <dsp:spPr>
        <a:xfrm>
          <a:off x="2005218" y="1180503"/>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2012994" y="1188279"/>
        <a:ext cx="652044" cy="2499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D6960-666E-4D4A-954B-1282701C1ADC}">
      <dsp:nvSpPr>
        <dsp:cNvPr id="0" name=""/>
        <dsp:cNvSpPr/>
      </dsp:nvSpPr>
      <dsp:spPr>
        <a:xfrm>
          <a:off x="0" y="769356"/>
          <a:ext cx="754860" cy="62260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OpenAI No-refusal?</a:t>
          </a:r>
        </a:p>
      </dsp:txBody>
      <dsp:txXfrm>
        <a:off x="14328" y="783684"/>
        <a:ext cx="726204" cy="460531"/>
      </dsp:txXfrm>
    </dsp:sp>
    <dsp:sp modelId="{F8DFB676-0E89-4481-B846-4CE11CEBAF34}">
      <dsp:nvSpPr>
        <dsp:cNvPr id="0" name=""/>
        <dsp:cNvSpPr/>
      </dsp:nvSpPr>
      <dsp:spPr>
        <a:xfrm>
          <a:off x="438433" y="968106"/>
          <a:ext cx="757918" cy="757918"/>
        </a:xfrm>
        <a:prstGeom prst="leftCircularArrow">
          <a:avLst>
            <a:gd name="adj1" fmla="val 2178"/>
            <a:gd name="adj2" fmla="val 261956"/>
            <a:gd name="adj3" fmla="val 2037467"/>
            <a:gd name="adj4" fmla="val 9024489"/>
            <a:gd name="adj5" fmla="val 25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733898B-F18E-4636-AA9E-B448EA718061}">
      <dsp:nvSpPr>
        <dsp:cNvPr id="0" name=""/>
        <dsp:cNvSpPr/>
      </dsp:nvSpPr>
      <dsp:spPr>
        <a:xfrm>
          <a:off x="167917" y="1258543"/>
          <a:ext cx="670987" cy="26682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75732" y="1266358"/>
        <a:ext cx="655357" cy="251199"/>
      </dsp:txXfrm>
    </dsp:sp>
    <dsp:sp modelId="{94F731B8-FEAB-423F-9723-30E08E60D6B0}">
      <dsp:nvSpPr>
        <dsp:cNvPr id="0" name=""/>
        <dsp:cNvSpPr/>
      </dsp:nvSpPr>
      <dsp:spPr>
        <a:xfrm>
          <a:off x="917497" y="769356"/>
          <a:ext cx="754860" cy="62260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No place holder?</a:t>
          </a:r>
        </a:p>
      </dsp:txBody>
      <dsp:txXfrm>
        <a:off x="931825" y="917099"/>
        <a:ext cx="726204" cy="460531"/>
      </dsp:txXfrm>
    </dsp:sp>
    <dsp:sp modelId="{8C68A29D-CAE6-4D07-8BEF-8B55E419445C}">
      <dsp:nvSpPr>
        <dsp:cNvPr id="0" name=""/>
        <dsp:cNvSpPr/>
      </dsp:nvSpPr>
      <dsp:spPr>
        <a:xfrm>
          <a:off x="1349470" y="410878"/>
          <a:ext cx="854372" cy="854372"/>
        </a:xfrm>
        <a:prstGeom prst="circularArrow">
          <a:avLst>
            <a:gd name="adj1" fmla="val 1932"/>
            <a:gd name="adj2" fmla="val 231078"/>
            <a:gd name="adj3" fmla="val 19593411"/>
            <a:gd name="adj4" fmla="val 12575511"/>
            <a:gd name="adj5" fmla="val 225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5E5038-BB8E-405D-8366-AD586E390780}">
      <dsp:nvSpPr>
        <dsp:cNvPr id="0" name=""/>
        <dsp:cNvSpPr/>
      </dsp:nvSpPr>
      <dsp:spPr>
        <a:xfrm>
          <a:off x="1085244" y="635941"/>
          <a:ext cx="670987" cy="26682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093059" y="643756"/>
        <a:ext cx="655357" cy="251199"/>
      </dsp:txXfrm>
    </dsp:sp>
    <dsp:sp modelId="{F5820515-ADB0-47D9-8861-48B13EA987B4}">
      <dsp:nvSpPr>
        <dsp:cNvPr id="0" name=""/>
        <dsp:cNvSpPr/>
      </dsp:nvSpPr>
      <dsp:spPr>
        <a:xfrm>
          <a:off x="1834825" y="769356"/>
          <a:ext cx="754860" cy="62260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No empty message?</a:t>
          </a:r>
        </a:p>
      </dsp:txBody>
      <dsp:txXfrm>
        <a:off x="1849153" y="783684"/>
        <a:ext cx="726204" cy="460531"/>
      </dsp:txXfrm>
    </dsp:sp>
    <dsp:sp modelId="{0217859F-1703-422C-AB18-C428080241FB}">
      <dsp:nvSpPr>
        <dsp:cNvPr id="0" name=""/>
        <dsp:cNvSpPr/>
      </dsp:nvSpPr>
      <dsp:spPr>
        <a:xfrm>
          <a:off x="2002571" y="1258543"/>
          <a:ext cx="670987" cy="26682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2010386" y="1266358"/>
        <a:ext cx="655357" cy="2511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D6960-666E-4D4A-954B-1282701C1ADC}">
      <dsp:nvSpPr>
        <dsp:cNvPr id="0" name=""/>
        <dsp:cNvSpPr/>
      </dsp:nvSpPr>
      <dsp:spPr>
        <a:xfrm>
          <a:off x="915"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OpenAI No-refusal?</a:t>
          </a:r>
        </a:p>
      </dsp:txBody>
      <dsp:txXfrm>
        <a:off x="15170" y="708043"/>
        <a:ext cx="722535" cy="458205"/>
      </dsp:txXfrm>
    </dsp:sp>
    <dsp:sp modelId="{F8DFB676-0E89-4481-B846-4CE11CEBAF34}">
      <dsp:nvSpPr>
        <dsp:cNvPr id="0" name=""/>
        <dsp:cNvSpPr/>
      </dsp:nvSpPr>
      <dsp:spPr>
        <a:xfrm>
          <a:off x="435145" y="885003"/>
          <a:ext cx="763735" cy="763735"/>
        </a:xfrm>
        <a:prstGeom prst="leftCircularArrow">
          <a:avLst>
            <a:gd name="adj1" fmla="val 2315"/>
            <a:gd name="adj2" fmla="val 279414"/>
            <a:gd name="adj3" fmla="val 2054925"/>
            <a:gd name="adj4" fmla="val 9024489"/>
            <a:gd name="adj5" fmla="val 270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733898B-F18E-4636-AA9E-B448EA718061}">
      <dsp:nvSpPr>
        <dsp:cNvPr id="0" name=""/>
        <dsp:cNvSpPr/>
      </dsp:nvSpPr>
      <dsp:spPr>
        <a:xfrm>
          <a:off x="167814" y="1180503"/>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75590" y="1188279"/>
        <a:ext cx="652044" cy="249928"/>
      </dsp:txXfrm>
    </dsp:sp>
    <dsp:sp modelId="{94F731B8-FEAB-423F-9723-30E08E60D6B0}">
      <dsp:nvSpPr>
        <dsp:cNvPr id="0" name=""/>
        <dsp:cNvSpPr/>
      </dsp:nvSpPr>
      <dsp:spPr>
        <a:xfrm>
          <a:off x="919617"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Is JSON?</a:t>
          </a:r>
        </a:p>
      </dsp:txBody>
      <dsp:txXfrm>
        <a:off x="933872" y="840783"/>
        <a:ext cx="722535" cy="458205"/>
      </dsp:txXfrm>
    </dsp:sp>
    <dsp:sp modelId="{8C68A29D-CAE6-4D07-8BEF-8B55E419445C}">
      <dsp:nvSpPr>
        <dsp:cNvPr id="0" name=""/>
        <dsp:cNvSpPr/>
      </dsp:nvSpPr>
      <dsp:spPr>
        <a:xfrm>
          <a:off x="1347588" y="334004"/>
          <a:ext cx="859702" cy="859702"/>
        </a:xfrm>
        <a:prstGeom prst="circularArrow">
          <a:avLst>
            <a:gd name="adj1" fmla="val 2057"/>
            <a:gd name="adj2" fmla="val 246754"/>
            <a:gd name="adj3" fmla="val 19577735"/>
            <a:gd name="adj4" fmla="val 12575511"/>
            <a:gd name="adj5" fmla="val 24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5E5038-BB8E-405D-8366-AD586E390780}">
      <dsp:nvSpPr>
        <dsp:cNvPr id="0" name=""/>
        <dsp:cNvSpPr/>
      </dsp:nvSpPr>
      <dsp:spPr>
        <a:xfrm>
          <a:off x="1086516" y="561047"/>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094292" y="568823"/>
        <a:ext cx="652044" cy="249928"/>
      </dsp:txXfrm>
    </dsp:sp>
    <dsp:sp modelId="{F5820515-ADB0-47D9-8861-48B13EA987B4}">
      <dsp:nvSpPr>
        <dsp:cNvPr id="0" name=""/>
        <dsp:cNvSpPr/>
      </dsp:nvSpPr>
      <dsp:spPr>
        <a:xfrm>
          <a:off x="1838319"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Valid Category?</a:t>
          </a:r>
        </a:p>
      </dsp:txBody>
      <dsp:txXfrm>
        <a:off x="1852574" y="708043"/>
        <a:ext cx="722535" cy="458205"/>
      </dsp:txXfrm>
    </dsp:sp>
    <dsp:sp modelId="{0217859F-1703-422C-AB18-C428080241FB}">
      <dsp:nvSpPr>
        <dsp:cNvPr id="0" name=""/>
        <dsp:cNvSpPr/>
      </dsp:nvSpPr>
      <dsp:spPr>
        <a:xfrm>
          <a:off x="2005218" y="1180503"/>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2012994" y="1188279"/>
        <a:ext cx="652044" cy="2499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D6960-666E-4D4A-954B-1282701C1ADC}">
      <dsp:nvSpPr>
        <dsp:cNvPr id="0" name=""/>
        <dsp:cNvSpPr/>
      </dsp:nvSpPr>
      <dsp:spPr>
        <a:xfrm>
          <a:off x="0"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Type </a:t>
          </a:r>
          <a:r>
            <a:rPr lang="en-US" sz="1000" kern="1200" dirty="0" err="1"/>
            <a:t>Dict</a:t>
          </a:r>
          <a:r>
            <a:rPr lang="en-US" sz="1000" kern="1200" dirty="0"/>
            <a:t>?</a:t>
          </a:r>
        </a:p>
      </dsp:txBody>
      <dsp:txXfrm>
        <a:off x="14255" y="708043"/>
        <a:ext cx="722535" cy="458205"/>
      </dsp:txXfrm>
    </dsp:sp>
    <dsp:sp modelId="{F8DFB676-0E89-4481-B846-4CE11CEBAF34}">
      <dsp:nvSpPr>
        <dsp:cNvPr id="0" name=""/>
        <dsp:cNvSpPr/>
      </dsp:nvSpPr>
      <dsp:spPr>
        <a:xfrm>
          <a:off x="435145" y="885003"/>
          <a:ext cx="763735" cy="763735"/>
        </a:xfrm>
        <a:prstGeom prst="leftCircularArrow">
          <a:avLst>
            <a:gd name="adj1" fmla="val 2315"/>
            <a:gd name="adj2" fmla="val 279414"/>
            <a:gd name="adj3" fmla="val 2054925"/>
            <a:gd name="adj4" fmla="val 9024489"/>
            <a:gd name="adj5" fmla="val 270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733898B-F18E-4636-AA9E-B448EA718061}">
      <dsp:nvSpPr>
        <dsp:cNvPr id="0" name=""/>
        <dsp:cNvSpPr/>
      </dsp:nvSpPr>
      <dsp:spPr>
        <a:xfrm>
          <a:off x="167814" y="1180503"/>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75590" y="1188279"/>
        <a:ext cx="652044" cy="249928"/>
      </dsp:txXfrm>
    </dsp:sp>
    <dsp:sp modelId="{94F731B8-FEAB-423F-9723-30E08E60D6B0}">
      <dsp:nvSpPr>
        <dsp:cNvPr id="0" name=""/>
        <dsp:cNvSpPr/>
      </dsp:nvSpPr>
      <dsp:spPr>
        <a:xfrm>
          <a:off x="919617"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Correct Keys?</a:t>
          </a:r>
        </a:p>
      </dsp:txBody>
      <dsp:txXfrm>
        <a:off x="933872" y="840783"/>
        <a:ext cx="722535" cy="458205"/>
      </dsp:txXfrm>
    </dsp:sp>
    <dsp:sp modelId="{8C68A29D-CAE6-4D07-8BEF-8B55E419445C}">
      <dsp:nvSpPr>
        <dsp:cNvPr id="0" name=""/>
        <dsp:cNvSpPr/>
      </dsp:nvSpPr>
      <dsp:spPr>
        <a:xfrm>
          <a:off x="1347588" y="334004"/>
          <a:ext cx="859702" cy="859702"/>
        </a:xfrm>
        <a:prstGeom prst="circularArrow">
          <a:avLst>
            <a:gd name="adj1" fmla="val 2057"/>
            <a:gd name="adj2" fmla="val 246754"/>
            <a:gd name="adj3" fmla="val 19577735"/>
            <a:gd name="adj4" fmla="val 12575511"/>
            <a:gd name="adj5" fmla="val 24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5E5038-BB8E-405D-8366-AD586E390780}">
      <dsp:nvSpPr>
        <dsp:cNvPr id="0" name=""/>
        <dsp:cNvSpPr/>
      </dsp:nvSpPr>
      <dsp:spPr>
        <a:xfrm>
          <a:off x="1086516" y="561047"/>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094292" y="568823"/>
        <a:ext cx="652044" cy="249928"/>
      </dsp:txXfrm>
    </dsp:sp>
    <dsp:sp modelId="{F5820515-ADB0-47D9-8861-48B13EA987B4}">
      <dsp:nvSpPr>
        <dsp:cNvPr id="0" name=""/>
        <dsp:cNvSpPr/>
      </dsp:nvSpPr>
      <dsp:spPr>
        <a:xfrm>
          <a:off x="1838319"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Non-empty values?</a:t>
          </a:r>
        </a:p>
      </dsp:txBody>
      <dsp:txXfrm>
        <a:off x="1852574" y="708043"/>
        <a:ext cx="722535" cy="458205"/>
      </dsp:txXfrm>
    </dsp:sp>
    <dsp:sp modelId="{0217859F-1703-422C-AB18-C428080241FB}">
      <dsp:nvSpPr>
        <dsp:cNvPr id="0" name=""/>
        <dsp:cNvSpPr/>
      </dsp:nvSpPr>
      <dsp:spPr>
        <a:xfrm>
          <a:off x="2005218" y="1180503"/>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2012994" y="1188279"/>
        <a:ext cx="652044" cy="2499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D6960-666E-4D4A-954B-1282701C1ADC}">
      <dsp:nvSpPr>
        <dsp:cNvPr id="0" name=""/>
        <dsp:cNvSpPr/>
      </dsp:nvSpPr>
      <dsp:spPr>
        <a:xfrm>
          <a:off x="0"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OpenAI No-refusal?</a:t>
          </a:r>
        </a:p>
      </dsp:txBody>
      <dsp:txXfrm>
        <a:off x="14255" y="708043"/>
        <a:ext cx="722535" cy="458205"/>
      </dsp:txXfrm>
    </dsp:sp>
    <dsp:sp modelId="{F8DFB676-0E89-4481-B846-4CE11CEBAF34}">
      <dsp:nvSpPr>
        <dsp:cNvPr id="0" name=""/>
        <dsp:cNvSpPr/>
      </dsp:nvSpPr>
      <dsp:spPr>
        <a:xfrm>
          <a:off x="435145" y="885003"/>
          <a:ext cx="763735" cy="763735"/>
        </a:xfrm>
        <a:prstGeom prst="leftCircularArrow">
          <a:avLst>
            <a:gd name="adj1" fmla="val 2315"/>
            <a:gd name="adj2" fmla="val 279414"/>
            <a:gd name="adj3" fmla="val 2054925"/>
            <a:gd name="adj4" fmla="val 9024489"/>
            <a:gd name="adj5" fmla="val 270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733898B-F18E-4636-AA9E-B448EA718061}">
      <dsp:nvSpPr>
        <dsp:cNvPr id="0" name=""/>
        <dsp:cNvSpPr/>
      </dsp:nvSpPr>
      <dsp:spPr>
        <a:xfrm>
          <a:off x="167814" y="1180503"/>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75590" y="1188279"/>
        <a:ext cx="652044" cy="249928"/>
      </dsp:txXfrm>
    </dsp:sp>
    <dsp:sp modelId="{94F731B8-FEAB-423F-9723-30E08E60D6B0}">
      <dsp:nvSpPr>
        <dsp:cNvPr id="0" name=""/>
        <dsp:cNvSpPr/>
      </dsp:nvSpPr>
      <dsp:spPr>
        <a:xfrm>
          <a:off x="919617"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No place holder?</a:t>
          </a:r>
        </a:p>
      </dsp:txBody>
      <dsp:txXfrm>
        <a:off x="933872" y="840783"/>
        <a:ext cx="722535" cy="458205"/>
      </dsp:txXfrm>
    </dsp:sp>
    <dsp:sp modelId="{8C68A29D-CAE6-4D07-8BEF-8B55E419445C}">
      <dsp:nvSpPr>
        <dsp:cNvPr id="0" name=""/>
        <dsp:cNvSpPr/>
      </dsp:nvSpPr>
      <dsp:spPr>
        <a:xfrm>
          <a:off x="1347588" y="334004"/>
          <a:ext cx="859702" cy="859702"/>
        </a:xfrm>
        <a:prstGeom prst="circularArrow">
          <a:avLst>
            <a:gd name="adj1" fmla="val 2057"/>
            <a:gd name="adj2" fmla="val 246754"/>
            <a:gd name="adj3" fmla="val 19577735"/>
            <a:gd name="adj4" fmla="val 12575511"/>
            <a:gd name="adj5" fmla="val 24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05E5038-BB8E-405D-8366-AD586E390780}">
      <dsp:nvSpPr>
        <dsp:cNvPr id="0" name=""/>
        <dsp:cNvSpPr/>
      </dsp:nvSpPr>
      <dsp:spPr>
        <a:xfrm>
          <a:off x="1086516" y="561047"/>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1094292" y="568823"/>
        <a:ext cx="652044" cy="249928"/>
      </dsp:txXfrm>
    </dsp:sp>
    <dsp:sp modelId="{F5820515-ADB0-47D9-8861-48B13EA987B4}">
      <dsp:nvSpPr>
        <dsp:cNvPr id="0" name=""/>
        <dsp:cNvSpPr/>
      </dsp:nvSpPr>
      <dsp:spPr>
        <a:xfrm>
          <a:off x="1838319" y="693788"/>
          <a:ext cx="751045" cy="619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en-US" sz="1000" kern="1200" dirty="0"/>
            <a:t>No empty message?</a:t>
          </a:r>
        </a:p>
      </dsp:txBody>
      <dsp:txXfrm>
        <a:off x="1852574" y="708043"/>
        <a:ext cx="722535" cy="458205"/>
      </dsp:txXfrm>
    </dsp:sp>
    <dsp:sp modelId="{0217859F-1703-422C-AB18-C428080241FB}">
      <dsp:nvSpPr>
        <dsp:cNvPr id="0" name=""/>
        <dsp:cNvSpPr/>
      </dsp:nvSpPr>
      <dsp:spPr>
        <a:xfrm>
          <a:off x="2005218" y="1180503"/>
          <a:ext cx="667596" cy="2654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yes</a:t>
          </a:r>
        </a:p>
      </dsp:txBody>
      <dsp:txXfrm>
        <a:off x="2012994" y="1188279"/>
        <a:ext cx="652044" cy="24992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20AE-ECAC-D8B1-D40C-5FD086C3F2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242D70-6F55-727A-D759-3140573B8F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BCE53D-38C8-CA49-E627-F63176B4FF3E}"/>
              </a:ext>
            </a:extLst>
          </p:cNvPr>
          <p:cNvSpPr>
            <a:spLocks noGrp="1"/>
          </p:cNvSpPr>
          <p:nvPr>
            <p:ph type="dt" sz="half" idx="10"/>
          </p:nvPr>
        </p:nvSpPr>
        <p:spPr/>
        <p:txBody>
          <a:bodyPr/>
          <a:lstStyle/>
          <a:p>
            <a:fld id="{0EA1FCB2-6AFC-43B3-AC06-B4EBC51B93DD}" type="datetimeFigureOut">
              <a:rPr lang="en-US" smtClean="0"/>
              <a:t>5/8/2025</a:t>
            </a:fld>
            <a:endParaRPr lang="en-US"/>
          </a:p>
        </p:txBody>
      </p:sp>
      <p:sp>
        <p:nvSpPr>
          <p:cNvPr id="5" name="Footer Placeholder 4">
            <a:extLst>
              <a:ext uri="{FF2B5EF4-FFF2-40B4-BE49-F238E27FC236}">
                <a16:creationId xmlns:a16="http://schemas.microsoft.com/office/drawing/2014/main" id="{D2968ED9-EE4F-55D9-87DF-F035B2D03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8C0A0-918A-E618-8E06-0AD83936010B}"/>
              </a:ext>
            </a:extLst>
          </p:cNvPr>
          <p:cNvSpPr>
            <a:spLocks noGrp="1"/>
          </p:cNvSpPr>
          <p:nvPr>
            <p:ph type="sldNum" sz="quarter" idx="12"/>
          </p:nvPr>
        </p:nvSpPr>
        <p:spPr/>
        <p:txBody>
          <a:bodyPr/>
          <a:lstStyle/>
          <a:p>
            <a:fld id="{8FE6C135-9F26-4385-AF5E-7BAB18CFEE8F}" type="slidenum">
              <a:rPr lang="en-US" smtClean="0"/>
              <a:t>‹#›</a:t>
            </a:fld>
            <a:endParaRPr lang="en-US"/>
          </a:p>
        </p:txBody>
      </p:sp>
    </p:spTree>
    <p:extLst>
      <p:ext uri="{BB962C8B-B14F-4D97-AF65-F5344CB8AC3E}">
        <p14:creationId xmlns:p14="http://schemas.microsoft.com/office/powerpoint/2010/main" val="275319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9F2F3-D6F8-C86C-0211-6F8E26152F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283F67-26F1-EF81-CF59-BA5A6E94DC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0DC9A1-E116-2C4E-8DEC-125C23B27D98}"/>
              </a:ext>
            </a:extLst>
          </p:cNvPr>
          <p:cNvSpPr>
            <a:spLocks noGrp="1"/>
          </p:cNvSpPr>
          <p:nvPr>
            <p:ph type="dt" sz="half" idx="10"/>
          </p:nvPr>
        </p:nvSpPr>
        <p:spPr/>
        <p:txBody>
          <a:bodyPr/>
          <a:lstStyle/>
          <a:p>
            <a:fld id="{0EA1FCB2-6AFC-43B3-AC06-B4EBC51B93DD}" type="datetimeFigureOut">
              <a:rPr lang="en-US" smtClean="0"/>
              <a:t>5/8/2025</a:t>
            </a:fld>
            <a:endParaRPr lang="en-US"/>
          </a:p>
        </p:txBody>
      </p:sp>
      <p:sp>
        <p:nvSpPr>
          <p:cNvPr id="5" name="Footer Placeholder 4">
            <a:extLst>
              <a:ext uri="{FF2B5EF4-FFF2-40B4-BE49-F238E27FC236}">
                <a16:creationId xmlns:a16="http://schemas.microsoft.com/office/drawing/2014/main" id="{1BC600FA-A179-22B2-4D48-958EC05FDA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3D9179-08E1-D036-A8EF-838137BA299F}"/>
              </a:ext>
            </a:extLst>
          </p:cNvPr>
          <p:cNvSpPr>
            <a:spLocks noGrp="1"/>
          </p:cNvSpPr>
          <p:nvPr>
            <p:ph type="sldNum" sz="quarter" idx="12"/>
          </p:nvPr>
        </p:nvSpPr>
        <p:spPr/>
        <p:txBody>
          <a:bodyPr/>
          <a:lstStyle/>
          <a:p>
            <a:fld id="{8FE6C135-9F26-4385-AF5E-7BAB18CFEE8F}" type="slidenum">
              <a:rPr lang="en-US" smtClean="0"/>
              <a:t>‹#›</a:t>
            </a:fld>
            <a:endParaRPr lang="en-US"/>
          </a:p>
        </p:txBody>
      </p:sp>
    </p:spTree>
    <p:extLst>
      <p:ext uri="{BB962C8B-B14F-4D97-AF65-F5344CB8AC3E}">
        <p14:creationId xmlns:p14="http://schemas.microsoft.com/office/powerpoint/2010/main" val="346820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424955-A279-FF7D-45BD-9084C584F3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111A01-B804-B9AB-065A-8B4A688CEB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83B95-F28E-173D-7A6E-DA477D86C8D4}"/>
              </a:ext>
            </a:extLst>
          </p:cNvPr>
          <p:cNvSpPr>
            <a:spLocks noGrp="1"/>
          </p:cNvSpPr>
          <p:nvPr>
            <p:ph type="dt" sz="half" idx="10"/>
          </p:nvPr>
        </p:nvSpPr>
        <p:spPr/>
        <p:txBody>
          <a:bodyPr/>
          <a:lstStyle/>
          <a:p>
            <a:fld id="{0EA1FCB2-6AFC-43B3-AC06-B4EBC51B93DD}" type="datetimeFigureOut">
              <a:rPr lang="en-US" smtClean="0"/>
              <a:t>5/8/2025</a:t>
            </a:fld>
            <a:endParaRPr lang="en-US"/>
          </a:p>
        </p:txBody>
      </p:sp>
      <p:sp>
        <p:nvSpPr>
          <p:cNvPr id="5" name="Footer Placeholder 4">
            <a:extLst>
              <a:ext uri="{FF2B5EF4-FFF2-40B4-BE49-F238E27FC236}">
                <a16:creationId xmlns:a16="http://schemas.microsoft.com/office/drawing/2014/main" id="{4EFB83AF-E69C-4705-D203-0B2044B3A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BF6FC-60A9-8D46-EF62-25E4C0D37FD1}"/>
              </a:ext>
            </a:extLst>
          </p:cNvPr>
          <p:cNvSpPr>
            <a:spLocks noGrp="1"/>
          </p:cNvSpPr>
          <p:nvPr>
            <p:ph type="sldNum" sz="quarter" idx="12"/>
          </p:nvPr>
        </p:nvSpPr>
        <p:spPr/>
        <p:txBody>
          <a:bodyPr/>
          <a:lstStyle/>
          <a:p>
            <a:fld id="{8FE6C135-9F26-4385-AF5E-7BAB18CFEE8F}" type="slidenum">
              <a:rPr lang="en-US" smtClean="0"/>
              <a:t>‹#›</a:t>
            </a:fld>
            <a:endParaRPr lang="en-US"/>
          </a:p>
        </p:txBody>
      </p:sp>
    </p:spTree>
    <p:extLst>
      <p:ext uri="{BB962C8B-B14F-4D97-AF65-F5344CB8AC3E}">
        <p14:creationId xmlns:p14="http://schemas.microsoft.com/office/powerpoint/2010/main" val="265021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F0D39-EF57-B934-933C-945F068B4A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DF267C-CCDD-2383-68C7-0644C63B51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E373D-8B55-E830-C514-97F7FCF60F0D}"/>
              </a:ext>
            </a:extLst>
          </p:cNvPr>
          <p:cNvSpPr>
            <a:spLocks noGrp="1"/>
          </p:cNvSpPr>
          <p:nvPr>
            <p:ph type="dt" sz="half" idx="10"/>
          </p:nvPr>
        </p:nvSpPr>
        <p:spPr/>
        <p:txBody>
          <a:bodyPr/>
          <a:lstStyle/>
          <a:p>
            <a:fld id="{0EA1FCB2-6AFC-43B3-AC06-B4EBC51B93DD}" type="datetimeFigureOut">
              <a:rPr lang="en-US" smtClean="0"/>
              <a:t>5/8/2025</a:t>
            </a:fld>
            <a:endParaRPr lang="en-US"/>
          </a:p>
        </p:txBody>
      </p:sp>
      <p:sp>
        <p:nvSpPr>
          <p:cNvPr id="5" name="Footer Placeholder 4">
            <a:extLst>
              <a:ext uri="{FF2B5EF4-FFF2-40B4-BE49-F238E27FC236}">
                <a16:creationId xmlns:a16="http://schemas.microsoft.com/office/drawing/2014/main" id="{7409A11A-CB1E-2B5A-4AAC-A312C89FA4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3BAB13-11CA-A804-E183-3793D0AC9EE7}"/>
              </a:ext>
            </a:extLst>
          </p:cNvPr>
          <p:cNvSpPr>
            <a:spLocks noGrp="1"/>
          </p:cNvSpPr>
          <p:nvPr>
            <p:ph type="sldNum" sz="quarter" idx="12"/>
          </p:nvPr>
        </p:nvSpPr>
        <p:spPr/>
        <p:txBody>
          <a:bodyPr/>
          <a:lstStyle/>
          <a:p>
            <a:fld id="{8FE6C135-9F26-4385-AF5E-7BAB18CFEE8F}" type="slidenum">
              <a:rPr lang="en-US" smtClean="0"/>
              <a:t>‹#›</a:t>
            </a:fld>
            <a:endParaRPr lang="en-US"/>
          </a:p>
        </p:txBody>
      </p:sp>
    </p:spTree>
    <p:extLst>
      <p:ext uri="{BB962C8B-B14F-4D97-AF65-F5344CB8AC3E}">
        <p14:creationId xmlns:p14="http://schemas.microsoft.com/office/powerpoint/2010/main" val="860307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05598-5DCE-9ED2-8FD4-94F94B890A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5F9C92-72B9-96C4-9EE1-0A26D356AE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F99D6C-7917-E97C-8499-523132661BF4}"/>
              </a:ext>
            </a:extLst>
          </p:cNvPr>
          <p:cNvSpPr>
            <a:spLocks noGrp="1"/>
          </p:cNvSpPr>
          <p:nvPr>
            <p:ph type="dt" sz="half" idx="10"/>
          </p:nvPr>
        </p:nvSpPr>
        <p:spPr/>
        <p:txBody>
          <a:bodyPr/>
          <a:lstStyle/>
          <a:p>
            <a:fld id="{0EA1FCB2-6AFC-43B3-AC06-B4EBC51B93DD}" type="datetimeFigureOut">
              <a:rPr lang="en-US" smtClean="0"/>
              <a:t>5/8/2025</a:t>
            </a:fld>
            <a:endParaRPr lang="en-US"/>
          </a:p>
        </p:txBody>
      </p:sp>
      <p:sp>
        <p:nvSpPr>
          <p:cNvPr id="5" name="Footer Placeholder 4">
            <a:extLst>
              <a:ext uri="{FF2B5EF4-FFF2-40B4-BE49-F238E27FC236}">
                <a16:creationId xmlns:a16="http://schemas.microsoft.com/office/drawing/2014/main" id="{D3216FBB-5A7D-9D57-6A4E-CD56AE7F1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236F2-DA7F-8262-256B-D8114E7BBC03}"/>
              </a:ext>
            </a:extLst>
          </p:cNvPr>
          <p:cNvSpPr>
            <a:spLocks noGrp="1"/>
          </p:cNvSpPr>
          <p:nvPr>
            <p:ph type="sldNum" sz="quarter" idx="12"/>
          </p:nvPr>
        </p:nvSpPr>
        <p:spPr/>
        <p:txBody>
          <a:bodyPr/>
          <a:lstStyle/>
          <a:p>
            <a:fld id="{8FE6C135-9F26-4385-AF5E-7BAB18CFEE8F}" type="slidenum">
              <a:rPr lang="en-US" smtClean="0"/>
              <a:t>‹#›</a:t>
            </a:fld>
            <a:endParaRPr lang="en-US"/>
          </a:p>
        </p:txBody>
      </p:sp>
    </p:spTree>
    <p:extLst>
      <p:ext uri="{BB962C8B-B14F-4D97-AF65-F5344CB8AC3E}">
        <p14:creationId xmlns:p14="http://schemas.microsoft.com/office/powerpoint/2010/main" val="381204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C659-A754-39D5-546B-43C18A4C8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FF2963-9E64-2D5F-03C3-C5FF2013C1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ECF76F-92E5-7426-EAF2-39378047A6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D4CADF-2C72-7485-0FA4-EC1363AF36E7}"/>
              </a:ext>
            </a:extLst>
          </p:cNvPr>
          <p:cNvSpPr>
            <a:spLocks noGrp="1"/>
          </p:cNvSpPr>
          <p:nvPr>
            <p:ph type="dt" sz="half" idx="10"/>
          </p:nvPr>
        </p:nvSpPr>
        <p:spPr/>
        <p:txBody>
          <a:bodyPr/>
          <a:lstStyle/>
          <a:p>
            <a:fld id="{0EA1FCB2-6AFC-43B3-AC06-B4EBC51B93DD}" type="datetimeFigureOut">
              <a:rPr lang="en-US" smtClean="0"/>
              <a:t>5/8/2025</a:t>
            </a:fld>
            <a:endParaRPr lang="en-US"/>
          </a:p>
        </p:txBody>
      </p:sp>
      <p:sp>
        <p:nvSpPr>
          <p:cNvPr id="6" name="Footer Placeholder 5">
            <a:extLst>
              <a:ext uri="{FF2B5EF4-FFF2-40B4-BE49-F238E27FC236}">
                <a16:creationId xmlns:a16="http://schemas.microsoft.com/office/drawing/2014/main" id="{F6AE2C6E-EAA8-27DE-ECDF-94E7803FC5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996234-E888-15FE-32BC-5DC9EB7C7B47}"/>
              </a:ext>
            </a:extLst>
          </p:cNvPr>
          <p:cNvSpPr>
            <a:spLocks noGrp="1"/>
          </p:cNvSpPr>
          <p:nvPr>
            <p:ph type="sldNum" sz="quarter" idx="12"/>
          </p:nvPr>
        </p:nvSpPr>
        <p:spPr/>
        <p:txBody>
          <a:bodyPr/>
          <a:lstStyle/>
          <a:p>
            <a:fld id="{8FE6C135-9F26-4385-AF5E-7BAB18CFEE8F}" type="slidenum">
              <a:rPr lang="en-US" smtClean="0"/>
              <a:t>‹#›</a:t>
            </a:fld>
            <a:endParaRPr lang="en-US"/>
          </a:p>
        </p:txBody>
      </p:sp>
    </p:spTree>
    <p:extLst>
      <p:ext uri="{BB962C8B-B14F-4D97-AF65-F5344CB8AC3E}">
        <p14:creationId xmlns:p14="http://schemas.microsoft.com/office/powerpoint/2010/main" val="545243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ED35-68D9-BCBC-DE68-C844E9D383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7BEB3C-04C4-75F5-EBEC-197AE882F6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8F681D-5FD8-38F6-AE3C-9EE2D26EAA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F9C140-E76C-3717-6AB0-F53A72A165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5B93F4-E2F6-9C23-94EC-C5E08BDD2E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C54F15-3398-B787-25FB-3C10B95C97FF}"/>
              </a:ext>
            </a:extLst>
          </p:cNvPr>
          <p:cNvSpPr>
            <a:spLocks noGrp="1"/>
          </p:cNvSpPr>
          <p:nvPr>
            <p:ph type="dt" sz="half" idx="10"/>
          </p:nvPr>
        </p:nvSpPr>
        <p:spPr/>
        <p:txBody>
          <a:bodyPr/>
          <a:lstStyle/>
          <a:p>
            <a:fld id="{0EA1FCB2-6AFC-43B3-AC06-B4EBC51B93DD}" type="datetimeFigureOut">
              <a:rPr lang="en-US" smtClean="0"/>
              <a:t>5/8/2025</a:t>
            </a:fld>
            <a:endParaRPr lang="en-US"/>
          </a:p>
        </p:txBody>
      </p:sp>
      <p:sp>
        <p:nvSpPr>
          <p:cNvPr id="8" name="Footer Placeholder 7">
            <a:extLst>
              <a:ext uri="{FF2B5EF4-FFF2-40B4-BE49-F238E27FC236}">
                <a16:creationId xmlns:a16="http://schemas.microsoft.com/office/drawing/2014/main" id="{49768D96-5742-E765-8535-1228D3760F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4868A6-FD5E-509D-86A4-2E08EA461FEF}"/>
              </a:ext>
            </a:extLst>
          </p:cNvPr>
          <p:cNvSpPr>
            <a:spLocks noGrp="1"/>
          </p:cNvSpPr>
          <p:nvPr>
            <p:ph type="sldNum" sz="quarter" idx="12"/>
          </p:nvPr>
        </p:nvSpPr>
        <p:spPr/>
        <p:txBody>
          <a:bodyPr/>
          <a:lstStyle/>
          <a:p>
            <a:fld id="{8FE6C135-9F26-4385-AF5E-7BAB18CFEE8F}" type="slidenum">
              <a:rPr lang="en-US" smtClean="0"/>
              <a:t>‹#›</a:t>
            </a:fld>
            <a:endParaRPr lang="en-US"/>
          </a:p>
        </p:txBody>
      </p:sp>
    </p:spTree>
    <p:extLst>
      <p:ext uri="{BB962C8B-B14F-4D97-AF65-F5344CB8AC3E}">
        <p14:creationId xmlns:p14="http://schemas.microsoft.com/office/powerpoint/2010/main" val="9055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EDAD-7C92-5D42-5B3A-67A271204C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C6028C-FC88-2C03-AECF-9C35B634233D}"/>
              </a:ext>
            </a:extLst>
          </p:cNvPr>
          <p:cNvSpPr>
            <a:spLocks noGrp="1"/>
          </p:cNvSpPr>
          <p:nvPr>
            <p:ph type="dt" sz="half" idx="10"/>
          </p:nvPr>
        </p:nvSpPr>
        <p:spPr/>
        <p:txBody>
          <a:bodyPr/>
          <a:lstStyle/>
          <a:p>
            <a:fld id="{0EA1FCB2-6AFC-43B3-AC06-B4EBC51B93DD}" type="datetimeFigureOut">
              <a:rPr lang="en-US" smtClean="0"/>
              <a:t>5/8/2025</a:t>
            </a:fld>
            <a:endParaRPr lang="en-US"/>
          </a:p>
        </p:txBody>
      </p:sp>
      <p:sp>
        <p:nvSpPr>
          <p:cNvPr id="4" name="Footer Placeholder 3">
            <a:extLst>
              <a:ext uri="{FF2B5EF4-FFF2-40B4-BE49-F238E27FC236}">
                <a16:creationId xmlns:a16="http://schemas.microsoft.com/office/drawing/2014/main" id="{4A7BF4DD-6889-C765-075B-E9F2F7EBDF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BBED2D-2ABD-E1F4-1777-104948CE7F2D}"/>
              </a:ext>
            </a:extLst>
          </p:cNvPr>
          <p:cNvSpPr>
            <a:spLocks noGrp="1"/>
          </p:cNvSpPr>
          <p:nvPr>
            <p:ph type="sldNum" sz="quarter" idx="12"/>
          </p:nvPr>
        </p:nvSpPr>
        <p:spPr/>
        <p:txBody>
          <a:bodyPr/>
          <a:lstStyle/>
          <a:p>
            <a:fld id="{8FE6C135-9F26-4385-AF5E-7BAB18CFEE8F}" type="slidenum">
              <a:rPr lang="en-US" smtClean="0"/>
              <a:t>‹#›</a:t>
            </a:fld>
            <a:endParaRPr lang="en-US"/>
          </a:p>
        </p:txBody>
      </p:sp>
    </p:spTree>
    <p:extLst>
      <p:ext uri="{BB962C8B-B14F-4D97-AF65-F5344CB8AC3E}">
        <p14:creationId xmlns:p14="http://schemas.microsoft.com/office/powerpoint/2010/main" val="56048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4B1A5-8700-031C-89E3-4425B2440D31}"/>
              </a:ext>
            </a:extLst>
          </p:cNvPr>
          <p:cNvSpPr>
            <a:spLocks noGrp="1"/>
          </p:cNvSpPr>
          <p:nvPr>
            <p:ph type="dt" sz="half" idx="10"/>
          </p:nvPr>
        </p:nvSpPr>
        <p:spPr/>
        <p:txBody>
          <a:bodyPr/>
          <a:lstStyle/>
          <a:p>
            <a:fld id="{0EA1FCB2-6AFC-43B3-AC06-B4EBC51B93DD}" type="datetimeFigureOut">
              <a:rPr lang="en-US" smtClean="0"/>
              <a:t>5/8/2025</a:t>
            </a:fld>
            <a:endParaRPr lang="en-US"/>
          </a:p>
        </p:txBody>
      </p:sp>
      <p:sp>
        <p:nvSpPr>
          <p:cNvPr id="3" name="Footer Placeholder 2">
            <a:extLst>
              <a:ext uri="{FF2B5EF4-FFF2-40B4-BE49-F238E27FC236}">
                <a16:creationId xmlns:a16="http://schemas.microsoft.com/office/drawing/2014/main" id="{5A0DF069-3A47-2E61-BFD7-A4A70BA8D2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517926-0C1B-F107-77FE-D08C48F12AEF}"/>
              </a:ext>
            </a:extLst>
          </p:cNvPr>
          <p:cNvSpPr>
            <a:spLocks noGrp="1"/>
          </p:cNvSpPr>
          <p:nvPr>
            <p:ph type="sldNum" sz="quarter" idx="12"/>
          </p:nvPr>
        </p:nvSpPr>
        <p:spPr/>
        <p:txBody>
          <a:bodyPr/>
          <a:lstStyle/>
          <a:p>
            <a:fld id="{8FE6C135-9F26-4385-AF5E-7BAB18CFEE8F}" type="slidenum">
              <a:rPr lang="en-US" smtClean="0"/>
              <a:t>‹#›</a:t>
            </a:fld>
            <a:endParaRPr lang="en-US"/>
          </a:p>
        </p:txBody>
      </p:sp>
    </p:spTree>
    <p:extLst>
      <p:ext uri="{BB962C8B-B14F-4D97-AF65-F5344CB8AC3E}">
        <p14:creationId xmlns:p14="http://schemas.microsoft.com/office/powerpoint/2010/main" val="1770900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390ED-5434-0B52-9F43-21A9C1FB07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36C55E-61D4-427B-277E-56D3DDCE19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8DBEB3-5EF5-CE05-2E50-C5DB93838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D49BA0-86A0-E5FF-AA53-18D8C233F391}"/>
              </a:ext>
            </a:extLst>
          </p:cNvPr>
          <p:cNvSpPr>
            <a:spLocks noGrp="1"/>
          </p:cNvSpPr>
          <p:nvPr>
            <p:ph type="dt" sz="half" idx="10"/>
          </p:nvPr>
        </p:nvSpPr>
        <p:spPr/>
        <p:txBody>
          <a:bodyPr/>
          <a:lstStyle/>
          <a:p>
            <a:fld id="{0EA1FCB2-6AFC-43B3-AC06-B4EBC51B93DD}" type="datetimeFigureOut">
              <a:rPr lang="en-US" smtClean="0"/>
              <a:t>5/8/2025</a:t>
            </a:fld>
            <a:endParaRPr lang="en-US"/>
          </a:p>
        </p:txBody>
      </p:sp>
      <p:sp>
        <p:nvSpPr>
          <p:cNvPr id="6" name="Footer Placeholder 5">
            <a:extLst>
              <a:ext uri="{FF2B5EF4-FFF2-40B4-BE49-F238E27FC236}">
                <a16:creationId xmlns:a16="http://schemas.microsoft.com/office/drawing/2014/main" id="{E8A1825E-9F5C-2293-A535-86D470F2D1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ABB222-0883-1AE4-DCE4-90350884E223}"/>
              </a:ext>
            </a:extLst>
          </p:cNvPr>
          <p:cNvSpPr>
            <a:spLocks noGrp="1"/>
          </p:cNvSpPr>
          <p:nvPr>
            <p:ph type="sldNum" sz="quarter" idx="12"/>
          </p:nvPr>
        </p:nvSpPr>
        <p:spPr/>
        <p:txBody>
          <a:bodyPr/>
          <a:lstStyle/>
          <a:p>
            <a:fld id="{8FE6C135-9F26-4385-AF5E-7BAB18CFEE8F}" type="slidenum">
              <a:rPr lang="en-US" smtClean="0"/>
              <a:t>‹#›</a:t>
            </a:fld>
            <a:endParaRPr lang="en-US"/>
          </a:p>
        </p:txBody>
      </p:sp>
    </p:spTree>
    <p:extLst>
      <p:ext uri="{BB962C8B-B14F-4D97-AF65-F5344CB8AC3E}">
        <p14:creationId xmlns:p14="http://schemas.microsoft.com/office/powerpoint/2010/main" val="1448945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0D6C9-C904-7A4E-3EFC-52DC667479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4EB312-5044-6D02-6E5A-E865FF7DC8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3B9F38-0E3D-C11C-80A2-2900F61582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5D9BF-7A58-B500-455D-5F8871D05D88}"/>
              </a:ext>
            </a:extLst>
          </p:cNvPr>
          <p:cNvSpPr>
            <a:spLocks noGrp="1"/>
          </p:cNvSpPr>
          <p:nvPr>
            <p:ph type="dt" sz="half" idx="10"/>
          </p:nvPr>
        </p:nvSpPr>
        <p:spPr/>
        <p:txBody>
          <a:bodyPr/>
          <a:lstStyle/>
          <a:p>
            <a:fld id="{0EA1FCB2-6AFC-43B3-AC06-B4EBC51B93DD}" type="datetimeFigureOut">
              <a:rPr lang="en-US" smtClean="0"/>
              <a:t>5/8/2025</a:t>
            </a:fld>
            <a:endParaRPr lang="en-US"/>
          </a:p>
        </p:txBody>
      </p:sp>
      <p:sp>
        <p:nvSpPr>
          <p:cNvPr id="6" name="Footer Placeholder 5">
            <a:extLst>
              <a:ext uri="{FF2B5EF4-FFF2-40B4-BE49-F238E27FC236}">
                <a16:creationId xmlns:a16="http://schemas.microsoft.com/office/drawing/2014/main" id="{D3FC2F79-F240-8CF2-CA21-295A422BC0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8CD19E-5D40-0BD6-5205-F87CA8EDCCDF}"/>
              </a:ext>
            </a:extLst>
          </p:cNvPr>
          <p:cNvSpPr>
            <a:spLocks noGrp="1"/>
          </p:cNvSpPr>
          <p:nvPr>
            <p:ph type="sldNum" sz="quarter" idx="12"/>
          </p:nvPr>
        </p:nvSpPr>
        <p:spPr/>
        <p:txBody>
          <a:bodyPr/>
          <a:lstStyle/>
          <a:p>
            <a:fld id="{8FE6C135-9F26-4385-AF5E-7BAB18CFEE8F}" type="slidenum">
              <a:rPr lang="en-US" smtClean="0"/>
              <a:t>‹#›</a:t>
            </a:fld>
            <a:endParaRPr lang="en-US"/>
          </a:p>
        </p:txBody>
      </p:sp>
    </p:spTree>
    <p:extLst>
      <p:ext uri="{BB962C8B-B14F-4D97-AF65-F5344CB8AC3E}">
        <p14:creationId xmlns:p14="http://schemas.microsoft.com/office/powerpoint/2010/main" val="105230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A0E077-9DF5-04CD-05B4-9C5B721EC4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9039E9-71A1-A88D-F6E5-704F285D60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056B0-E177-AB87-4673-CA0DBD074D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A1FCB2-6AFC-43B3-AC06-B4EBC51B93DD}" type="datetimeFigureOut">
              <a:rPr lang="en-US" smtClean="0"/>
              <a:t>5/8/2025</a:t>
            </a:fld>
            <a:endParaRPr lang="en-US"/>
          </a:p>
        </p:txBody>
      </p:sp>
      <p:sp>
        <p:nvSpPr>
          <p:cNvPr id="5" name="Footer Placeholder 4">
            <a:extLst>
              <a:ext uri="{FF2B5EF4-FFF2-40B4-BE49-F238E27FC236}">
                <a16:creationId xmlns:a16="http://schemas.microsoft.com/office/drawing/2014/main" id="{54D7437E-9C92-2CC3-DBAE-C4886FB07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EB953D-F295-9097-AF31-D7A256432A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E6C135-9F26-4385-AF5E-7BAB18CFEE8F}" type="slidenum">
              <a:rPr lang="en-US" smtClean="0"/>
              <a:t>‹#›</a:t>
            </a:fld>
            <a:endParaRPr lang="en-US"/>
          </a:p>
        </p:txBody>
      </p:sp>
    </p:spTree>
    <p:extLst>
      <p:ext uri="{BB962C8B-B14F-4D97-AF65-F5344CB8AC3E}">
        <p14:creationId xmlns:p14="http://schemas.microsoft.com/office/powerpoint/2010/main" val="638491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C01D-3853-C272-49E8-8C940D7F13B8}"/>
              </a:ext>
            </a:extLst>
          </p:cNvPr>
          <p:cNvSpPr>
            <a:spLocks noGrp="1"/>
          </p:cNvSpPr>
          <p:nvPr>
            <p:ph type="ctrTitle"/>
          </p:nvPr>
        </p:nvSpPr>
        <p:spPr>
          <a:xfrm>
            <a:off x="1524000" y="2384572"/>
            <a:ext cx="9144000" cy="2387600"/>
          </a:xfrm>
        </p:spPr>
        <p:txBody>
          <a:bodyPr>
            <a:normAutofit fontScale="90000"/>
          </a:bodyPr>
          <a:lstStyle/>
          <a:p>
            <a:r>
              <a:rPr lang="en-US" b="1" i="0" dirty="0">
                <a:solidFill>
                  <a:srgbClr val="1F2328"/>
                </a:solidFill>
                <a:effectLst/>
                <a:latin typeface="-apple-system"/>
              </a:rPr>
              <a:t>LLM Integration Exercise: Email Classification and Automation</a:t>
            </a:r>
            <a:br>
              <a:rPr lang="en-US" b="1" i="0" dirty="0">
                <a:solidFill>
                  <a:srgbClr val="1F2328"/>
                </a:solidFill>
                <a:effectLst/>
                <a:latin typeface="-apple-system"/>
              </a:rPr>
            </a:br>
            <a:endParaRPr lang="en-US" dirty="0"/>
          </a:p>
        </p:txBody>
      </p:sp>
      <p:pic>
        <p:nvPicPr>
          <p:cNvPr id="4" name="Picture 3">
            <a:extLst>
              <a:ext uri="{FF2B5EF4-FFF2-40B4-BE49-F238E27FC236}">
                <a16:creationId xmlns:a16="http://schemas.microsoft.com/office/drawing/2014/main" id="{CE0B64F0-C1F0-DD82-3A90-781E19184EEA}"/>
              </a:ext>
            </a:extLst>
          </p:cNvPr>
          <p:cNvPicPr>
            <a:picLocks noChangeAspect="1"/>
          </p:cNvPicPr>
          <p:nvPr/>
        </p:nvPicPr>
        <p:blipFill>
          <a:blip r:embed="rId2"/>
          <a:stretch>
            <a:fillRect/>
          </a:stretch>
        </p:blipFill>
        <p:spPr>
          <a:xfrm>
            <a:off x="4199727" y="605116"/>
            <a:ext cx="3792546" cy="996473"/>
          </a:xfrm>
          <a:prstGeom prst="rect">
            <a:avLst/>
          </a:prstGeom>
        </p:spPr>
      </p:pic>
      <p:sp>
        <p:nvSpPr>
          <p:cNvPr id="5" name="TextBox 4">
            <a:extLst>
              <a:ext uri="{FF2B5EF4-FFF2-40B4-BE49-F238E27FC236}">
                <a16:creationId xmlns:a16="http://schemas.microsoft.com/office/drawing/2014/main" id="{0848B5E3-4369-7839-296A-5BEAA35E0727}"/>
              </a:ext>
            </a:extLst>
          </p:cNvPr>
          <p:cNvSpPr txBox="1"/>
          <p:nvPr/>
        </p:nvSpPr>
        <p:spPr>
          <a:xfrm>
            <a:off x="4960947" y="5088101"/>
            <a:ext cx="2270105" cy="646331"/>
          </a:xfrm>
          <a:prstGeom prst="rect">
            <a:avLst/>
          </a:prstGeom>
          <a:noFill/>
        </p:spPr>
        <p:txBody>
          <a:bodyPr wrap="square" rtlCol="0">
            <a:spAutoFit/>
          </a:bodyPr>
          <a:lstStyle/>
          <a:p>
            <a:pPr algn="ctr"/>
            <a:r>
              <a:rPr lang="en-US" dirty="0"/>
              <a:t>Presented by:</a:t>
            </a:r>
          </a:p>
          <a:p>
            <a:pPr algn="ctr"/>
            <a:r>
              <a:rPr lang="en-US" dirty="0"/>
              <a:t>Ata Mohseni</a:t>
            </a:r>
          </a:p>
        </p:txBody>
      </p:sp>
    </p:spTree>
    <p:extLst>
      <p:ext uri="{BB962C8B-B14F-4D97-AF65-F5344CB8AC3E}">
        <p14:creationId xmlns:p14="http://schemas.microsoft.com/office/powerpoint/2010/main" val="513020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6D89A-C21E-F69C-7B67-170D8A45C476}"/>
              </a:ext>
            </a:extLst>
          </p:cNvPr>
          <p:cNvSpPr>
            <a:spLocks noGrp="1"/>
          </p:cNvSpPr>
          <p:nvPr>
            <p:ph type="title"/>
          </p:nvPr>
        </p:nvSpPr>
        <p:spPr/>
        <p:txBody>
          <a:bodyPr/>
          <a:lstStyle/>
          <a:p>
            <a:r>
              <a:rPr lang="en-US" dirty="0"/>
              <a:t>Verification and Error Handling</a:t>
            </a:r>
          </a:p>
        </p:txBody>
      </p:sp>
      <p:sp>
        <p:nvSpPr>
          <p:cNvPr id="4" name="TextBox 3">
            <a:extLst>
              <a:ext uri="{FF2B5EF4-FFF2-40B4-BE49-F238E27FC236}">
                <a16:creationId xmlns:a16="http://schemas.microsoft.com/office/drawing/2014/main" id="{1FCFC819-E4EE-9C75-3EB7-DF9479D95F4C}"/>
              </a:ext>
            </a:extLst>
          </p:cNvPr>
          <p:cNvSpPr txBox="1"/>
          <p:nvPr/>
        </p:nvSpPr>
        <p:spPr>
          <a:xfrm>
            <a:off x="933148" y="2034266"/>
            <a:ext cx="2640210" cy="369332"/>
          </a:xfrm>
          <a:prstGeom prst="rect">
            <a:avLst/>
          </a:prstGeom>
          <a:noFill/>
        </p:spPr>
        <p:txBody>
          <a:bodyPr wrap="none" rtlCol="0">
            <a:spAutoFit/>
          </a:bodyPr>
          <a:lstStyle/>
          <a:p>
            <a:r>
              <a:rPr lang="en-US" b="1" dirty="0"/>
              <a:t>Input email data format</a:t>
            </a:r>
          </a:p>
        </p:txBody>
      </p:sp>
      <p:sp>
        <p:nvSpPr>
          <p:cNvPr id="5" name="TextBox 4">
            <a:extLst>
              <a:ext uri="{FF2B5EF4-FFF2-40B4-BE49-F238E27FC236}">
                <a16:creationId xmlns:a16="http://schemas.microsoft.com/office/drawing/2014/main" id="{752F147B-AE18-F9C6-6C98-CDC8069F1EC4}"/>
              </a:ext>
            </a:extLst>
          </p:cNvPr>
          <p:cNvSpPr txBox="1"/>
          <p:nvPr/>
        </p:nvSpPr>
        <p:spPr>
          <a:xfrm>
            <a:off x="4682888" y="2028949"/>
            <a:ext cx="2826223" cy="369332"/>
          </a:xfrm>
          <a:prstGeom prst="rect">
            <a:avLst/>
          </a:prstGeom>
          <a:noFill/>
        </p:spPr>
        <p:txBody>
          <a:bodyPr wrap="none" rtlCol="0">
            <a:spAutoFit/>
          </a:bodyPr>
          <a:lstStyle/>
          <a:p>
            <a:r>
              <a:rPr lang="en-US" b="1" dirty="0"/>
              <a:t>LLM classification output</a:t>
            </a:r>
          </a:p>
        </p:txBody>
      </p:sp>
      <p:sp>
        <p:nvSpPr>
          <p:cNvPr id="6" name="TextBox 5">
            <a:extLst>
              <a:ext uri="{FF2B5EF4-FFF2-40B4-BE49-F238E27FC236}">
                <a16:creationId xmlns:a16="http://schemas.microsoft.com/office/drawing/2014/main" id="{949854EC-661C-51D0-6CCC-70D1D2780538}"/>
              </a:ext>
            </a:extLst>
          </p:cNvPr>
          <p:cNvSpPr txBox="1"/>
          <p:nvPr/>
        </p:nvSpPr>
        <p:spPr>
          <a:xfrm>
            <a:off x="8442195" y="2053868"/>
            <a:ext cx="3161506" cy="369332"/>
          </a:xfrm>
          <a:prstGeom prst="rect">
            <a:avLst/>
          </a:prstGeom>
          <a:noFill/>
        </p:spPr>
        <p:txBody>
          <a:bodyPr wrap="none" rtlCol="0">
            <a:spAutoFit/>
          </a:bodyPr>
          <a:lstStyle/>
          <a:p>
            <a:r>
              <a:rPr lang="en-US" b="1" dirty="0"/>
              <a:t>LLM email generation output</a:t>
            </a:r>
          </a:p>
        </p:txBody>
      </p:sp>
      <p:sp>
        <p:nvSpPr>
          <p:cNvPr id="7" name="Rectangle: Rounded Corners 6">
            <a:extLst>
              <a:ext uri="{FF2B5EF4-FFF2-40B4-BE49-F238E27FC236}">
                <a16:creationId xmlns:a16="http://schemas.microsoft.com/office/drawing/2014/main" id="{C13D6BB5-28C0-92C8-A5D5-64369518288E}"/>
              </a:ext>
            </a:extLst>
          </p:cNvPr>
          <p:cNvSpPr/>
          <p:nvPr/>
        </p:nvSpPr>
        <p:spPr>
          <a:xfrm>
            <a:off x="567620" y="2720670"/>
            <a:ext cx="3337745" cy="1743399"/>
          </a:xfrm>
          <a:prstGeom prst="roundRect">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Diagram 7">
            <a:extLst>
              <a:ext uri="{FF2B5EF4-FFF2-40B4-BE49-F238E27FC236}">
                <a16:creationId xmlns:a16="http://schemas.microsoft.com/office/drawing/2014/main" id="{649F9A81-F77C-E466-C0E8-FE4359FF5C53}"/>
              </a:ext>
            </a:extLst>
          </p:cNvPr>
          <p:cNvGraphicFramePr/>
          <p:nvPr>
            <p:extLst>
              <p:ext uri="{D42A27DB-BD31-4B8C-83A1-F6EECF244321}">
                <p14:modId xmlns:p14="http://schemas.microsoft.com/office/powerpoint/2010/main" val="3334551847"/>
              </p:ext>
            </p:extLst>
          </p:nvPr>
        </p:nvGraphicFramePr>
        <p:xfrm>
          <a:off x="899628" y="2720670"/>
          <a:ext cx="2673730" cy="2007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Rectangle: Rounded Corners 12">
            <a:extLst>
              <a:ext uri="{FF2B5EF4-FFF2-40B4-BE49-F238E27FC236}">
                <a16:creationId xmlns:a16="http://schemas.microsoft.com/office/drawing/2014/main" id="{1528A2AD-5461-4591-036F-94E19940C5F0}"/>
              </a:ext>
            </a:extLst>
          </p:cNvPr>
          <p:cNvSpPr/>
          <p:nvPr/>
        </p:nvSpPr>
        <p:spPr>
          <a:xfrm>
            <a:off x="4415389" y="2748690"/>
            <a:ext cx="3515261" cy="1780780"/>
          </a:xfrm>
          <a:prstGeom prst="roundRect">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4" name="Diagram 13">
            <a:extLst>
              <a:ext uri="{FF2B5EF4-FFF2-40B4-BE49-F238E27FC236}">
                <a16:creationId xmlns:a16="http://schemas.microsoft.com/office/drawing/2014/main" id="{5C012496-CD5E-9B48-3D1C-6E994417A155}"/>
              </a:ext>
            </a:extLst>
          </p:cNvPr>
          <p:cNvGraphicFramePr/>
          <p:nvPr>
            <p:extLst>
              <p:ext uri="{D42A27DB-BD31-4B8C-83A1-F6EECF244321}">
                <p14:modId xmlns:p14="http://schemas.microsoft.com/office/powerpoint/2010/main" val="960539585"/>
              </p:ext>
            </p:extLst>
          </p:nvPr>
        </p:nvGraphicFramePr>
        <p:xfrm>
          <a:off x="4784564" y="2668594"/>
          <a:ext cx="2673730" cy="20070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Rectangle: Rounded Corners 14">
            <a:extLst>
              <a:ext uri="{FF2B5EF4-FFF2-40B4-BE49-F238E27FC236}">
                <a16:creationId xmlns:a16="http://schemas.microsoft.com/office/drawing/2014/main" id="{A4FDBFF8-0E1F-1B0A-DA21-E5E9437B408C}"/>
              </a:ext>
            </a:extLst>
          </p:cNvPr>
          <p:cNvSpPr/>
          <p:nvPr/>
        </p:nvSpPr>
        <p:spPr>
          <a:xfrm>
            <a:off x="8337493" y="2748690"/>
            <a:ext cx="3515261" cy="1780780"/>
          </a:xfrm>
          <a:prstGeom prst="roundRect">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6" name="Diagram 15">
            <a:extLst>
              <a:ext uri="{FF2B5EF4-FFF2-40B4-BE49-F238E27FC236}">
                <a16:creationId xmlns:a16="http://schemas.microsoft.com/office/drawing/2014/main" id="{0B709F95-64E7-2FAE-02C0-20DA21C52965}"/>
              </a:ext>
            </a:extLst>
          </p:cNvPr>
          <p:cNvGraphicFramePr/>
          <p:nvPr>
            <p:extLst>
              <p:ext uri="{D42A27DB-BD31-4B8C-83A1-F6EECF244321}">
                <p14:modId xmlns:p14="http://schemas.microsoft.com/office/powerpoint/2010/main" val="3046614527"/>
              </p:ext>
            </p:extLst>
          </p:nvPr>
        </p:nvGraphicFramePr>
        <p:xfrm>
          <a:off x="8758258" y="2511711"/>
          <a:ext cx="2673730" cy="216131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84115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3" grpId="0" animBg="1"/>
      <p:bldGraphic spid="14" grpId="0">
        <p:bldAsOne/>
      </p:bldGraphic>
      <p:bldP spid="15" grpId="0" animBg="1"/>
      <p:bldGraphic spid="16"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ectangle 149">
            <a:extLst>
              <a:ext uri="{FF2B5EF4-FFF2-40B4-BE49-F238E27FC236}">
                <a16:creationId xmlns:a16="http://schemas.microsoft.com/office/drawing/2014/main" id="{037F4D13-F531-A70C-3D2F-EBD400DA4CE1}"/>
              </a:ext>
            </a:extLst>
          </p:cNvPr>
          <p:cNvSpPr/>
          <p:nvPr/>
        </p:nvSpPr>
        <p:spPr>
          <a:xfrm>
            <a:off x="3589440" y="443671"/>
            <a:ext cx="8472350" cy="5823144"/>
          </a:xfrm>
          <a:prstGeom prst="rect">
            <a:avLst/>
          </a:prstGeom>
          <a:solidFill>
            <a:schemeClr val="accent6">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580A1D1-C25B-D4D8-F356-5467DBBD5A4A}"/>
              </a:ext>
            </a:extLst>
          </p:cNvPr>
          <p:cNvSpPr/>
          <p:nvPr/>
        </p:nvSpPr>
        <p:spPr>
          <a:xfrm>
            <a:off x="3666330" y="1354444"/>
            <a:ext cx="3699867" cy="4257708"/>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EBE6209-28BF-02D9-7BE6-385D1E6AA0DC}"/>
              </a:ext>
            </a:extLst>
          </p:cNvPr>
          <p:cNvSpPr txBox="1"/>
          <p:nvPr/>
        </p:nvSpPr>
        <p:spPr>
          <a:xfrm>
            <a:off x="4961488" y="1401009"/>
            <a:ext cx="2358927" cy="307777"/>
          </a:xfrm>
          <a:prstGeom prst="rect">
            <a:avLst/>
          </a:prstGeom>
          <a:noFill/>
        </p:spPr>
        <p:txBody>
          <a:bodyPr wrap="square" rtlCol="0">
            <a:spAutoFit/>
          </a:bodyPr>
          <a:lstStyle/>
          <a:p>
            <a:pPr algn="r"/>
            <a:r>
              <a:rPr lang="en-US" sz="1400" b="1" i="1" dirty="0"/>
              <a:t>Classification Module</a:t>
            </a:r>
          </a:p>
        </p:txBody>
      </p:sp>
      <p:sp>
        <p:nvSpPr>
          <p:cNvPr id="7" name="Rectangle: Rounded Corners 6">
            <a:extLst>
              <a:ext uri="{FF2B5EF4-FFF2-40B4-BE49-F238E27FC236}">
                <a16:creationId xmlns:a16="http://schemas.microsoft.com/office/drawing/2014/main" id="{E91039C5-8CCF-B2D8-23CA-AC74D7DB1A26}"/>
              </a:ext>
            </a:extLst>
          </p:cNvPr>
          <p:cNvSpPr/>
          <p:nvPr/>
        </p:nvSpPr>
        <p:spPr>
          <a:xfrm>
            <a:off x="3998723" y="1889987"/>
            <a:ext cx="1116343" cy="346258"/>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Prompt</a:t>
            </a:r>
          </a:p>
        </p:txBody>
      </p:sp>
      <p:sp>
        <p:nvSpPr>
          <p:cNvPr id="8" name="Rectangle: Rounded Corners 7">
            <a:extLst>
              <a:ext uri="{FF2B5EF4-FFF2-40B4-BE49-F238E27FC236}">
                <a16:creationId xmlns:a16="http://schemas.microsoft.com/office/drawing/2014/main" id="{8AA37FB3-FAF0-1B98-7B16-8FCD7A8C6C38}"/>
              </a:ext>
            </a:extLst>
          </p:cNvPr>
          <p:cNvSpPr/>
          <p:nvPr/>
        </p:nvSpPr>
        <p:spPr>
          <a:xfrm>
            <a:off x="3998735" y="2598646"/>
            <a:ext cx="1116343" cy="335487"/>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LLM</a:t>
            </a:r>
          </a:p>
        </p:txBody>
      </p:sp>
      <p:sp>
        <p:nvSpPr>
          <p:cNvPr id="9" name="Rectangle: Rounded Corners 8">
            <a:extLst>
              <a:ext uri="{FF2B5EF4-FFF2-40B4-BE49-F238E27FC236}">
                <a16:creationId xmlns:a16="http://schemas.microsoft.com/office/drawing/2014/main" id="{36A58C66-51EE-79FC-4A8E-724931F146CC}"/>
              </a:ext>
            </a:extLst>
          </p:cNvPr>
          <p:cNvSpPr/>
          <p:nvPr/>
        </p:nvSpPr>
        <p:spPr>
          <a:xfrm>
            <a:off x="3953846" y="3296535"/>
            <a:ext cx="1161232" cy="335487"/>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Raw Output</a:t>
            </a:r>
          </a:p>
        </p:txBody>
      </p:sp>
      <p:cxnSp>
        <p:nvCxnSpPr>
          <p:cNvPr id="10" name="Straight Arrow Connector 9">
            <a:extLst>
              <a:ext uri="{FF2B5EF4-FFF2-40B4-BE49-F238E27FC236}">
                <a16:creationId xmlns:a16="http://schemas.microsoft.com/office/drawing/2014/main" id="{97287946-7897-61C9-454A-877D5BED4699}"/>
              </a:ext>
            </a:extLst>
          </p:cNvPr>
          <p:cNvCxnSpPr>
            <a:cxnSpLocks/>
          </p:cNvCxnSpPr>
          <p:nvPr/>
        </p:nvCxnSpPr>
        <p:spPr>
          <a:xfrm>
            <a:off x="4556895" y="2236245"/>
            <a:ext cx="12" cy="3624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6A561C4A-728F-BBF3-0B2E-58BD64DA0970}"/>
              </a:ext>
            </a:extLst>
          </p:cNvPr>
          <p:cNvCxnSpPr>
            <a:cxnSpLocks/>
          </p:cNvCxnSpPr>
          <p:nvPr/>
        </p:nvCxnSpPr>
        <p:spPr>
          <a:xfrm>
            <a:off x="4534462" y="2929933"/>
            <a:ext cx="0" cy="3624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Rectangle 29">
            <a:extLst>
              <a:ext uri="{FF2B5EF4-FFF2-40B4-BE49-F238E27FC236}">
                <a16:creationId xmlns:a16="http://schemas.microsoft.com/office/drawing/2014/main" id="{5657FC98-8E84-B764-F66E-D1CEEE70F4ED}"/>
              </a:ext>
            </a:extLst>
          </p:cNvPr>
          <p:cNvSpPr/>
          <p:nvPr/>
        </p:nvSpPr>
        <p:spPr>
          <a:xfrm>
            <a:off x="8192062" y="1346022"/>
            <a:ext cx="3657600" cy="4196274"/>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1B93D1F3-A649-A28C-050D-01E144841A40}"/>
              </a:ext>
            </a:extLst>
          </p:cNvPr>
          <p:cNvSpPr txBox="1"/>
          <p:nvPr/>
        </p:nvSpPr>
        <p:spPr>
          <a:xfrm>
            <a:off x="9402370" y="1310827"/>
            <a:ext cx="2372986" cy="532934"/>
          </a:xfrm>
          <a:prstGeom prst="rect">
            <a:avLst/>
          </a:prstGeom>
          <a:noFill/>
        </p:spPr>
        <p:txBody>
          <a:bodyPr wrap="square" rtlCol="0">
            <a:spAutoFit/>
          </a:bodyPr>
          <a:lstStyle/>
          <a:p>
            <a:pPr algn="r"/>
            <a:r>
              <a:rPr lang="en-US" sz="1400" b="1" i="1" dirty="0"/>
              <a:t>Response generation Module</a:t>
            </a:r>
          </a:p>
        </p:txBody>
      </p:sp>
      <p:sp>
        <p:nvSpPr>
          <p:cNvPr id="32" name="Rectangle: Rounded Corners 31">
            <a:extLst>
              <a:ext uri="{FF2B5EF4-FFF2-40B4-BE49-F238E27FC236}">
                <a16:creationId xmlns:a16="http://schemas.microsoft.com/office/drawing/2014/main" id="{E940C42C-4868-CFE6-BC57-25D9BF0024E2}"/>
              </a:ext>
            </a:extLst>
          </p:cNvPr>
          <p:cNvSpPr/>
          <p:nvPr/>
        </p:nvSpPr>
        <p:spPr>
          <a:xfrm>
            <a:off x="8354749" y="1817476"/>
            <a:ext cx="1124990" cy="352687"/>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Prompt</a:t>
            </a:r>
          </a:p>
        </p:txBody>
      </p:sp>
      <p:sp>
        <p:nvSpPr>
          <p:cNvPr id="33" name="Rectangle: Rounded Corners 32">
            <a:extLst>
              <a:ext uri="{FF2B5EF4-FFF2-40B4-BE49-F238E27FC236}">
                <a16:creationId xmlns:a16="http://schemas.microsoft.com/office/drawing/2014/main" id="{CCECEE13-2306-CFD1-426B-638566D38AA5}"/>
              </a:ext>
            </a:extLst>
          </p:cNvPr>
          <p:cNvSpPr/>
          <p:nvPr/>
        </p:nvSpPr>
        <p:spPr>
          <a:xfrm>
            <a:off x="8354761" y="2526136"/>
            <a:ext cx="1124990" cy="341716"/>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LLM</a:t>
            </a:r>
          </a:p>
        </p:txBody>
      </p:sp>
      <p:sp>
        <p:nvSpPr>
          <p:cNvPr id="34" name="Rectangle: Rounded Corners 33">
            <a:extLst>
              <a:ext uri="{FF2B5EF4-FFF2-40B4-BE49-F238E27FC236}">
                <a16:creationId xmlns:a16="http://schemas.microsoft.com/office/drawing/2014/main" id="{E0D49158-CA4C-BFA5-D330-42CB80DD8D16}"/>
              </a:ext>
            </a:extLst>
          </p:cNvPr>
          <p:cNvSpPr/>
          <p:nvPr/>
        </p:nvSpPr>
        <p:spPr>
          <a:xfrm>
            <a:off x="8309872" y="3224025"/>
            <a:ext cx="1170226" cy="341716"/>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Raw Output</a:t>
            </a:r>
          </a:p>
        </p:txBody>
      </p:sp>
      <p:cxnSp>
        <p:nvCxnSpPr>
          <p:cNvPr id="35" name="Straight Arrow Connector 34">
            <a:extLst>
              <a:ext uri="{FF2B5EF4-FFF2-40B4-BE49-F238E27FC236}">
                <a16:creationId xmlns:a16="http://schemas.microsoft.com/office/drawing/2014/main" id="{833EB859-959D-D537-6223-50E1C67E5D52}"/>
              </a:ext>
            </a:extLst>
          </p:cNvPr>
          <p:cNvCxnSpPr>
            <a:cxnSpLocks/>
          </p:cNvCxnSpPr>
          <p:nvPr/>
        </p:nvCxnSpPr>
        <p:spPr>
          <a:xfrm>
            <a:off x="8917244" y="2170163"/>
            <a:ext cx="12" cy="3559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52BE99A0-51F5-01C0-704A-4F32439F9184}"/>
              </a:ext>
            </a:extLst>
          </p:cNvPr>
          <p:cNvCxnSpPr>
            <a:cxnSpLocks/>
          </p:cNvCxnSpPr>
          <p:nvPr/>
        </p:nvCxnSpPr>
        <p:spPr>
          <a:xfrm>
            <a:off x="8912921" y="2861623"/>
            <a:ext cx="0" cy="3691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Rectangle: Rounded Corners 37">
            <a:extLst>
              <a:ext uri="{FF2B5EF4-FFF2-40B4-BE49-F238E27FC236}">
                <a16:creationId xmlns:a16="http://schemas.microsoft.com/office/drawing/2014/main" id="{1C169630-BFBD-8B5F-C583-B5ECA8324A43}"/>
              </a:ext>
            </a:extLst>
          </p:cNvPr>
          <p:cNvSpPr/>
          <p:nvPr/>
        </p:nvSpPr>
        <p:spPr>
          <a:xfrm>
            <a:off x="3719196" y="3905721"/>
            <a:ext cx="3515261" cy="1653661"/>
          </a:xfrm>
          <a:prstGeom prst="roundRect">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FC9D5074-EE50-6374-6167-FE7D2C63AB50}"/>
              </a:ext>
            </a:extLst>
          </p:cNvPr>
          <p:cNvSpPr txBox="1"/>
          <p:nvPr/>
        </p:nvSpPr>
        <p:spPr>
          <a:xfrm>
            <a:off x="4935835" y="3896638"/>
            <a:ext cx="2264315" cy="523220"/>
          </a:xfrm>
          <a:prstGeom prst="rect">
            <a:avLst/>
          </a:prstGeom>
          <a:noFill/>
        </p:spPr>
        <p:txBody>
          <a:bodyPr wrap="square" rtlCol="0">
            <a:spAutoFit/>
          </a:bodyPr>
          <a:lstStyle/>
          <a:p>
            <a:pPr algn="r"/>
            <a:r>
              <a:rPr lang="en-US" sz="1400" b="1" i="1" dirty="0"/>
              <a:t>LLM output  classification verification</a:t>
            </a:r>
          </a:p>
        </p:txBody>
      </p:sp>
      <p:sp>
        <p:nvSpPr>
          <p:cNvPr id="53" name="Rectangle: Rounded Corners 52">
            <a:extLst>
              <a:ext uri="{FF2B5EF4-FFF2-40B4-BE49-F238E27FC236}">
                <a16:creationId xmlns:a16="http://schemas.microsoft.com/office/drawing/2014/main" id="{39E11EF4-8066-9A03-9072-64562C9A743F}"/>
              </a:ext>
            </a:extLst>
          </p:cNvPr>
          <p:cNvSpPr/>
          <p:nvPr/>
        </p:nvSpPr>
        <p:spPr>
          <a:xfrm>
            <a:off x="8219549" y="3793985"/>
            <a:ext cx="3515261" cy="1653661"/>
          </a:xfrm>
          <a:prstGeom prst="roundRect">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4" name="Diagram 103">
            <a:extLst>
              <a:ext uri="{FF2B5EF4-FFF2-40B4-BE49-F238E27FC236}">
                <a16:creationId xmlns:a16="http://schemas.microsoft.com/office/drawing/2014/main" id="{3D082B1E-B15C-4A10-FDD4-1605DB38B2F7}"/>
              </a:ext>
            </a:extLst>
          </p:cNvPr>
          <p:cNvGraphicFramePr/>
          <p:nvPr>
            <p:extLst>
              <p:ext uri="{D42A27DB-BD31-4B8C-83A1-F6EECF244321}">
                <p14:modId xmlns:p14="http://schemas.microsoft.com/office/powerpoint/2010/main" val="1889079462"/>
              </p:ext>
            </p:extLst>
          </p:nvPr>
        </p:nvGraphicFramePr>
        <p:xfrm>
          <a:off x="4002458" y="3860615"/>
          <a:ext cx="2673730" cy="20070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0" name="Straight Arrow Connector 109">
            <a:extLst>
              <a:ext uri="{FF2B5EF4-FFF2-40B4-BE49-F238E27FC236}">
                <a16:creationId xmlns:a16="http://schemas.microsoft.com/office/drawing/2014/main" id="{5A2D80D3-E276-136C-EB37-0B5AC182FACB}"/>
              </a:ext>
            </a:extLst>
          </p:cNvPr>
          <p:cNvCxnSpPr>
            <a:cxnSpLocks/>
          </p:cNvCxnSpPr>
          <p:nvPr/>
        </p:nvCxnSpPr>
        <p:spPr>
          <a:xfrm flipH="1">
            <a:off x="4529861" y="3632022"/>
            <a:ext cx="4601" cy="2587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4" name="Straight Arrow Connector 113">
            <a:extLst>
              <a:ext uri="{FF2B5EF4-FFF2-40B4-BE49-F238E27FC236}">
                <a16:creationId xmlns:a16="http://schemas.microsoft.com/office/drawing/2014/main" id="{513AD15B-79AC-6BCF-7E19-66C60A27BD51}"/>
              </a:ext>
            </a:extLst>
          </p:cNvPr>
          <p:cNvCxnSpPr>
            <a:cxnSpLocks/>
          </p:cNvCxnSpPr>
          <p:nvPr/>
        </p:nvCxnSpPr>
        <p:spPr>
          <a:xfrm>
            <a:off x="8912921" y="3565741"/>
            <a:ext cx="0" cy="2282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9" name="Rectangle: Rounded Corners 118">
            <a:extLst>
              <a:ext uri="{FF2B5EF4-FFF2-40B4-BE49-F238E27FC236}">
                <a16:creationId xmlns:a16="http://schemas.microsoft.com/office/drawing/2014/main" id="{34669A92-73FD-BD6E-543A-269789E6DC9D}"/>
              </a:ext>
            </a:extLst>
          </p:cNvPr>
          <p:cNvSpPr/>
          <p:nvPr/>
        </p:nvSpPr>
        <p:spPr>
          <a:xfrm>
            <a:off x="67566" y="1068746"/>
            <a:ext cx="3337745" cy="1743399"/>
          </a:xfrm>
          <a:prstGeom prst="roundRect">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65B1B722-152B-40D0-3277-45CCEA33FE0E}"/>
              </a:ext>
            </a:extLst>
          </p:cNvPr>
          <p:cNvSpPr txBox="1"/>
          <p:nvPr/>
        </p:nvSpPr>
        <p:spPr>
          <a:xfrm>
            <a:off x="346737" y="1068746"/>
            <a:ext cx="2963532" cy="307777"/>
          </a:xfrm>
          <a:prstGeom prst="rect">
            <a:avLst/>
          </a:prstGeom>
          <a:noFill/>
        </p:spPr>
        <p:txBody>
          <a:bodyPr wrap="square" rtlCol="0">
            <a:spAutoFit/>
          </a:bodyPr>
          <a:lstStyle/>
          <a:p>
            <a:pPr algn="r"/>
            <a:r>
              <a:rPr lang="en-US" sz="1400" b="1" i="1" dirty="0"/>
              <a:t>Received Email data Verification</a:t>
            </a:r>
          </a:p>
        </p:txBody>
      </p:sp>
      <p:graphicFrame>
        <p:nvGraphicFramePr>
          <p:cNvPr id="121" name="Diagram 120">
            <a:extLst>
              <a:ext uri="{FF2B5EF4-FFF2-40B4-BE49-F238E27FC236}">
                <a16:creationId xmlns:a16="http://schemas.microsoft.com/office/drawing/2014/main" id="{EAE18A7B-21A1-3ED5-5174-3AE67D02AF5F}"/>
              </a:ext>
            </a:extLst>
          </p:cNvPr>
          <p:cNvGraphicFramePr/>
          <p:nvPr>
            <p:extLst>
              <p:ext uri="{D42A27DB-BD31-4B8C-83A1-F6EECF244321}">
                <p14:modId xmlns:p14="http://schemas.microsoft.com/office/powerpoint/2010/main" val="1847305262"/>
              </p:ext>
            </p:extLst>
          </p:nvPr>
        </p:nvGraphicFramePr>
        <p:xfrm>
          <a:off x="352052" y="1040726"/>
          <a:ext cx="2673730" cy="20070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2" name="TextBox 131">
            <a:extLst>
              <a:ext uri="{FF2B5EF4-FFF2-40B4-BE49-F238E27FC236}">
                <a16:creationId xmlns:a16="http://schemas.microsoft.com/office/drawing/2014/main" id="{736524A3-C402-54A9-0BA5-89A19537B28E}"/>
              </a:ext>
            </a:extLst>
          </p:cNvPr>
          <p:cNvSpPr txBox="1"/>
          <p:nvPr/>
        </p:nvSpPr>
        <p:spPr>
          <a:xfrm>
            <a:off x="5171731" y="-26705"/>
            <a:ext cx="1648336" cy="276999"/>
          </a:xfrm>
          <a:prstGeom prst="rect">
            <a:avLst/>
          </a:prstGeom>
          <a:noFill/>
        </p:spPr>
        <p:txBody>
          <a:bodyPr wrap="none" rtlCol="0">
            <a:spAutoFit/>
          </a:bodyPr>
          <a:lstStyle/>
          <a:p>
            <a:r>
              <a:rPr lang="en-US" sz="1200" b="1" dirty="0"/>
              <a:t>Received email is OK</a:t>
            </a:r>
          </a:p>
        </p:txBody>
      </p:sp>
      <p:cxnSp>
        <p:nvCxnSpPr>
          <p:cNvPr id="142" name="Straight Arrow Connector 141">
            <a:extLst>
              <a:ext uri="{FF2B5EF4-FFF2-40B4-BE49-F238E27FC236}">
                <a16:creationId xmlns:a16="http://schemas.microsoft.com/office/drawing/2014/main" id="{29BE13FB-13A5-C45D-258E-49553347B741}"/>
              </a:ext>
            </a:extLst>
          </p:cNvPr>
          <p:cNvCxnSpPr>
            <a:cxnSpLocks/>
          </p:cNvCxnSpPr>
          <p:nvPr/>
        </p:nvCxnSpPr>
        <p:spPr>
          <a:xfrm flipH="1">
            <a:off x="4564972" y="221609"/>
            <a:ext cx="2304" cy="161764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6" name="Straight Connector 145">
            <a:extLst>
              <a:ext uri="{FF2B5EF4-FFF2-40B4-BE49-F238E27FC236}">
                <a16:creationId xmlns:a16="http://schemas.microsoft.com/office/drawing/2014/main" id="{669176C5-0362-F372-9D9B-C39AD35167C1}"/>
              </a:ext>
            </a:extLst>
          </p:cNvPr>
          <p:cNvCxnSpPr>
            <a:cxnSpLocks/>
          </p:cNvCxnSpPr>
          <p:nvPr/>
        </p:nvCxnSpPr>
        <p:spPr>
          <a:xfrm flipV="1">
            <a:off x="3041122" y="211712"/>
            <a:ext cx="6356917" cy="19794"/>
          </a:xfrm>
          <a:prstGeom prst="line">
            <a:avLst/>
          </a:prstGeom>
        </p:spPr>
        <p:style>
          <a:lnRef idx="2">
            <a:schemeClr val="dk1"/>
          </a:lnRef>
          <a:fillRef idx="0">
            <a:schemeClr val="dk1"/>
          </a:fillRef>
          <a:effectRef idx="1">
            <a:schemeClr val="dk1"/>
          </a:effectRef>
          <a:fontRef idx="minor">
            <a:schemeClr val="tx1"/>
          </a:fontRef>
        </p:style>
      </p:cxnSp>
      <p:cxnSp>
        <p:nvCxnSpPr>
          <p:cNvPr id="158" name="Straight Arrow Connector 157">
            <a:extLst>
              <a:ext uri="{FF2B5EF4-FFF2-40B4-BE49-F238E27FC236}">
                <a16:creationId xmlns:a16="http://schemas.microsoft.com/office/drawing/2014/main" id="{85C6CE03-6C82-5DD9-5BA1-76BCE260441B}"/>
              </a:ext>
            </a:extLst>
          </p:cNvPr>
          <p:cNvCxnSpPr>
            <a:cxnSpLocks/>
          </p:cNvCxnSpPr>
          <p:nvPr/>
        </p:nvCxnSpPr>
        <p:spPr>
          <a:xfrm>
            <a:off x="8912921" y="1342406"/>
            <a:ext cx="0" cy="4893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6" name="Straight Connector 165">
            <a:extLst>
              <a:ext uri="{FF2B5EF4-FFF2-40B4-BE49-F238E27FC236}">
                <a16:creationId xmlns:a16="http://schemas.microsoft.com/office/drawing/2014/main" id="{3D470826-051E-ECCA-F6E7-797FB37DF65A}"/>
              </a:ext>
            </a:extLst>
          </p:cNvPr>
          <p:cNvCxnSpPr>
            <a:cxnSpLocks/>
          </p:cNvCxnSpPr>
          <p:nvPr/>
        </p:nvCxnSpPr>
        <p:spPr>
          <a:xfrm flipV="1">
            <a:off x="6579744" y="4582534"/>
            <a:ext cx="1199471" cy="19642"/>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a:extLst>
              <a:ext uri="{FF2B5EF4-FFF2-40B4-BE49-F238E27FC236}">
                <a16:creationId xmlns:a16="http://schemas.microsoft.com/office/drawing/2014/main" id="{F280B7BF-37F5-0CED-1050-967242356BD3}"/>
              </a:ext>
            </a:extLst>
          </p:cNvPr>
          <p:cNvCxnSpPr>
            <a:cxnSpLocks/>
          </p:cNvCxnSpPr>
          <p:nvPr/>
        </p:nvCxnSpPr>
        <p:spPr>
          <a:xfrm flipH="1" flipV="1">
            <a:off x="7787573" y="662696"/>
            <a:ext cx="11557" cy="4136066"/>
          </a:xfrm>
          <a:prstGeom prst="line">
            <a:avLst/>
          </a:prstGeom>
        </p:spPr>
        <p:style>
          <a:lnRef idx="2">
            <a:schemeClr val="dk1"/>
          </a:lnRef>
          <a:fillRef idx="0">
            <a:schemeClr val="dk1"/>
          </a:fillRef>
          <a:effectRef idx="1">
            <a:schemeClr val="dk1"/>
          </a:effectRef>
          <a:fontRef idx="minor">
            <a:schemeClr val="tx1"/>
          </a:fontRef>
        </p:style>
      </p:cxnSp>
      <p:sp>
        <p:nvSpPr>
          <p:cNvPr id="179" name="TextBox 178">
            <a:extLst>
              <a:ext uri="{FF2B5EF4-FFF2-40B4-BE49-F238E27FC236}">
                <a16:creationId xmlns:a16="http://schemas.microsoft.com/office/drawing/2014/main" id="{82B563A3-74D8-BD28-E64A-F88E95E0C7BF}"/>
              </a:ext>
            </a:extLst>
          </p:cNvPr>
          <p:cNvSpPr txBox="1"/>
          <p:nvPr/>
        </p:nvSpPr>
        <p:spPr>
          <a:xfrm>
            <a:off x="4529861" y="725035"/>
            <a:ext cx="889539" cy="461665"/>
          </a:xfrm>
          <a:prstGeom prst="rect">
            <a:avLst/>
          </a:prstGeom>
          <a:noFill/>
        </p:spPr>
        <p:txBody>
          <a:bodyPr wrap="none" rtlCol="0">
            <a:spAutoFit/>
          </a:bodyPr>
          <a:lstStyle/>
          <a:p>
            <a:r>
              <a:rPr lang="en-US" sz="1200" b="1" dirty="0"/>
              <a:t>customer </a:t>
            </a:r>
          </a:p>
          <a:p>
            <a:r>
              <a:rPr lang="en-US" sz="1200" b="1" dirty="0"/>
              <a:t>email</a:t>
            </a:r>
          </a:p>
        </p:txBody>
      </p:sp>
      <p:cxnSp>
        <p:nvCxnSpPr>
          <p:cNvPr id="198" name="Straight Connector 197">
            <a:extLst>
              <a:ext uri="{FF2B5EF4-FFF2-40B4-BE49-F238E27FC236}">
                <a16:creationId xmlns:a16="http://schemas.microsoft.com/office/drawing/2014/main" id="{F375013E-EBA7-7297-98F3-170334497439}"/>
              </a:ext>
            </a:extLst>
          </p:cNvPr>
          <p:cNvCxnSpPr>
            <a:cxnSpLocks/>
          </p:cNvCxnSpPr>
          <p:nvPr/>
        </p:nvCxnSpPr>
        <p:spPr>
          <a:xfrm>
            <a:off x="7787573" y="662696"/>
            <a:ext cx="551478" cy="0"/>
          </a:xfrm>
          <a:prstGeom prst="line">
            <a:avLst/>
          </a:prstGeom>
        </p:spPr>
        <p:style>
          <a:lnRef idx="2">
            <a:schemeClr val="dk1"/>
          </a:lnRef>
          <a:fillRef idx="0">
            <a:schemeClr val="dk1"/>
          </a:fillRef>
          <a:effectRef idx="1">
            <a:schemeClr val="dk1"/>
          </a:effectRef>
          <a:fontRef idx="minor">
            <a:schemeClr val="tx1"/>
          </a:fontRef>
        </p:style>
      </p:cxnSp>
      <p:cxnSp>
        <p:nvCxnSpPr>
          <p:cNvPr id="204" name="Straight Arrow Connector 203">
            <a:extLst>
              <a:ext uri="{FF2B5EF4-FFF2-40B4-BE49-F238E27FC236}">
                <a16:creationId xmlns:a16="http://schemas.microsoft.com/office/drawing/2014/main" id="{85091441-ABD5-F973-AB6E-2D7C7B9B480B}"/>
              </a:ext>
            </a:extLst>
          </p:cNvPr>
          <p:cNvCxnSpPr>
            <a:cxnSpLocks/>
          </p:cNvCxnSpPr>
          <p:nvPr/>
        </p:nvCxnSpPr>
        <p:spPr>
          <a:xfrm>
            <a:off x="8339051" y="650057"/>
            <a:ext cx="5316" cy="7086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6" name="Straight Arrow Connector 205">
            <a:extLst>
              <a:ext uri="{FF2B5EF4-FFF2-40B4-BE49-F238E27FC236}">
                <a16:creationId xmlns:a16="http://schemas.microsoft.com/office/drawing/2014/main" id="{459603E9-431C-F5AB-2C10-D62CE04D7041}"/>
              </a:ext>
            </a:extLst>
          </p:cNvPr>
          <p:cNvCxnSpPr>
            <a:cxnSpLocks/>
          </p:cNvCxnSpPr>
          <p:nvPr/>
        </p:nvCxnSpPr>
        <p:spPr>
          <a:xfrm>
            <a:off x="9398039" y="221609"/>
            <a:ext cx="18508" cy="11428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1" name="TextBox 210">
            <a:extLst>
              <a:ext uri="{FF2B5EF4-FFF2-40B4-BE49-F238E27FC236}">
                <a16:creationId xmlns:a16="http://schemas.microsoft.com/office/drawing/2014/main" id="{003A401E-9454-8B65-779D-E2BB9B8A5E32}"/>
              </a:ext>
            </a:extLst>
          </p:cNvPr>
          <p:cNvSpPr txBox="1"/>
          <p:nvPr/>
        </p:nvSpPr>
        <p:spPr>
          <a:xfrm>
            <a:off x="9442975" y="809574"/>
            <a:ext cx="889539" cy="461665"/>
          </a:xfrm>
          <a:prstGeom prst="rect">
            <a:avLst/>
          </a:prstGeom>
          <a:noFill/>
        </p:spPr>
        <p:txBody>
          <a:bodyPr wrap="none" rtlCol="0">
            <a:spAutoFit/>
          </a:bodyPr>
          <a:lstStyle/>
          <a:p>
            <a:r>
              <a:rPr lang="en-US" sz="1200" b="1" dirty="0"/>
              <a:t>customer </a:t>
            </a:r>
          </a:p>
          <a:p>
            <a:r>
              <a:rPr lang="en-US" sz="1200" b="1" dirty="0"/>
              <a:t>email</a:t>
            </a:r>
          </a:p>
        </p:txBody>
      </p:sp>
      <p:sp>
        <p:nvSpPr>
          <p:cNvPr id="214" name="TextBox 213">
            <a:extLst>
              <a:ext uri="{FF2B5EF4-FFF2-40B4-BE49-F238E27FC236}">
                <a16:creationId xmlns:a16="http://schemas.microsoft.com/office/drawing/2014/main" id="{6A1D5160-C5CF-2B46-AD52-E562D6ACA9AA}"/>
              </a:ext>
            </a:extLst>
          </p:cNvPr>
          <p:cNvSpPr txBox="1"/>
          <p:nvPr/>
        </p:nvSpPr>
        <p:spPr>
          <a:xfrm>
            <a:off x="8273251" y="947833"/>
            <a:ext cx="1136208" cy="276999"/>
          </a:xfrm>
          <a:prstGeom prst="rect">
            <a:avLst/>
          </a:prstGeom>
          <a:noFill/>
        </p:spPr>
        <p:txBody>
          <a:bodyPr wrap="none" rtlCol="0">
            <a:spAutoFit/>
          </a:bodyPr>
          <a:lstStyle/>
          <a:p>
            <a:r>
              <a:rPr lang="en-US" sz="1200" b="1" dirty="0"/>
              <a:t>classification</a:t>
            </a:r>
          </a:p>
        </p:txBody>
      </p:sp>
      <p:graphicFrame>
        <p:nvGraphicFramePr>
          <p:cNvPr id="217" name="Diagram 216">
            <a:extLst>
              <a:ext uri="{FF2B5EF4-FFF2-40B4-BE49-F238E27FC236}">
                <a16:creationId xmlns:a16="http://schemas.microsoft.com/office/drawing/2014/main" id="{DEF9532F-542F-E00C-0771-A20AFDA21CA9}"/>
              </a:ext>
            </a:extLst>
          </p:cNvPr>
          <p:cNvGraphicFramePr/>
          <p:nvPr>
            <p:extLst>
              <p:ext uri="{D42A27DB-BD31-4B8C-83A1-F6EECF244321}">
                <p14:modId xmlns:p14="http://schemas.microsoft.com/office/powerpoint/2010/main" val="453217433"/>
              </p:ext>
            </p:extLst>
          </p:nvPr>
        </p:nvGraphicFramePr>
        <p:xfrm>
          <a:off x="8324251" y="3738941"/>
          <a:ext cx="2673730" cy="200703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18" name="TextBox 217">
            <a:extLst>
              <a:ext uri="{FF2B5EF4-FFF2-40B4-BE49-F238E27FC236}">
                <a16:creationId xmlns:a16="http://schemas.microsoft.com/office/drawing/2014/main" id="{625D14E0-010A-C2B7-28B9-B54F622C014C}"/>
              </a:ext>
            </a:extLst>
          </p:cNvPr>
          <p:cNvSpPr txBox="1"/>
          <p:nvPr/>
        </p:nvSpPr>
        <p:spPr>
          <a:xfrm>
            <a:off x="9490372" y="3755201"/>
            <a:ext cx="2264315" cy="523220"/>
          </a:xfrm>
          <a:prstGeom prst="rect">
            <a:avLst/>
          </a:prstGeom>
          <a:noFill/>
        </p:spPr>
        <p:txBody>
          <a:bodyPr wrap="square" rtlCol="0">
            <a:spAutoFit/>
          </a:bodyPr>
          <a:lstStyle/>
          <a:p>
            <a:pPr algn="r"/>
            <a:r>
              <a:rPr lang="en-US" sz="1400" b="1" i="1" dirty="0"/>
              <a:t>LLM response generation  verification </a:t>
            </a:r>
          </a:p>
        </p:txBody>
      </p:sp>
      <p:sp>
        <p:nvSpPr>
          <p:cNvPr id="222" name="TextBox 221">
            <a:extLst>
              <a:ext uri="{FF2B5EF4-FFF2-40B4-BE49-F238E27FC236}">
                <a16:creationId xmlns:a16="http://schemas.microsoft.com/office/drawing/2014/main" id="{72E62C7B-4884-A614-4E53-A37595169420}"/>
              </a:ext>
            </a:extLst>
          </p:cNvPr>
          <p:cNvSpPr txBox="1"/>
          <p:nvPr/>
        </p:nvSpPr>
        <p:spPr>
          <a:xfrm>
            <a:off x="9861492" y="443671"/>
            <a:ext cx="2264315" cy="307777"/>
          </a:xfrm>
          <a:prstGeom prst="rect">
            <a:avLst/>
          </a:prstGeom>
          <a:noFill/>
        </p:spPr>
        <p:txBody>
          <a:bodyPr wrap="square" rtlCol="0">
            <a:spAutoFit/>
          </a:bodyPr>
          <a:lstStyle/>
          <a:p>
            <a:pPr algn="r"/>
            <a:r>
              <a:rPr lang="en-US" sz="1400" b="1" i="1" dirty="0"/>
              <a:t>Automation Module</a:t>
            </a:r>
          </a:p>
        </p:txBody>
      </p:sp>
      <p:cxnSp>
        <p:nvCxnSpPr>
          <p:cNvPr id="224" name="Straight Arrow Connector 223">
            <a:extLst>
              <a:ext uri="{FF2B5EF4-FFF2-40B4-BE49-F238E27FC236}">
                <a16:creationId xmlns:a16="http://schemas.microsoft.com/office/drawing/2014/main" id="{BEFBBAEA-0597-313E-67B3-CBDA8A44D47F}"/>
              </a:ext>
            </a:extLst>
          </p:cNvPr>
          <p:cNvCxnSpPr>
            <a:cxnSpLocks/>
          </p:cNvCxnSpPr>
          <p:nvPr/>
        </p:nvCxnSpPr>
        <p:spPr>
          <a:xfrm>
            <a:off x="11333726" y="4742457"/>
            <a:ext cx="0" cy="16523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7" name="Oval 226">
            <a:extLst>
              <a:ext uri="{FF2B5EF4-FFF2-40B4-BE49-F238E27FC236}">
                <a16:creationId xmlns:a16="http://schemas.microsoft.com/office/drawing/2014/main" id="{A90A4EA3-B283-1EE1-D688-E51CF552F748}"/>
              </a:ext>
            </a:extLst>
          </p:cNvPr>
          <p:cNvSpPr/>
          <p:nvPr/>
        </p:nvSpPr>
        <p:spPr>
          <a:xfrm>
            <a:off x="241636" y="0"/>
            <a:ext cx="914400" cy="720855"/>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2060"/>
                </a:solidFill>
              </a:rPr>
              <a:t>Email input</a:t>
            </a:r>
          </a:p>
        </p:txBody>
      </p:sp>
      <p:cxnSp>
        <p:nvCxnSpPr>
          <p:cNvPr id="229" name="Straight Arrow Connector 228">
            <a:extLst>
              <a:ext uri="{FF2B5EF4-FFF2-40B4-BE49-F238E27FC236}">
                <a16:creationId xmlns:a16="http://schemas.microsoft.com/office/drawing/2014/main" id="{CF1ABD41-E2C2-E5F7-A752-4F9B04BB66A4}"/>
              </a:ext>
            </a:extLst>
          </p:cNvPr>
          <p:cNvCxnSpPr>
            <a:cxnSpLocks/>
            <a:stCxn id="227" idx="4"/>
          </p:cNvCxnSpPr>
          <p:nvPr/>
        </p:nvCxnSpPr>
        <p:spPr>
          <a:xfrm>
            <a:off x="698836" y="720855"/>
            <a:ext cx="0" cy="3478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2" name="Straight Connector 231">
            <a:extLst>
              <a:ext uri="{FF2B5EF4-FFF2-40B4-BE49-F238E27FC236}">
                <a16:creationId xmlns:a16="http://schemas.microsoft.com/office/drawing/2014/main" id="{5B306089-2AF2-5C0C-A9AA-29047B11FC45}"/>
              </a:ext>
            </a:extLst>
          </p:cNvPr>
          <p:cNvCxnSpPr>
            <a:cxnSpLocks/>
          </p:cNvCxnSpPr>
          <p:nvPr/>
        </p:nvCxnSpPr>
        <p:spPr>
          <a:xfrm flipV="1">
            <a:off x="3025782" y="231506"/>
            <a:ext cx="0" cy="809220"/>
          </a:xfrm>
          <a:prstGeom prst="line">
            <a:avLst/>
          </a:prstGeom>
        </p:spPr>
        <p:style>
          <a:lnRef idx="2">
            <a:schemeClr val="dk1"/>
          </a:lnRef>
          <a:fillRef idx="0">
            <a:schemeClr val="dk1"/>
          </a:fillRef>
          <a:effectRef idx="1">
            <a:schemeClr val="dk1"/>
          </a:effectRef>
          <a:fontRef idx="minor">
            <a:schemeClr val="tx1"/>
          </a:fontRef>
        </p:style>
      </p:cxnSp>
      <p:sp>
        <p:nvSpPr>
          <p:cNvPr id="235" name="Oval 234">
            <a:extLst>
              <a:ext uri="{FF2B5EF4-FFF2-40B4-BE49-F238E27FC236}">
                <a16:creationId xmlns:a16="http://schemas.microsoft.com/office/drawing/2014/main" id="{FD63DC8D-5613-FD95-D1B8-4BDB28AEA850}"/>
              </a:ext>
            </a:extLst>
          </p:cNvPr>
          <p:cNvSpPr/>
          <p:nvPr/>
        </p:nvSpPr>
        <p:spPr>
          <a:xfrm>
            <a:off x="7637279" y="6407740"/>
            <a:ext cx="4488528" cy="310502"/>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2060"/>
                </a:solidFill>
              </a:rPr>
              <a:t>Response Email output</a:t>
            </a:r>
          </a:p>
        </p:txBody>
      </p:sp>
      <p:cxnSp>
        <p:nvCxnSpPr>
          <p:cNvPr id="243" name="Straight Connector 242">
            <a:extLst>
              <a:ext uri="{FF2B5EF4-FFF2-40B4-BE49-F238E27FC236}">
                <a16:creationId xmlns:a16="http://schemas.microsoft.com/office/drawing/2014/main" id="{209E210E-6FB4-5C44-8E1E-700C1BACACAB}"/>
              </a:ext>
            </a:extLst>
          </p:cNvPr>
          <p:cNvCxnSpPr>
            <a:cxnSpLocks/>
          </p:cNvCxnSpPr>
          <p:nvPr/>
        </p:nvCxnSpPr>
        <p:spPr>
          <a:xfrm>
            <a:off x="10973354" y="4742457"/>
            <a:ext cx="361682" cy="0"/>
          </a:xfrm>
          <a:prstGeom prst="line">
            <a:avLst/>
          </a:prstGeom>
        </p:spPr>
        <p:style>
          <a:lnRef idx="2">
            <a:schemeClr val="dk1"/>
          </a:lnRef>
          <a:fillRef idx="0">
            <a:schemeClr val="dk1"/>
          </a:fillRef>
          <a:effectRef idx="1">
            <a:schemeClr val="dk1"/>
          </a:effectRef>
          <a:fontRef idx="minor">
            <a:schemeClr val="tx1"/>
          </a:fontRef>
        </p:style>
      </p:cxnSp>
      <p:sp>
        <p:nvSpPr>
          <p:cNvPr id="17" name="Rectangle: Rounded Corners 16">
            <a:extLst>
              <a:ext uri="{FF2B5EF4-FFF2-40B4-BE49-F238E27FC236}">
                <a16:creationId xmlns:a16="http://schemas.microsoft.com/office/drawing/2014/main" id="{DFB3581B-5BC9-D3E0-6BB8-ADBA346B0E19}"/>
              </a:ext>
            </a:extLst>
          </p:cNvPr>
          <p:cNvSpPr/>
          <p:nvPr/>
        </p:nvSpPr>
        <p:spPr>
          <a:xfrm>
            <a:off x="6893275" y="5729853"/>
            <a:ext cx="1811709" cy="428778"/>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Classification specific handling task</a:t>
            </a:r>
          </a:p>
        </p:txBody>
      </p:sp>
      <p:sp>
        <p:nvSpPr>
          <p:cNvPr id="19" name="TextBox 18">
            <a:extLst>
              <a:ext uri="{FF2B5EF4-FFF2-40B4-BE49-F238E27FC236}">
                <a16:creationId xmlns:a16="http://schemas.microsoft.com/office/drawing/2014/main" id="{91F62A26-5437-53FE-6BAD-4DD08C091F04}"/>
              </a:ext>
            </a:extLst>
          </p:cNvPr>
          <p:cNvSpPr txBox="1"/>
          <p:nvPr/>
        </p:nvSpPr>
        <p:spPr>
          <a:xfrm rot="5400000">
            <a:off x="7130108" y="5035679"/>
            <a:ext cx="1136208" cy="276999"/>
          </a:xfrm>
          <a:prstGeom prst="rect">
            <a:avLst/>
          </a:prstGeom>
          <a:noFill/>
        </p:spPr>
        <p:txBody>
          <a:bodyPr wrap="none" rtlCol="0">
            <a:spAutoFit/>
          </a:bodyPr>
          <a:lstStyle/>
          <a:p>
            <a:r>
              <a:rPr lang="en-US" sz="1200" b="1" dirty="0"/>
              <a:t>classification</a:t>
            </a:r>
          </a:p>
        </p:txBody>
      </p:sp>
      <p:sp>
        <p:nvSpPr>
          <p:cNvPr id="20" name="TextBox 19">
            <a:extLst>
              <a:ext uri="{FF2B5EF4-FFF2-40B4-BE49-F238E27FC236}">
                <a16:creationId xmlns:a16="http://schemas.microsoft.com/office/drawing/2014/main" id="{37DC1418-6365-8683-A9EB-1CC93BE715F7}"/>
              </a:ext>
            </a:extLst>
          </p:cNvPr>
          <p:cNvSpPr txBox="1"/>
          <p:nvPr/>
        </p:nvSpPr>
        <p:spPr>
          <a:xfrm rot="5400000">
            <a:off x="10997339" y="5871506"/>
            <a:ext cx="1072884" cy="400110"/>
          </a:xfrm>
          <a:prstGeom prst="rect">
            <a:avLst/>
          </a:prstGeom>
          <a:noFill/>
        </p:spPr>
        <p:txBody>
          <a:bodyPr wrap="square" rtlCol="0">
            <a:spAutoFit/>
          </a:bodyPr>
          <a:lstStyle/>
          <a:p>
            <a:r>
              <a:rPr lang="en-US" sz="1000" b="1" dirty="0"/>
              <a:t>Generated email</a:t>
            </a:r>
          </a:p>
        </p:txBody>
      </p:sp>
      <p:cxnSp>
        <p:nvCxnSpPr>
          <p:cNvPr id="21" name="Straight Arrow Connector 20">
            <a:extLst>
              <a:ext uri="{FF2B5EF4-FFF2-40B4-BE49-F238E27FC236}">
                <a16:creationId xmlns:a16="http://schemas.microsoft.com/office/drawing/2014/main" id="{E42041D9-B6A6-DCA9-2766-FB536010EB39}"/>
              </a:ext>
            </a:extLst>
          </p:cNvPr>
          <p:cNvCxnSpPr>
            <a:cxnSpLocks/>
            <a:endCxn id="17" idx="0"/>
          </p:cNvCxnSpPr>
          <p:nvPr/>
        </p:nvCxnSpPr>
        <p:spPr>
          <a:xfrm>
            <a:off x="7799130" y="4654946"/>
            <a:ext cx="0" cy="10749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5" name="TextBox 244">
            <a:extLst>
              <a:ext uri="{FF2B5EF4-FFF2-40B4-BE49-F238E27FC236}">
                <a16:creationId xmlns:a16="http://schemas.microsoft.com/office/drawing/2014/main" id="{D22295F8-F3EE-61BF-85E0-1773692E89C4}"/>
              </a:ext>
            </a:extLst>
          </p:cNvPr>
          <p:cNvSpPr txBox="1"/>
          <p:nvPr/>
        </p:nvSpPr>
        <p:spPr>
          <a:xfrm>
            <a:off x="6713617" y="4528276"/>
            <a:ext cx="505267" cy="307777"/>
          </a:xfrm>
          <a:prstGeom prst="rect">
            <a:avLst/>
          </a:prstGeom>
          <a:noFill/>
        </p:spPr>
        <p:txBody>
          <a:bodyPr wrap="none" rtlCol="0">
            <a:spAutoFit/>
          </a:bodyPr>
          <a:lstStyle/>
          <a:p>
            <a:r>
              <a:rPr lang="en-US" sz="1400" b="1" i="1" dirty="0">
                <a:latin typeface="Times New Roman" panose="02020603050405020304" pitchFamily="18" charset="0"/>
                <a:cs typeface="Times New Roman" panose="02020603050405020304" pitchFamily="18" charset="0"/>
              </a:rPr>
              <a:t>pass</a:t>
            </a:r>
          </a:p>
        </p:txBody>
      </p:sp>
      <p:sp>
        <p:nvSpPr>
          <p:cNvPr id="246" name="TextBox 245">
            <a:extLst>
              <a:ext uri="{FF2B5EF4-FFF2-40B4-BE49-F238E27FC236}">
                <a16:creationId xmlns:a16="http://schemas.microsoft.com/office/drawing/2014/main" id="{6F7B998A-70F3-F966-AC8C-CA9B3FE83AB5}"/>
              </a:ext>
            </a:extLst>
          </p:cNvPr>
          <p:cNvSpPr txBox="1"/>
          <p:nvPr/>
        </p:nvSpPr>
        <p:spPr>
          <a:xfrm>
            <a:off x="10980253" y="4452185"/>
            <a:ext cx="505267" cy="307777"/>
          </a:xfrm>
          <a:prstGeom prst="rect">
            <a:avLst/>
          </a:prstGeom>
          <a:noFill/>
        </p:spPr>
        <p:txBody>
          <a:bodyPr wrap="none" rtlCol="0">
            <a:spAutoFit/>
          </a:bodyPr>
          <a:lstStyle/>
          <a:p>
            <a:r>
              <a:rPr lang="en-US" sz="1400" b="1" i="1" dirty="0">
                <a:latin typeface="Times New Roman" panose="02020603050405020304" pitchFamily="18" charset="0"/>
                <a:cs typeface="Times New Roman" panose="02020603050405020304" pitchFamily="18" charset="0"/>
              </a:rPr>
              <a:t>pass</a:t>
            </a:r>
          </a:p>
        </p:txBody>
      </p:sp>
    </p:spTree>
    <p:extLst>
      <p:ext uri="{BB962C8B-B14F-4D97-AF65-F5344CB8AC3E}">
        <p14:creationId xmlns:p14="http://schemas.microsoft.com/office/powerpoint/2010/main" val="365921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1AB9E7-7D43-7D7B-6824-D721457002E2}"/>
              </a:ext>
            </a:extLst>
          </p:cNvPr>
          <p:cNvSpPr>
            <a:spLocks noGrp="1"/>
          </p:cNvSpPr>
          <p:nvPr>
            <p:ph idx="1"/>
          </p:nvPr>
        </p:nvSpPr>
        <p:spPr/>
        <p:txBody>
          <a:bodyPr/>
          <a:lstStyle/>
          <a:p>
            <a:pPr marL="0" indent="0" algn="ctr">
              <a:buNone/>
            </a:pPr>
            <a:r>
              <a:rPr lang="en-US" dirty="0" err="1"/>
              <a:t>github</a:t>
            </a:r>
            <a:r>
              <a:rPr lang="en-US" dirty="0"/>
              <a:t>:</a:t>
            </a:r>
          </a:p>
          <a:p>
            <a:pPr marL="0" indent="0" algn="ctr">
              <a:buNone/>
            </a:pPr>
            <a:endParaRPr lang="en-US" dirty="0"/>
          </a:p>
          <a:p>
            <a:pPr marL="0" indent="0" algn="ctr">
              <a:buNone/>
            </a:pPr>
            <a:r>
              <a:rPr lang="en-US" dirty="0"/>
              <a:t>https://github.com/AtaMohseni/llm-email-classifier-completed</a:t>
            </a:r>
          </a:p>
          <a:p>
            <a:pPr marL="0" indent="0" algn="ctr">
              <a:buNone/>
            </a:pPr>
            <a:endParaRPr lang="en-US" dirty="0"/>
          </a:p>
          <a:p>
            <a:pPr marL="0" indent="0">
              <a:buNone/>
            </a:pPr>
            <a:endParaRPr lang="en-US" dirty="0"/>
          </a:p>
        </p:txBody>
      </p:sp>
    </p:spTree>
    <p:extLst>
      <p:ext uri="{BB962C8B-B14F-4D97-AF65-F5344CB8AC3E}">
        <p14:creationId xmlns:p14="http://schemas.microsoft.com/office/powerpoint/2010/main" val="431391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C1990-3A10-3E9C-9B83-BA7CEDD21079}"/>
              </a:ext>
            </a:extLst>
          </p:cNvPr>
          <p:cNvSpPr>
            <a:spLocks noGrp="1"/>
          </p:cNvSpPr>
          <p:nvPr>
            <p:ph type="title"/>
          </p:nvPr>
        </p:nvSpPr>
        <p:spPr/>
        <p:txBody>
          <a:bodyPr/>
          <a:lstStyle/>
          <a:p>
            <a:r>
              <a:rPr lang="en-US" b="1" dirty="0"/>
              <a:t>Goal:</a:t>
            </a:r>
          </a:p>
        </p:txBody>
      </p:sp>
      <p:sp>
        <p:nvSpPr>
          <p:cNvPr id="3" name="Content Placeholder 2">
            <a:extLst>
              <a:ext uri="{FF2B5EF4-FFF2-40B4-BE49-F238E27FC236}">
                <a16:creationId xmlns:a16="http://schemas.microsoft.com/office/drawing/2014/main" id="{01371A2E-52C5-A61B-6B1A-0C3E75C29691}"/>
              </a:ext>
            </a:extLst>
          </p:cNvPr>
          <p:cNvSpPr>
            <a:spLocks noGrp="1"/>
          </p:cNvSpPr>
          <p:nvPr>
            <p:ph idx="1"/>
          </p:nvPr>
        </p:nvSpPr>
        <p:spPr>
          <a:xfrm>
            <a:off x="838200" y="1479347"/>
            <a:ext cx="9534350" cy="702872"/>
          </a:xfrm>
        </p:spPr>
        <p:txBody>
          <a:bodyPr>
            <a:normAutofit fontScale="92500" lnSpcReduction="20000"/>
          </a:bodyPr>
          <a:lstStyle/>
          <a:p>
            <a:pPr marL="0" indent="0">
              <a:buNone/>
            </a:pPr>
            <a:r>
              <a:rPr lang="en-US" b="0" i="0" dirty="0">
                <a:solidFill>
                  <a:srgbClr val="1F2328"/>
                </a:solidFill>
                <a:effectLst/>
                <a:latin typeface="-apple-system"/>
              </a:rPr>
              <a:t>To build a system that uses Large Language Models (LLMs) to classify incoming emails and automate responses based on the classification</a:t>
            </a:r>
            <a:endParaRPr lang="en-US" dirty="0"/>
          </a:p>
        </p:txBody>
      </p:sp>
      <p:sp>
        <p:nvSpPr>
          <p:cNvPr id="4" name="Title 1">
            <a:extLst>
              <a:ext uri="{FF2B5EF4-FFF2-40B4-BE49-F238E27FC236}">
                <a16:creationId xmlns:a16="http://schemas.microsoft.com/office/drawing/2014/main" id="{CA72BEE8-D4FD-EE06-686E-7B1904B070AC}"/>
              </a:ext>
            </a:extLst>
          </p:cNvPr>
          <p:cNvSpPr txBox="1">
            <a:spLocks/>
          </p:cNvSpPr>
          <p:nvPr/>
        </p:nvSpPr>
        <p:spPr>
          <a:xfrm>
            <a:off x="838200" y="2138762"/>
            <a:ext cx="9910207" cy="7832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Approach:</a:t>
            </a:r>
          </a:p>
        </p:txBody>
      </p:sp>
      <p:sp>
        <p:nvSpPr>
          <p:cNvPr id="5" name="Content Placeholder 2">
            <a:extLst>
              <a:ext uri="{FF2B5EF4-FFF2-40B4-BE49-F238E27FC236}">
                <a16:creationId xmlns:a16="http://schemas.microsoft.com/office/drawing/2014/main" id="{917DF0EA-6169-E459-ECE5-3F42A92CF924}"/>
              </a:ext>
            </a:extLst>
          </p:cNvPr>
          <p:cNvSpPr txBox="1">
            <a:spLocks/>
          </p:cNvSpPr>
          <p:nvPr/>
        </p:nvSpPr>
        <p:spPr>
          <a:xfrm>
            <a:off x="838200" y="2860296"/>
            <a:ext cx="10515600" cy="327684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1F2328"/>
                </a:solidFill>
                <a:latin typeface="-apple-system"/>
              </a:rPr>
              <a:t>There are </a:t>
            </a:r>
            <a:r>
              <a:rPr lang="en-US" u="sng" dirty="0">
                <a:solidFill>
                  <a:srgbClr val="1F2328"/>
                </a:solidFill>
                <a:latin typeface="-apple-system"/>
              </a:rPr>
              <a:t>three main steps </a:t>
            </a:r>
            <a:r>
              <a:rPr lang="en-US" dirty="0">
                <a:solidFill>
                  <a:srgbClr val="1F2328"/>
                </a:solidFill>
                <a:latin typeface="-apple-system"/>
              </a:rPr>
              <a:t>to build this system:</a:t>
            </a:r>
          </a:p>
          <a:p>
            <a:pPr marL="0" indent="0">
              <a:buFont typeface="Arial" panose="020B0604020202020204" pitchFamily="34" charset="0"/>
              <a:buNone/>
            </a:pPr>
            <a:endParaRPr lang="en-US" dirty="0">
              <a:solidFill>
                <a:srgbClr val="1F2328"/>
              </a:solidFill>
              <a:latin typeface="-apple-system"/>
            </a:endParaRPr>
          </a:p>
          <a:p>
            <a:pPr marL="514350" indent="-514350">
              <a:buFont typeface="Arial" panose="020B0604020202020204" pitchFamily="34" charset="0"/>
              <a:buAutoNum type="arabicParenR"/>
            </a:pPr>
            <a:r>
              <a:rPr lang="en-US" sz="2400" u="sng" dirty="0">
                <a:solidFill>
                  <a:srgbClr val="1F2328"/>
                </a:solidFill>
                <a:latin typeface="-apple-system"/>
              </a:rPr>
              <a:t>The classification Module: </a:t>
            </a:r>
            <a:r>
              <a:rPr lang="en-US" sz="2400" dirty="0">
                <a:solidFill>
                  <a:srgbClr val="1F2328"/>
                </a:solidFill>
                <a:latin typeface="-apple-system"/>
              </a:rPr>
              <a:t>it get a received email, and return a corresponding category for that email</a:t>
            </a:r>
          </a:p>
          <a:p>
            <a:pPr marL="514350" indent="-514350">
              <a:buFont typeface="Arial" panose="020B0604020202020204" pitchFamily="34" charset="0"/>
              <a:buAutoNum type="arabicParenR"/>
            </a:pPr>
            <a:r>
              <a:rPr lang="en-US" sz="2400" u="sng" dirty="0">
                <a:solidFill>
                  <a:srgbClr val="1F2328"/>
                </a:solidFill>
                <a:latin typeface="-apple-system"/>
              </a:rPr>
              <a:t>The response generation module: </a:t>
            </a:r>
            <a:r>
              <a:rPr lang="en-US" sz="2400" dirty="0">
                <a:solidFill>
                  <a:srgbClr val="1F2328"/>
                </a:solidFill>
                <a:latin typeface="-apple-system"/>
              </a:rPr>
              <a:t>the input is a received email and a corresponding category of the email from step 1, and the output is a generated response email</a:t>
            </a:r>
          </a:p>
          <a:p>
            <a:pPr marL="514350" indent="-514350">
              <a:buFont typeface="Arial" panose="020B0604020202020204" pitchFamily="34" charset="0"/>
              <a:buAutoNum type="arabicParenR"/>
            </a:pPr>
            <a:r>
              <a:rPr lang="en-US" sz="2400" u="sng" dirty="0">
                <a:solidFill>
                  <a:srgbClr val="1F2328"/>
                </a:solidFill>
                <a:latin typeface="-apple-system"/>
              </a:rPr>
              <a:t>The automation module: </a:t>
            </a:r>
            <a:r>
              <a:rPr lang="en-US" sz="2400" dirty="0">
                <a:solidFill>
                  <a:srgbClr val="1F2328"/>
                </a:solidFill>
                <a:latin typeface="-apple-system"/>
              </a:rPr>
              <a:t>to automated pipeline to implement the step 1 and step 2 process</a:t>
            </a:r>
          </a:p>
          <a:p>
            <a:pPr marL="514350" indent="-514350">
              <a:buFont typeface="Arial" panose="020B0604020202020204" pitchFamily="34" charset="0"/>
              <a:buAutoNum type="arabicParenR"/>
            </a:pPr>
            <a:endParaRPr lang="en-US" dirty="0"/>
          </a:p>
        </p:txBody>
      </p:sp>
    </p:spTree>
    <p:extLst>
      <p:ext uri="{BB962C8B-B14F-4D97-AF65-F5344CB8AC3E}">
        <p14:creationId xmlns:p14="http://schemas.microsoft.com/office/powerpoint/2010/main" val="2238201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5AAC-697E-BD7D-08AE-8BD12B053606}"/>
              </a:ext>
            </a:extLst>
          </p:cNvPr>
          <p:cNvSpPr>
            <a:spLocks noGrp="1"/>
          </p:cNvSpPr>
          <p:nvPr>
            <p:ph type="title"/>
          </p:nvPr>
        </p:nvSpPr>
        <p:spPr>
          <a:xfrm>
            <a:off x="838200" y="365125"/>
            <a:ext cx="10515600" cy="616593"/>
          </a:xfrm>
        </p:spPr>
        <p:txBody>
          <a:bodyPr>
            <a:normAutofit/>
          </a:bodyPr>
          <a:lstStyle/>
          <a:p>
            <a:r>
              <a:rPr lang="en-US" sz="2800" dirty="0"/>
              <a:t>Diagram for three main steps:</a:t>
            </a:r>
          </a:p>
        </p:txBody>
      </p:sp>
      <p:sp>
        <p:nvSpPr>
          <p:cNvPr id="4" name="Rectangle 3">
            <a:extLst>
              <a:ext uri="{FF2B5EF4-FFF2-40B4-BE49-F238E27FC236}">
                <a16:creationId xmlns:a16="http://schemas.microsoft.com/office/drawing/2014/main" id="{147EE364-4591-AF4A-086F-B97518D39A30}"/>
              </a:ext>
            </a:extLst>
          </p:cNvPr>
          <p:cNvSpPr/>
          <p:nvPr/>
        </p:nvSpPr>
        <p:spPr>
          <a:xfrm>
            <a:off x="3253693" y="2024657"/>
            <a:ext cx="5598596" cy="3472476"/>
          </a:xfrm>
          <a:prstGeom prst="rect">
            <a:avLst/>
          </a:prstGeom>
          <a:solidFill>
            <a:schemeClr val="accent6">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1DDF3FB6-B8F3-E311-5402-7E09749E74A5}"/>
              </a:ext>
            </a:extLst>
          </p:cNvPr>
          <p:cNvCxnSpPr>
            <a:cxnSpLocks/>
          </p:cNvCxnSpPr>
          <p:nvPr/>
        </p:nvCxnSpPr>
        <p:spPr>
          <a:xfrm>
            <a:off x="6052991" y="1497821"/>
            <a:ext cx="0" cy="1127573"/>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1CF184C6-868B-418C-B575-DAA74FC92CAA}"/>
              </a:ext>
            </a:extLst>
          </p:cNvPr>
          <p:cNvCxnSpPr>
            <a:cxnSpLocks/>
            <a:stCxn id="19" idx="2"/>
          </p:cNvCxnSpPr>
          <p:nvPr/>
        </p:nvCxnSpPr>
        <p:spPr>
          <a:xfrm>
            <a:off x="6052991" y="5175559"/>
            <a:ext cx="0" cy="955970"/>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A2D9B922-CA55-6634-DD5B-5AC8A0C01AA2}"/>
              </a:ext>
            </a:extLst>
          </p:cNvPr>
          <p:cNvSpPr txBox="1"/>
          <p:nvPr/>
        </p:nvSpPr>
        <p:spPr>
          <a:xfrm>
            <a:off x="4864653" y="1128489"/>
            <a:ext cx="2376676" cy="369332"/>
          </a:xfrm>
          <a:prstGeom prst="rect">
            <a:avLst/>
          </a:prstGeom>
          <a:noFill/>
        </p:spPr>
        <p:txBody>
          <a:bodyPr wrap="none" rtlCol="0">
            <a:spAutoFit/>
          </a:bodyPr>
          <a:lstStyle/>
          <a:p>
            <a:r>
              <a:rPr lang="en-US" dirty="0"/>
              <a:t>Input: customer email</a:t>
            </a:r>
          </a:p>
        </p:txBody>
      </p:sp>
      <p:sp>
        <p:nvSpPr>
          <p:cNvPr id="11" name="TextBox 10">
            <a:extLst>
              <a:ext uri="{FF2B5EF4-FFF2-40B4-BE49-F238E27FC236}">
                <a16:creationId xmlns:a16="http://schemas.microsoft.com/office/drawing/2014/main" id="{079A3D2D-E3CA-8B78-034A-A27A50BC3127}"/>
              </a:ext>
            </a:extLst>
          </p:cNvPr>
          <p:cNvSpPr txBox="1"/>
          <p:nvPr/>
        </p:nvSpPr>
        <p:spPr>
          <a:xfrm>
            <a:off x="5992218" y="5722928"/>
            <a:ext cx="3574568" cy="369332"/>
          </a:xfrm>
          <a:prstGeom prst="rect">
            <a:avLst/>
          </a:prstGeom>
          <a:noFill/>
        </p:spPr>
        <p:txBody>
          <a:bodyPr wrap="none" rtlCol="0">
            <a:spAutoFit/>
          </a:bodyPr>
          <a:lstStyle/>
          <a:p>
            <a:r>
              <a:rPr lang="en-US" dirty="0"/>
              <a:t>Output: generated response email</a:t>
            </a:r>
          </a:p>
        </p:txBody>
      </p:sp>
      <p:sp>
        <p:nvSpPr>
          <p:cNvPr id="13" name="TextBox 12">
            <a:extLst>
              <a:ext uri="{FF2B5EF4-FFF2-40B4-BE49-F238E27FC236}">
                <a16:creationId xmlns:a16="http://schemas.microsoft.com/office/drawing/2014/main" id="{F2D2B493-8959-6D48-7A0B-9F4ABDE1A6A0}"/>
              </a:ext>
            </a:extLst>
          </p:cNvPr>
          <p:cNvSpPr txBox="1"/>
          <p:nvPr/>
        </p:nvSpPr>
        <p:spPr>
          <a:xfrm>
            <a:off x="6891389" y="2024657"/>
            <a:ext cx="2033827" cy="338554"/>
          </a:xfrm>
          <a:prstGeom prst="rect">
            <a:avLst/>
          </a:prstGeom>
          <a:noFill/>
        </p:spPr>
        <p:txBody>
          <a:bodyPr wrap="none" rtlCol="0">
            <a:spAutoFit/>
          </a:bodyPr>
          <a:lstStyle/>
          <a:p>
            <a:r>
              <a:rPr lang="en-US" sz="1600" b="1" i="1" dirty="0"/>
              <a:t>Automation module</a:t>
            </a:r>
          </a:p>
        </p:txBody>
      </p:sp>
      <p:sp>
        <p:nvSpPr>
          <p:cNvPr id="16" name="Rectangle 15">
            <a:extLst>
              <a:ext uri="{FF2B5EF4-FFF2-40B4-BE49-F238E27FC236}">
                <a16:creationId xmlns:a16="http://schemas.microsoft.com/office/drawing/2014/main" id="{F8E8E3A1-0255-DCCE-7497-277D1133A3D9}"/>
              </a:ext>
            </a:extLst>
          </p:cNvPr>
          <p:cNvSpPr/>
          <p:nvPr/>
        </p:nvSpPr>
        <p:spPr>
          <a:xfrm>
            <a:off x="4953467" y="2650843"/>
            <a:ext cx="2199048" cy="91440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02060"/>
              </a:solidFill>
            </a:endParaRPr>
          </a:p>
        </p:txBody>
      </p:sp>
      <p:cxnSp>
        <p:nvCxnSpPr>
          <p:cNvPr id="18" name="Straight Arrow Connector 17">
            <a:extLst>
              <a:ext uri="{FF2B5EF4-FFF2-40B4-BE49-F238E27FC236}">
                <a16:creationId xmlns:a16="http://schemas.microsoft.com/office/drawing/2014/main" id="{7561D7E9-F49B-96F2-39A6-ED62C5E6F492}"/>
              </a:ext>
            </a:extLst>
          </p:cNvPr>
          <p:cNvCxnSpPr>
            <a:cxnSpLocks/>
            <a:endCxn id="19" idx="0"/>
          </p:cNvCxnSpPr>
          <p:nvPr/>
        </p:nvCxnSpPr>
        <p:spPr>
          <a:xfrm>
            <a:off x="6052991" y="3574142"/>
            <a:ext cx="0" cy="687017"/>
          </a:xfrm>
          <a:prstGeom prst="straightConnector1">
            <a:avLst/>
          </a:prstGeom>
          <a:ln w="19050">
            <a:tailEnd type="triangle"/>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3CB93443-0600-C03E-267A-BC6F733FEF70}"/>
              </a:ext>
            </a:extLst>
          </p:cNvPr>
          <p:cNvSpPr/>
          <p:nvPr/>
        </p:nvSpPr>
        <p:spPr>
          <a:xfrm>
            <a:off x="4953467" y="4261159"/>
            <a:ext cx="2199048" cy="91440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02060"/>
              </a:solidFill>
            </a:endParaRPr>
          </a:p>
        </p:txBody>
      </p:sp>
      <p:sp>
        <p:nvSpPr>
          <p:cNvPr id="28" name="TextBox 27">
            <a:extLst>
              <a:ext uri="{FF2B5EF4-FFF2-40B4-BE49-F238E27FC236}">
                <a16:creationId xmlns:a16="http://schemas.microsoft.com/office/drawing/2014/main" id="{0B60CD19-6F4F-0EC9-BDC5-8EAE912E4AA5}"/>
              </a:ext>
            </a:extLst>
          </p:cNvPr>
          <p:cNvSpPr txBox="1"/>
          <p:nvPr/>
        </p:nvSpPr>
        <p:spPr>
          <a:xfrm>
            <a:off x="5229712" y="2665164"/>
            <a:ext cx="1969385" cy="307777"/>
          </a:xfrm>
          <a:prstGeom prst="rect">
            <a:avLst/>
          </a:prstGeom>
          <a:noFill/>
        </p:spPr>
        <p:txBody>
          <a:bodyPr wrap="none" rtlCol="0">
            <a:spAutoFit/>
          </a:bodyPr>
          <a:lstStyle/>
          <a:p>
            <a:r>
              <a:rPr lang="en-US" sz="1400" b="1" i="1" dirty="0"/>
              <a:t>Classification Module</a:t>
            </a:r>
          </a:p>
        </p:txBody>
      </p:sp>
      <p:sp>
        <p:nvSpPr>
          <p:cNvPr id="29" name="TextBox 28">
            <a:extLst>
              <a:ext uri="{FF2B5EF4-FFF2-40B4-BE49-F238E27FC236}">
                <a16:creationId xmlns:a16="http://schemas.microsoft.com/office/drawing/2014/main" id="{CB1383DD-A334-CCA3-267D-2ACD0C334122}"/>
              </a:ext>
            </a:extLst>
          </p:cNvPr>
          <p:cNvSpPr txBox="1"/>
          <p:nvPr/>
        </p:nvSpPr>
        <p:spPr>
          <a:xfrm>
            <a:off x="5229712" y="4278817"/>
            <a:ext cx="1947777" cy="523220"/>
          </a:xfrm>
          <a:prstGeom prst="rect">
            <a:avLst/>
          </a:prstGeom>
          <a:noFill/>
        </p:spPr>
        <p:txBody>
          <a:bodyPr wrap="none" rtlCol="0">
            <a:spAutoFit/>
          </a:bodyPr>
          <a:lstStyle/>
          <a:p>
            <a:r>
              <a:rPr lang="en-US" sz="1400" b="1" i="1" dirty="0"/>
              <a:t>Response Generation</a:t>
            </a:r>
          </a:p>
          <a:p>
            <a:pPr algn="r"/>
            <a:r>
              <a:rPr lang="en-US" sz="1400" b="1" i="1" dirty="0"/>
              <a:t> Module</a:t>
            </a:r>
          </a:p>
        </p:txBody>
      </p:sp>
    </p:spTree>
    <p:extLst>
      <p:ext uri="{BB962C8B-B14F-4D97-AF65-F5344CB8AC3E}">
        <p14:creationId xmlns:p14="http://schemas.microsoft.com/office/powerpoint/2010/main" val="2116329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AFB15F-F1EE-99AC-EEA1-E848264BE905}"/>
              </a:ext>
            </a:extLst>
          </p:cNvPr>
          <p:cNvSpPr txBox="1"/>
          <p:nvPr/>
        </p:nvSpPr>
        <p:spPr>
          <a:xfrm>
            <a:off x="1346354" y="546585"/>
            <a:ext cx="3684278" cy="707886"/>
          </a:xfrm>
          <a:prstGeom prst="rect">
            <a:avLst/>
          </a:prstGeom>
          <a:noFill/>
        </p:spPr>
        <p:txBody>
          <a:bodyPr wrap="none" rtlCol="0">
            <a:spAutoFit/>
          </a:bodyPr>
          <a:lstStyle/>
          <a:p>
            <a:pPr algn="ctr"/>
            <a:r>
              <a:rPr lang="en-US" sz="2000" b="1" u="sng" dirty="0"/>
              <a:t>Classification</a:t>
            </a:r>
            <a:r>
              <a:rPr lang="en-US" sz="2000" u="sng" dirty="0"/>
              <a:t> </a:t>
            </a:r>
            <a:r>
              <a:rPr lang="en-US" sz="2000" dirty="0"/>
              <a:t>module has </a:t>
            </a:r>
          </a:p>
          <a:p>
            <a:pPr algn="ctr"/>
            <a:r>
              <a:rPr lang="en-US" sz="2000" dirty="0"/>
              <a:t>three main component in itself </a:t>
            </a:r>
          </a:p>
        </p:txBody>
      </p:sp>
      <p:sp>
        <p:nvSpPr>
          <p:cNvPr id="5" name="Rectangle 4">
            <a:extLst>
              <a:ext uri="{FF2B5EF4-FFF2-40B4-BE49-F238E27FC236}">
                <a16:creationId xmlns:a16="http://schemas.microsoft.com/office/drawing/2014/main" id="{3354F6CF-13BF-4614-BEA4-52D1EB33E41D}"/>
              </a:ext>
            </a:extLst>
          </p:cNvPr>
          <p:cNvSpPr/>
          <p:nvPr/>
        </p:nvSpPr>
        <p:spPr>
          <a:xfrm>
            <a:off x="1346354" y="1553918"/>
            <a:ext cx="3500527" cy="4499073"/>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7AC75A2-AA86-CADA-5A70-3857693D250E}"/>
              </a:ext>
            </a:extLst>
          </p:cNvPr>
          <p:cNvSpPr txBox="1"/>
          <p:nvPr/>
        </p:nvSpPr>
        <p:spPr>
          <a:xfrm>
            <a:off x="2412221" y="1553918"/>
            <a:ext cx="2478371" cy="369332"/>
          </a:xfrm>
          <a:prstGeom prst="rect">
            <a:avLst/>
          </a:prstGeom>
          <a:noFill/>
        </p:spPr>
        <p:txBody>
          <a:bodyPr wrap="none" rtlCol="0">
            <a:spAutoFit/>
          </a:bodyPr>
          <a:lstStyle/>
          <a:p>
            <a:r>
              <a:rPr lang="en-US" b="1" i="1" dirty="0"/>
              <a:t>Classification Module</a:t>
            </a:r>
          </a:p>
        </p:txBody>
      </p:sp>
      <p:sp>
        <p:nvSpPr>
          <p:cNvPr id="7" name="Rectangle: Rounded Corners 6">
            <a:extLst>
              <a:ext uri="{FF2B5EF4-FFF2-40B4-BE49-F238E27FC236}">
                <a16:creationId xmlns:a16="http://schemas.microsoft.com/office/drawing/2014/main" id="{5F19A04A-5492-A96A-BA13-6CEE47ABFAE0}"/>
              </a:ext>
            </a:extLst>
          </p:cNvPr>
          <p:cNvSpPr/>
          <p:nvPr/>
        </p:nvSpPr>
        <p:spPr>
          <a:xfrm>
            <a:off x="2243926" y="2099586"/>
            <a:ext cx="1525870" cy="9144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Prompt</a:t>
            </a:r>
          </a:p>
        </p:txBody>
      </p:sp>
      <p:sp>
        <p:nvSpPr>
          <p:cNvPr id="8" name="Rectangle: Rounded Corners 7">
            <a:extLst>
              <a:ext uri="{FF2B5EF4-FFF2-40B4-BE49-F238E27FC236}">
                <a16:creationId xmlns:a16="http://schemas.microsoft.com/office/drawing/2014/main" id="{535DB17A-57E4-DFC0-B4EB-761936AAEFB7}"/>
              </a:ext>
            </a:extLst>
          </p:cNvPr>
          <p:cNvSpPr/>
          <p:nvPr/>
        </p:nvSpPr>
        <p:spPr>
          <a:xfrm>
            <a:off x="2243926" y="3386815"/>
            <a:ext cx="1525870" cy="9144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LLM</a:t>
            </a:r>
          </a:p>
        </p:txBody>
      </p:sp>
      <p:sp>
        <p:nvSpPr>
          <p:cNvPr id="9" name="Rectangle: Rounded Corners 8">
            <a:extLst>
              <a:ext uri="{FF2B5EF4-FFF2-40B4-BE49-F238E27FC236}">
                <a16:creationId xmlns:a16="http://schemas.microsoft.com/office/drawing/2014/main" id="{6EAB9C35-DBE8-CACC-D704-81C33D74D409}"/>
              </a:ext>
            </a:extLst>
          </p:cNvPr>
          <p:cNvSpPr/>
          <p:nvPr/>
        </p:nvSpPr>
        <p:spPr>
          <a:xfrm>
            <a:off x="2243926" y="4763836"/>
            <a:ext cx="1525870" cy="9144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Raw Output</a:t>
            </a:r>
          </a:p>
        </p:txBody>
      </p:sp>
      <p:cxnSp>
        <p:nvCxnSpPr>
          <p:cNvPr id="11" name="Straight Arrow Connector 10">
            <a:extLst>
              <a:ext uri="{FF2B5EF4-FFF2-40B4-BE49-F238E27FC236}">
                <a16:creationId xmlns:a16="http://schemas.microsoft.com/office/drawing/2014/main" id="{58652926-68AE-A3D8-5782-C6F1604D8599}"/>
              </a:ext>
            </a:extLst>
          </p:cNvPr>
          <p:cNvCxnSpPr>
            <a:cxnSpLocks/>
          </p:cNvCxnSpPr>
          <p:nvPr/>
        </p:nvCxnSpPr>
        <p:spPr>
          <a:xfrm>
            <a:off x="3006861" y="3013986"/>
            <a:ext cx="0" cy="3728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3393813-ECA5-7B44-D190-78889AF9FCBB}"/>
              </a:ext>
            </a:extLst>
          </p:cNvPr>
          <p:cNvCxnSpPr>
            <a:cxnSpLocks/>
          </p:cNvCxnSpPr>
          <p:nvPr/>
        </p:nvCxnSpPr>
        <p:spPr>
          <a:xfrm>
            <a:off x="3006861" y="4301215"/>
            <a:ext cx="0" cy="4626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0DF216C5-6547-5042-16C9-D0F4972B3D3E}"/>
              </a:ext>
            </a:extLst>
          </p:cNvPr>
          <p:cNvSpPr txBox="1"/>
          <p:nvPr/>
        </p:nvSpPr>
        <p:spPr>
          <a:xfrm>
            <a:off x="6613906" y="546585"/>
            <a:ext cx="4109202" cy="707886"/>
          </a:xfrm>
          <a:prstGeom prst="rect">
            <a:avLst/>
          </a:prstGeom>
          <a:noFill/>
        </p:spPr>
        <p:txBody>
          <a:bodyPr wrap="none" rtlCol="0">
            <a:spAutoFit/>
          </a:bodyPr>
          <a:lstStyle/>
          <a:p>
            <a:pPr algn="ctr"/>
            <a:r>
              <a:rPr lang="en-US" sz="2000" b="1" u="sng" dirty="0"/>
              <a:t>Response Generation </a:t>
            </a:r>
            <a:r>
              <a:rPr lang="en-US" sz="2000" dirty="0"/>
              <a:t>module has </a:t>
            </a:r>
          </a:p>
          <a:p>
            <a:pPr algn="ctr"/>
            <a:r>
              <a:rPr lang="en-US" sz="2000" dirty="0"/>
              <a:t>three main component in itself</a:t>
            </a:r>
          </a:p>
        </p:txBody>
      </p:sp>
      <p:sp>
        <p:nvSpPr>
          <p:cNvPr id="16" name="Rectangle 15">
            <a:extLst>
              <a:ext uri="{FF2B5EF4-FFF2-40B4-BE49-F238E27FC236}">
                <a16:creationId xmlns:a16="http://schemas.microsoft.com/office/drawing/2014/main" id="{0556A642-CB57-8BAB-5345-5DEA4400D08F}"/>
              </a:ext>
            </a:extLst>
          </p:cNvPr>
          <p:cNvSpPr/>
          <p:nvPr/>
        </p:nvSpPr>
        <p:spPr>
          <a:xfrm>
            <a:off x="6923853" y="1553918"/>
            <a:ext cx="3500527" cy="4499073"/>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0FA5747E-BB44-8ECD-07BA-DF7A1FCB3C33}"/>
              </a:ext>
            </a:extLst>
          </p:cNvPr>
          <p:cNvSpPr txBox="1"/>
          <p:nvPr/>
        </p:nvSpPr>
        <p:spPr>
          <a:xfrm>
            <a:off x="7238005" y="1558611"/>
            <a:ext cx="3284874" cy="369332"/>
          </a:xfrm>
          <a:prstGeom prst="rect">
            <a:avLst/>
          </a:prstGeom>
          <a:noFill/>
        </p:spPr>
        <p:txBody>
          <a:bodyPr wrap="none" rtlCol="0">
            <a:spAutoFit/>
          </a:bodyPr>
          <a:lstStyle/>
          <a:p>
            <a:r>
              <a:rPr lang="en-US" b="1" i="1" dirty="0"/>
              <a:t>Response Generation Module</a:t>
            </a:r>
          </a:p>
        </p:txBody>
      </p:sp>
      <p:sp>
        <p:nvSpPr>
          <p:cNvPr id="18" name="Rectangle: Rounded Corners 17">
            <a:extLst>
              <a:ext uri="{FF2B5EF4-FFF2-40B4-BE49-F238E27FC236}">
                <a16:creationId xmlns:a16="http://schemas.microsoft.com/office/drawing/2014/main" id="{3719FB58-AF7F-C96C-D56D-7A21689E09C4}"/>
              </a:ext>
            </a:extLst>
          </p:cNvPr>
          <p:cNvSpPr/>
          <p:nvPr/>
        </p:nvSpPr>
        <p:spPr>
          <a:xfrm>
            <a:off x="7821425" y="2099586"/>
            <a:ext cx="1525870" cy="9144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Prompt</a:t>
            </a:r>
          </a:p>
        </p:txBody>
      </p:sp>
      <p:sp>
        <p:nvSpPr>
          <p:cNvPr id="19" name="Rectangle: Rounded Corners 18">
            <a:extLst>
              <a:ext uri="{FF2B5EF4-FFF2-40B4-BE49-F238E27FC236}">
                <a16:creationId xmlns:a16="http://schemas.microsoft.com/office/drawing/2014/main" id="{B6F2E36A-6B7C-AB1A-0E2F-DECE5E20AE7F}"/>
              </a:ext>
            </a:extLst>
          </p:cNvPr>
          <p:cNvSpPr/>
          <p:nvPr/>
        </p:nvSpPr>
        <p:spPr>
          <a:xfrm>
            <a:off x="7821425" y="3386815"/>
            <a:ext cx="1525870" cy="9144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LLM</a:t>
            </a:r>
          </a:p>
        </p:txBody>
      </p:sp>
      <p:sp>
        <p:nvSpPr>
          <p:cNvPr id="20" name="Rectangle: Rounded Corners 19">
            <a:extLst>
              <a:ext uri="{FF2B5EF4-FFF2-40B4-BE49-F238E27FC236}">
                <a16:creationId xmlns:a16="http://schemas.microsoft.com/office/drawing/2014/main" id="{E036D52C-55FC-0FE6-FF1C-1F0A531B2213}"/>
              </a:ext>
            </a:extLst>
          </p:cNvPr>
          <p:cNvSpPr/>
          <p:nvPr/>
        </p:nvSpPr>
        <p:spPr>
          <a:xfrm>
            <a:off x="7821425" y="4763836"/>
            <a:ext cx="1525870" cy="9144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Raw Output</a:t>
            </a:r>
          </a:p>
        </p:txBody>
      </p:sp>
      <p:cxnSp>
        <p:nvCxnSpPr>
          <p:cNvPr id="21" name="Straight Arrow Connector 20">
            <a:extLst>
              <a:ext uri="{FF2B5EF4-FFF2-40B4-BE49-F238E27FC236}">
                <a16:creationId xmlns:a16="http://schemas.microsoft.com/office/drawing/2014/main" id="{F4B66180-DBC2-D175-0882-03D3333A2BBB}"/>
              </a:ext>
            </a:extLst>
          </p:cNvPr>
          <p:cNvCxnSpPr>
            <a:cxnSpLocks/>
          </p:cNvCxnSpPr>
          <p:nvPr/>
        </p:nvCxnSpPr>
        <p:spPr>
          <a:xfrm>
            <a:off x="8584360" y="3013986"/>
            <a:ext cx="0" cy="3728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5E6A304-249B-DF64-98DF-E48EC30998E0}"/>
              </a:ext>
            </a:extLst>
          </p:cNvPr>
          <p:cNvCxnSpPr>
            <a:cxnSpLocks/>
          </p:cNvCxnSpPr>
          <p:nvPr/>
        </p:nvCxnSpPr>
        <p:spPr>
          <a:xfrm>
            <a:off x="8584360" y="4301215"/>
            <a:ext cx="0" cy="4626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69485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A41A8-2142-8A6A-44A5-0AE5C7A4B6F9}"/>
              </a:ext>
            </a:extLst>
          </p:cNvPr>
          <p:cNvSpPr>
            <a:spLocks noGrp="1"/>
          </p:cNvSpPr>
          <p:nvPr>
            <p:ph type="title"/>
          </p:nvPr>
        </p:nvSpPr>
        <p:spPr>
          <a:xfrm>
            <a:off x="451122" y="0"/>
            <a:ext cx="9321177" cy="1654408"/>
          </a:xfrm>
        </p:spPr>
        <p:txBody>
          <a:bodyPr>
            <a:normAutofit/>
          </a:bodyPr>
          <a:lstStyle/>
          <a:p>
            <a:r>
              <a:rPr lang="en-US" sz="4000" b="1" dirty="0"/>
              <a:t>Controlling LLM output and error handling </a:t>
            </a:r>
          </a:p>
        </p:txBody>
      </p:sp>
      <p:sp>
        <p:nvSpPr>
          <p:cNvPr id="4" name="TextBox 3">
            <a:extLst>
              <a:ext uri="{FF2B5EF4-FFF2-40B4-BE49-F238E27FC236}">
                <a16:creationId xmlns:a16="http://schemas.microsoft.com/office/drawing/2014/main" id="{2A20A644-14B0-1CA5-ED56-D4DFE3DD3FC6}"/>
              </a:ext>
            </a:extLst>
          </p:cNvPr>
          <p:cNvSpPr txBox="1"/>
          <p:nvPr/>
        </p:nvSpPr>
        <p:spPr>
          <a:xfrm>
            <a:off x="723666" y="1654407"/>
            <a:ext cx="10193036" cy="44627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Controlling the LLM output with prompt (i.e. prompt engineering):</a:t>
            </a:r>
          </a:p>
          <a:p>
            <a:endParaRPr lang="en-US" sz="2400" dirty="0"/>
          </a:p>
          <a:p>
            <a:pPr marL="742950" lvl="1" indent="-285750">
              <a:buFont typeface="Wingdings" panose="05000000000000000000" pitchFamily="2" charset="2"/>
              <a:buChar char="§"/>
            </a:pPr>
            <a:r>
              <a:rPr lang="en-US" sz="2000" dirty="0"/>
              <a:t>Modify the prompt and try to use the best prompt to get the most desirable output corresponding to the specific task</a:t>
            </a:r>
          </a:p>
          <a:p>
            <a:pPr lvl="1"/>
            <a:endParaRPr lang="en-US" sz="2000" dirty="0"/>
          </a:p>
          <a:p>
            <a:pPr marL="742950" lvl="1" indent="-285750">
              <a:buFont typeface="Wingdings" panose="05000000000000000000" pitchFamily="2" charset="2"/>
              <a:buChar char="§"/>
            </a:pPr>
            <a:r>
              <a:rPr lang="en-US" sz="2000" dirty="0"/>
              <a:t>Note that modifying prompt </a:t>
            </a:r>
            <a:r>
              <a:rPr lang="en-US" sz="2000" b="1" dirty="0"/>
              <a:t>does not </a:t>
            </a:r>
            <a:r>
              <a:rPr lang="en-US" sz="2000" dirty="0"/>
              <a:t>guarantee the desired output</a:t>
            </a:r>
          </a:p>
          <a:p>
            <a:pPr marL="285750" indent="-285750">
              <a:buFont typeface="Wingdings" panose="05000000000000000000" pitchFamily="2" charset="2"/>
              <a:buChar char="§"/>
            </a:pPr>
            <a:endParaRPr lang="en-US" sz="2400" dirty="0"/>
          </a:p>
          <a:p>
            <a:pPr marL="342900" indent="-342900">
              <a:buFont typeface="Wingdings" panose="05000000000000000000" pitchFamily="2" charset="2"/>
              <a:buChar char="q"/>
            </a:pPr>
            <a:r>
              <a:rPr lang="en-US" sz="2400" dirty="0"/>
              <a:t>Verify the input data, and the LLM output with custom verification check</a:t>
            </a:r>
          </a:p>
          <a:p>
            <a:pPr marL="342900" indent="-342900">
              <a:buFont typeface="Wingdings" panose="05000000000000000000" pitchFamily="2" charset="2"/>
              <a:buChar char="q"/>
            </a:pPr>
            <a:endParaRPr lang="en-US" sz="2400" dirty="0"/>
          </a:p>
          <a:p>
            <a:pPr marL="800100" lvl="1" indent="-342900">
              <a:buFont typeface="Wingdings" panose="05000000000000000000" pitchFamily="2" charset="2"/>
              <a:buChar char="§"/>
            </a:pPr>
            <a:r>
              <a:rPr lang="en-US" sz="2000" dirty="0"/>
              <a:t>Verify the input data type and format to every module before passing to passing to prompt and make LLM API call</a:t>
            </a:r>
          </a:p>
          <a:p>
            <a:pPr marL="800100" lvl="1" indent="-342900">
              <a:buFont typeface="Wingdings" panose="05000000000000000000" pitchFamily="2" charset="2"/>
              <a:buChar char="§"/>
            </a:pPr>
            <a:endParaRPr lang="en-US" sz="2400" dirty="0"/>
          </a:p>
          <a:p>
            <a:pPr marL="800100" lvl="1" indent="-342900">
              <a:buFont typeface="Wingdings" panose="05000000000000000000" pitchFamily="2" charset="2"/>
              <a:buChar char="§"/>
            </a:pPr>
            <a:r>
              <a:rPr lang="en-US" sz="2000" dirty="0"/>
              <a:t>Verify the output of LLM to make sure it is an acceptable output</a:t>
            </a:r>
          </a:p>
        </p:txBody>
      </p:sp>
    </p:spTree>
    <p:extLst>
      <p:ext uri="{BB962C8B-B14F-4D97-AF65-F5344CB8AC3E}">
        <p14:creationId xmlns:p14="http://schemas.microsoft.com/office/powerpoint/2010/main" val="292026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E8FF7-BF32-5CE5-CD0E-028B6F745883}"/>
              </a:ext>
            </a:extLst>
          </p:cNvPr>
          <p:cNvSpPr>
            <a:spLocks noGrp="1"/>
          </p:cNvSpPr>
          <p:nvPr>
            <p:ph type="title"/>
          </p:nvPr>
        </p:nvSpPr>
        <p:spPr>
          <a:xfrm>
            <a:off x="625548" y="0"/>
            <a:ext cx="8986284" cy="1102168"/>
          </a:xfrm>
        </p:spPr>
        <p:txBody>
          <a:bodyPr>
            <a:normAutofit/>
          </a:bodyPr>
          <a:lstStyle/>
          <a:p>
            <a:r>
              <a:rPr lang="en-US" sz="2400" dirty="0"/>
              <a:t>Classification Prompt:</a:t>
            </a:r>
          </a:p>
        </p:txBody>
      </p:sp>
      <p:sp>
        <p:nvSpPr>
          <p:cNvPr id="5" name="Rectangle 4">
            <a:extLst>
              <a:ext uri="{FF2B5EF4-FFF2-40B4-BE49-F238E27FC236}">
                <a16:creationId xmlns:a16="http://schemas.microsoft.com/office/drawing/2014/main" id="{FFA16707-68DB-B712-0EDC-00FA8AA9C47F}"/>
              </a:ext>
            </a:extLst>
          </p:cNvPr>
          <p:cNvSpPr/>
          <p:nvPr/>
        </p:nvSpPr>
        <p:spPr>
          <a:xfrm>
            <a:off x="400057" y="1479490"/>
            <a:ext cx="3500527" cy="4499073"/>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343EBE6-2DA2-251C-F357-3B5A58159B02}"/>
              </a:ext>
            </a:extLst>
          </p:cNvPr>
          <p:cNvSpPr txBox="1"/>
          <p:nvPr/>
        </p:nvSpPr>
        <p:spPr>
          <a:xfrm>
            <a:off x="1465924" y="1479490"/>
            <a:ext cx="2478371" cy="369332"/>
          </a:xfrm>
          <a:prstGeom prst="rect">
            <a:avLst/>
          </a:prstGeom>
          <a:noFill/>
        </p:spPr>
        <p:txBody>
          <a:bodyPr wrap="none" rtlCol="0">
            <a:spAutoFit/>
          </a:bodyPr>
          <a:lstStyle/>
          <a:p>
            <a:r>
              <a:rPr lang="en-US" b="1" i="1" dirty="0"/>
              <a:t>Classification Module</a:t>
            </a:r>
          </a:p>
        </p:txBody>
      </p:sp>
      <p:sp>
        <p:nvSpPr>
          <p:cNvPr id="7" name="Rectangle: Rounded Corners 6">
            <a:extLst>
              <a:ext uri="{FF2B5EF4-FFF2-40B4-BE49-F238E27FC236}">
                <a16:creationId xmlns:a16="http://schemas.microsoft.com/office/drawing/2014/main" id="{C1B5DB0E-2D7B-77BA-2D01-9B8ECDD48255}"/>
              </a:ext>
            </a:extLst>
          </p:cNvPr>
          <p:cNvSpPr/>
          <p:nvPr/>
        </p:nvSpPr>
        <p:spPr>
          <a:xfrm>
            <a:off x="1297629" y="2025158"/>
            <a:ext cx="1525870" cy="9144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Prompt</a:t>
            </a:r>
          </a:p>
        </p:txBody>
      </p:sp>
      <p:sp>
        <p:nvSpPr>
          <p:cNvPr id="8" name="Rectangle: Rounded Corners 7">
            <a:extLst>
              <a:ext uri="{FF2B5EF4-FFF2-40B4-BE49-F238E27FC236}">
                <a16:creationId xmlns:a16="http://schemas.microsoft.com/office/drawing/2014/main" id="{C4E49DDF-7864-F563-14C0-5F789D9B5DA4}"/>
              </a:ext>
            </a:extLst>
          </p:cNvPr>
          <p:cNvSpPr/>
          <p:nvPr/>
        </p:nvSpPr>
        <p:spPr>
          <a:xfrm>
            <a:off x="1297629" y="3312387"/>
            <a:ext cx="1525870" cy="9144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LLM</a:t>
            </a:r>
          </a:p>
        </p:txBody>
      </p:sp>
      <p:sp>
        <p:nvSpPr>
          <p:cNvPr id="9" name="Rectangle: Rounded Corners 8">
            <a:extLst>
              <a:ext uri="{FF2B5EF4-FFF2-40B4-BE49-F238E27FC236}">
                <a16:creationId xmlns:a16="http://schemas.microsoft.com/office/drawing/2014/main" id="{3B6C18B7-856F-6C72-74BF-ACC8FB8D7D8B}"/>
              </a:ext>
            </a:extLst>
          </p:cNvPr>
          <p:cNvSpPr/>
          <p:nvPr/>
        </p:nvSpPr>
        <p:spPr>
          <a:xfrm>
            <a:off x="1297629" y="4689408"/>
            <a:ext cx="1525870" cy="9144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Raw Output</a:t>
            </a:r>
          </a:p>
        </p:txBody>
      </p:sp>
      <p:cxnSp>
        <p:nvCxnSpPr>
          <p:cNvPr id="10" name="Straight Arrow Connector 9">
            <a:extLst>
              <a:ext uri="{FF2B5EF4-FFF2-40B4-BE49-F238E27FC236}">
                <a16:creationId xmlns:a16="http://schemas.microsoft.com/office/drawing/2014/main" id="{D4E31C86-EEE7-8CE3-FB14-9327C3A65C2E}"/>
              </a:ext>
            </a:extLst>
          </p:cNvPr>
          <p:cNvCxnSpPr>
            <a:cxnSpLocks/>
          </p:cNvCxnSpPr>
          <p:nvPr/>
        </p:nvCxnSpPr>
        <p:spPr>
          <a:xfrm>
            <a:off x="2060564" y="2939558"/>
            <a:ext cx="0" cy="3728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DBCACA43-655D-1E74-6B02-13F2253E926C}"/>
              </a:ext>
            </a:extLst>
          </p:cNvPr>
          <p:cNvCxnSpPr>
            <a:cxnSpLocks/>
          </p:cNvCxnSpPr>
          <p:nvPr/>
        </p:nvCxnSpPr>
        <p:spPr>
          <a:xfrm>
            <a:off x="2060564" y="4226787"/>
            <a:ext cx="0" cy="4626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Rectangle: Rounded Corners 11">
            <a:extLst>
              <a:ext uri="{FF2B5EF4-FFF2-40B4-BE49-F238E27FC236}">
                <a16:creationId xmlns:a16="http://schemas.microsoft.com/office/drawing/2014/main" id="{8A7E12B0-E18A-1402-28C9-DD1E41486E95}"/>
              </a:ext>
            </a:extLst>
          </p:cNvPr>
          <p:cNvSpPr/>
          <p:nvPr/>
        </p:nvSpPr>
        <p:spPr>
          <a:xfrm>
            <a:off x="4707230" y="424405"/>
            <a:ext cx="6859222" cy="2887982"/>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9042021D-D8AC-31C7-8D51-691B699FA1DC}"/>
              </a:ext>
            </a:extLst>
          </p:cNvPr>
          <p:cNvSpPr txBox="1"/>
          <p:nvPr/>
        </p:nvSpPr>
        <p:spPr>
          <a:xfrm>
            <a:off x="4750435" y="694660"/>
            <a:ext cx="6464911" cy="2308324"/>
          </a:xfrm>
          <a:prstGeom prst="rect">
            <a:avLst/>
          </a:prstGeom>
          <a:noFill/>
        </p:spPr>
        <p:txBody>
          <a:bodyPr wrap="none" rtlCol="0">
            <a:spAutoFit/>
          </a:bodyPr>
          <a:lstStyle/>
          <a:p>
            <a:r>
              <a:rPr lang="en-US" sz="1400" dirty="0"/>
              <a:t>Given the following email, </a:t>
            </a:r>
            <a:r>
              <a:rPr lang="en-US" sz="1400" b="1" dirty="0"/>
              <a:t>classify the email and assign one</a:t>
            </a:r>
          </a:p>
          <a:p>
            <a:r>
              <a:rPr lang="en-US" sz="1400" b="1" dirty="0"/>
              <a:t>Of given categories</a:t>
            </a:r>
            <a:r>
              <a:rPr lang="en-US" sz="1400" dirty="0"/>
              <a:t>.</a:t>
            </a:r>
          </a:p>
          <a:p>
            <a:r>
              <a:rPr lang="en-US" sz="1400" dirty="0"/>
              <a:t>…..</a:t>
            </a:r>
          </a:p>
          <a:p>
            <a:endParaRPr lang="en-US" sz="1400" dirty="0"/>
          </a:p>
          <a:p>
            <a:r>
              <a:rPr lang="en-US" sz="1400" dirty="0"/>
              <a:t>Structure your output in the following format:</a:t>
            </a:r>
          </a:p>
          <a:p>
            <a:endParaRPr lang="en-US" sz="1400" dirty="0"/>
          </a:p>
          <a:p>
            <a:r>
              <a:rPr lang="en-US" sz="1400" dirty="0"/>
              <a:t>&lt;output&gt;</a:t>
            </a:r>
          </a:p>
          <a:p>
            <a:r>
              <a:rPr lang="en-US" sz="1400" dirty="0"/>
              <a:t>       &lt;</a:t>
            </a:r>
            <a:r>
              <a:rPr lang="en-US" sz="1400" b="1" dirty="0"/>
              <a:t>string</a:t>
            </a:r>
            <a:r>
              <a:rPr lang="en-US" sz="1400" dirty="0"/>
              <a:t> name=“</a:t>
            </a:r>
            <a:r>
              <a:rPr lang="en-US" sz="1400" b="1" dirty="0"/>
              <a:t>sentiment</a:t>
            </a:r>
            <a:r>
              <a:rPr lang="en-US" sz="1400" dirty="0"/>
              <a:t>” format= “</a:t>
            </a:r>
            <a:r>
              <a:rPr lang="en-US" sz="1400" b="1" dirty="0"/>
              <a:t>chose from category1, category2,…</a:t>
            </a:r>
            <a:r>
              <a:rPr lang="en-US" sz="1400" dirty="0"/>
              <a:t> ” /&gt;</a:t>
            </a:r>
          </a:p>
          <a:p>
            <a:r>
              <a:rPr lang="en-US" sz="1400" dirty="0"/>
              <a:t>&lt;/output&gt;</a:t>
            </a:r>
          </a:p>
          <a:p>
            <a:endParaRPr lang="en-US" dirty="0"/>
          </a:p>
        </p:txBody>
      </p:sp>
      <p:sp>
        <p:nvSpPr>
          <p:cNvPr id="14" name="Rectangle: Rounded Corners 13">
            <a:extLst>
              <a:ext uri="{FF2B5EF4-FFF2-40B4-BE49-F238E27FC236}">
                <a16:creationId xmlns:a16="http://schemas.microsoft.com/office/drawing/2014/main" id="{60634475-A876-4777-D1F9-16DD597562A0}"/>
              </a:ext>
            </a:extLst>
          </p:cNvPr>
          <p:cNvSpPr/>
          <p:nvPr/>
        </p:nvSpPr>
        <p:spPr>
          <a:xfrm>
            <a:off x="4750435" y="3699809"/>
            <a:ext cx="7041508" cy="3121232"/>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BA818F7E-2C11-ABFB-40B8-096901A12BFE}"/>
              </a:ext>
            </a:extLst>
          </p:cNvPr>
          <p:cNvSpPr txBox="1"/>
          <p:nvPr/>
        </p:nvSpPr>
        <p:spPr>
          <a:xfrm>
            <a:off x="4750435" y="55073"/>
            <a:ext cx="3067891" cy="369332"/>
          </a:xfrm>
          <a:prstGeom prst="rect">
            <a:avLst/>
          </a:prstGeom>
          <a:noFill/>
        </p:spPr>
        <p:txBody>
          <a:bodyPr wrap="none" rtlCol="0">
            <a:spAutoFit/>
          </a:bodyPr>
          <a:lstStyle/>
          <a:p>
            <a:r>
              <a:rPr lang="en-US" b="1" i="1" dirty="0"/>
              <a:t>Option 1: extraction prompt</a:t>
            </a:r>
          </a:p>
        </p:txBody>
      </p:sp>
      <p:sp>
        <p:nvSpPr>
          <p:cNvPr id="16" name="TextBox 15">
            <a:extLst>
              <a:ext uri="{FF2B5EF4-FFF2-40B4-BE49-F238E27FC236}">
                <a16:creationId xmlns:a16="http://schemas.microsoft.com/office/drawing/2014/main" id="{9CACAE49-2B13-993E-2917-D3E3FE49A8B4}"/>
              </a:ext>
            </a:extLst>
          </p:cNvPr>
          <p:cNvSpPr txBox="1"/>
          <p:nvPr/>
        </p:nvSpPr>
        <p:spPr>
          <a:xfrm>
            <a:off x="4862294" y="3359694"/>
            <a:ext cx="4547520" cy="369332"/>
          </a:xfrm>
          <a:prstGeom prst="rect">
            <a:avLst/>
          </a:prstGeom>
          <a:noFill/>
        </p:spPr>
        <p:txBody>
          <a:bodyPr wrap="square" rtlCol="0">
            <a:spAutoFit/>
          </a:bodyPr>
          <a:lstStyle/>
          <a:p>
            <a:r>
              <a:rPr lang="en-US" b="1" i="1" dirty="0"/>
              <a:t>Option 2: use function calling ( Preferred)</a:t>
            </a:r>
          </a:p>
        </p:txBody>
      </p:sp>
      <p:sp>
        <p:nvSpPr>
          <p:cNvPr id="17" name="TextBox 16">
            <a:extLst>
              <a:ext uri="{FF2B5EF4-FFF2-40B4-BE49-F238E27FC236}">
                <a16:creationId xmlns:a16="http://schemas.microsoft.com/office/drawing/2014/main" id="{F2AE665F-9894-084A-C9B5-2EF7B163C0C5}"/>
              </a:ext>
            </a:extLst>
          </p:cNvPr>
          <p:cNvSpPr txBox="1"/>
          <p:nvPr/>
        </p:nvSpPr>
        <p:spPr>
          <a:xfrm>
            <a:off x="4949456" y="3681720"/>
            <a:ext cx="6924112" cy="3139321"/>
          </a:xfrm>
          <a:prstGeom prst="rect">
            <a:avLst/>
          </a:prstGeom>
          <a:noFill/>
        </p:spPr>
        <p:txBody>
          <a:bodyPr wrap="square" rtlCol="0">
            <a:spAutoFit/>
          </a:bodyPr>
          <a:lstStyle/>
          <a:p>
            <a:r>
              <a:rPr lang="en-US" dirty="0"/>
              <a:t> </a:t>
            </a:r>
            <a:r>
              <a:rPr lang="en-US" sz="1200" dirty="0"/>
              <a:t>functions = [</a:t>
            </a:r>
          </a:p>
          <a:p>
            <a:r>
              <a:rPr lang="en-US" sz="1200" dirty="0"/>
              <a:t>            {</a:t>
            </a:r>
          </a:p>
          <a:p>
            <a:r>
              <a:rPr lang="en-US" sz="1200" dirty="0"/>
              <a:t>                "name": "</a:t>
            </a:r>
            <a:r>
              <a:rPr lang="en-US" sz="1200" b="1" dirty="0"/>
              <a:t>classification</a:t>
            </a:r>
            <a:r>
              <a:rPr lang="en-US" sz="1200" dirty="0"/>
              <a:t>",</a:t>
            </a:r>
          </a:p>
          <a:p>
            <a:r>
              <a:rPr lang="en-US" sz="1200" dirty="0"/>
              <a:t>                "description": "</a:t>
            </a:r>
            <a:r>
              <a:rPr lang="en-US" sz="1200" b="1" dirty="0"/>
              <a:t>classify the email and assign one of given categories</a:t>
            </a:r>
            <a:r>
              <a:rPr lang="en-US" sz="1200" dirty="0"/>
              <a:t>.",</a:t>
            </a:r>
          </a:p>
          <a:p>
            <a:r>
              <a:rPr lang="en-US" sz="1200" dirty="0"/>
              <a:t>                "parameters": {</a:t>
            </a:r>
          </a:p>
          <a:p>
            <a:r>
              <a:rPr lang="en-US" sz="1200" dirty="0"/>
              <a:t>                    "type": "object",</a:t>
            </a:r>
          </a:p>
          <a:p>
            <a:r>
              <a:rPr lang="en-US" sz="1200" dirty="0"/>
              <a:t>                    "properties": {</a:t>
            </a:r>
          </a:p>
          <a:p>
            <a:r>
              <a:rPr lang="en-US" sz="1200" dirty="0"/>
              <a:t>                        "</a:t>
            </a:r>
            <a:r>
              <a:rPr lang="en-US" sz="1200" b="1" dirty="0"/>
              <a:t>sentiment</a:t>
            </a:r>
            <a:r>
              <a:rPr lang="en-US" sz="1200" dirty="0"/>
              <a:t>": {</a:t>
            </a:r>
          </a:p>
          <a:p>
            <a:r>
              <a:rPr lang="en-US" sz="1200" dirty="0"/>
              <a:t>                            "type": "</a:t>
            </a:r>
            <a:r>
              <a:rPr lang="en-US" sz="1200" b="1" dirty="0"/>
              <a:t>string</a:t>
            </a:r>
            <a:r>
              <a:rPr lang="en-US" sz="1200" dirty="0"/>
              <a:t>",</a:t>
            </a:r>
          </a:p>
          <a:p>
            <a:r>
              <a:rPr lang="en-US" sz="1200" dirty="0"/>
              <a:t>                            "description": f""“ </a:t>
            </a:r>
            <a:r>
              <a:rPr lang="en-US" sz="1200" b="1" dirty="0"/>
              <a:t>sentiment of the email, should be one of category 1,category2,…</a:t>
            </a:r>
            <a:r>
              <a:rPr lang="en-US" sz="1200" dirty="0"/>
              <a:t>""“,</a:t>
            </a:r>
          </a:p>
          <a:p>
            <a:r>
              <a:rPr lang="en-US" sz="1200" dirty="0"/>
              <a:t>	"</a:t>
            </a:r>
            <a:r>
              <a:rPr lang="en-US" sz="1200" dirty="0" err="1"/>
              <a:t>enum</a:t>
            </a:r>
            <a:r>
              <a:rPr lang="en-US" sz="1200" dirty="0"/>
              <a:t>": [</a:t>
            </a:r>
            <a:r>
              <a:rPr lang="en-US" sz="1200" b="1" dirty="0"/>
              <a:t>category 1,category2,…</a:t>
            </a:r>
            <a:r>
              <a:rPr lang="en-US" sz="1200" dirty="0"/>
              <a:t>],</a:t>
            </a:r>
          </a:p>
          <a:p>
            <a:r>
              <a:rPr lang="en-US" sz="1200" dirty="0"/>
              <a:t>                        },</a:t>
            </a:r>
          </a:p>
          <a:p>
            <a:r>
              <a:rPr lang="en-US" sz="1200" dirty="0"/>
              <a:t>                    },"required": ["sentiment"]</a:t>
            </a:r>
          </a:p>
          <a:p>
            <a:r>
              <a:rPr lang="en-US" sz="1200" dirty="0"/>
              <a:t>                },</a:t>
            </a:r>
          </a:p>
          <a:p>
            <a:r>
              <a:rPr lang="en-US" sz="1200" dirty="0"/>
              <a:t>            }</a:t>
            </a:r>
          </a:p>
          <a:p>
            <a:r>
              <a:rPr lang="en-US" sz="1200" dirty="0"/>
              <a:t>        ]</a:t>
            </a:r>
          </a:p>
        </p:txBody>
      </p:sp>
    </p:spTree>
    <p:extLst>
      <p:ext uri="{BB962C8B-B14F-4D97-AF65-F5344CB8AC3E}">
        <p14:creationId xmlns:p14="http://schemas.microsoft.com/office/powerpoint/2010/main" val="128911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4E67CB8-F99E-5D93-4CF0-4A33919EF97C}"/>
              </a:ext>
            </a:extLst>
          </p:cNvPr>
          <p:cNvSpPr>
            <a:spLocks noGrp="1"/>
          </p:cNvSpPr>
          <p:nvPr>
            <p:ph type="title"/>
          </p:nvPr>
        </p:nvSpPr>
        <p:spPr>
          <a:xfrm>
            <a:off x="342662" y="53058"/>
            <a:ext cx="10633714" cy="845288"/>
          </a:xfrm>
        </p:spPr>
        <p:txBody>
          <a:bodyPr>
            <a:normAutofit/>
          </a:bodyPr>
          <a:lstStyle/>
          <a:p>
            <a:r>
              <a:rPr lang="en-US" sz="2400" b="1" dirty="0"/>
              <a:t>Classification Prompt </a:t>
            </a:r>
            <a:r>
              <a:rPr lang="en-US" sz="2400" dirty="0"/>
              <a:t>– Function calling ( </a:t>
            </a:r>
            <a:r>
              <a:rPr lang="en-US" sz="2400" dirty="0">
                <a:solidFill>
                  <a:srgbClr val="FF0000"/>
                </a:solidFill>
              </a:rPr>
              <a:t>OpenAI gpt-3.5-turbo and OpenAI gpt-4 </a:t>
            </a:r>
            <a:r>
              <a:rPr lang="en-US" sz="2400" dirty="0"/>
              <a:t>)</a:t>
            </a:r>
          </a:p>
        </p:txBody>
      </p:sp>
      <p:sp>
        <p:nvSpPr>
          <p:cNvPr id="5" name="Rectangle: Rounded Corners 4">
            <a:extLst>
              <a:ext uri="{FF2B5EF4-FFF2-40B4-BE49-F238E27FC236}">
                <a16:creationId xmlns:a16="http://schemas.microsoft.com/office/drawing/2014/main" id="{361B1BF9-F86C-D71D-57F5-C9B806594230}"/>
              </a:ext>
            </a:extLst>
          </p:cNvPr>
          <p:cNvSpPr/>
          <p:nvPr/>
        </p:nvSpPr>
        <p:spPr>
          <a:xfrm>
            <a:off x="5159789" y="3445731"/>
            <a:ext cx="6924113" cy="3247463"/>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DDEB1AD-13FB-B3A2-F7DE-36C437909EFD}"/>
              </a:ext>
            </a:extLst>
          </p:cNvPr>
          <p:cNvSpPr txBox="1"/>
          <p:nvPr/>
        </p:nvSpPr>
        <p:spPr>
          <a:xfrm>
            <a:off x="5271648" y="3105617"/>
            <a:ext cx="4547520" cy="369332"/>
          </a:xfrm>
          <a:prstGeom prst="rect">
            <a:avLst/>
          </a:prstGeom>
          <a:noFill/>
        </p:spPr>
        <p:txBody>
          <a:bodyPr wrap="square" rtlCol="0">
            <a:spAutoFit/>
          </a:bodyPr>
          <a:lstStyle/>
          <a:p>
            <a:r>
              <a:rPr lang="en-US" b="1" i="1" dirty="0"/>
              <a:t>Option 2: use function calling ( Preferred)</a:t>
            </a:r>
          </a:p>
        </p:txBody>
      </p:sp>
      <p:sp>
        <p:nvSpPr>
          <p:cNvPr id="7" name="TextBox 6">
            <a:extLst>
              <a:ext uri="{FF2B5EF4-FFF2-40B4-BE49-F238E27FC236}">
                <a16:creationId xmlns:a16="http://schemas.microsoft.com/office/drawing/2014/main" id="{73C0A68E-33EF-4838-3FAE-B8638CB315AE}"/>
              </a:ext>
            </a:extLst>
          </p:cNvPr>
          <p:cNvSpPr txBox="1"/>
          <p:nvPr/>
        </p:nvSpPr>
        <p:spPr>
          <a:xfrm>
            <a:off x="5271648" y="3474949"/>
            <a:ext cx="6924112" cy="3139321"/>
          </a:xfrm>
          <a:prstGeom prst="rect">
            <a:avLst/>
          </a:prstGeom>
          <a:noFill/>
        </p:spPr>
        <p:txBody>
          <a:bodyPr wrap="square" rtlCol="0">
            <a:spAutoFit/>
          </a:bodyPr>
          <a:lstStyle/>
          <a:p>
            <a:r>
              <a:rPr lang="en-US" dirty="0"/>
              <a:t> </a:t>
            </a:r>
            <a:r>
              <a:rPr lang="en-US" sz="1200" dirty="0"/>
              <a:t>functions = [</a:t>
            </a:r>
          </a:p>
          <a:p>
            <a:r>
              <a:rPr lang="en-US" sz="1200" dirty="0"/>
              <a:t>            {</a:t>
            </a:r>
          </a:p>
          <a:p>
            <a:r>
              <a:rPr lang="en-US" sz="1200" dirty="0"/>
              <a:t>                "name": "</a:t>
            </a:r>
            <a:r>
              <a:rPr lang="en-US" sz="1200" b="1" dirty="0"/>
              <a:t>classification</a:t>
            </a:r>
            <a:r>
              <a:rPr lang="en-US" sz="1200" dirty="0"/>
              <a:t>",</a:t>
            </a:r>
          </a:p>
          <a:p>
            <a:r>
              <a:rPr lang="en-US" sz="1200" dirty="0"/>
              <a:t>                "description": "</a:t>
            </a:r>
            <a:r>
              <a:rPr lang="en-US" sz="1200" b="1" dirty="0"/>
              <a:t>classify the email and assign one of given categories</a:t>
            </a:r>
            <a:r>
              <a:rPr lang="en-US" sz="1200" dirty="0"/>
              <a:t>.",</a:t>
            </a:r>
          </a:p>
          <a:p>
            <a:r>
              <a:rPr lang="en-US" sz="1200" dirty="0"/>
              <a:t>                "parameters": {</a:t>
            </a:r>
          </a:p>
          <a:p>
            <a:r>
              <a:rPr lang="en-US" sz="1200" dirty="0"/>
              <a:t>                    "type": "object",</a:t>
            </a:r>
          </a:p>
          <a:p>
            <a:r>
              <a:rPr lang="en-US" sz="1200" dirty="0"/>
              <a:t>                    "properties": {</a:t>
            </a:r>
          </a:p>
          <a:p>
            <a:r>
              <a:rPr lang="en-US" sz="1200" dirty="0"/>
              <a:t>                        "</a:t>
            </a:r>
            <a:r>
              <a:rPr lang="en-US" sz="1200" b="1" dirty="0"/>
              <a:t>sentiment</a:t>
            </a:r>
            <a:r>
              <a:rPr lang="en-US" sz="1200" dirty="0"/>
              <a:t>": {</a:t>
            </a:r>
          </a:p>
          <a:p>
            <a:r>
              <a:rPr lang="en-US" sz="1200" dirty="0"/>
              <a:t>                            "type": "</a:t>
            </a:r>
            <a:r>
              <a:rPr lang="en-US" sz="1200" b="1" dirty="0"/>
              <a:t>string</a:t>
            </a:r>
            <a:r>
              <a:rPr lang="en-US" sz="1200" dirty="0"/>
              <a:t>",</a:t>
            </a:r>
          </a:p>
          <a:p>
            <a:r>
              <a:rPr lang="en-US" sz="1200" dirty="0"/>
              <a:t>                            "description": f""“ </a:t>
            </a:r>
            <a:r>
              <a:rPr lang="en-US" sz="1200" b="1" dirty="0"/>
              <a:t>sentiment of the email, should be one of category 1,category2,…</a:t>
            </a:r>
            <a:r>
              <a:rPr lang="en-US" sz="1200" dirty="0"/>
              <a:t>""“,</a:t>
            </a:r>
          </a:p>
          <a:p>
            <a:r>
              <a:rPr lang="en-US" sz="1200" dirty="0"/>
              <a:t>	"</a:t>
            </a:r>
            <a:r>
              <a:rPr lang="en-US" sz="1200" dirty="0" err="1">
                <a:solidFill>
                  <a:srgbClr val="FF0000"/>
                </a:solidFill>
              </a:rPr>
              <a:t>enum</a:t>
            </a:r>
            <a:r>
              <a:rPr lang="en-US" sz="1200" dirty="0">
                <a:solidFill>
                  <a:srgbClr val="FF0000"/>
                </a:solidFill>
              </a:rPr>
              <a:t>": [</a:t>
            </a:r>
            <a:r>
              <a:rPr lang="en-US" sz="1200" b="1" dirty="0">
                <a:solidFill>
                  <a:srgbClr val="FF0000"/>
                </a:solidFill>
              </a:rPr>
              <a:t>category 1,category2,…</a:t>
            </a:r>
            <a:r>
              <a:rPr lang="en-US" sz="1200" dirty="0">
                <a:solidFill>
                  <a:srgbClr val="FF0000"/>
                </a:solidFill>
              </a:rPr>
              <a:t>]</a:t>
            </a:r>
            <a:r>
              <a:rPr lang="en-US" sz="1200" dirty="0"/>
              <a:t>,</a:t>
            </a:r>
          </a:p>
          <a:p>
            <a:r>
              <a:rPr lang="en-US" sz="1200" dirty="0"/>
              <a:t>                        },</a:t>
            </a:r>
          </a:p>
          <a:p>
            <a:r>
              <a:rPr lang="en-US" sz="1200" dirty="0"/>
              <a:t>                    },"</a:t>
            </a:r>
            <a:r>
              <a:rPr lang="en-US" sz="1200" dirty="0">
                <a:solidFill>
                  <a:srgbClr val="FF0000"/>
                </a:solidFill>
              </a:rPr>
              <a:t>required": ["sentiment"]</a:t>
            </a:r>
          </a:p>
          <a:p>
            <a:r>
              <a:rPr lang="en-US" sz="1200" dirty="0"/>
              <a:t>                },</a:t>
            </a:r>
          </a:p>
          <a:p>
            <a:r>
              <a:rPr lang="en-US" sz="1200" dirty="0"/>
              <a:t>            }</a:t>
            </a:r>
          </a:p>
          <a:p>
            <a:r>
              <a:rPr lang="en-US" sz="1200" dirty="0"/>
              <a:t>        ]</a:t>
            </a:r>
          </a:p>
        </p:txBody>
      </p:sp>
      <p:sp>
        <p:nvSpPr>
          <p:cNvPr id="8" name="TextBox 7">
            <a:extLst>
              <a:ext uri="{FF2B5EF4-FFF2-40B4-BE49-F238E27FC236}">
                <a16:creationId xmlns:a16="http://schemas.microsoft.com/office/drawing/2014/main" id="{C5A632CC-0EDC-9B2A-B69D-8396ABC67A7B}"/>
              </a:ext>
            </a:extLst>
          </p:cNvPr>
          <p:cNvSpPr txBox="1"/>
          <p:nvPr/>
        </p:nvSpPr>
        <p:spPr>
          <a:xfrm>
            <a:off x="342662" y="1017876"/>
            <a:ext cx="9634253" cy="2308324"/>
          </a:xfrm>
          <a:prstGeom prst="rect">
            <a:avLst/>
          </a:prstGeom>
          <a:noFill/>
        </p:spPr>
        <p:txBody>
          <a:bodyPr wrap="square" rtlCol="0">
            <a:spAutoFit/>
          </a:bodyPr>
          <a:lstStyle/>
          <a:p>
            <a:pPr marL="285750" indent="-285750">
              <a:buFont typeface="Wingdings" panose="05000000000000000000" pitchFamily="2" charset="2"/>
              <a:buChar char="v"/>
            </a:pPr>
            <a:r>
              <a:rPr lang="en-US" u="sng" dirty="0"/>
              <a:t>What is function calling</a:t>
            </a:r>
            <a:r>
              <a:rPr lang="en-US" dirty="0"/>
              <a:t>?</a:t>
            </a:r>
          </a:p>
          <a:p>
            <a:endParaRPr lang="en-US" dirty="0"/>
          </a:p>
          <a:p>
            <a:pPr marL="285750" indent="-285750">
              <a:buFont typeface="Arial" panose="020B0604020202020204" pitchFamily="34" charset="0"/>
              <a:buChar char="•"/>
            </a:pPr>
            <a:r>
              <a:rPr lang="en-US" dirty="0"/>
              <a:t>Given the function name, description, and information about function argument in structured format in prompt as well as user input task, LLM return the name of the function and appropriate arguments of function to complete the user input requested task.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p:txBody>
      </p:sp>
      <p:sp>
        <p:nvSpPr>
          <p:cNvPr id="9" name="TextBox 8">
            <a:extLst>
              <a:ext uri="{FF2B5EF4-FFF2-40B4-BE49-F238E27FC236}">
                <a16:creationId xmlns:a16="http://schemas.microsoft.com/office/drawing/2014/main" id="{21E38C12-D9F1-A5BA-4BD0-A79FDF53DD74}"/>
              </a:ext>
            </a:extLst>
          </p:cNvPr>
          <p:cNvSpPr txBox="1"/>
          <p:nvPr/>
        </p:nvSpPr>
        <p:spPr>
          <a:xfrm>
            <a:off x="342662" y="3065032"/>
            <a:ext cx="4668329" cy="3693319"/>
          </a:xfrm>
          <a:prstGeom prst="rect">
            <a:avLst/>
          </a:prstGeom>
          <a:noFill/>
        </p:spPr>
        <p:txBody>
          <a:bodyPr wrap="none" rtlCol="0">
            <a:spAutoFit/>
          </a:bodyPr>
          <a:lstStyle/>
          <a:p>
            <a:pPr marL="285750" indent="-285750">
              <a:buFont typeface="Wingdings" panose="05000000000000000000" pitchFamily="2" charset="2"/>
              <a:buChar char="v"/>
            </a:pPr>
            <a:r>
              <a:rPr lang="en-US" u="sng" dirty="0"/>
              <a:t>Advantages of Function calling</a:t>
            </a:r>
            <a:r>
              <a:rPr lang="en-US" dirty="0"/>
              <a:t>:  </a:t>
            </a:r>
          </a:p>
          <a:p>
            <a:r>
              <a:rPr lang="en-US" dirty="0"/>
              <a:t> </a:t>
            </a:r>
          </a:p>
          <a:p>
            <a:pPr marL="285750" indent="-285750">
              <a:buFont typeface="Arial" panose="020B0604020202020204" pitchFamily="34" charset="0"/>
              <a:buChar char="•"/>
            </a:pPr>
            <a:r>
              <a:rPr lang="en-US" dirty="0"/>
              <a:t>Easy to add more thing to extract</a:t>
            </a:r>
          </a:p>
          <a:p>
            <a:endParaRPr lang="en-US" dirty="0"/>
          </a:p>
          <a:p>
            <a:pPr marL="285750" indent="-285750">
              <a:buFont typeface="Arial" panose="020B0604020202020204" pitchFamily="34" charset="0"/>
              <a:buChar char="•"/>
            </a:pPr>
            <a:r>
              <a:rPr lang="en-US" dirty="0"/>
              <a:t>Make sure to get structured format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can assign that use of function calling</a:t>
            </a:r>
          </a:p>
          <a:p>
            <a:r>
              <a:rPr lang="en-US" dirty="0"/>
              <a:t>is mandatory, optional, or forbidden.</a:t>
            </a:r>
          </a:p>
          <a:p>
            <a:endParaRPr lang="en-US" dirty="0"/>
          </a:p>
          <a:p>
            <a:pPr marL="285750" indent="-285750">
              <a:buFont typeface="Arial" panose="020B0604020202020204" pitchFamily="34" charset="0"/>
              <a:buChar char="•"/>
            </a:pPr>
            <a:r>
              <a:rPr lang="en-US" dirty="0"/>
              <a:t>You can  assign which function arguments </a:t>
            </a:r>
          </a:p>
          <a:p>
            <a:r>
              <a:rPr lang="en-US" dirty="0"/>
              <a:t>are mandatory and which ones are optional.</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110330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6F4E5-254A-D1B6-99FD-86CE1CE293A5}"/>
              </a:ext>
            </a:extLst>
          </p:cNvPr>
          <p:cNvSpPr>
            <a:spLocks noGrp="1"/>
          </p:cNvSpPr>
          <p:nvPr>
            <p:ph idx="1"/>
          </p:nvPr>
        </p:nvSpPr>
        <p:spPr/>
        <p:txBody>
          <a:bodyPr/>
          <a:lstStyle/>
          <a:p>
            <a:r>
              <a:rPr lang="en-US" dirty="0"/>
              <a:t>Process involved in prompt engineering:</a:t>
            </a:r>
          </a:p>
        </p:txBody>
      </p:sp>
      <p:sp>
        <p:nvSpPr>
          <p:cNvPr id="4" name="Title 1">
            <a:extLst>
              <a:ext uri="{FF2B5EF4-FFF2-40B4-BE49-F238E27FC236}">
                <a16:creationId xmlns:a16="http://schemas.microsoft.com/office/drawing/2014/main" id="{4DD52E43-6419-F022-4C21-24AF8B472CE7}"/>
              </a:ext>
            </a:extLst>
          </p:cNvPr>
          <p:cNvSpPr>
            <a:spLocks noGrp="1"/>
          </p:cNvSpPr>
          <p:nvPr>
            <p:ph type="title"/>
          </p:nvPr>
        </p:nvSpPr>
        <p:spPr>
          <a:xfrm>
            <a:off x="838200" y="365125"/>
            <a:ext cx="10515600" cy="1325563"/>
          </a:xfrm>
        </p:spPr>
        <p:txBody>
          <a:bodyPr>
            <a:normAutofit/>
          </a:bodyPr>
          <a:lstStyle/>
          <a:p>
            <a:r>
              <a:rPr lang="en-US" sz="2400" b="1" dirty="0"/>
              <a:t>Email Generation Prompt</a:t>
            </a:r>
            <a:endParaRPr lang="en-US" sz="2400" dirty="0"/>
          </a:p>
        </p:txBody>
      </p:sp>
      <p:pic>
        <p:nvPicPr>
          <p:cNvPr id="5" name="Picture 4">
            <a:extLst>
              <a:ext uri="{FF2B5EF4-FFF2-40B4-BE49-F238E27FC236}">
                <a16:creationId xmlns:a16="http://schemas.microsoft.com/office/drawing/2014/main" id="{060EB6BE-98BB-6543-53BE-0766653CF2A8}"/>
              </a:ext>
            </a:extLst>
          </p:cNvPr>
          <p:cNvPicPr>
            <a:picLocks noChangeAspect="1"/>
          </p:cNvPicPr>
          <p:nvPr/>
        </p:nvPicPr>
        <p:blipFill>
          <a:blip r:embed="rId2"/>
          <a:stretch>
            <a:fillRect/>
          </a:stretch>
        </p:blipFill>
        <p:spPr>
          <a:xfrm>
            <a:off x="2162147" y="2644609"/>
            <a:ext cx="7867706" cy="3605725"/>
          </a:xfrm>
          <a:prstGeom prst="rect">
            <a:avLst/>
          </a:prstGeom>
        </p:spPr>
      </p:pic>
    </p:spTree>
    <p:extLst>
      <p:ext uri="{BB962C8B-B14F-4D97-AF65-F5344CB8AC3E}">
        <p14:creationId xmlns:p14="http://schemas.microsoft.com/office/powerpoint/2010/main" val="4188468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0BB851-E985-DED4-5845-E8A8B4872930}"/>
              </a:ext>
            </a:extLst>
          </p:cNvPr>
          <p:cNvSpPr>
            <a:spLocks noGrp="1"/>
          </p:cNvSpPr>
          <p:nvPr>
            <p:ph type="title"/>
          </p:nvPr>
        </p:nvSpPr>
        <p:spPr>
          <a:xfrm>
            <a:off x="259614" y="340098"/>
            <a:ext cx="10633714" cy="845288"/>
          </a:xfrm>
        </p:spPr>
        <p:txBody>
          <a:bodyPr>
            <a:normAutofit/>
          </a:bodyPr>
          <a:lstStyle/>
          <a:p>
            <a:r>
              <a:rPr lang="en-US" sz="2400" b="1" dirty="0"/>
              <a:t>Email Generation Prompt</a:t>
            </a:r>
            <a:endParaRPr lang="en-US" sz="2400" dirty="0"/>
          </a:p>
        </p:txBody>
      </p:sp>
      <p:sp>
        <p:nvSpPr>
          <p:cNvPr id="7" name="Rectangle: Rounded Corners 6">
            <a:extLst>
              <a:ext uri="{FF2B5EF4-FFF2-40B4-BE49-F238E27FC236}">
                <a16:creationId xmlns:a16="http://schemas.microsoft.com/office/drawing/2014/main" id="{439E4018-48EE-363E-5381-B19606CC6000}"/>
              </a:ext>
            </a:extLst>
          </p:cNvPr>
          <p:cNvSpPr/>
          <p:nvPr/>
        </p:nvSpPr>
        <p:spPr>
          <a:xfrm>
            <a:off x="5207539" y="490091"/>
            <a:ext cx="6859222" cy="2887982"/>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2562A619-AD0D-77ED-D0E0-BAA38892A6D0}"/>
              </a:ext>
            </a:extLst>
          </p:cNvPr>
          <p:cNvSpPr txBox="1"/>
          <p:nvPr/>
        </p:nvSpPr>
        <p:spPr>
          <a:xfrm>
            <a:off x="5400705" y="563475"/>
            <a:ext cx="6666056" cy="2893100"/>
          </a:xfrm>
          <a:prstGeom prst="rect">
            <a:avLst/>
          </a:prstGeom>
          <a:noFill/>
        </p:spPr>
        <p:txBody>
          <a:bodyPr wrap="none" rtlCol="0">
            <a:spAutoFit/>
          </a:bodyPr>
          <a:lstStyle/>
          <a:p>
            <a:r>
              <a:rPr lang="en-US" sz="1400" dirty="0"/>
              <a:t> </a:t>
            </a:r>
            <a:r>
              <a:rPr lang="en-US" sz="1400" dirty="0" err="1"/>
              <a:t>complaint_template</a:t>
            </a:r>
            <a:r>
              <a:rPr lang="en-US" sz="1400" dirty="0"/>
              <a:t> = </a:t>
            </a:r>
            <a:r>
              <a:rPr lang="en-US" sz="1400" dirty="0" err="1"/>
              <a:t>f"""You</a:t>
            </a:r>
            <a:r>
              <a:rPr lang="en-US" sz="1400" dirty="0"/>
              <a:t> are a great customer service agent \</a:t>
            </a:r>
          </a:p>
          <a:p>
            <a:r>
              <a:rPr lang="en-US" sz="1400" dirty="0"/>
              <a:t>        who can reply to a complaint emails promptly. Based on the \</a:t>
            </a:r>
          </a:p>
          <a:p>
            <a:r>
              <a:rPr lang="en-US" sz="1400" dirty="0"/>
              <a:t>        following received email, write an appropriate email response \</a:t>
            </a:r>
          </a:p>
          <a:p>
            <a:r>
              <a:rPr lang="en-US" sz="1400" dirty="0"/>
              <a:t>        to the customer, and let the customer know that we </a:t>
            </a:r>
            <a:r>
              <a:rPr lang="en-US" sz="1400" dirty="0" err="1"/>
              <a:t>recieved</a:t>
            </a:r>
            <a:r>
              <a:rPr lang="en-US" sz="1400" dirty="0"/>
              <a:t> the complain. \</a:t>
            </a:r>
          </a:p>
          <a:p>
            <a:r>
              <a:rPr lang="en-US" sz="1400" dirty="0"/>
              <a:t>        Let the customer know that a member of team will reach to him soon to address </a:t>
            </a:r>
          </a:p>
          <a:p>
            <a:r>
              <a:rPr lang="en-US" sz="1400" dirty="0"/>
              <a:t>        the issue. \</a:t>
            </a:r>
          </a:p>
          <a:p>
            <a:r>
              <a:rPr lang="en-US" sz="1400" dirty="0"/>
              <a:t>        Make sure to use the polite and understanding tone. \</a:t>
            </a:r>
          </a:p>
          <a:p>
            <a:r>
              <a:rPr lang="en-US" sz="1400" dirty="0"/>
              <a:t>        Do not use placeholder in email, use "customer" for the recipient's name. \</a:t>
            </a:r>
          </a:p>
          <a:p>
            <a:r>
              <a:rPr lang="en-US" sz="1400" dirty="0"/>
              <a:t>        Only Sign the response email with "Customer Service Team".  </a:t>
            </a:r>
          </a:p>
          <a:p>
            <a:r>
              <a:rPr lang="en-US" sz="1400" dirty="0"/>
              <a:t>        </a:t>
            </a:r>
          </a:p>
          <a:p>
            <a:r>
              <a:rPr lang="en-US" sz="1400" dirty="0"/>
              <a:t>        Here is the received email information:</a:t>
            </a:r>
          </a:p>
          <a:p>
            <a:r>
              <a:rPr lang="en-US" sz="1400" dirty="0"/>
              <a:t>        customer email body: {email['body’]}</a:t>
            </a:r>
          </a:p>
          <a:p>
            <a:r>
              <a:rPr lang="en-US" sz="1400" dirty="0"/>
              <a:t>        """</a:t>
            </a:r>
          </a:p>
        </p:txBody>
      </p:sp>
      <p:sp>
        <p:nvSpPr>
          <p:cNvPr id="9" name="TextBox 8">
            <a:extLst>
              <a:ext uri="{FF2B5EF4-FFF2-40B4-BE49-F238E27FC236}">
                <a16:creationId xmlns:a16="http://schemas.microsoft.com/office/drawing/2014/main" id="{41493EAA-A66B-FBB7-253F-9EE67BE96429}"/>
              </a:ext>
            </a:extLst>
          </p:cNvPr>
          <p:cNvSpPr txBox="1"/>
          <p:nvPr/>
        </p:nvSpPr>
        <p:spPr>
          <a:xfrm>
            <a:off x="56127" y="3295032"/>
            <a:ext cx="12319335" cy="3416320"/>
          </a:xfrm>
          <a:prstGeom prst="rect">
            <a:avLst/>
          </a:prstGeom>
          <a:noFill/>
        </p:spPr>
        <p:txBody>
          <a:bodyPr wrap="none" rtlCol="0">
            <a:spAutoFit/>
          </a:bodyPr>
          <a:lstStyle/>
          <a:p>
            <a:pPr marL="285750" indent="-285750">
              <a:buFont typeface="Wingdings" panose="05000000000000000000" pitchFamily="2" charset="2"/>
              <a:buChar char="v"/>
            </a:pPr>
            <a:r>
              <a:rPr lang="en-US" u="sng" dirty="0"/>
              <a:t>Prompt specification</a:t>
            </a:r>
            <a:r>
              <a:rPr lang="en-US" dirty="0"/>
              <a:t>:</a:t>
            </a:r>
          </a:p>
          <a:p>
            <a:endParaRPr lang="en-US" dirty="0"/>
          </a:p>
          <a:p>
            <a:pPr marL="285750" indent="-285750">
              <a:buFont typeface="Arial" panose="020B0604020202020204" pitchFamily="34" charset="0"/>
              <a:buChar char="•"/>
            </a:pPr>
            <a:r>
              <a:rPr lang="en-US" b="1" dirty="0"/>
              <a:t>Goal</a:t>
            </a:r>
            <a:r>
              <a:rPr lang="en-US" dirty="0"/>
              <a:t>: given the email and its corresponding classification, LLM should generate appropriate response respectively.  </a:t>
            </a:r>
          </a:p>
          <a:p>
            <a:endParaRPr lang="en-US" dirty="0"/>
          </a:p>
          <a:p>
            <a:pPr marL="285750" indent="-285750">
              <a:buFont typeface="Arial" panose="020B0604020202020204" pitchFamily="34" charset="0"/>
              <a:buChar char="•"/>
            </a:pPr>
            <a:r>
              <a:rPr lang="en-US" b="1" dirty="0"/>
              <a:t>Unique prompt</a:t>
            </a:r>
            <a:r>
              <a:rPr lang="en-US" dirty="0"/>
              <a:t>: One specific prompt for each classification category.</a:t>
            </a:r>
          </a:p>
          <a:p>
            <a:endParaRPr lang="en-US" dirty="0"/>
          </a:p>
          <a:p>
            <a:pPr marL="285750" indent="-285750">
              <a:buFont typeface="Arial" panose="020B0604020202020204" pitchFamily="34" charset="0"/>
              <a:buChar char="•"/>
            </a:pPr>
            <a:r>
              <a:rPr lang="en-US" b="1" dirty="0"/>
              <a:t>Use Domain expert</a:t>
            </a:r>
            <a:r>
              <a:rPr lang="en-US" dirty="0"/>
              <a:t>: use domain specific role and terminology.</a:t>
            </a:r>
          </a:p>
          <a:p>
            <a:r>
              <a:rPr lang="en-US" dirty="0"/>
              <a:t> i.e. you are a customer service agent with 10 years of experience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Include contextual guidance and style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Include output format: </a:t>
            </a:r>
            <a:r>
              <a:rPr lang="en-US" dirty="0"/>
              <a:t>use “customer” for recipient name. Only sign the response email with “Customer Service Team”</a:t>
            </a:r>
            <a:endParaRPr lang="en-US" b="1" dirty="0"/>
          </a:p>
        </p:txBody>
      </p:sp>
    </p:spTree>
    <p:extLst>
      <p:ext uri="{BB962C8B-B14F-4D97-AF65-F5344CB8AC3E}">
        <p14:creationId xmlns:p14="http://schemas.microsoft.com/office/powerpoint/2010/main" val="3800712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645</TotalTime>
  <Words>1054</Words>
  <Application>Microsoft Office PowerPoint</Application>
  <PresentationFormat>Widescreen</PresentationFormat>
  <Paragraphs>203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Aptos</vt:lpstr>
      <vt:lpstr>Aptos Display</vt:lpstr>
      <vt:lpstr>Arial</vt:lpstr>
      <vt:lpstr>Times New Roman</vt:lpstr>
      <vt:lpstr>Wingdings</vt:lpstr>
      <vt:lpstr>Office Theme</vt:lpstr>
      <vt:lpstr>LLM Integration Exercise: Email Classification and Automation </vt:lpstr>
      <vt:lpstr>Goal:</vt:lpstr>
      <vt:lpstr>Diagram for three main steps:</vt:lpstr>
      <vt:lpstr>PowerPoint Presentation</vt:lpstr>
      <vt:lpstr>Controlling LLM output and error handling </vt:lpstr>
      <vt:lpstr>Classification Prompt:</vt:lpstr>
      <vt:lpstr>Classification Prompt – Function calling ( OpenAI gpt-3.5-turbo and OpenAI gpt-4 )</vt:lpstr>
      <vt:lpstr>Email Generation Prompt</vt:lpstr>
      <vt:lpstr>Email Generation Prompt</vt:lpstr>
      <vt:lpstr>Verification and Error Handling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Ata Mohseni</dc:creator>
  <cp:lastModifiedBy>Ata Mohseni</cp:lastModifiedBy>
  <cp:revision>11</cp:revision>
  <dcterms:created xsi:type="dcterms:W3CDTF">2025-05-06T19:33:44Z</dcterms:created>
  <dcterms:modified xsi:type="dcterms:W3CDTF">2025-05-08T20:20:54Z</dcterms:modified>
</cp:coreProperties>
</file>