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1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9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214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76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2252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572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3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5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4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0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Gaming </a:t>
            </a:r>
            <a:r>
              <a:rPr lang="en-US" dirty="0"/>
              <a:t>C</a:t>
            </a:r>
            <a:r>
              <a:rPr lang="en-US" dirty="0" smtClean="0"/>
              <a:t>afé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Database Management </a:t>
            </a:r>
            <a:r>
              <a:rPr lang="en-IN" dirty="0"/>
              <a:t>S</a:t>
            </a:r>
            <a:r>
              <a:rPr lang="en-IN" dirty="0" smtClean="0"/>
              <a:t>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270" y="3818164"/>
            <a:ext cx="8596668" cy="13208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291" y="4702453"/>
            <a:ext cx="8596668" cy="3880773"/>
          </a:xfrm>
        </p:spPr>
        <p:txBody>
          <a:bodyPr/>
          <a:lstStyle/>
          <a:p>
            <a:r>
              <a:rPr lang="en-IN" dirty="0" smtClean="0"/>
              <a:t>Mohammed Ataaur Rahaman</a:t>
            </a:r>
          </a:p>
          <a:p>
            <a:r>
              <a:rPr lang="en-IN" dirty="0" err="1" smtClean="0"/>
              <a:t>Nishant</a:t>
            </a:r>
            <a:r>
              <a:rPr lang="en-IN" dirty="0" smtClean="0"/>
              <a:t> </a:t>
            </a:r>
            <a:r>
              <a:rPr lang="en-IN" dirty="0" err="1" smtClean="0"/>
              <a:t>Ranjan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4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 of gaming Cafes, but not many have an efficient way to manage its </a:t>
            </a:r>
            <a:r>
              <a:rPr lang="en-US" dirty="0" smtClean="0"/>
              <a:t>Gamers using a single Software.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09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software application which helps in storing all the information of the</a:t>
            </a:r>
            <a:r>
              <a:rPr lang="en-US" dirty="0"/>
              <a:t> </a:t>
            </a:r>
            <a:r>
              <a:rPr lang="en-US" dirty="0" smtClean="0"/>
              <a:t>gamers playing in the café.</a:t>
            </a:r>
          </a:p>
          <a:p>
            <a:r>
              <a:rPr lang="en-US" dirty="0" smtClean="0"/>
              <a:t>The café manager can store all its gamers profile in the Database management system built into the Gaming</a:t>
            </a:r>
            <a:r>
              <a:rPr lang="en-US" dirty="0"/>
              <a:t> </a:t>
            </a:r>
            <a:r>
              <a:rPr lang="en-US" dirty="0" smtClean="0"/>
              <a:t>café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5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application for the gaming </a:t>
            </a:r>
            <a:r>
              <a:rPr lang="en-US" dirty="0" smtClean="0"/>
              <a:t>café helps the manager to store its gamers data like, name, email, time spent, password etc.</a:t>
            </a:r>
          </a:p>
          <a:p>
            <a:r>
              <a:rPr lang="en-US" dirty="0" smtClean="0"/>
              <a:t>The application is connected to other client computers  the gamer can login to his/her PC using the ‘</a:t>
            </a:r>
            <a:r>
              <a:rPr lang="en-US" dirty="0" err="1" smtClean="0"/>
              <a:t>gamer_tag</a:t>
            </a:r>
            <a:r>
              <a:rPr lang="en-US" dirty="0" smtClean="0"/>
              <a:t>’ and ‘password’ which is managed from the application.</a:t>
            </a:r>
          </a:p>
          <a:p>
            <a:r>
              <a:rPr lang="en-US" dirty="0" smtClean="0"/>
              <a:t>The manager can keep track of the gamers time spent on the machine to charge accordingly.</a:t>
            </a:r>
          </a:p>
          <a:p>
            <a:r>
              <a:rPr lang="en-IN" dirty="0" smtClean="0"/>
              <a:t>The manager can also keep track of the games being played by individual gamers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2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database has tables for Gamer, Games</a:t>
            </a:r>
            <a:r>
              <a:rPr lang="en-IN" dirty="0"/>
              <a:t> </a:t>
            </a:r>
            <a:r>
              <a:rPr lang="en-IN" dirty="0" smtClean="0"/>
              <a:t>and Inventory.</a:t>
            </a:r>
          </a:p>
          <a:p>
            <a:r>
              <a:rPr lang="en-IN" dirty="0" smtClean="0"/>
              <a:t>The relations for the tables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Gamer play Games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Gamer has this </a:t>
            </a:r>
            <a:r>
              <a:rPr lang="en-IN" dirty="0" smtClean="0"/>
              <a:t>Inventory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473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198" y="2160589"/>
            <a:ext cx="2939445" cy="3880772"/>
          </a:xfrm>
        </p:spPr>
        <p:txBody>
          <a:bodyPr/>
          <a:lstStyle/>
          <a:p>
            <a:r>
              <a:rPr lang="en-IN" dirty="0" smtClean="0"/>
              <a:t>Gamer</a:t>
            </a:r>
          </a:p>
          <a:p>
            <a:pPr lvl="1"/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505945" y="2160589"/>
            <a:ext cx="2939445" cy="3880772"/>
          </a:xfrm>
        </p:spPr>
        <p:txBody>
          <a:bodyPr/>
          <a:lstStyle/>
          <a:p>
            <a:r>
              <a:rPr lang="en-IN" dirty="0" smtClean="0"/>
              <a:t>Games</a:t>
            </a:r>
          </a:p>
          <a:p>
            <a:pPr lvl="1"/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440692" y="2160589"/>
            <a:ext cx="2939445" cy="3880772"/>
          </a:xfrm>
        </p:spPr>
        <p:txBody>
          <a:bodyPr/>
          <a:lstStyle/>
          <a:p>
            <a:r>
              <a:rPr lang="en-IN" dirty="0" smtClean="0"/>
              <a:t>Inventory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2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17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Plan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762" y="1351760"/>
            <a:ext cx="7595811" cy="53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151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206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Gaming Café</vt:lpstr>
      <vt:lpstr>The Problem</vt:lpstr>
      <vt:lpstr>The Solution</vt:lpstr>
      <vt:lpstr>The Application </vt:lpstr>
      <vt:lpstr>The Database</vt:lpstr>
      <vt:lpstr>The Attributes</vt:lpstr>
      <vt:lpstr>ER Diagram</vt:lpstr>
      <vt:lpstr>Layout Plan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Café</dc:title>
  <dc:creator>Ataa Mohammed</dc:creator>
  <cp:lastModifiedBy>Ataa Mohammed</cp:lastModifiedBy>
  <cp:revision>6</cp:revision>
  <dcterms:created xsi:type="dcterms:W3CDTF">2018-09-30T12:07:36Z</dcterms:created>
  <dcterms:modified xsi:type="dcterms:W3CDTF">2018-09-30T13:03:28Z</dcterms:modified>
</cp:coreProperties>
</file>