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cade Gamer" charset="1" panose="00000000000000000000"/>
      <p:regular r:id="rId10"/>
    </p:embeddedFont>
    <p:embeddedFont>
      <p:font typeface="Disket Mono" charset="1" panose="020B0509050000020004"/>
      <p:regular r:id="rId11"/>
    </p:embeddedFont>
    <p:embeddedFont>
      <p:font typeface="Garet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gif" Type="http://schemas.openxmlformats.org/officeDocument/2006/relationships/image"/><Relationship Id="rId26" Target="../media/image25.gif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gif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36.png" Type="http://schemas.openxmlformats.org/officeDocument/2006/relationships/image"/><Relationship Id="rId17" Target="../media/image37.svg" Type="http://schemas.openxmlformats.org/officeDocument/2006/relationships/image"/><Relationship Id="rId18" Target="../media/image38.png" Type="http://schemas.openxmlformats.org/officeDocument/2006/relationships/image"/><Relationship Id="rId19" Target="../media/image39.svg" Type="http://schemas.openxmlformats.org/officeDocument/2006/relationships/image"/><Relationship Id="rId2" Target="../media/image1.png" Type="http://schemas.openxmlformats.org/officeDocument/2006/relationships/image"/><Relationship Id="rId20" Target="../media/image40.png" Type="http://schemas.openxmlformats.org/officeDocument/2006/relationships/image"/><Relationship Id="rId21" Target="../media/image41.svg" Type="http://schemas.openxmlformats.org/officeDocument/2006/relationships/image"/><Relationship Id="rId22" Target="../media/image14.png" Type="http://schemas.openxmlformats.org/officeDocument/2006/relationships/image"/><Relationship Id="rId23" Target="../media/image15.svg" Type="http://schemas.openxmlformats.org/officeDocument/2006/relationships/image"/><Relationship Id="rId24" Target="../media/image42.gif" Type="http://schemas.openxmlformats.org/officeDocument/2006/relationships/image"/><Relationship Id="rId25" Target="../media/image43.gif" Type="http://schemas.openxmlformats.org/officeDocument/2006/relationships/image"/><Relationship Id="rId26" Target="../media/image24.gif" Type="http://schemas.openxmlformats.org/officeDocument/2006/relationships/image"/><Relationship Id="rId27" Target="../media/image44.png" Type="http://schemas.openxmlformats.org/officeDocument/2006/relationships/image"/><Relationship Id="rId28" Target="../media/image45.svg" Type="http://schemas.openxmlformats.org/officeDocument/2006/relationships/image"/><Relationship Id="rId29" Target="../media/image46.png" Type="http://schemas.openxmlformats.org/officeDocument/2006/relationships/image"/><Relationship Id="rId3" Target="../media/image2.svg" Type="http://schemas.openxmlformats.org/officeDocument/2006/relationships/image"/><Relationship Id="rId30" Target="../media/image47.svg" Type="http://schemas.openxmlformats.org/officeDocument/2006/relationships/image"/><Relationship Id="rId31" Target="../media/image48.png" Type="http://schemas.openxmlformats.org/officeDocument/2006/relationships/image"/><Relationship Id="rId32" Target="../media/image49.svg" Type="http://schemas.openxmlformats.org/officeDocument/2006/relationships/image"/><Relationship Id="rId33" Target="../media/image20.png" Type="http://schemas.openxmlformats.org/officeDocument/2006/relationships/image"/><Relationship Id="rId34" Target="../media/image21.svg" Type="http://schemas.openxmlformats.org/officeDocument/2006/relationships/image"/><Relationship Id="rId35" Target="../media/image50.png" Type="http://schemas.openxmlformats.org/officeDocument/2006/relationships/image"/><Relationship Id="rId36" Target="../media/image5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54.png" Type="http://schemas.openxmlformats.org/officeDocument/2006/relationships/image"/><Relationship Id="rId13" Target="../media/image55.svg" Type="http://schemas.openxmlformats.org/officeDocument/2006/relationships/image"/><Relationship Id="rId14" Target="../media/image56.png" Type="http://schemas.openxmlformats.org/officeDocument/2006/relationships/image"/><Relationship Id="rId15" Target="../media/image57.sv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26.png" Type="http://schemas.openxmlformats.org/officeDocument/2006/relationships/image"/><Relationship Id="rId20" Target="../media/image62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361856" y="6943369"/>
            <a:ext cx="2319862" cy="2761741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true" flipV="false" rot="0">
            <a:off x="6457336" y="8762719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25744" y="6115484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68873" y="6111491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2"/>
                </a:lnTo>
                <a:lnTo>
                  <a:pt x="0" y="9425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713082" y="6136966"/>
            <a:ext cx="2221897" cy="917038"/>
          </a:xfrm>
          <a:custGeom>
            <a:avLst/>
            <a:gdLst/>
            <a:ahLst/>
            <a:cxnLst/>
            <a:rect r="r" b="b" t="t" l="l"/>
            <a:pathLst>
              <a:path h="917038" w="2221897">
                <a:moveTo>
                  <a:pt x="0" y="0"/>
                </a:moveTo>
                <a:lnTo>
                  <a:pt x="2221897" y="0"/>
                </a:lnTo>
                <a:lnTo>
                  <a:pt x="2221897" y="917037"/>
                </a:lnTo>
                <a:lnTo>
                  <a:pt x="0" y="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</a:rPr>
              <a:t> 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492846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7021769" y="6562110"/>
            <a:ext cx="978075" cy="93406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828291" y="639714"/>
            <a:ext cx="2282827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</a:rPr>
              <a:t>2341720090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98655" y="8717709"/>
            <a:ext cx="5650752" cy="40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  <a:spcBef>
                <a:spcPct val="0"/>
              </a:spcBef>
            </a:pPr>
            <a:r>
              <a:rPr lang="en-US" sz="2325">
                <a:solidFill>
                  <a:srgbClr val="FFFFFF"/>
                </a:solidFill>
                <a:latin typeface="Disket Mono"/>
              </a:rPr>
              <a:t>1B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84996" y="1853398"/>
            <a:ext cx="13564288" cy="390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5"/>
              </a:lnSpc>
            </a:pPr>
            <a:r>
              <a:rPr lang="en-US" sz="8924">
                <a:solidFill>
                  <a:srgbClr val="FF63D8"/>
                </a:solidFill>
                <a:latin typeface="Arcade Gamer"/>
              </a:rPr>
              <a:t>PEMROGRAMAN LINUX BERBASIS SHELL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</a:rPr>
              <a:t>ATABIK MUTAWAKIL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002032" y="6114605"/>
            <a:ext cx="3590504" cy="3590504"/>
          </a:xfrm>
          <a:custGeom>
            <a:avLst/>
            <a:gdLst/>
            <a:ahLst/>
            <a:cxnLst/>
            <a:rect r="r" b="b" t="t" l="l"/>
            <a:pathLst>
              <a:path h="3590504" w="3590504">
                <a:moveTo>
                  <a:pt x="0" y="0"/>
                </a:moveTo>
                <a:lnTo>
                  <a:pt x="3590504" y="0"/>
                </a:lnTo>
                <a:lnTo>
                  <a:pt x="3590504" y="3590504"/>
                </a:lnTo>
                <a:lnTo>
                  <a:pt x="0" y="3590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81398" y="8857429"/>
            <a:ext cx="2913900" cy="847680"/>
          </a:xfrm>
          <a:custGeom>
            <a:avLst/>
            <a:gdLst/>
            <a:ahLst/>
            <a:cxnLst/>
            <a:rect r="r" b="b" t="t" l="l"/>
            <a:pathLst>
              <a:path h="847680" w="2913900">
                <a:moveTo>
                  <a:pt x="0" y="0"/>
                </a:moveTo>
                <a:lnTo>
                  <a:pt x="2913900" y="0"/>
                </a:lnTo>
                <a:lnTo>
                  <a:pt x="2913900" y="847680"/>
                </a:lnTo>
                <a:lnTo>
                  <a:pt x="0" y="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08423" y="8857429"/>
            <a:ext cx="2913900" cy="847680"/>
          </a:xfrm>
          <a:custGeom>
            <a:avLst/>
            <a:gdLst/>
            <a:ahLst/>
            <a:cxnLst/>
            <a:rect r="r" b="b" t="t" l="l"/>
            <a:pathLst>
              <a:path h="847680" w="2913900">
                <a:moveTo>
                  <a:pt x="0" y="0"/>
                </a:moveTo>
                <a:lnTo>
                  <a:pt x="2913900" y="0"/>
                </a:lnTo>
                <a:lnTo>
                  <a:pt x="2913900" y="847680"/>
                </a:lnTo>
                <a:lnTo>
                  <a:pt x="0" y="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14350" y="8857429"/>
            <a:ext cx="471618" cy="847680"/>
          </a:xfrm>
          <a:custGeom>
            <a:avLst/>
            <a:gdLst/>
            <a:ahLst/>
            <a:cxnLst/>
            <a:rect r="r" b="b" t="t" l="l"/>
            <a:pathLst>
              <a:path h="847680" w="471618">
                <a:moveTo>
                  <a:pt x="0" y="0"/>
                </a:moveTo>
                <a:lnTo>
                  <a:pt x="471618" y="0"/>
                </a:lnTo>
                <a:lnTo>
                  <a:pt x="471618" y="847680"/>
                </a:lnTo>
                <a:lnTo>
                  <a:pt x="0" y="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51826" y="716781"/>
            <a:ext cx="548836" cy="587276"/>
          </a:xfrm>
          <a:custGeom>
            <a:avLst/>
            <a:gdLst/>
            <a:ahLst/>
            <a:cxnLst/>
            <a:rect r="r" b="b" t="t" l="l"/>
            <a:pathLst>
              <a:path h="587276" w="548836">
                <a:moveTo>
                  <a:pt x="0" y="0"/>
                </a:moveTo>
                <a:lnTo>
                  <a:pt x="548836" y="0"/>
                </a:lnTo>
                <a:lnTo>
                  <a:pt x="548836" y="587277"/>
                </a:lnTo>
                <a:lnTo>
                  <a:pt x="0" y="5872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72125" y="756289"/>
            <a:ext cx="587276" cy="547769"/>
          </a:xfrm>
          <a:custGeom>
            <a:avLst/>
            <a:gdLst/>
            <a:ahLst/>
            <a:cxnLst/>
            <a:rect r="r" b="b" t="t" l="l"/>
            <a:pathLst>
              <a:path h="547769" w="587276">
                <a:moveTo>
                  <a:pt x="0" y="0"/>
                </a:moveTo>
                <a:lnTo>
                  <a:pt x="587276" y="0"/>
                </a:lnTo>
                <a:lnTo>
                  <a:pt x="587276" y="547769"/>
                </a:lnTo>
                <a:lnTo>
                  <a:pt x="0" y="5477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39918" y="697028"/>
            <a:ext cx="548836" cy="587276"/>
          </a:xfrm>
          <a:custGeom>
            <a:avLst/>
            <a:gdLst/>
            <a:ahLst/>
            <a:cxnLst/>
            <a:rect r="r" b="b" t="t" l="l"/>
            <a:pathLst>
              <a:path h="587276" w="548836">
                <a:moveTo>
                  <a:pt x="0" y="0"/>
                </a:moveTo>
                <a:lnTo>
                  <a:pt x="548836" y="0"/>
                </a:lnTo>
                <a:lnTo>
                  <a:pt x="548836" y="587276"/>
                </a:lnTo>
                <a:lnTo>
                  <a:pt x="0" y="5872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735167" y="716781"/>
            <a:ext cx="587276" cy="547769"/>
          </a:xfrm>
          <a:custGeom>
            <a:avLst/>
            <a:gdLst/>
            <a:ahLst/>
            <a:cxnLst/>
            <a:rect r="r" b="b" t="t" l="l"/>
            <a:pathLst>
              <a:path h="547769" w="587276">
                <a:moveTo>
                  <a:pt x="0" y="0"/>
                </a:moveTo>
                <a:lnTo>
                  <a:pt x="587277" y="0"/>
                </a:lnTo>
                <a:lnTo>
                  <a:pt x="587277" y="547769"/>
                </a:lnTo>
                <a:lnTo>
                  <a:pt x="0" y="54776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37725" y="8857429"/>
            <a:ext cx="2913900" cy="847680"/>
          </a:xfrm>
          <a:custGeom>
            <a:avLst/>
            <a:gdLst/>
            <a:ahLst/>
            <a:cxnLst/>
            <a:rect r="r" b="b" t="t" l="l"/>
            <a:pathLst>
              <a:path h="847680" w="2913900">
                <a:moveTo>
                  <a:pt x="0" y="0"/>
                </a:moveTo>
                <a:lnTo>
                  <a:pt x="2913900" y="0"/>
                </a:lnTo>
                <a:lnTo>
                  <a:pt x="2913900" y="847680"/>
                </a:lnTo>
                <a:lnTo>
                  <a:pt x="0" y="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92632" y="8857429"/>
            <a:ext cx="2913900" cy="847680"/>
          </a:xfrm>
          <a:custGeom>
            <a:avLst/>
            <a:gdLst/>
            <a:ahLst/>
            <a:cxnLst/>
            <a:rect r="r" b="b" t="t" l="l"/>
            <a:pathLst>
              <a:path h="847680" w="2913900">
                <a:moveTo>
                  <a:pt x="0" y="0"/>
                </a:moveTo>
                <a:lnTo>
                  <a:pt x="2913900" y="0"/>
                </a:lnTo>
                <a:lnTo>
                  <a:pt x="2913900" y="847680"/>
                </a:lnTo>
                <a:lnTo>
                  <a:pt x="0" y="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467052" y="736535"/>
            <a:ext cx="702268" cy="547769"/>
          </a:xfrm>
          <a:custGeom>
            <a:avLst/>
            <a:gdLst/>
            <a:ahLst/>
            <a:cxnLst/>
            <a:rect r="r" b="b" t="t" l="l"/>
            <a:pathLst>
              <a:path h="547769" w="702268">
                <a:moveTo>
                  <a:pt x="0" y="0"/>
                </a:moveTo>
                <a:lnTo>
                  <a:pt x="702268" y="0"/>
                </a:lnTo>
                <a:lnTo>
                  <a:pt x="702268" y="547769"/>
                </a:lnTo>
                <a:lnTo>
                  <a:pt x="0" y="54776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507255" y="697028"/>
            <a:ext cx="3052218" cy="717550"/>
            <a:chOff x="0" y="0"/>
            <a:chExt cx="803876" cy="188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3876" cy="188984"/>
            </a:xfrm>
            <a:custGeom>
              <a:avLst/>
              <a:gdLst/>
              <a:ahLst/>
              <a:cxnLst/>
              <a:rect r="r" b="b" t="t" l="l"/>
              <a:pathLst>
                <a:path h="188984" w="803876">
                  <a:moveTo>
                    <a:pt x="94492" y="0"/>
                  </a:moveTo>
                  <a:lnTo>
                    <a:pt x="709384" y="0"/>
                  </a:lnTo>
                  <a:cubicBezTo>
                    <a:pt x="734445" y="0"/>
                    <a:pt x="758479" y="9955"/>
                    <a:pt x="776200" y="27676"/>
                  </a:cubicBezTo>
                  <a:cubicBezTo>
                    <a:pt x="793921" y="45397"/>
                    <a:pt x="803876" y="69431"/>
                    <a:pt x="803876" y="94492"/>
                  </a:cubicBezTo>
                  <a:lnTo>
                    <a:pt x="803876" y="94492"/>
                  </a:lnTo>
                  <a:cubicBezTo>
                    <a:pt x="803876" y="146679"/>
                    <a:pt x="761571" y="188984"/>
                    <a:pt x="709384" y="188984"/>
                  </a:cubicBezTo>
                  <a:lnTo>
                    <a:pt x="94492" y="188984"/>
                  </a:lnTo>
                  <a:cubicBezTo>
                    <a:pt x="69431" y="188984"/>
                    <a:pt x="45397" y="179029"/>
                    <a:pt x="27676" y="161308"/>
                  </a:cubicBezTo>
                  <a:cubicBezTo>
                    <a:pt x="9955" y="143588"/>
                    <a:pt x="0" y="119553"/>
                    <a:pt x="0" y="94492"/>
                  </a:cubicBezTo>
                  <a:lnTo>
                    <a:pt x="0" y="94492"/>
                  </a:lnTo>
                  <a:cubicBezTo>
                    <a:pt x="0" y="69431"/>
                    <a:pt x="9955" y="45397"/>
                    <a:pt x="27676" y="27676"/>
                  </a:cubicBezTo>
                  <a:cubicBezTo>
                    <a:pt x="45397" y="9955"/>
                    <a:pt x="69431" y="0"/>
                    <a:pt x="94492" y="0"/>
                  </a:cubicBezTo>
                  <a:close/>
                </a:path>
              </a:pathLst>
            </a:custGeom>
            <a:solidFill>
              <a:srgbClr val="21EF8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03876" cy="23660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Arcade Gamer"/>
                </a:rPr>
                <a:t>ke halaman agenda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675294" y="697028"/>
            <a:ext cx="1738558" cy="717550"/>
          </a:xfrm>
          <a:custGeom>
            <a:avLst/>
            <a:gdLst/>
            <a:ahLst/>
            <a:cxnLst/>
            <a:rect r="r" b="b" t="t" l="l"/>
            <a:pathLst>
              <a:path h="717550" w="1738558">
                <a:moveTo>
                  <a:pt x="0" y="0"/>
                </a:moveTo>
                <a:lnTo>
                  <a:pt x="1738558" y="0"/>
                </a:lnTo>
                <a:lnTo>
                  <a:pt x="1738558" y="717550"/>
                </a:lnTo>
                <a:lnTo>
                  <a:pt x="0" y="71755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4751254" y="6789831"/>
            <a:ext cx="971251" cy="1103694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11868886" y="6773499"/>
            <a:ext cx="1003961" cy="1120026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576175" y="3682211"/>
            <a:ext cx="12849901" cy="129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8500">
                <a:solidFill>
                  <a:srgbClr val="FF63D8"/>
                </a:solidFill>
                <a:latin typeface="Arcade Gamer"/>
              </a:rPr>
              <a:t>UAS.SH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2719050" y="2222014"/>
            <a:ext cx="517579" cy="53914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15104488" y="2491586"/>
            <a:ext cx="517579" cy="539145"/>
          </a:xfrm>
          <a:prstGeom prst="rect">
            <a:avLst/>
          </a:prstGeom>
        </p:spPr>
      </p:pic>
      <p:sp>
        <p:nvSpPr>
          <p:cNvPr name="Freeform 27" id="27"/>
          <p:cNvSpPr/>
          <p:nvPr/>
        </p:nvSpPr>
        <p:spPr>
          <a:xfrm flipH="false" flipV="false" rot="0">
            <a:off x="2098480" y="6789831"/>
            <a:ext cx="843782" cy="662098"/>
          </a:xfrm>
          <a:custGeom>
            <a:avLst/>
            <a:gdLst/>
            <a:ahLst/>
            <a:cxnLst/>
            <a:rect r="r" b="b" t="t" l="l"/>
            <a:pathLst>
              <a:path h="662098" w="843782">
                <a:moveTo>
                  <a:pt x="0" y="0"/>
                </a:moveTo>
                <a:lnTo>
                  <a:pt x="843781" y="0"/>
                </a:lnTo>
                <a:lnTo>
                  <a:pt x="843781" y="662098"/>
                </a:lnTo>
                <a:lnTo>
                  <a:pt x="0" y="66209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-419968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28700" y="4647198"/>
            <a:ext cx="843782" cy="662098"/>
          </a:xfrm>
          <a:custGeom>
            <a:avLst/>
            <a:gdLst/>
            <a:ahLst/>
            <a:cxnLst/>
            <a:rect r="r" b="b" t="t" l="l"/>
            <a:pathLst>
              <a:path h="662098" w="843782">
                <a:moveTo>
                  <a:pt x="0" y="0"/>
                </a:moveTo>
                <a:lnTo>
                  <a:pt x="843782" y="0"/>
                </a:lnTo>
                <a:lnTo>
                  <a:pt x="843782" y="662098"/>
                </a:lnTo>
                <a:lnTo>
                  <a:pt x="0" y="66209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-419968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682597" y="6773499"/>
            <a:ext cx="843782" cy="662098"/>
          </a:xfrm>
          <a:custGeom>
            <a:avLst/>
            <a:gdLst/>
            <a:ahLst/>
            <a:cxnLst/>
            <a:rect r="r" b="b" t="t" l="l"/>
            <a:pathLst>
              <a:path h="662098" w="843782">
                <a:moveTo>
                  <a:pt x="0" y="0"/>
                </a:moveTo>
                <a:lnTo>
                  <a:pt x="843782" y="0"/>
                </a:lnTo>
                <a:lnTo>
                  <a:pt x="843782" y="662098"/>
                </a:lnTo>
                <a:lnTo>
                  <a:pt x="0" y="66209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-419968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415518" y="4647198"/>
            <a:ext cx="843782" cy="662098"/>
          </a:xfrm>
          <a:custGeom>
            <a:avLst/>
            <a:gdLst/>
            <a:ahLst/>
            <a:cxnLst/>
            <a:rect r="r" b="b" t="t" l="l"/>
            <a:pathLst>
              <a:path h="662098" w="843782">
                <a:moveTo>
                  <a:pt x="0" y="0"/>
                </a:moveTo>
                <a:lnTo>
                  <a:pt x="843782" y="0"/>
                </a:lnTo>
                <a:lnTo>
                  <a:pt x="843782" y="662098"/>
                </a:lnTo>
                <a:lnTo>
                  <a:pt x="0" y="66209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-419968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298984" y="6844147"/>
            <a:ext cx="442773" cy="553467"/>
          </a:xfrm>
          <a:custGeom>
            <a:avLst/>
            <a:gdLst/>
            <a:ahLst/>
            <a:cxnLst/>
            <a:rect r="r" b="b" t="t" l="l"/>
            <a:pathLst>
              <a:path h="553467" w="442773">
                <a:moveTo>
                  <a:pt x="0" y="0"/>
                </a:moveTo>
                <a:lnTo>
                  <a:pt x="442773" y="0"/>
                </a:lnTo>
                <a:lnTo>
                  <a:pt x="442773" y="553466"/>
                </a:lnTo>
                <a:lnTo>
                  <a:pt x="0" y="55346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882622" y="6827814"/>
            <a:ext cx="442773" cy="553467"/>
          </a:xfrm>
          <a:custGeom>
            <a:avLst/>
            <a:gdLst/>
            <a:ahLst/>
            <a:cxnLst/>
            <a:rect r="r" b="b" t="t" l="l"/>
            <a:pathLst>
              <a:path h="553467" w="442773">
                <a:moveTo>
                  <a:pt x="0" y="0"/>
                </a:moveTo>
                <a:lnTo>
                  <a:pt x="442774" y="0"/>
                </a:lnTo>
                <a:lnTo>
                  <a:pt x="442774" y="553467"/>
                </a:lnTo>
                <a:lnTo>
                  <a:pt x="0" y="55346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29204" y="4701514"/>
            <a:ext cx="442773" cy="553467"/>
          </a:xfrm>
          <a:custGeom>
            <a:avLst/>
            <a:gdLst/>
            <a:ahLst/>
            <a:cxnLst/>
            <a:rect r="r" b="b" t="t" l="l"/>
            <a:pathLst>
              <a:path h="553467" w="442773">
                <a:moveTo>
                  <a:pt x="0" y="0"/>
                </a:moveTo>
                <a:lnTo>
                  <a:pt x="442773" y="0"/>
                </a:lnTo>
                <a:lnTo>
                  <a:pt x="442773" y="553466"/>
                </a:lnTo>
                <a:lnTo>
                  <a:pt x="0" y="55346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6616700" y="4701514"/>
            <a:ext cx="442773" cy="553467"/>
          </a:xfrm>
          <a:custGeom>
            <a:avLst/>
            <a:gdLst/>
            <a:ahLst/>
            <a:cxnLst/>
            <a:rect r="r" b="b" t="t" l="l"/>
            <a:pathLst>
              <a:path h="553467" w="442773">
                <a:moveTo>
                  <a:pt x="0" y="0"/>
                </a:moveTo>
                <a:lnTo>
                  <a:pt x="442774" y="0"/>
                </a:lnTo>
                <a:lnTo>
                  <a:pt x="442774" y="553466"/>
                </a:lnTo>
                <a:lnTo>
                  <a:pt x="0" y="55346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14621255" y="6205320"/>
            <a:ext cx="966466" cy="568179"/>
          </a:xfrm>
          <a:custGeom>
            <a:avLst/>
            <a:gdLst/>
            <a:ahLst/>
            <a:cxnLst/>
            <a:rect r="r" b="b" t="t" l="l"/>
            <a:pathLst>
              <a:path h="568179" w="966466">
                <a:moveTo>
                  <a:pt x="966466" y="0"/>
                </a:moveTo>
                <a:lnTo>
                  <a:pt x="0" y="0"/>
                </a:lnTo>
                <a:lnTo>
                  <a:pt x="0" y="568179"/>
                </a:lnTo>
                <a:lnTo>
                  <a:pt x="966466" y="568179"/>
                </a:lnTo>
                <a:lnTo>
                  <a:pt x="966466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28700" y="3684108"/>
            <a:ext cx="843782" cy="963090"/>
          </a:xfrm>
          <a:custGeom>
            <a:avLst/>
            <a:gdLst/>
            <a:ahLst/>
            <a:cxnLst/>
            <a:rect r="r" b="b" t="t" l="l"/>
            <a:pathLst>
              <a:path h="963090" w="843782">
                <a:moveTo>
                  <a:pt x="0" y="0"/>
                </a:moveTo>
                <a:lnTo>
                  <a:pt x="843782" y="0"/>
                </a:lnTo>
                <a:lnTo>
                  <a:pt x="843782" y="963090"/>
                </a:lnTo>
                <a:lnTo>
                  <a:pt x="0" y="96309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-429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26026" y="4285208"/>
            <a:ext cx="4216741" cy="1500320"/>
            <a:chOff x="0" y="0"/>
            <a:chExt cx="972790" cy="3461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2790" cy="346119"/>
            </a:xfrm>
            <a:custGeom>
              <a:avLst/>
              <a:gdLst/>
              <a:ahLst/>
              <a:cxnLst/>
              <a:rect r="r" b="b" t="t" l="l"/>
              <a:pathLst>
                <a:path h="346119" w="972790">
                  <a:moveTo>
                    <a:pt x="36720" y="0"/>
                  </a:moveTo>
                  <a:lnTo>
                    <a:pt x="936070" y="0"/>
                  </a:lnTo>
                  <a:cubicBezTo>
                    <a:pt x="956350" y="0"/>
                    <a:pt x="972790" y="16440"/>
                    <a:pt x="972790" y="36720"/>
                  </a:cubicBezTo>
                  <a:lnTo>
                    <a:pt x="972790" y="309400"/>
                  </a:lnTo>
                  <a:cubicBezTo>
                    <a:pt x="972790" y="329679"/>
                    <a:pt x="956350" y="346119"/>
                    <a:pt x="936070" y="346119"/>
                  </a:cubicBezTo>
                  <a:lnTo>
                    <a:pt x="36720" y="346119"/>
                  </a:lnTo>
                  <a:cubicBezTo>
                    <a:pt x="16440" y="346119"/>
                    <a:pt x="0" y="329679"/>
                    <a:pt x="0" y="309400"/>
                  </a:cubicBezTo>
                  <a:lnTo>
                    <a:pt x="0" y="36720"/>
                  </a:lnTo>
                  <a:cubicBezTo>
                    <a:pt x="0" y="16440"/>
                    <a:pt x="16440" y="0"/>
                    <a:pt x="36720" y="0"/>
                  </a:cubicBezTo>
                  <a:close/>
                </a:path>
              </a:pathLst>
            </a:custGeom>
            <a:solidFill>
              <a:srgbClr val="21EF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72790" cy="42231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rcade Gamer"/>
                </a:rPr>
                <a:t>INPUT (PENGGUNA) UNTUK MENYAPA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80757" y="4529602"/>
            <a:ext cx="2516448" cy="962025"/>
            <a:chOff x="0" y="0"/>
            <a:chExt cx="1229054" cy="4698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9054" cy="469861"/>
            </a:xfrm>
            <a:custGeom>
              <a:avLst/>
              <a:gdLst/>
              <a:ahLst/>
              <a:cxnLst/>
              <a:rect r="r" b="b" t="t" l="l"/>
              <a:pathLst>
                <a:path h="469861" w="1229054">
                  <a:moveTo>
                    <a:pt x="61531" y="0"/>
                  </a:moveTo>
                  <a:lnTo>
                    <a:pt x="1167523" y="0"/>
                  </a:lnTo>
                  <a:cubicBezTo>
                    <a:pt x="1183842" y="0"/>
                    <a:pt x="1199493" y="6483"/>
                    <a:pt x="1211032" y="18022"/>
                  </a:cubicBezTo>
                  <a:cubicBezTo>
                    <a:pt x="1222571" y="29561"/>
                    <a:pt x="1229054" y="45212"/>
                    <a:pt x="1229054" y="61531"/>
                  </a:cubicBezTo>
                  <a:lnTo>
                    <a:pt x="1229054" y="408330"/>
                  </a:lnTo>
                  <a:cubicBezTo>
                    <a:pt x="1229054" y="424649"/>
                    <a:pt x="1222571" y="440300"/>
                    <a:pt x="1211032" y="451839"/>
                  </a:cubicBezTo>
                  <a:cubicBezTo>
                    <a:pt x="1199493" y="463378"/>
                    <a:pt x="1183842" y="469861"/>
                    <a:pt x="1167523" y="469861"/>
                  </a:cubicBezTo>
                  <a:lnTo>
                    <a:pt x="61531" y="469861"/>
                  </a:lnTo>
                  <a:cubicBezTo>
                    <a:pt x="45212" y="469861"/>
                    <a:pt x="29561" y="463378"/>
                    <a:pt x="18022" y="451839"/>
                  </a:cubicBezTo>
                  <a:cubicBezTo>
                    <a:pt x="6483" y="440300"/>
                    <a:pt x="0" y="424649"/>
                    <a:pt x="0" y="408330"/>
                  </a:cubicBezTo>
                  <a:lnTo>
                    <a:pt x="0" y="61531"/>
                  </a:lnTo>
                  <a:cubicBezTo>
                    <a:pt x="0" y="45212"/>
                    <a:pt x="6483" y="29561"/>
                    <a:pt x="18022" y="18022"/>
                  </a:cubicBezTo>
                  <a:cubicBezTo>
                    <a:pt x="29561" y="6483"/>
                    <a:pt x="45212" y="0"/>
                    <a:pt x="61531" y="0"/>
                  </a:cubicBezTo>
                  <a:close/>
                </a:path>
              </a:pathLst>
            </a:custGeom>
            <a:solidFill>
              <a:srgbClr val="FF63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229054" cy="4984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tampilkan isi file direktori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05752" y="2806191"/>
            <a:ext cx="2511007" cy="962025"/>
            <a:chOff x="0" y="0"/>
            <a:chExt cx="1226396" cy="4698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6396" cy="469861"/>
            </a:xfrm>
            <a:custGeom>
              <a:avLst/>
              <a:gdLst/>
              <a:ahLst/>
              <a:cxnLst/>
              <a:rect r="r" b="b" t="t" l="l"/>
              <a:pathLst>
                <a:path h="469861" w="1226396">
                  <a:moveTo>
                    <a:pt x="61664" y="0"/>
                  </a:moveTo>
                  <a:lnTo>
                    <a:pt x="1164732" y="0"/>
                  </a:lnTo>
                  <a:cubicBezTo>
                    <a:pt x="1198788" y="0"/>
                    <a:pt x="1226396" y="27608"/>
                    <a:pt x="1226396" y="61664"/>
                  </a:cubicBezTo>
                  <a:lnTo>
                    <a:pt x="1226396" y="408197"/>
                  </a:lnTo>
                  <a:cubicBezTo>
                    <a:pt x="1226396" y="442253"/>
                    <a:pt x="1198788" y="469861"/>
                    <a:pt x="1164732" y="469861"/>
                  </a:cubicBezTo>
                  <a:lnTo>
                    <a:pt x="61664" y="469861"/>
                  </a:lnTo>
                  <a:cubicBezTo>
                    <a:pt x="45310" y="469861"/>
                    <a:pt x="29625" y="463364"/>
                    <a:pt x="18061" y="451800"/>
                  </a:cubicBezTo>
                  <a:cubicBezTo>
                    <a:pt x="6497" y="440236"/>
                    <a:pt x="0" y="424551"/>
                    <a:pt x="0" y="408197"/>
                  </a:cubicBezTo>
                  <a:lnTo>
                    <a:pt x="0" y="61664"/>
                  </a:lnTo>
                  <a:cubicBezTo>
                    <a:pt x="0" y="45310"/>
                    <a:pt x="6497" y="29625"/>
                    <a:pt x="18061" y="18061"/>
                  </a:cubicBezTo>
                  <a:cubicBezTo>
                    <a:pt x="29625" y="6497"/>
                    <a:pt x="45310" y="0"/>
                    <a:pt x="61664" y="0"/>
                  </a:cubicBezTo>
                  <a:close/>
                </a:path>
              </a:pathLst>
            </a:custGeom>
            <a:solidFill>
              <a:srgbClr val="585E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26396" cy="4984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menampilkan kalender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02538" y="6229091"/>
            <a:ext cx="2779962" cy="959071"/>
            <a:chOff x="0" y="0"/>
            <a:chExt cx="1357756" cy="468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7756" cy="468418"/>
            </a:xfrm>
            <a:custGeom>
              <a:avLst/>
              <a:gdLst/>
              <a:ahLst/>
              <a:cxnLst/>
              <a:rect r="r" b="b" t="t" l="l"/>
              <a:pathLst>
                <a:path h="468418" w="1357756">
                  <a:moveTo>
                    <a:pt x="55698" y="0"/>
                  </a:moveTo>
                  <a:lnTo>
                    <a:pt x="1302058" y="0"/>
                  </a:lnTo>
                  <a:cubicBezTo>
                    <a:pt x="1332819" y="0"/>
                    <a:pt x="1357756" y="24937"/>
                    <a:pt x="1357756" y="55698"/>
                  </a:cubicBezTo>
                  <a:lnTo>
                    <a:pt x="1357756" y="412720"/>
                  </a:lnTo>
                  <a:cubicBezTo>
                    <a:pt x="1357756" y="443481"/>
                    <a:pt x="1332819" y="468418"/>
                    <a:pt x="1302058" y="468418"/>
                  </a:cubicBezTo>
                  <a:lnTo>
                    <a:pt x="55698" y="468418"/>
                  </a:lnTo>
                  <a:cubicBezTo>
                    <a:pt x="24937" y="468418"/>
                    <a:pt x="0" y="443481"/>
                    <a:pt x="0" y="412720"/>
                  </a:cubicBezTo>
                  <a:lnTo>
                    <a:pt x="0" y="55698"/>
                  </a:lnTo>
                  <a:cubicBezTo>
                    <a:pt x="0" y="24937"/>
                    <a:pt x="24937" y="0"/>
                    <a:pt x="55698" y="0"/>
                  </a:cubicBezTo>
                  <a:close/>
                </a:path>
              </a:pathLst>
            </a:custGeom>
            <a:solidFill>
              <a:srgbClr val="585E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57756" cy="49699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buka browser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76826" y="6153941"/>
            <a:ext cx="2204140" cy="1090322"/>
            <a:chOff x="0" y="0"/>
            <a:chExt cx="1076520" cy="5325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6520" cy="532522"/>
            </a:xfrm>
            <a:custGeom>
              <a:avLst/>
              <a:gdLst/>
              <a:ahLst/>
              <a:cxnLst/>
              <a:rect r="r" b="b" t="t" l="l"/>
              <a:pathLst>
                <a:path h="532522" w="1076520">
                  <a:moveTo>
                    <a:pt x="70249" y="0"/>
                  </a:moveTo>
                  <a:lnTo>
                    <a:pt x="1006271" y="0"/>
                  </a:lnTo>
                  <a:cubicBezTo>
                    <a:pt x="1045069" y="0"/>
                    <a:pt x="1076520" y="31452"/>
                    <a:pt x="1076520" y="70249"/>
                  </a:cubicBezTo>
                  <a:lnTo>
                    <a:pt x="1076520" y="462273"/>
                  </a:lnTo>
                  <a:cubicBezTo>
                    <a:pt x="1076520" y="480904"/>
                    <a:pt x="1069119" y="498773"/>
                    <a:pt x="1055945" y="511947"/>
                  </a:cubicBezTo>
                  <a:cubicBezTo>
                    <a:pt x="1042770" y="525121"/>
                    <a:pt x="1024902" y="532522"/>
                    <a:pt x="1006271" y="532522"/>
                  </a:cubicBezTo>
                  <a:lnTo>
                    <a:pt x="70249" y="532522"/>
                  </a:lnTo>
                  <a:cubicBezTo>
                    <a:pt x="31452" y="532522"/>
                    <a:pt x="0" y="501071"/>
                    <a:pt x="0" y="462273"/>
                  </a:cubicBezTo>
                  <a:lnTo>
                    <a:pt x="0" y="70249"/>
                  </a:lnTo>
                  <a:cubicBezTo>
                    <a:pt x="0" y="31452"/>
                    <a:pt x="31452" y="0"/>
                    <a:pt x="70249" y="0"/>
                  </a:cubicBezTo>
                  <a:close/>
                </a:path>
              </a:pathLst>
            </a:custGeom>
            <a:solidFill>
              <a:srgbClr val="FF63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076520" cy="56109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keluar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5042767" y="5035367"/>
            <a:ext cx="1136129" cy="1118573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8358963" y="5491627"/>
            <a:ext cx="1251947" cy="65458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flipV="true">
            <a:off x="13503769" y="3768216"/>
            <a:ext cx="392397" cy="51699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H="true">
            <a:off x="12904521" y="5785527"/>
            <a:ext cx="11101" cy="44356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14948415" y="1028700"/>
            <a:ext cx="2272258" cy="961926"/>
            <a:chOff x="0" y="0"/>
            <a:chExt cx="1109790" cy="4698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9790" cy="469812"/>
            </a:xfrm>
            <a:custGeom>
              <a:avLst/>
              <a:gdLst/>
              <a:ahLst/>
              <a:cxnLst/>
              <a:rect r="r" b="b" t="t" l="l"/>
              <a:pathLst>
                <a:path h="46981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401669"/>
                  </a:lnTo>
                  <a:cubicBezTo>
                    <a:pt x="1109790" y="439304"/>
                    <a:pt x="1079281" y="469812"/>
                    <a:pt x="1041647" y="469812"/>
                  </a:cubicBezTo>
                  <a:lnTo>
                    <a:pt x="68143" y="469812"/>
                  </a:lnTo>
                  <a:cubicBezTo>
                    <a:pt x="30509" y="469812"/>
                    <a:pt x="0" y="439304"/>
                    <a:pt x="0" y="40166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109790" cy="49838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Tambah sub-ide lainnya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14754647" y="1990626"/>
            <a:ext cx="836555" cy="815565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1098248" y="983813"/>
            <a:ext cx="2272258" cy="961926"/>
            <a:chOff x="0" y="0"/>
            <a:chExt cx="1109790" cy="4698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09790" cy="469812"/>
            </a:xfrm>
            <a:custGeom>
              <a:avLst/>
              <a:gdLst/>
              <a:ahLst/>
              <a:cxnLst/>
              <a:rect r="r" b="b" t="t" l="l"/>
              <a:pathLst>
                <a:path h="46981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401669"/>
                  </a:lnTo>
                  <a:cubicBezTo>
                    <a:pt x="1109790" y="439304"/>
                    <a:pt x="1079281" y="469812"/>
                    <a:pt x="1041647" y="469812"/>
                  </a:cubicBezTo>
                  <a:lnTo>
                    <a:pt x="68143" y="469812"/>
                  </a:lnTo>
                  <a:cubicBezTo>
                    <a:pt x="30509" y="469812"/>
                    <a:pt x="0" y="439304"/>
                    <a:pt x="0" y="40166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8488F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1109790" cy="49838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Tambah sub-ide lainnya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 flipV="true">
            <a:off x="12769298" y="1945739"/>
            <a:ext cx="956982" cy="86045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6690933" y="976139"/>
            <a:ext cx="2272258" cy="961926"/>
            <a:chOff x="0" y="0"/>
            <a:chExt cx="1109790" cy="46981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09790" cy="469812"/>
            </a:xfrm>
            <a:custGeom>
              <a:avLst/>
              <a:gdLst/>
              <a:ahLst/>
              <a:cxnLst/>
              <a:rect r="r" b="b" t="t" l="l"/>
              <a:pathLst>
                <a:path h="46981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401669"/>
                  </a:lnTo>
                  <a:cubicBezTo>
                    <a:pt x="1109790" y="439304"/>
                    <a:pt x="1079281" y="469812"/>
                    <a:pt x="1041647" y="469812"/>
                  </a:cubicBezTo>
                  <a:lnTo>
                    <a:pt x="68143" y="469812"/>
                  </a:lnTo>
                  <a:cubicBezTo>
                    <a:pt x="30509" y="469812"/>
                    <a:pt x="0" y="439304"/>
                    <a:pt x="0" y="40166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1109790" cy="49838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Tambah sub-ide lebih banyak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358963" y="2376952"/>
            <a:ext cx="2272258" cy="1495425"/>
            <a:chOff x="0" y="0"/>
            <a:chExt cx="1109790" cy="7303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09790" cy="730378"/>
            </a:xfrm>
            <a:custGeom>
              <a:avLst/>
              <a:gdLst/>
              <a:ahLst/>
              <a:cxnLst/>
              <a:rect r="r" b="b" t="t" l="l"/>
              <a:pathLst>
                <a:path h="730378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662235"/>
                  </a:lnTo>
                  <a:cubicBezTo>
                    <a:pt x="1109790" y="699869"/>
                    <a:pt x="1079281" y="730378"/>
                    <a:pt x="1041647" y="730378"/>
                  </a:cubicBezTo>
                  <a:lnTo>
                    <a:pt x="68143" y="730378"/>
                  </a:lnTo>
                  <a:cubicBezTo>
                    <a:pt x="30509" y="730378"/>
                    <a:pt x="0" y="699869"/>
                    <a:pt x="0" y="662235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1109790" cy="75895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menampilkan proses yang berjalan secara real time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H="true" flipV="true">
            <a:off x="8963192" y="1459080"/>
            <a:ext cx="2135057" cy="3718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0610051" y="3769243"/>
            <a:ext cx="892487" cy="51596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7" id="37"/>
          <p:cNvGrpSpPr/>
          <p:nvPr/>
        </p:nvGrpSpPr>
        <p:grpSpPr>
          <a:xfrm rot="0">
            <a:off x="8474781" y="6146207"/>
            <a:ext cx="2272258" cy="895485"/>
            <a:chOff x="0" y="0"/>
            <a:chExt cx="1109790" cy="43736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369219"/>
                  </a:lnTo>
                  <a:cubicBezTo>
                    <a:pt x="1109790" y="406853"/>
                    <a:pt x="1079281" y="437362"/>
                    <a:pt x="1041647" y="437362"/>
                  </a:cubicBezTo>
                  <a:lnTo>
                    <a:pt x="68143" y="437362"/>
                  </a:lnTo>
                  <a:cubicBezTo>
                    <a:pt x="30509" y="437362"/>
                    <a:pt x="0" y="406853"/>
                    <a:pt x="0" y="36921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8488F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1109790" cy="4659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mengelola file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 flipH="true">
            <a:off x="10233696" y="5695682"/>
            <a:ext cx="626656" cy="450525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1" id="41"/>
          <p:cNvGrpSpPr/>
          <p:nvPr/>
        </p:nvGrpSpPr>
        <p:grpSpPr>
          <a:xfrm rot="0">
            <a:off x="13906637" y="8376462"/>
            <a:ext cx="2272258" cy="895485"/>
            <a:chOff x="0" y="0"/>
            <a:chExt cx="1109790" cy="43736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369219"/>
                  </a:lnTo>
                  <a:cubicBezTo>
                    <a:pt x="1109790" y="406853"/>
                    <a:pt x="1079281" y="437362"/>
                    <a:pt x="1041647" y="437362"/>
                  </a:cubicBezTo>
                  <a:lnTo>
                    <a:pt x="68143" y="437362"/>
                  </a:lnTo>
                  <a:cubicBezTo>
                    <a:pt x="30509" y="437362"/>
                    <a:pt x="0" y="406853"/>
                    <a:pt x="0" y="36921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1109790" cy="4659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firefox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3379913" y="7188162"/>
            <a:ext cx="1207774" cy="118830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5" id="45"/>
          <p:cNvGrpSpPr/>
          <p:nvPr/>
        </p:nvGrpSpPr>
        <p:grpSpPr>
          <a:xfrm rot="0">
            <a:off x="6512397" y="8331580"/>
            <a:ext cx="2272258" cy="895485"/>
            <a:chOff x="0" y="0"/>
            <a:chExt cx="1109790" cy="43736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369219"/>
                  </a:lnTo>
                  <a:cubicBezTo>
                    <a:pt x="1109790" y="406853"/>
                    <a:pt x="1079281" y="437362"/>
                    <a:pt x="1041647" y="437362"/>
                  </a:cubicBezTo>
                  <a:lnTo>
                    <a:pt x="68143" y="437362"/>
                  </a:lnTo>
                  <a:cubicBezTo>
                    <a:pt x="30509" y="437362"/>
                    <a:pt x="0" y="406853"/>
                    <a:pt x="0" y="36921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1109790" cy="4659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Tambah file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244796" y="8376462"/>
            <a:ext cx="2272258" cy="895485"/>
            <a:chOff x="0" y="0"/>
            <a:chExt cx="1109790" cy="43736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68143" y="0"/>
                  </a:moveTo>
                  <a:lnTo>
                    <a:pt x="1041647" y="0"/>
                  </a:lnTo>
                  <a:cubicBezTo>
                    <a:pt x="1059719" y="0"/>
                    <a:pt x="1077052" y="7179"/>
                    <a:pt x="1089831" y="19959"/>
                  </a:cubicBezTo>
                  <a:cubicBezTo>
                    <a:pt x="1102610" y="32738"/>
                    <a:pt x="1109790" y="50070"/>
                    <a:pt x="1109790" y="68143"/>
                  </a:cubicBezTo>
                  <a:lnTo>
                    <a:pt x="1109790" y="369219"/>
                  </a:lnTo>
                  <a:cubicBezTo>
                    <a:pt x="1109790" y="406853"/>
                    <a:pt x="1079281" y="437362"/>
                    <a:pt x="1041647" y="437362"/>
                  </a:cubicBezTo>
                  <a:lnTo>
                    <a:pt x="68143" y="437362"/>
                  </a:lnTo>
                  <a:cubicBezTo>
                    <a:pt x="30509" y="437362"/>
                    <a:pt x="0" y="406853"/>
                    <a:pt x="0" y="369219"/>
                  </a:cubicBezTo>
                  <a:lnTo>
                    <a:pt x="0" y="68143"/>
                  </a:lnTo>
                  <a:cubicBezTo>
                    <a:pt x="0" y="30509"/>
                    <a:pt x="30509" y="0"/>
                    <a:pt x="681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1109790" cy="4659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Garet"/>
                </a:rPr>
                <a:t>Hapus file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H="true">
            <a:off x="8050583" y="7041692"/>
            <a:ext cx="1158272" cy="1289889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>
            <a:off x="9966256" y="7041692"/>
            <a:ext cx="1059324" cy="133477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964700" y="1028700"/>
            <a:ext cx="4919047" cy="8257729"/>
            <a:chOff x="0" y="0"/>
            <a:chExt cx="1295552" cy="2174875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95552" cy="2174875"/>
            </a:xfrm>
            <a:custGeom>
              <a:avLst/>
              <a:gdLst/>
              <a:ahLst/>
              <a:cxnLst/>
              <a:rect r="r" b="b" t="t" l="l"/>
              <a:pathLst>
                <a:path h="2174875" w="1295552">
                  <a:moveTo>
                    <a:pt x="77119" y="0"/>
                  </a:moveTo>
                  <a:lnTo>
                    <a:pt x="1218432" y="0"/>
                  </a:lnTo>
                  <a:cubicBezTo>
                    <a:pt x="1261024" y="0"/>
                    <a:pt x="1295552" y="34528"/>
                    <a:pt x="1295552" y="77119"/>
                  </a:cubicBezTo>
                  <a:lnTo>
                    <a:pt x="1295552" y="2097756"/>
                  </a:lnTo>
                  <a:cubicBezTo>
                    <a:pt x="1295552" y="2118209"/>
                    <a:pt x="1287426" y="2137825"/>
                    <a:pt x="1272964" y="2152287"/>
                  </a:cubicBezTo>
                  <a:cubicBezTo>
                    <a:pt x="1258501" y="2166750"/>
                    <a:pt x="1238885" y="2174875"/>
                    <a:pt x="1218432" y="2174875"/>
                  </a:cubicBezTo>
                  <a:lnTo>
                    <a:pt x="77119" y="2174875"/>
                  </a:lnTo>
                  <a:cubicBezTo>
                    <a:pt x="34528" y="2174875"/>
                    <a:pt x="0" y="2140347"/>
                    <a:pt x="0" y="2097756"/>
                  </a:cubicBezTo>
                  <a:lnTo>
                    <a:pt x="0" y="77119"/>
                  </a:lnTo>
                  <a:cubicBezTo>
                    <a:pt x="0" y="34528"/>
                    <a:pt x="34528" y="0"/>
                    <a:pt x="77119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1295552" cy="22034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0673" y="4501027"/>
            <a:ext cx="4627100" cy="12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1"/>
              </a:lnSpc>
            </a:pPr>
            <a:r>
              <a:rPr lang="en-US" sz="2775">
                <a:solidFill>
                  <a:srgbClr val="FFFFFF"/>
                </a:solidFill>
                <a:latin typeface="Arcade Gamer"/>
              </a:rPr>
              <a:t>terdapat 10 fitur pada pemrograman ini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776" y="344075"/>
            <a:ext cx="6098406" cy="188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5"/>
              </a:lnSpc>
            </a:pPr>
            <a:r>
              <a:rPr lang="en-US" sz="2153">
                <a:solidFill>
                  <a:srgbClr val="FFFFFF"/>
                </a:solidFill>
                <a:latin typeface="Garet"/>
              </a:rPr>
              <a:t>pada kutipan program diawal, pengguna akan mendapat kesempatan untuk menginput nama kemudian program akan membaca input tersebut sehingga program dapat menyapa user.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86135" y="363125"/>
            <a:ext cx="6073108" cy="207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6999">
                <a:solidFill>
                  <a:srgbClr val="FF63D8"/>
                </a:solidFill>
                <a:latin typeface="Arcade Gamer"/>
              </a:rPr>
              <a:t>AWAL PROGRAM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242686" y="6778373"/>
            <a:ext cx="2285709" cy="2285709"/>
          </a:xfrm>
          <a:custGeom>
            <a:avLst/>
            <a:gdLst/>
            <a:ahLst/>
            <a:cxnLst/>
            <a:rect r="r" b="b" t="t" l="l"/>
            <a:pathLst>
              <a:path h="2285709" w="2285709">
                <a:moveTo>
                  <a:pt x="0" y="0"/>
                </a:moveTo>
                <a:lnTo>
                  <a:pt x="2285709" y="0"/>
                </a:lnTo>
                <a:lnTo>
                  <a:pt x="2285709" y="2285709"/>
                </a:lnTo>
                <a:lnTo>
                  <a:pt x="0" y="2285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01051" y="1631020"/>
            <a:ext cx="2038800" cy="593106"/>
          </a:xfrm>
          <a:custGeom>
            <a:avLst/>
            <a:gdLst/>
            <a:ahLst/>
            <a:cxnLst/>
            <a:rect r="r" b="b" t="t" l="l"/>
            <a:pathLst>
              <a:path h="593106" w="2038800">
                <a:moveTo>
                  <a:pt x="0" y="0"/>
                </a:moveTo>
                <a:lnTo>
                  <a:pt x="2038800" y="0"/>
                </a:lnTo>
                <a:lnTo>
                  <a:pt x="2038800" y="593106"/>
                </a:lnTo>
                <a:lnTo>
                  <a:pt x="0" y="593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001576"/>
            <a:ext cx="1534801" cy="658569"/>
          </a:xfrm>
          <a:custGeom>
            <a:avLst/>
            <a:gdLst/>
            <a:ahLst/>
            <a:cxnLst/>
            <a:rect r="r" b="b" t="t" l="l"/>
            <a:pathLst>
              <a:path h="658569" w="1534801">
                <a:moveTo>
                  <a:pt x="0" y="0"/>
                </a:moveTo>
                <a:lnTo>
                  <a:pt x="1534801" y="0"/>
                </a:lnTo>
                <a:lnTo>
                  <a:pt x="1534801" y="658569"/>
                </a:lnTo>
                <a:lnTo>
                  <a:pt x="0" y="658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10256" y="9692732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98504" y="9692732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26221" y="8214715"/>
            <a:ext cx="2359353" cy="849367"/>
          </a:xfrm>
          <a:custGeom>
            <a:avLst/>
            <a:gdLst/>
            <a:ahLst/>
            <a:cxnLst/>
            <a:rect r="r" b="b" t="t" l="l"/>
            <a:pathLst>
              <a:path h="849367" w="2359353">
                <a:moveTo>
                  <a:pt x="0" y="0"/>
                </a:moveTo>
                <a:lnTo>
                  <a:pt x="2359354" y="0"/>
                </a:lnTo>
                <a:lnTo>
                  <a:pt x="2359354" y="849367"/>
                </a:lnTo>
                <a:lnTo>
                  <a:pt x="0" y="849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91377" y="8553296"/>
            <a:ext cx="874035" cy="414769"/>
          </a:xfrm>
          <a:custGeom>
            <a:avLst/>
            <a:gdLst/>
            <a:ahLst/>
            <a:cxnLst/>
            <a:rect r="r" b="b" t="t" l="l"/>
            <a:pathLst>
              <a:path h="414769" w="874035">
                <a:moveTo>
                  <a:pt x="0" y="0"/>
                </a:moveTo>
                <a:lnTo>
                  <a:pt x="874035" y="0"/>
                </a:lnTo>
                <a:lnTo>
                  <a:pt x="874035" y="414769"/>
                </a:lnTo>
                <a:lnTo>
                  <a:pt x="0" y="4147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82786" y="3862305"/>
            <a:ext cx="2285479" cy="797840"/>
          </a:xfrm>
          <a:custGeom>
            <a:avLst/>
            <a:gdLst/>
            <a:ahLst/>
            <a:cxnLst/>
            <a:rect r="r" b="b" t="t" l="l"/>
            <a:pathLst>
              <a:path h="797840" w="2285479">
                <a:moveTo>
                  <a:pt x="0" y="0"/>
                </a:moveTo>
                <a:lnTo>
                  <a:pt x="2285479" y="0"/>
                </a:lnTo>
                <a:lnTo>
                  <a:pt x="2285479" y="797840"/>
                </a:lnTo>
                <a:lnTo>
                  <a:pt x="0" y="797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37475" y="5635518"/>
            <a:ext cx="1176101" cy="2285709"/>
          </a:xfrm>
          <a:custGeom>
            <a:avLst/>
            <a:gdLst/>
            <a:ahLst/>
            <a:cxnLst/>
            <a:rect r="r" b="b" t="t" l="l"/>
            <a:pathLst>
              <a:path h="2285709" w="1176101">
                <a:moveTo>
                  <a:pt x="0" y="0"/>
                </a:moveTo>
                <a:lnTo>
                  <a:pt x="1176101" y="0"/>
                </a:lnTo>
                <a:lnTo>
                  <a:pt x="1176101" y="2285710"/>
                </a:lnTo>
                <a:lnTo>
                  <a:pt x="0" y="228571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84297" y="3786053"/>
            <a:ext cx="7801839" cy="5278030"/>
          </a:xfrm>
          <a:custGeom>
            <a:avLst/>
            <a:gdLst/>
            <a:ahLst/>
            <a:cxnLst/>
            <a:rect r="r" b="b" t="t" l="l"/>
            <a:pathLst>
              <a:path h="5278030" w="7801839">
                <a:moveTo>
                  <a:pt x="0" y="0"/>
                </a:moveTo>
                <a:lnTo>
                  <a:pt x="7801838" y="0"/>
                </a:lnTo>
                <a:lnTo>
                  <a:pt x="7801838" y="5278029"/>
                </a:lnTo>
                <a:lnTo>
                  <a:pt x="0" y="527802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-4740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805898" y="3862305"/>
            <a:ext cx="2285479" cy="797840"/>
          </a:xfrm>
          <a:custGeom>
            <a:avLst/>
            <a:gdLst/>
            <a:ahLst/>
            <a:cxnLst/>
            <a:rect r="r" b="b" t="t" l="l"/>
            <a:pathLst>
              <a:path h="797840" w="2285479">
                <a:moveTo>
                  <a:pt x="0" y="0"/>
                </a:moveTo>
                <a:lnTo>
                  <a:pt x="2285479" y="0"/>
                </a:lnTo>
                <a:lnTo>
                  <a:pt x="2285479" y="797840"/>
                </a:lnTo>
                <a:lnTo>
                  <a:pt x="0" y="797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91721" y="4036991"/>
            <a:ext cx="2285479" cy="797840"/>
          </a:xfrm>
          <a:custGeom>
            <a:avLst/>
            <a:gdLst/>
            <a:ahLst/>
            <a:cxnLst/>
            <a:rect r="r" b="b" t="t" l="l"/>
            <a:pathLst>
              <a:path h="797840" w="2285479">
                <a:moveTo>
                  <a:pt x="0" y="0"/>
                </a:moveTo>
                <a:lnTo>
                  <a:pt x="2285479" y="0"/>
                </a:lnTo>
                <a:lnTo>
                  <a:pt x="2285479" y="797840"/>
                </a:lnTo>
                <a:lnTo>
                  <a:pt x="0" y="797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05898" y="4435911"/>
            <a:ext cx="2285479" cy="797840"/>
          </a:xfrm>
          <a:custGeom>
            <a:avLst/>
            <a:gdLst/>
            <a:ahLst/>
            <a:cxnLst/>
            <a:rect r="r" b="b" t="t" l="l"/>
            <a:pathLst>
              <a:path h="797840" w="2285479">
                <a:moveTo>
                  <a:pt x="0" y="0"/>
                </a:moveTo>
                <a:lnTo>
                  <a:pt x="2285479" y="0"/>
                </a:lnTo>
                <a:lnTo>
                  <a:pt x="2285479" y="797840"/>
                </a:lnTo>
                <a:lnTo>
                  <a:pt x="0" y="797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82786" y="4345660"/>
            <a:ext cx="2285479" cy="797840"/>
          </a:xfrm>
          <a:custGeom>
            <a:avLst/>
            <a:gdLst/>
            <a:ahLst/>
            <a:cxnLst/>
            <a:rect r="r" b="b" t="t" l="l"/>
            <a:pathLst>
              <a:path h="797840" w="2285479">
                <a:moveTo>
                  <a:pt x="0" y="0"/>
                </a:moveTo>
                <a:lnTo>
                  <a:pt x="2285479" y="0"/>
                </a:lnTo>
                <a:lnTo>
                  <a:pt x="2285479" y="797840"/>
                </a:lnTo>
                <a:lnTo>
                  <a:pt x="0" y="797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DAGFvJqplp0</dc:identifier>
  <dcterms:modified xsi:type="dcterms:W3CDTF">2011-08-01T06:04:30Z</dcterms:modified>
  <cp:revision>1</cp:revision>
  <dc:title>prese</dc:title>
</cp:coreProperties>
</file>