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B0A052-1D79-493B-A6D2-2BA1821949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63FB-3295-4FC1-BE20-895FC93A09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FDCD-B50A-419F-A576-2468CC5869F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595BA-F7D0-4C02-B9CF-F1E85EE8B0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4923D-E0C5-49C1-8AD5-8C3412993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57B81-65CE-4F11-A97F-B07F1E6E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FF8BF-E27B-4091-9543-1C18F5D98B4E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7C971-1827-4C30-A606-A5ED396C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2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F442F4-A09F-4009-B722-52D2B4310370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FF45-439E-44F3-9894-F2F6DB256BAD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E40-8F1C-4FEF-B7D2-A865A78EF283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C9AE-BD4E-402D-9E69-28F070391466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00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D07E-11B6-4F67-8C87-0F0A06531A04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B484-D8F1-42AD-9E6E-9477867280EC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0AA-66A9-40F2-B3AA-1B18A8E1EE85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3E8-78C5-4CAE-A962-EC48A7AE5425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3A59-3E6D-428B-AECB-E50641C2E802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E2F4-5870-446A-96B2-CDCF95ACFD18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7FC-C417-4C98-BC8A-B749681081F3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F494-AADE-4FA3-8F4A-73F22D00085D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23BE-C155-4570-B2A1-7255A52B3EF7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A074-4205-4E50-ADEC-7D2407B5F028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8D2-43C5-4FA3-9466-C06EDF705983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6A14-0433-4C87-935D-CCFC91391B04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EA70-6109-4020-9678-B737A860F569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CAC5-8A67-4773-98D4-87AE51ED6634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C03C-BCFE-45E2-9D22-46EDA8400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7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0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F4F697-E9DD-4C6D-ABD3-6E0E126C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136" y="1420813"/>
            <a:ext cx="7559039" cy="1077117"/>
          </a:xfrm>
        </p:spPr>
        <p:txBody>
          <a:bodyPr>
            <a:normAutofit/>
          </a:bodyPr>
          <a:lstStyle/>
          <a:p>
            <a:r>
              <a:rPr lang="en-US" sz="5400" dirty="0"/>
              <a:t>Ip lookup algorithms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680D4AE-E33D-4134-A89E-0157432A7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804" y="3275012"/>
            <a:ext cx="7539989" cy="180498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AMIRHOSEIN ataei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hiva amiri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aida rezaeepoor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kimia kiyan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tina emami</a:t>
            </a:r>
          </a:p>
        </p:txBody>
      </p:sp>
      <p:grpSp>
        <p:nvGrpSpPr>
          <p:cNvPr id="170" name="Group 10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84F6B92-DFE3-4257-A0CC-DE184D88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57" y="854869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DD6D93-6F05-48F9-BD14-B83ED952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612E-9E54-4A66-83F1-8D713C83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FE343CD6-87B3-4745-AED4-B1D1BBBDA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4AE36-FE91-4A34-8D65-A2B957ED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5E9AD-36FD-43FA-B879-348C386F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198" y="2340928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8336D3-6C93-4F41-80DF-F6EF2945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2413" y="1290482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conclusion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7" name="Text Placeholder 6">
            <a:extLst>
              <a:ext uri="{FF2B5EF4-FFF2-40B4-BE49-F238E27FC236}">
                <a16:creationId xmlns:a16="http://schemas.microsoft.com/office/drawing/2014/main" id="{856B4D1D-5A63-47FD-844B-B452BBFC9E8C}"/>
              </a:ext>
            </a:extLst>
          </p:cNvPr>
          <p:cNvSpPr txBox="1">
            <a:spLocks/>
          </p:cNvSpPr>
          <p:nvPr/>
        </p:nvSpPr>
        <p:spPr>
          <a:xfrm>
            <a:off x="10271762" y="5886451"/>
            <a:ext cx="1613533" cy="91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2020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FC350A20-55E6-4B94-A9E4-04606F8D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57" y="854869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4E96BE-545F-49B3-84EF-DC98961F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ip lookup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BAA9C5-8EEA-4A94-9D82-274ABF45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74CA58D-DA7A-4126-A834-CFA00F756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3BE3F-FFF7-4476-9490-C0710590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3162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EF3578-B2A0-434B-8D22-80F4C647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Binary tries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EE8F-934F-458A-BBA8-444A91E1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8" name="Title 3">
            <a:extLst>
              <a:ext uri="{FF2B5EF4-FFF2-40B4-BE49-F238E27FC236}">
                <a16:creationId xmlns:a16="http://schemas.microsoft.com/office/drawing/2014/main" id="{E44C3F48-F376-496F-A8CC-7CE7AC50F1CC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Function describe</a:t>
            </a:r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D3DF3756-0B78-4A94-AD6C-FCA1DE90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B4519-E7ED-4D7B-A3B7-DB269FCF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E2574F3-B206-4BA0-98D8-6EFE86C2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41CA-DE9E-486E-A36C-D7C675F8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2896D920-E847-4DD2-98C2-0FF70E8FF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AC939-D975-4449-B740-39C3E608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E37FF-6D11-4AE8-993C-35A534AD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Multibit tries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6886D48-D8CF-43E2-8A09-E6819FC4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19A78185-23A9-4611-B997-D2B565C8EDBE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Function describe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86D08C4-DE6F-4F21-8022-CE542BE3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90D58-5899-4879-9F01-2DD118CC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9738E9-1870-41DF-A720-69624C33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32D4-E974-4BF6-A1A6-E4EA229A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97075F5-D505-408F-8233-2B4A5F34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25810-AB9E-41C9-9C3F-D0EE806E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A3747E-2628-4479-824D-EAE7DE3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Nfv implement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5A8BB22-6E32-46A6-A207-6830AB17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5FE8BC4-3DA5-48F6-99E2-EBF8CD2C2905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Real run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2FFE6443-772A-44DE-A9A0-138998F1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7A84C-4865-4469-B3E1-EC841F48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D6462D-5214-4323-BC7C-63972CB7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2592-1096-46EF-8C50-8B6474BC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605C1B9-337E-4CCA-A06C-81C569A61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4C3B2-7EA1-4C65-92BE-DDC67DC8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CC478E-9371-4B69-B523-475B4A60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complexity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C37A068-A52D-4407-83CF-C22CB8B8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571" y="1667511"/>
            <a:ext cx="5831944" cy="46974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7589C4AB-9222-43E8-A77F-5BA6975EC949}"/>
              </a:ext>
            </a:extLst>
          </p:cNvPr>
          <p:cNvSpPr txBox="1">
            <a:spLocks/>
          </p:cNvSpPr>
          <p:nvPr/>
        </p:nvSpPr>
        <p:spPr>
          <a:xfrm>
            <a:off x="4855112" y="161395"/>
            <a:ext cx="7136863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What is ip lookup</a:t>
            </a: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4BC744FF-11DA-4B48-98FC-87F803C70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9" y="134938"/>
            <a:ext cx="1714500" cy="1714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A4BF8D-B97F-4739-8210-5C8D861E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C03C-BCFE-45E2-9D22-46EDA84001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6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Ip lookup algorithms</vt:lpstr>
      <vt:lpstr>What is ip lookup</vt:lpstr>
      <vt:lpstr>Binary tries</vt:lpstr>
      <vt:lpstr>PowerPoint Presentation</vt:lpstr>
      <vt:lpstr>Multibit tries</vt:lpstr>
      <vt:lpstr>PowerPoint Presentation</vt:lpstr>
      <vt:lpstr>Nfv implement</vt:lpstr>
      <vt:lpstr>PowerPoint Presentation</vt:lpstr>
      <vt:lpstr>complexity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lookup algorithms</dc:title>
  <dc:creator>AMIRHOSEIN</dc:creator>
  <cp:lastModifiedBy>AMIRHOSEIN</cp:lastModifiedBy>
  <cp:revision>4</cp:revision>
  <dcterms:created xsi:type="dcterms:W3CDTF">2020-04-01T17:56:40Z</dcterms:created>
  <dcterms:modified xsi:type="dcterms:W3CDTF">2020-04-03T00:25:22Z</dcterms:modified>
</cp:coreProperties>
</file>