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2"/>
  </p:notesMasterIdLst>
  <p:handoutMasterIdLst>
    <p:handoutMasterId r:id="rId23"/>
  </p:handoutMasterIdLst>
  <p:sldIdLst>
    <p:sldId id="256" r:id="rId3"/>
    <p:sldId id="281" r:id="rId4"/>
    <p:sldId id="283" r:id="rId5"/>
    <p:sldId id="285" r:id="rId6"/>
    <p:sldId id="284" r:id="rId7"/>
    <p:sldId id="286" r:id="rId8"/>
    <p:sldId id="287" r:id="rId9"/>
    <p:sldId id="297" r:id="rId10"/>
    <p:sldId id="300" r:id="rId11"/>
    <p:sldId id="299" r:id="rId12"/>
    <p:sldId id="288" r:id="rId13"/>
    <p:sldId id="290" r:id="rId14"/>
    <p:sldId id="291" r:id="rId15"/>
    <p:sldId id="292" r:id="rId16"/>
    <p:sldId id="293" r:id="rId17"/>
    <p:sldId id="294" r:id="rId18"/>
    <p:sldId id="301" r:id="rId19"/>
    <p:sldId id="303" r:id="rId20"/>
    <p:sldId id="30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va Amiri" initials="HA" lastIdx="10" clrIdx="0">
    <p:extLst>
      <p:ext uri="{19B8F6BF-5375-455C-9EA6-DF929625EA0E}">
        <p15:presenceInfo xmlns:p15="http://schemas.microsoft.com/office/powerpoint/2012/main" userId="Hiva Amiri" providerId="None"/>
      </p:ext>
    </p:extLst>
  </p:cmAuthor>
  <p:cmAuthor id="2" name="Kimia Kiyan" initials="KK" lastIdx="1" clrIdx="1">
    <p:extLst>
      <p:ext uri="{19B8F6BF-5375-455C-9EA6-DF929625EA0E}">
        <p15:presenceInfo xmlns:p15="http://schemas.microsoft.com/office/powerpoint/2012/main" userId="Kimia Kiyan" providerId="None"/>
      </p:ext>
    </p:extLst>
  </p:cmAuthor>
  <p:cmAuthor id="3" name="Amirhosein Ataei" initials="AA" lastIdx="3" clrIdx="2">
    <p:extLst>
      <p:ext uri="{19B8F6BF-5375-455C-9EA6-DF929625EA0E}">
        <p15:presenceInfo xmlns:p15="http://schemas.microsoft.com/office/powerpoint/2012/main" userId="S::10722472@polimi.it::bd661f04-9eb6-40ec-849d-b6373ca403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4DDE-69EA-18CF-7E05-4E426D0CCD71}" v="2" dt="2020-04-29T20:38:20.234"/>
    <p1510:client id="{9D658EE7-20D7-4D95-A637-3A6B374483E0}" v="2129" dt="2020-04-29T22:09:01.513"/>
    <p1510:client id="{B4CD6FAD-3344-730E-2FDB-6E260C9688C9}" v="9" dt="2020-04-29T22:11:02.586"/>
    <p1510:client id="{F15F85B4-A9E5-D4FB-4ACC-C574D85ACD84}" v="2" dt="2020-04-29T21:57:36.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25_A6AFB43D.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2D_919ACFF6.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2F_B2D1F8F6.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Compare the time complexity of two algorithm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IP look up time (s)</c:v>
                </c:pt>
              </c:strCache>
            </c:strRef>
          </c:tx>
          <c:spPr>
            <a:solidFill>
              <a:schemeClr val="accent1"/>
            </a:solidFill>
            <a:ln>
              <a:noFill/>
            </a:ln>
            <a:effectLst/>
          </c:spPr>
          <c:invertIfNegative val="0"/>
          <c:cat>
            <c:strRef>
              <c:f>Sheet1!$A$2:$A$4</c:f>
              <c:strCache>
                <c:ptCount val="3"/>
                <c:pt idx="0">
                  <c:v>Unibit</c:v>
                </c:pt>
                <c:pt idx="1">
                  <c:v>multibit_Stride 3</c:v>
                </c:pt>
                <c:pt idx="2">
                  <c:v>multibit_Stride 4</c:v>
                </c:pt>
              </c:strCache>
            </c:strRef>
          </c:cat>
          <c:val>
            <c:numRef>
              <c:f>Sheet1!$B$2:$B$4</c:f>
              <c:numCache>
                <c:formatCode>General</c:formatCode>
                <c:ptCount val="3"/>
                <c:pt idx="0">
                  <c:v>3.1E-2</c:v>
                </c:pt>
                <c:pt idx="1">
                  <c:v>1.35E-2</c:v>
                </c:pt>
                <c:pt idx="2">
                  <c:v>8.9999999999999993E-3</c:v>
                </c:pt>
              </c:numCache>
            </c:numRef>
          </c:val>
          <c:extLst>
            <c:ext xmlns:c16="http://schemas.microsoft.com/office/drawing/2014/chart" uri="{C3380CC4-5D6E-409C-BE32-E72D297353CC}">
              <c16:uniqueId val="{00000000-8F5D-4D64-BEF1-D15AFBCB5F67}"/>
            </c:ext>
          </c:extLst>
        </c:ser>
        <c:dLbls>
          <c:showLegendKey val="0"/>
          <c:showVal val="0"/>
          <c:showCatName val="0"/>
          <c:showSerName val="0"/>
          <c:showPercent val="0"/>
          <c:showBubbleSize val="0"/>
        </c:dLbls>
        <c:gapWidth val="182"/>
        <c:axId val="1892011696"/>
        <c:axId val="2000296304"/>
      </c:barChart>
      <c:catAx>
        <c:axId val="1892011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296304"/>
        <c:crosses val="autoZero"/>
        <c:auto val="1"/>
        <c:lblAlgn val="ctr"/>
        <c:lblOffset val="100"/>
        <c:noMultiLvlLbl val="0"/>
      </c:catAx>
      <c:valAx>
        <c:axId val="200029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2011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timing graph</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6776195810338168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7</c:v>
                </c:pt>
                <c:pt idx="1">
                  <c:v>8</c:v>
                </c:pt>
                <c:pt idx="2">
                  <c:v>6.67</c:v>
                </c:pt>
                <c:pt idx="3">
                  <c:v>6.6</c:v>
                </c:pt>
                <c:pt idx="4">
                  <c:v>5.8</c:v>
                </c:pt>
                <c:pt idx="5">
                  <c:v>8.33</c:v>
                </c:pt>
                <c:pt idx="6">
                  <c:v>5.71</c:v>
                </c:pt>
                <c:pt idx="7">
                  <c:v>5</c:v>
                </c:pt>
                <c:pt idx="8">
                  <c:v>6.67</c:v>
                </c:pt>
                <c:pt idx="9">
                  <c:v>6</c:v>
                </c:pt>
                <c:pt idx="10">
                  <c:v>6.36</c:v>
                </c:pt>
                <c:pt idx="11">
                  <c:v>5.83</c:v>
                </c:pt>
                <c:pt idx="12">
                  <c:v>6.92</c:v>
                </c:pt>
                <c:pt idx="13">
                  <c:v>6.43</c:v>
                </c:pt>
                <c:pt idx="14">
                  <c:v>6.67</c:v>
                </c:pt>
                <c:pt idx="15">
                  <c:v>5</c:v>
                </c:pt>
                <c:pt idx="16">
                  <c:v>7.06</c:v>
                </c:pt>
                <c:pt idx="17">
                  <c:v>6.11</c:v>
                </c:pt>
                <c:pt idx="18">
                  <c:v>6.32</c:v>
                </c:pt>
                <c:pt idx="19">
                  <c:v>5</c:v>
                </c:pt>
                <c:pt idx="20">
                  <c:v>5.24</c:v>
                </c:pt>
                <c:pt idx="21">
                  <c:v>5.91</c:v>
                </c:pt>
                <c:pt idx="22">
                  <c:v>6.52</c:v>
                </c:pt>
                <c:pt idx="23">
                  <c:v>5</c:v>
                </c:pt>
                <c:pt idx="24">
                  <c:v>6.8</c:v>
                </c:pt>
                <c:pt idx="25">
                  <c:v>6.54</c:v>
                </c:pt>
                <c:pt idx="26">
                  <c:v>6.67</c:v>
                </c:pt>
                <c:pt idx="27">
                  <c:v>5.71</c:v>
                </c:pt>
                <c:pt idx="28">
                  <c:v>5.86</c:v>
                </c:pt>
                <c:pt idx="29">
                  <c:v>6.67</c:v>
                </c:pt>
                <c:pt idx="30">
                  <c:v>7.42</c:v>
                </c:pt>
                <c:pt idx="31">
                  <c:v>5.94</c:v>
                </c:pt>
                <c:pt idx="32">
                  <c:v>5.15</c:v>
                </c:pt>
                <c:pt idx="33">
                  <c:v>6.18</c:v>
                </c:pt>
                <c:pt idx="34">
                  <c:v>5.43</c:v>
                </c:pt>
                <c:pt idx="35">
                  <c:v>6.39</c:v>
                </c:pt>
                <c:pt idx="36">
                  <c:v>6.76</c:v>
                </c:pt>
                <c:pt idx="37">
                  <c:v>7.11</c:v>
                </c:pt>
                <c:pt idx="38">
                  <c:v>6.15</c:v>
                </c:pt>
                <c:pt idx="39">
                  <c:v>5.5</c:v>
                </c:pt>
                <c:pt idx="40">
                  <c:v>6.1</c:v>
                </c:pt>
                <c:pt idx="41">
                  <c:v>5.48</c:v>
                </c:pt>
                <c:pt idx="42">
                  <c:v>6.74</c:v>
                </c:pt>
                <c:pt idx="43">
                  <c:v>5.91</c:v>
                </c:pt>
                <c:pt idx="44">
                  <c:v>6.22</c:v>
                </c:pt>
                <c:pt idx="45">
                  <c:v>5.22</c:v>
                </c:pt>
                <c:pt idx="46">
                  <c:v>6.17</c:v>
                </c:pt>
                <c:pt idx="47">
                  <c:v>5.83</c:v>
                </c:pt>
                <c:pt idx="48">
                  <c:v>5.92</c:v>
                </c:pt>
                <c:pt idx="49">
                  <c:v>6.2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5</c:v>
                </c:pt>
                <c:pt idx="2">
                  <c:v>3.33</c:v>
                </c:pt>
                <c:pt idx="3">
                  <c:v>5</c:v>
                </c:pt>
                <c:pt idx="4">
                  <c:v>4</c:v>
                </c:pt>
                <c:pt idx="5">
                  <c:v>1.67</c:v>
                </c:pt>
                <c:pt idx="6">
                  <c:v>2.86</c:v>
                </c:pt>
                <c:pt idx="7">
                  <c:v>5</c:v>
                </c:pt>
                <c:pt idx="8">
                  <c:v>3.33</c:v>
                </c:pt>
                <c:pt idx="9">
                  <c:v>4</c:v>
                </c:pt>
                <c:pt idx="10">
                  <c:v>4.55</c:v>
                </c:pt>
                <c:pt idx="11">
                  <c:v>3.33</c:v>
                </c:pt>
                <c:pt idx="12">
                  <c:v>4.62</c:v>
                </c:pt>
                <c:pt idx="13">
                  <c:v>3.57</c:v>
                </c:pt>
                <c:pt idx="14">
                  <c:v>3.33</c:v>
                </c:pt>
                <c:pt idx="15">
                  <c:v>3.12</c:v>
                </c:pt>
                <c:pt idx="16">
                  <c:v>3.53</c:v>
                </c:pt>
                <c:pt idx="17">
                  <c:v>3.89</c:v>
                </c:pt>
                <c:pt idx="18">
                  <c:v>4.21</c:v>
                </c:pt>
                <c:pt idx="19">
                  <c:v>1.5</c:v>
                </c:pt>
                <c:pt idx="20">
                  <c:v>3.33</c:v>
                </c:pt>
                <c:pt idx="21">
                  <c:v>3.18</c:v>
                </c:pt>
                <c:pt idx="22">
                  <c:v>3.04</c:v>
                </c:pt>
                <c:pt idx="23">
                  <c:v>3.33</c:v>
                </c:pt>
                <c:pt idx="24">
                  <c:v>2.8</c:v>
                </c:pt>
                <c:pt idx="25">
                  <c:v>3.46</c:v>
                </c:pt>
                <c:pt idx="26">
                  <c:v>4.4400000000000004</c:v>
                </c:pt>
                <c:pt idx="27">
                  <c:v>3.21</c:v>
                </c:pt>
                <c:pt idx="28">
                  <c:v>3.45</c:v>
                </c:pt>
                <c:pt idx="29">
                  <c:v>3</c:v>
                </c:pt>
                <c:pt idx="30">
                  <c:v>3.87</c:v>
                </c:pt>
                <c:pt idx="31">
                  <c:v>3.75</c:v>
                </c:pt>
                <c:pt idx="32">
                  <c:v>3.33</c:v>
                </c:pt>
                <c:pt idx="33">
                  <c:v>3.82</c:v>
                </c:pt>
                <c:pt idx="34">
                  <c:v>3.14</c:v>
                </c:pt>
                <c:pt idx="35">
                  <c:v>3.61</c:v>
                </c:pt>
                <c:pt idx="36">
                  <c:v>2.7</c:v>
                </c:pt>
                <c:pt idx="37">
                  <c:v>3.42</c:v>
                </c:pt>
                <c:pt idx="38">
                  <c:v>3.08</c:v>
                </c:pt>
                <c:pt idx="39">
                  <c:v>3.5</c:v>
                </c:pt>
                <c:pt idx="40">
                  <c:v>3.17</c:v>
                </c:pt>
                <c:pt idx="41">
                  <c:v>3.33</c:v>
                </c:pt>
                <c:pt idx="42">
                  <c:v>2.09</c:v>
                </c:pt>
                <c:pt idx="43">
                  <c:v>3.64</c:v>
                </c:pt>
                <c:pt idx="44">
                  <c:v>3.33</c:v>
                </c:pt>
                <c:pt idx="45">
                  <c:v>3.48</c:v>
                </c:pt>
                <c:pt idx="46">
                  <c:v>3.4</c:v>
                </c:pt>
                <c:pt idx="47">
                  <c:v>3.75</c:v>
                </c:pt>
                <c:pt idx="48">
                  <c:v>3.67</c:v>
                </c:pt>
                <c:pt idx="49">
                  <c:v>2.6</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2</c:v>
                </c:pt>
                <c:pt idx="1">
                  <c:v>0</c:v>
                </c:pt>
                <c:pt idx="2">
                  <c:v>3.33</c:v>
                </c:pt>
                <c:pt idx="3">
                  <c:v>4.5</c:v>
                </c:pt>
                <c:pt idx="4">
                  <c:v>4</c:v>
                </c:pt>
                <c:pt idx="5">
                  <c:v>3.33</c:v>
                </c:pt>
                <c:pt idx="6">
                  <c:v>2.86</c:v>
                </c:pt>
                <c:pt idx="7">
                  <c:v>3.75</c:v>
                </c:pt>
                <c:pt idx="8">
                  <c:v>2.2200000000000002</c:v>
                </c:pt>
                <c:pt idx="9">
                  <c:v>3</c:v>
                </c:pt>
                <c:pt idx="10">
                  <c:v>3.64</c:v>
                </c:pt>
                <c:pt idx="11">
                  <c:v>1.67</c:v>
                </c:pt>
                <c:pt idx="12">
                  <c:v>2.31</c:v>
                </c:pt>
                <c:pt idx="13">
                  <c:v>1.43</c:v>
                </c:pt>
                <c:pt idx="14">
                  <c:v>2</c:v>
                </c:pt>
                <c:pt idx="15">
                  <c:v>3.13</c:v>
                </c:pt>
                <c:pt idx="16">
                  <c:v>2.35</c:v>
                </c:pt>
                <c:pt idx="17">
                  <c:v>1.67</c:v>
                </c:pt>
                <c:pt idx="18">
                  <c:v>2.63</c:v>
                </c:pt>
                <c:pt idx="19">
                  <c:v>2.5</c:v>
                </c:pt>
                <c:pt idx="20">
                  <c:v>2.38</c:v>
                </c:pt>
                <c:pt idx="21">
                  <c:v>3.64</c:v>
                </c:pt>
                <c:pt idx="22">
                  <c:v>2.17</c:v>
                </c:pt>
                <c:pt idx="23">
                  <c:v>2.08</c:v>
                </c:pt>
                <c:pt idx="24">
                  <c:v>2.8</c:v>
                </c:pt>
                <c:pt idx="25">
                  <c:v>2.69</c:v>
                </c:pt>
                <c:pt idx="26">
                  <c:v>2.59</c:v>
                </c:pt>
                <c:pt idx="27">
                  <c:v>2.14</c:v>
                </c:pt>
                <c:pt idx="28">
                  <c:v>3.45</c:v>
                </c:pt>
                <c:pt idx="29">
                  <c:v>4</c:v>
                </c:pt>
                <c:pt idx="30">
                  <c:v>2.58</c:v>
                </c:pt>
                <c:pt idx="31">
                  <c:v>3.44</c:v>
                </c:pt>
                <c:pt idx="32">
                  <c:v>2.42</c:v>
                </c:pt>
                <c:pt idx="33">
                  <c:v>2.94</c:v>
                </c:pt>
                <c:pt idx="34">
                  <c:v>4.29</c:v>
                </c:pt>
                <c:pt idx="35">
                  <c:v>3.61</c:v>
                </c:pt>
                <c:pt idx="36">
                  <c:v>2.97</c:v>
                </c:pt>
                <c:pt idx="37">
                  <c:v>4.74</c:v>
                </c:pt>
                <c:pt idx="38">
                  <c:v>3.59</c:v>
                </c:pt>
                <c:pt idx="39">
                  <c:v>1.75</c:v>
                </c:pt>
                <c:pt idx="40">
                  <c:v>2.44</c:v>
                </c:pt>
                <c:pt idx="41">
                  <c:v>2.14</c:v>
                </c:pt>
                <c:pt idx="42">
                  <c:v>2.79</c:v>
                </c:pt>
                <c:pt idx="43">
                  <c:v>1.82</c:v>
                </c:pt>
                <c:pt idx="44">
                  <c:v>2.44</c:v>
                </c:pt>
                <c:pt idx="45">
                  <c:v>3.04</c:v>
                </c:pt>
                <c:pt idx="46">
                  <c:v>3.19</c:v>
                </c:pt>
                <c:pt idx="47">
                  <c:v>2.08</c:v>
                </c:pt>
                <c:pt idx="48">
                  <c:v>2.04</c:v>
                </c:pt>
                <c:pt idx="49">
                  <c:v>3.2</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l-GR"/>
                  <a:t>μ</a:t>
                </a:r>
                <a:r>
                  <a:rPr lang="en-US"/>
                  <a: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0.77311064439777311"/>
          <c:y val="3.4136390056589513E-2"/>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Cumulative Timing</a:t>
            </a:r>
            <a:r>
              <a:rPr lang="en-US" baseline="0"/>
              <a:t> graph</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4.9291654829199741E-2"/>
          <c:y val="8.2168299937553479E-2"/>
          <c:w val="0.90320821659353745"/>
          <c:h val="0.80099589162956009"/>
        </c:manualLayout>
      </c:layout>
      <c:scatterChart>
        <c:scatterStyle val="smoothMarker"/>
        <c:varyColors val="0"/>
        <c:ser>
          <c:idx val="0"/>
          <c:order val="0"/>
          <c:tx>
            <c:strRef>
              <c:f>Sheet1!$B$1</c:f>
              <c:strCache>
                <c:ptCount val="1"/>
                <c:pt idx="0">
                  <c:v>Unibit</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Sheet1!$B$2:$B$51</c:f>
              <c:numCache>
                <c:formatCode>General</c:formatCode>
                <c:ptCount val="50"/>
                <c:pt idx="0">
                  <c:v>0</c:v>
                </c:pt>
                <c:pt idx="1">
                  <c:v>0</c:v>
                </c:pt>
                <c:pt idx="2">
                  <c:v>2</c:v>
                </c:pt>
                <c:pt idx="3">
                  <c:v>2.0009999999999999</c:v>
                </c:pt>
                <c:pt idx="4">
                  <c:v>2</c:v>
                </c:pt>
                <c:pt idx="5">
                  <c:v>5</c:v>
                </c:pt>
                <c:pt idx="6">
                  <c:v>6</c:v>
                </c:pt>
                <c:pt idx="7">
                  <c:v>5.0010000000000003</c:v>
                </c:pt>
                <c:pt idx="8">
                  <c:v>4</c:v>
                </c:pt>
                <c:pt idx="9">
                  <c:v>8.0009999999999994</c:v>
                </c:pt>
                <c:pt idx="10">
                  <c:v>8.0009999999999994</c:v>
                </c:pt>
                <c:pt idx="11">
                  <c:v>7</c:v>
                </c:pt>
                <c:pt idx="12">
                  <c:v>7</c:v>
                </c:pt>
                <c:pt idx="13">
                  <c:v>10</c:v>
                </c:pt>
                <c:pt idx="14">
                  <c:v>9.0009999999999994</c:v>
                </c:pt>
                <c:pt idx="15">
                  <c:v>12.000999999999999</c:v>
                </c:pt>
                <c:pt idx="16">
                  <c:v>9.0009999999999994</c:v>
                </c:pt>
                <c:pt idx="17">
                  <c:v>8</c:v>
                </c:pt>
                <c:pt idx="18">
                  <c:v>11.000999999999999</c:v>
                </c:pt>
                <c:pt idx="19">
                  <c:v>15.000999999999999</c:v>
                </c:pt>
                <c:pt idx="20">
                  <c:v>13.000999999999999</c:v>
                </c:pt>
                <c:pt idx="21">
                  <c:v>12.000999999999999</c:v>
                </c:pt>
                <c:pt idx="22">
                  <c:v>19.001000000000001</c:v>
                </c:pt>
                <c:pt idx="23">
                  <c:v>16.001000000000001</c:v>
                </c:pt>
                <c:pt idx="24">
                  <c:v>15.000999999999999</c:v>
                </c:pt>
                <c:pt idx="25">
                  <c:v>13.000999999999999</c:v>
                </c:pt>
                <c:pt idx="26">
                  <c:v>15.000999999999999</c:v>
                </c:pt>
                <c:pt idx="27">
                  <c:v>18.001000000000001</c:v>
                </c:pt>
                <c:pt idx="28">
                  <c:v>26.001000000000001</c:v>
                </c:pt>
                <c:pt idx="29">
                  <c:v>33.002000000000002</c:v>
                </c:pt>
                <c:pt idx="30">
                  <c:v>27.001000000000001</c:v>
                </c:pt>
                <c:pt idx="31">
                  <c:v>22.001000000000001</c:v>
                </c:pt>
                <c:pt idx="32">
                  <c:v>28.001999999999999</c:v>
                </c:pt>
                <c:pt idx="33">
                  <c:v>31.001999999999999</c:v>
                </c:pt>
                <c:pt idx="34">
                  <c:v>26.001999999999999</c:v>
                </c:pt>
                <c:pt idx="35">
                  <c:v>27.001000000000001</c:v>
                </c:pt>
                <c:pt idx="36">
                  <c:v>29.001999999999999</c:v>
                </c:pt>
                <c:pt idx="37">
                  <c:v>39.002000000000002</c:v>
                </c:pt>
                <c:pt idx="38">
                  <c:v>30.001999999999999</c:v>
                </c:pt>
                <c:pt idx="39">
                  <c:v>30.001999999999999</c:v>
                </c:pt>
                <c:pt idx="40">
                  <c:v>34.002000000000002</c:v>
                </c:pt>
                <c:pt idx="41">
                  <c:v>41.003</c:v>
                </c:pt>
                <c:pt idx="42">
                  <c:v>32.002000000000002</c:v>
                </c:pt>
                <c:pt idx="43">
                  <c:v>33.002000000000002</c:v>
                </c:pt>
                <c:pt idx="44">
                  <c:v>35.002000000000002</c:v>
                </c:pt>
                <c:pt idx="45">
                  <c:v>47.003</c:v>
                </c:pt>
                <c:pt idx="46">
                  <c:v>29.001999999999999</c:v>
                </c:pt>
                <c:pt idx="47">
                  <c:v>33.002000000000002</c:v>
                </c:pt>
                <c:pt idx="48">
                  <c:v>34.002000000000002</c:v>
                </c:pt>
                <c:pt idx="49">
                  <c:v>42.002000000000002</c:v>
                </c:pt>
              </c:numCache>
            </c:numRef>
          </c:yVal>
          <c:smooth val="1"/>
          <c:extLst>
            <c:ext xmlns:c16="http://schemas.microsoft.com/office/drawing/2014/chart" uri="{C3380CC4-5D6E-409C-BE32-E72D297353CC}">
              <c16:uniqueId val="{00000000-5753-427F-983B-946396B573AC}"/>
            </c:ext>
          </c:extLst>
        </c:ser>
        <c:ser>
          <c:idx val="1"/>
          <c:order val="1"/>
          <c:tx>
            <c:strRef>
              <c:f>Sheet1!$C$1</c:f>
              <c:strCache>
                <c:ptCount val="1"/>
                <c:pt idx="0">
                  <c:v>Multibit_Stride 3</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Sheet1!$C$2:$C$51</c:f>
              <c:numCache>
                <c:formatCode>General</c:formatCode>
                <c:ptCount val="50"/>
                <c:pt idx="0">
                  <c:v>0</c:v>
                </c:pt>
                <c:pt idx="1">
                  <c:v>1</c:v>
                </c:pt>
                <c:pt idx="2">
                  <c:v>2</c:v>
                </c:pt>
                <c:pt idx="3">
                  <c:v>2</c:v>
                </c:pt>
                <c:pt idx="4">
                  <c:v>3</c:v>
                </c:pt>
                <c:pt idx="5">
                  <c:v>3</c:v>
                </c:pt>
                <c:pt idx="6">
                  <c:v>3</c:v>
                </c:pt>
                <c:pt idx="7">
                  <c:v>1</c:v>
                </c:pt>
                <c:pt idx="8">
                  <c:v>3</c:v>
                </c:pt>
                <c:pt idx="9">
                  <c:v>2</c:v>
                </c:pt>
                <c:pt idx="10">
                  <c:v>5</c:v>
                </c:pt>
                <c:pt idx="11">
                  <c:v>5</c:v>
                </c:pt>
                <c:pt idx="12">
                  <c:v>5</c:v>
                </c:pt>
                <c:pt idx="13">
                  <c:v>6</c:v>
                </c:pt>
                <c:pt idx="14">
                  <c:v>3</c:v>
                </c:pt>
                <c:pt idx="15">
                  <c:v>7</c:v>
                </c:pt>
                <c:pt idx="16">
                  <c:v>4</c:v>
                </c:pt>
                <c:pt idx="17">
                  <c:v>6</c:v>
                </c:pt>
                <c:pt idx="18">
                  <c:v>9.0009999999999994</c:v>
                </c:pt>
                <c:pt idx="19">
                  <c:v>8.0009999999999994</c:v>
                </c:pt>
                <c:pt idx="20">
                  <c:v>9</c:v>
                </c:pt>
                <c:pt idx="21">
                  <c:v>7.0010000000000003</c:v>
                </c:pt>
                <c:pt idx="22">
                  <c:v>8</c:v>
                </c:pt>
                <c:pt idx="23">
                  <c:v>9.0009999999999994</c:v>
                </c:pt>
                <c:pt idx="24">
                  <c:v>9</c:v>
                </c:pt>
                <c:pt idx="25">
                  <c:v>9.0009999999999994</c:v>
                </c:pt>
                <c:pt idx="26">
                  <c:v>10.000999999999999</c:v>
                </c:pt>
                <c:pt idx="27">
                  <c:v>12.000999999999999</c:v>
                </c:pt>
                <c:pt idx="28">
                  <c:v>13.000999999999999</c:v>
                </c:pt>
                <c:pt idx="29">
                  <c:v>18.001000000000001</c:v>
                </c:pt>
                <c:pt idx="30">
                  <c:v>10</c:v>
                </c:pt>
                <c:pt idx="31">
                  <c:v>12.000999999999999</c:v>
                </c:pt>
                <c:pt idx="32">
                  <c:v>18.001000000000001</c:v>
                </c:pt>
                <c:pt idx="33">
                  <c:v>17.001000000000001</c:v>
                </c:pt>
                <c:pt idx="34">
                  <c:v>10</c:v>
                </c:pt>
                <c:pt idx="35">
                  <c:v>14</c:v>
                </c:pt>
                <c:pt idx="36">
                  <c:v>14.000999999999999</c:v>
                </c:pt>
                <c:pt idx="37">
                  <c:v>14.000999999999999</c:v>
                </c:pt>
                <c:pt idx="38">
                  <c:v>14.000999999999999</c:v>
                </c:pt>
                <c:pt idx="39">
                  <c:v>13.000999999999999</c:v>
                </c:pt>
                <c:pt idx="40">
                  <c:v>22.001000000000001</c:v>
                </c:pt>
                <c:pt idx="41">
                  <c:v>18.001000000000001</c:v>
                </c:pt>
                <c:pt idx="42">
                  <c:v>18.001000000000001</c:v>
                </c:pt>
                <c:pt idx="43">
                  <c:v>18.001000000000001</c:v>
                </c:pt>
                <c:pt idx="44">
                  <c:v>18.001000000000001</c:v>
                </c:pt>
                <c:pt idx="45">
                  <c:v>19.001000000000001</c:v>
                </c:pt>
                <c:pt idx="46">
                  <c:v>19.001000000000001</c:v>
                </c:pt>
                <c:pt idx="47">
                  <c:v>23.001000000000001</c:v>
                </c:pt>
                <c:pt idx="48">
                  <c:v>19.001000000000001</c:v>
                </c:pt>
                <c:pt idx="49">
                  <c:v>17.001000000000001</c:v>
                </c:pt>
              </c:numCache>
            </c:numRef>
          </c:yVal>
          <c:smooth val="1"/>
          <c:extLst>
            <c:ext xmlns:c16="http://schemas.microsoft.com/office/drawing/2014/chart" uri="{C3380CC4-5D6E-409C-BE32-E72D297353CC}">
              <c16:uniqueId val="{00000001-5753-427F-983B-946396B573AC}"/>
            </c:ext>
          </c:extLst>
        </c:ser>
        <c:ser>
          <c:idx val="2"/>
          <c:order val="2"/>
          <c:tx>
            <c:strRef>
              <c:f>Sheet1!$D$1</c:f>
              <c:strCache>
                <c:ptCount val="1"/>
                <c:pt idx="0">
                  <c:v>Multibit_Stride 4</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xVal>
            <c:numRef>
              <c:f>Sheet1!$A$2:$A$51</c:f>
              <c:numCache>
                <c:formatCode>General</c:formatCode>
                <c:ptCount val="5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pt idx="20">
                  <c:v>2100</c:v>
                </c:pt>
                <c:pt idx="21">
                  <c:v>2200</c:v>
                </c:pt>
                <c:pt idx="22">
                  <c:v>2300</c:v>
                </c:pt>
                <c:pt idx="23">
                  <c:v>2400</c:v>
                </c:pt>
                <c:pt idx="24">
                  <c:v>2500</c:v>
                </c:pt>
                <c:pt idx="25">
                  <c:v>2600</c:v>
                </c:pt>
                <c:pt idx="26">
                  <c:v>2700</c:v>
                </c:pt>
                <c:pt idx="27">
                  <c:v>2800</c:v>
                </c:pt>
                <c:pt idx="28">
                  <c:v>2900</c:v>
                </c:pt>
                <c:pt idx="29">
                  <c:v>3000</c:v>
                </c:pt>
                <c:pt idx="30">
                  <c:v>3100</c:v>
                </c:pt>
                <c:pt idx="31">
                  <c:v>3200</c:v>
                </c:pt>
                <c:pt idx="32">
                  <c:v>3300</c:v>
                </c:pt>
                <c:pt idx="33">
                  <c:v>3400</c:v>
                </c:pt>
                <c:pt idx="34">
                  <c:v>3500</c:v>
                </c:pt>
                <c:pt idx="35">
                  <c:v>3600</c:v>
                </c:pt>
                <c:pt idx="36">
                  <c:v>3700</c:v>
                </c:pt>
                <c:pt idx="37">
                  <c:v>3800</c:v>
                </c:pt>
                <c:pt idx="38">
                  <c:v>3900</c:v>
                </c:pt>
                <c:pt idx="39">
                  <c:v>4000</c:v>
                </c:pt>
                <c:pt idx="40">
                  <c:v>4100</c:v>
                </c:pt>
                <c:pt idx="41">
                  <c:v>4200</c:v>
                </c:pt>
                <c:pt idx="42">
                  <c:v>4300</c:v>
                </c:pt>
                <c:pt idx="43">
                  <c:v>4400</c:v>
                </c:pt>
                <c:pt idx="44">
                  <c:v>4500</c:v>
                </c:pt>
                <c:pt idx="45">
                  <c:v>4600</c:v>
                </c:pt>
                <c:pt idx="46">
                  <c:v>4700</c:v>
                </c:pt>
                <c:pt idx="47">
                  <c:v>4800</c:v>
                </c:pt>
                <c:pt idx="48">
                  <c:v>4900</c:v>
                </c:pt>
                <c:pt idx="49">
                  <c:v>5000</c:v>
                </c:pt>
              </c:numCache>
            </c:numRef>
          </c:xVal>
          <c:yVal>
            <c:numRef>
              <c:f>Sheet1!$D$2:$D$51</c:f>
              <c:numCache>
                <c:formatCode>General</c:formatCode>
                <c:ptCount val="50"/>
                <c:pt idx="0">
                  <c:v>0</c:v>
                </c:pt>
                <c:pt idx="1">
                  <c:v>1</c:v>
                </c:pt>
                <c:pt idx="2">
                  <c:v>0</c:v>
                </c:pt>
                <c:pt idx="3">
                  <c:v>2</c:v>
                </c:pt>
                <c:pt idx="4">
                  <c:v>2</c:v>
                </c:pt>
                <c:pt idx="5">
                  <c:v>1</c:v>
                </c:pt>
                <c:pt idx="6">
                  <c:v>2</c:v>
                </c:pt>
                <c:pt idx="7">
                  <c:v>3</c:v>
                </c:pt>
                <c:pt idx="8">
                  <c:v>3</c:v>
                </c:pt>
                <c:pt idx="9">
                  <c:v>2</c:v>
                </c:pt>
                <c:pt idx="10">
                  <c:v>3</c:v>
                </c:pt>
                <c:pt idx="11">
                  <c:v>4</c:v>
                </c:pt>
                <c:pt idx="12">
                  <c:v>4</c:v>
                </c:pt>
                <c:pt idx="13">
                  <c:v>3</c:v>
                </c:pt>
                <c:pt idx="14">
                  <c:v>3</c:v>
                </c:pt>
                <c:pt idx="15">
                  <c:v>5.0010000000000003</c:v>
                </c:pt>
                <c:pt idx="16">
                  <c:v>3</c:v>
                </c:pt>
                <c:pt idx="17">
                  <c:v>5</c:v>
                </c:pt>
                <c:pt idx="18">
                  <c:v>3</c:v>
                </c:pt>
                <c:pt idx="19">
                  <c:v>4</c:v>
                </c:pt>
                <c:pt idx="20">
                  <c:v>4</c:v>
                </c:pt>
                <c:pt idx="21">
                  <c:v>7.0010000000000003</c:v>
                </c:pt>
                <c:pt idx="22">
                  <c:v>8</c:v>
                </c:pt>
                <c:pt idx="23">
                  <c:v>6</c:v>
                </c:pt>
                <c:pt idx="24">
                  <c:v>7</c:v>
                </c:pt>
                <c:pt idx="25">
                  <c:v>7</c:v>
                </c:pt>
                <c:pt idx="26">
                  <c:v>6.0010000000000003</c:v>
                </c:pt>
                <c:pt idx="27">
                  <c:v>5</c:v>
                </c:pt>
                <c:pt idx="28">
                  <c:v>6</c:v>
                </c:pt>
                <c:pt idx="29">
                  <c:v>10.000999999999999</c:v>
                </c:pt>
                <c:pt idx="30">
                  <c:v>7.0010000000000003</c:v>
                </c:pt>
                <c:pt idx="31">
                  <c:v>7</c:v>
                </c:pt>
                <c:pt idx="32">
                  <c:v>7</c:v>
                </c:pt>
                <c:pt idx="33">
                  <c:v>9</c:v>
                </c:pt>
                <c:pt idx="34">
                  <c:v>8.0009999999999994</c:v>
                </c:pt>
                <c:pt idx="35">
                  <c:v>8.0009999999999994</c:v>
                </c:pt>
                <c:pt idx="36">
                  <c:v>10</c:v>
                </c:pt>
                <c:pt idx="37">
                  <c:v>12.000999999999999</c:v>
                </c:pt>
                <c:pt idx="38">
                  <c:v>9.0009999999999994</c:v>
                </c:pt>
                <c:pt idx="39">
                  <c:v>12.000999999999999</c:v>
                </c:pt>
                <c:pt idx="40">
                  <c:v>11.000999999999999</c:v>
                </c:pt>
                <c:pt idx="41">
                  <c:v>10</c:v>
                </c:pt>
                <c:pt idx="42">
                  <c:v>12</c:v>
                </c:pt>
                <c:pt idx="43">
                  <c:v>15.000999999999999</c:v>
                </c:pt>
                <c:pt idx="44">
                  <c:v>10</c:v>
                </c:pt>
                <c:pt idx="45">
                  <c:v>13.000999999999999</c:v>
                </c:pt>
                <c:pt idx="46">
                  <c:v>14.000999999999999</c:v>
                </c:pt>
                <c:pt idx="47">
                  <c:v>10</c:v>
                </c:pt>
                <c:pt idx="48">
                  <c:v>12.000999999999999</c:v>
                </c:pt>
                <c:pt idx="49">
                  <c:v>15.000999999999999</c:v>
                </c:pt>
              </c:numCache>
            </c:numRef>
          </c:yVal>
          <c:smooth val="1"/>
          <c:extLst>
            <c:ext xmlns:c16="http://schemas.microsoft.com/office/drawing/2014/chart" uri="{C3380CC4-5D6E-409C-BE32-E72D297353CC}">
              <c16:uniqueId val="{00000002-5753-427F-983B-946396B573AC}"/>
            </c:ext>
          </c:extLst>
        </c:ser>
        <c:dLbls>
          <c:showLegendKey val="0"/>
          <c:showVal val="0"/>
          <c:showCatName val="0"/>
          <c:showSerName val="0"/>
          <c:showPercent val="0"/>
          <c:showBubbleSize val="0"/>
        </c:dLbls>
        <c:axId val="605911584"/>
        <c:axId val="609823936"/>
      </c:scatterChart>
      <c:valAx>
        <c:axId val="605911584"/>
        <c:scaling>
          <c:orientation val="minMax"/>
          <c:max val="500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#IPs to lookup </a:t>
                </a:r>
              </a:p>
            </c:rich>
          </c:tx>
          <c:layout>
            <c:manualLayout>
              <c:xMode val="edge"/>
              <c:yMode val="edge"/>
              <c:x val="0.45052155166352426"/>
              <c:y val="0.9397514748896158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9823936"/>
        <c:crosses val="autoZero"/>
        <c:crossBetween val="midCat"/>
      </c:valAx>
      <c:valAx>
        <c:axId val="609823936"/>
        <c:scaling>
          <c:orientation val="minMax"/>
          <c:min val="0"/>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Time [</a:t>
                </a:r>
                <a:r>
                  <a:rPr lang="en-US" err="1"/>
                  <a:t>ms</a:t>
                </a:r>
                <a:r>
                  <a:rPr lang="en-US"/>
                  <a: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05911584"/>
        <c:crosses val="autoZero"/>
        <c:crossBetween val="midCat"/>
      </c:valAx>
      <c:spPr>
        <a:noFill/>
        <a:ln>
          <a:noFill/>
        </a:ln>
        <a:effectLst/>
      </c:spPr>
    </c:plotArea>
    <c:legend>
      <c:legendPos val="t"/>
      <c:layout>
        <c:manualLayout>
          <c:xMode val="edge"/>
          <c:yMode val="edge"/>
          <c:x val="6.6235630446033769E-2"/>
          <c:y val="0.10204113004359228"/>
          <c:w val="0.20561387505515549"/>
          <c:h val="0.23986639787702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7.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143CE-1E38-40AC-9080-CC7D2519DE5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BAEA853F-C680-4552-8D6B-31A02C1FD220}">
      <dgm:prSet phldrT="[Text]"/>
      <dgm:spPr/>
      <dgm:t>
        <a:bodyPr/>
        <a:lstStyle/>
        <a:p>
          <a:r>
            <a:rPr lang="en-US"/>
            <a:t>p1</a:t>
          </a:r>
        </a:p>
      </dgm:t>
    </dgm:pt>
    <dgm:pt modelId="{43BB764F-9214-4BAD-947D-C21FE2DA0411}" type="parTrans" cxnId="{8CCF4159-41B7-46EB-83A2-D96067B9226D}">
      <dgm:prSet/>
      <dgm:spPr/>
      <dgm:t>
        <a:bodyPr/>
        <a:lstStyle/>
        <a:p>
          <a:endParaRPr lang="en-US"/>
        </a:p>
      </dgm:t>
    </dgm:pt>
    <dgm:pt modelId="{7AD2E473-8093-41AD-BBA2-DEE4ED142438}" type="sibTrans" cxnId="{8CCF4159-41B7-46EB-83A2-D96067B9226D}">
      <dgm:prSet/>
      <dgm:spPr/>
      <dgm:t>
        <a:bodyPr/>
        <a:lstStyle/>
        <a:p>
          <a:endParaRPr lang="en-US"/>
        </a:p>
      </dgm:t>
    </dgm:pt>
    <dgm:pt modelId="{C187304B-55EA-41D7-A565-0244C3980461}">
      <dgm:prSet phldrT="[Text]"/>
      <dgm:spPr/>
      <dgm:t>
        <a:bodyPr/>
        <a:lstStyle/>
        <a:p>
          <a:r>
            <a:rPr lang="en-US"/>
            <a:t>p2</a:t>
          </a:r>
        </a:p>
      </dgm:t>
    </dgm:pt>
    <dgm:pt modelId="{C4D13531-894A-4E1E-90B3-58A9E4439B51}" type="parTrans" cxnId="{39BCB3DC-A45D-42CD-ADAA-35AD2C2806DC}">
      <dgm:prSet/>
      <dgm:spPr/>
      <dgm:t>
        <a:bodyPr/>
        <a:lstStyle/>
        <a:p>
          <a:endParaRPr lang="en-US"/>
        </a:p>
      </dgm:t>
    </dgm:pt>
    <dgm:pt modelId="{7C359AD4-2C03-4598-ABC5-1F573FC92B97}" type="sibTrans" cxnId="{39BCB3DC-A45D-42CD-ADAA-35AD2C2806DC}">
      <dgm:prSet/>
      <dgm:spPr/>
      <dgm:t>
        <a:bodyPr/>
        <a:lstStyle/>
        <a:p>
          <a:endParaRPr lang="en-US"/>
        </a:p>
      </dgm:t>
    </dgm:pt>
    <dgm:pt modelId="{BA25920B-EAB4-427A-A07F-951297087E51}">
      <dgm:prSet phldrT="[Text]"/>
      <dgm:spPr/>
      <dgm:t>
        <a:bodyPr/>
        <a:lstStyle/>
        <a:p>
          <a:r>
            <a:rPr lang="en-US"/>
            <a:t>p3</a:t>
          </a:r>
        </a:p>
      </dgm:t>
    </dgm:pt>
    <dgm:pt modelId="{E51E117B-7D50-42D5-BF58-B9B51F63702E}" type="parTrans" cxnId="{FD2DEFBF-7208-4114-AB43-39E77BEC4926}">
      <dgm:prSet/>
      <dgm:spPr/>
      <dgm:t>
        <a:bodyPr/>
        <a:lstStyle/>
        <a:p>
          <a:endParaRPr lang="en-US"/>
        </a:p>
      </dgm:t>
    </dgm:pt>
    <dgm:pt modelId="{451D5B44-5F0A-4DFD-B747-4A73714B54DF}" type="sibTrans" cxnId="{FD2DEFBF-7208-4114-AB43-39E77BEC4926}">
      <dgm:prSet/>
      <dgm:spPr/>
      <dgm:t>
        <a:bodyPr/>
        <a:lstStyle/>
        <a:p>
          <a:endParaRPr lang="en-US"/>
        </a:p>
      </dgm:t>
    </dgm:pt>
    <dgm:pt modelId="{D1914DD1-92EE-4A53-AF35-3B6D181D0919}">
      <dgm:prSet phldrT="[Text]"/>
      <dgm:spPr/>
      <dgm:t>
        <a:bodyPr/>
        <a:lstStyle/>
        <a:p>
          <a:r>
            <a:rPr lang="en-US"/>
            <a:t>0</a:t>
          </a:r>
        </a:p>
      </dgm:t>
    </dgm:pt>
    <dgm:pt modelId="{B01F0106-060E-4E69-9D95-CD7FF3126A8C}" type="parTrans" cxnId="{C9D4A2D7-3143-44D8-A1ED-807FF4CEA56C}">
      <dgm:prSet/>
      <dgm:spPr/>
      <dgm:t>
        <a:bodyPr/>
        <a:lstStyle/>
        <a:p>
          <a:endParaRPr lang="en-US"/>
        </a:p>
      </dgm:t>
    </dgm:pt>
    <dgm:pt modelId="{35A4BC47-7098-4883-92DD-5172D6702D7B}" type="sibTrans" cxnId="{C9D4A2D7-3143-44D8-A1ED-807FF4CEA56C}">
      <dgm:prSet/>
      <dgm:spPr/>
      <dgm:t>
        <a:bodyPr/>
        <a:lstStyle/>
        <a:p>
          <a:endParaRPr lang="en-US"/>
        </a:p>
      </dgm:t>
    </dgm:pt>
    <dgm:pt modelId="{E1D2CF74-D12E-491A-8024-075A5B24206B}">
      <dgm:prSet phldrT="[Text]"/>
      <dgm:spPr/>
      <dgm:t>
        <a:bodyPr/>
        <a:lstStyle/>
        <a:p>
          <a:r>
            <a:rPr lang="en-US"/>
            <a:t>1</a:t>
          </a:r>
        </a:p>
      </dgm:t>
    </dgm:pt>
    <dgm:pt modelId="{5241718F-E6B7-49D2-8BE4-607380A482B3}" type="parTrans" cxnId="{C688D05F-E618-4689-9559-FD30ED48F13F}">
      <dgm:prSet/>
      <dgm:spPr/>
      <dgm:t>
        <a:bodyPr/>
        <a:lstStyle/>
        <a:p>
          <a:endParaRPr lang="en-US"/>
        </a:p>
      </dgm:t>
    </dgm:pt>
    <dgm:pt modelId="{928F6727-EF3D-407D-8DB2-674CD368C3F5}" type="sibTrans" cxnId="{C688D05F-E618-4689-9559-FD30ED48F13F}">
      <dgm:prSet/>
      <dgm:spPr/>
      <dgm:t>
        <a:bodyPr/>
        <a:lstStyle/>
        <a:p>
          <a:endParaRPr lang="en-US"/>
        </a:p>
      </dgm:t>
    </dgm:pt>
    <dgm:pt modelId="{17B404DA-06D8-4B3A-B1FE-FC67C43B9531}">
      <dgm:prSet phldrT="[Text]"/>
      <dgm:spPr/>
      <dgm:t>
        <a:bodyPr/>
        <a:lstStyle/>
        <a:p>
          <a:r>
            <a:rPr lang="en-US"/>
            <a:t>p4</a:t>
          </a:r>
        </a:p>
      </dgm:t>
    </dgm:pt>
    <dgm:pt modelId="{7E5D9BE4-D452-4AEF-89D6-3A23400E095B}" type="parTrans" cxnId="{DA587808-0125-48B4-AD1A-26BE679A3659}">
      <dgm:prSet/>
      <dgm:spPr/>
      <dgm:t>
        <a:bodyPr/>
        <a:lstStyle/>
        <a:p>
          <a:endParaRPr lang="en-US"/>
        </a:p>
      </dgm:t>
    </dgm:pt>
    <dgm:pt modelId="{9316C86A-D0DD-4289-82D7-D0768EF837D8}" type="sibTrans" cxnId="{DA587808-0125-48B4-AD1A-26BE679A3659}">
      <dgm:prSet/>
      <dgm:spPr/>
      <dgm:t>
        <a:bodyPr/>
        <a:lstStyle/>
        <a:p>
          <a:endParaRPr lang="en-US"/>
        </a:p>
      </dgm:t>
    </dgm:pt>
    <dgm:pt modelId="{71B758F9-48F7-48F4-AA10-6F942E2B7769}" type="pres">
      <dgm:prSet presAssocID="{D20143CE-1E38-40AC-9080-CC7D2519DE53}" presName="hierChild1" presStyleCnt="0">
        <dgm:presLayoutVars>
          <dgm:chPref val="1"/>
          <dgm:dir/>
          <dgm:animOne val="branch"/>
          <dgm:animLvl val="lvl"/>
          <dgm:resizeHandles/>
        </dgm:presLayoutVars>
      </dgm:prSet>
      <dgm:spPr/>
    </dgm:pt>
    <dgm:pt modelId="{5DE4D0BC-71E8-4E3B-BD4C-18DCBEDC7230}" type="pres">
      <dgm:prSet presAssocID="{BAEA853F-C680-4552-8D6B-31A02C1FD220}" presName="hierRoot1" presStyleCnt="0"/>
      <dgm:spPr/>
    </dgm:pt>
    <dgm:pt modelId="{BAA719C7-464E-461B-B3B6-937B1B3114AF}" type="pres">
      <dgm:prSet presAssocID="{BAEA853F-C680-4552-8D6B-31A02C1FD220}" presName="composite" presStyleCnt="0"/>
      <dgm:spPr/>
    </dgm:pt>
    <dgm:pt modelId="{300CE49E-8473-4E27-B82A-D463324160E2}" type="pres">
      <dgm:prSet presAssocID="{BAEA853F-C680-4552-8D6B-31A02C1FD220}"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ybook"/>
        </a:ext>
      </dgm:extLst>
    </dgm:pt>
    <dgm:pt modelId="{8DA1730D-E522-482F-806A-EA39D5229ECC}" type="pres">
      <dgm:prSet presAssocID="{BAEA853F-C680-4552-8D6B-31A02C1FD220}" presName="text" presStyleLbl="revTx" presStyleIdx="0" presStyleCnt="6">
        <dgm:presLayoutVars>
          <dgm:chPref val="3"/>
        </dgm:presLayoutVars>
      </dgm:prSet>
      <dgm:spPr/>
    </dgm:pt>
    <dgm:pt modelId="{E3528AD1-826E-4DCB-9EA5-4DCB7A33E4D6}" type="pres">
      <dgm:prSet presAssocID="{BAEA853F-C680-4552-8D6B-31A02C1FD220}" presName="hierChild2" presStyleCnt="0"/>
      <dgm:spPr/>
    </dgm:pt>
    <dgm:pt modelId="{820D2866-1845-48BC-9889-20C890A61778}" type="pres">
      <dgm:prSet presAssocID="{C4D13531-894A-4E1E-90B3-58A9E4439B51}" presName="Name10" presStyleLbl="parChTrans1D2" presStyleIdx="0" presStyleCnt="2"/>
      <dgm:spPr/>
    </dgm:pt>
    <dgm:pt modelId="{35CBB0AE-983A-4307-AF28-46B56D5810CB}" type="pres">
      <dgm:prSet presAssocID="{C187304B-55EA-41D7-A565-0244C3980461}" presName="hierRoot2" presStyleCnt="0"/>
      <dgm:spPr/>
    </dgm:pt>
    <dgm:pt modelId="{C2390FC0-4A69-4AB7-9C24-7CC5888798F6}" type="pres">
      <dgm:prSet presAssocID="{C187304B-55EA-41D7-A565-0244C3980461}" presName="composite2" presStyleCnt="0"/>
      <dgm:spPr/>
    </dgm:pt>
    <dgm:pt modelId="{0EF81B10-E9F2-4727-88F0-267FF1313898}" type="pres">
      <dgm:prSet presAssocID="{C187304B-55EA-41D7-A565-0244C3980461}"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E79FB188-AA66-4FC6-9535-C663CD956F16}" type="pres">
      <dgm:prSet presAssocID="{C187304B-55EA-41D7-A565-0244C3980461}" presName="text2" presStyleLbl="revTx" presStyleIdx="1" presStyleCnt="6">
        <dgm:presLayoutVars>
          <dgm:chPref val="3"/>
        </dgm:presLayoutVars>
      </dgm:prSet>
      <dgm:spPr/>
    </dgm:pt>
    <dgm:pt modelId="{2EE3A2A1-3811-4AD2-B4DB-F5D686EBF565}" type="pres">
      <dgm:prSet presAssocID="{C187304B-55EA-41D7-A565-0244C3980461}" presName="hierChild3" presStyleCnt="0"/>
      <dgm:spPr/>
    </dgm:pt>
    <dgm:pt modelId="{42D938E9-0A78-4115-B6A3-D09437B3282D}" type="pres">
      <dgm:prSet presAssocID="{E51E117B-7D50-42D5-BF58-B9B51F63702E}" presName="Name17" presStyleLbl="parChTrans1D3" presStyleIdx="0" presStyleCnt="3"/>
      <dgm:spPr/>
    </dgm:pt>
    <dgm:pt modelId="{40752C24-81C3-4777-9893-BD408FA53DFE}" type="pres">
      <dgm:prSet presAssocID="{BA25920B-EAB4-427A-A07F-951297087E51}" presName="hierRoot3" presStyleCnt="0"/>
      <dgm:spPr/>
    </dgm:pt>
    <dgm:pt modelId="{9694D3F9-E113-41B5-80B2-678F6D5889CB}" type="pres">
      <dgm:prSet presAssocID="{BA25920B-EAB4-427A-A07F-951297087E51}" presName="composite3" presStyleCnt="0"/>
      <dgm:spPr/>
    </dgm:pt>
    <dgm:pt modelId="{EB433BA5-D1E6-4511-93C0-02F1555EC582}" type="pres">
      <dgm:prSet presAssocID="{BA25920B-EAB4-427A-A07F-951297087E51}" presName="image3" presStyleLbl="node3" presStyleIdx="0" presStyleCnt="3" custLinFactX="100000" custLinFactNeighborX="131142" custLinFactNeighborY="172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943DBD0D-F4E6-4ED0-82EB-86D3CE02BEE9}" type="pres">
      <dgm:prSet presAssocID="{BA25920B-EAB4-427A-A07F-951297087E51}" presName="text3" presStyleLbl="revTx" presStyleIdx="2" presStyleCnt="6" custLinFactX="53570" custLinFactNeighborX="100000" custLinFactNeighborY="19958">
        <dgm:presLayoutVars>
          <dgm:chPref val="3"/>
        </dgm:presLayoutVars>
      </dgm:prSet>
      <dgm:spPr/>
    </dgm:pt>
    <dgm:pt modelId="{5466ABF5-6350-4B48-A60B-2B29A358C5BC}" type="pres">
      <dgm:prSet presAssocID="{BA25920B-EAB4-427A-A07F-951297087E51}" presName="hierChild4" presStyleCnt="0"/>
      <dgm:spPr/>
    </dgm:pt>
    <dgm:pt modelId="{9FEEA85D-4E8D-4A37-91A9-4E6676237C36}" type="pres">
      <dgm:prSet presAssocID="{B01F0106-060E-4E69-9D95-CD7FF3126A8C}" presName="Name17" presStyleLbl="parChTrans1D3" presStyleIdx="1" presStyleCnt="3"/>
      <dgm:spPr/>
    </dgm:pt>
    <dgm:pt modelId="{B523542D-982A-4500-91B5-E745C634DF9F}" type="pres">
      <dgm:prSet presAssocID="{D1914DD1-92EE-4A53-AF35-3B6D181D0919}" presName="hierRoot3" presStyleCnt="0"/>
      <dgm:spPr/>
    </dgm:pt>
    <dgm:pt modelId="{183A000A-7729-4407-8026-6DE350804699}" type="pres">
      <dgm:prSet presAssocID="{D1914DD1-92EE-4A53-AF35-3B6D181D0919}" presName="composite3" presStyleCnt="0"/>
      <dgm:spPr/>
    </dgm:pt>
    <dgm:pt modelId="{B6E8AECE-D3FA-4391-9544-97F395811AB3}" type="pres">
      <dgm:prSet presAssocID="{D1914DD1-92EE-4A53-AF35-3B6D181D0919}" presName="image3" presStyleLbl="node3" presStyleIdx="1" presStyleCnt="3" custLinFactX="-100000" custLinFactNeighborX="-142195" custLinFactNeighborY="173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A219B0C3-7457-4EDE-A025-243C351057EF}" type="pres">
      <dgm:prSet presAssocID="{D1914DD1-92EE-4A53-AF35-3B6D181D0919}" presName="text3" presStyleLbl="revTx" presStyleIdx="3" presStyleCnt="6" custLinFactX="-57988" custLinFactNeighborX="-100000" custLinFactNeighborY="19958">
        <dgm:presLayoutVars>
          <dgm:chPref val="3"/>
        </dgm:presLayoutVars>
      </dgm:prSet>
      <dgm:spPr/>
    </dgm:pt>
    <dgm:pt modelId="{B6F2BDF0-6590-4C56-AED3-CE76A4F7DEF5}" type="pres">
      <dgm:prSet presAssocID="{D1914DD1-92EE-4A53-AF35-3B6D181D0919}" presName="hierChild4" presStyleCnt="0"/>
      <dgm:spPr/>
    </dgm:pt>
    <dgm:pt modelId="{DD6F7035-2CD9-4889-B59C-C91BDB9A8EF7}" type="pres">
      <dgm:prSet presAssocID="{5241718F-E6B7-49D2-8BE4-607380A482B3}" presName="Name10" presStyleLbl="parChTrans1D2" presStyleIdx="1" presStyleCnt="2"/>
      <dgm:spPr/>
    </dgm:pt>
    <dgm:pt modelId="{7518BD80-098D-4548-83AC-0496DB6F8727}" type="pres">
      <dgm:prSet presAssocID="{E1D2CF74-D12E-491A-8024-075A5B24206B}" presName="hierRoot2" presStyleCnt="0"/>
      <dgm:spPr/>
    </dgm:pt>
    <dgm:pt modelId="{52DAE70E-2C08-4604-90D2-BAE8146E8E0F}" type="pres">
      <dgm:prSet presAssocID="{E1D2CF74-D12E-491A-8024-075A5B24206B}" presName="composite2" presStyleCnt="0"/>
      <dgm:spPr/>
    </dgm:pt>
    <dgm:pt modelId="{28D5B488-5F87-49EA-A3A1-C72D07D14789}" type="pres">
      <dgm:prSet presAssocID="{E1D2CF74-D12E-491A-8024-075A5B24206B}"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DA16210F-2BD0-4516-9F99-4B360236FA34}" type="pres">
      <dgm:prSet presAssocID="{E1D2CF74-D12E-491A-8024-075A5B24206B}" presName="text2" presStyleLbl="revTx" presStyleIdx="4" presStyleCnt="6">
        <dgm:presLayoutVars>
          <dgm:chPref val="3"/>
        </dgm:presLayoutVars>
      </dgm:prSet>
      <dgm:spPr/>
    </dgm:pt>
    <dgm:pt modelId="{AF04F685-9BFE-446D-98F6-3790D09CBC46}" type="pres">
      <dgm:prSet presAssocID="{E1D2CF74-D12E-491A-8024-075A5B24206B}" presName="hierChild3" presStyleCnt="0"/>
      <dgm:spPr/>
    </dgm:pt>
    <dgm:pt modelId="{E634CC62-0F92-4BEF-AF8F-46718E90142D}" type="pres">
      <dgm:prSet presAssocID="{7E5D9BE4-D452-4AEF-89D6-3A23400E095B}" presName="Name17" presStyleLbl="parChTrans1D3" presStyleIdx="2" presStyleCnt="3"/>
      <dgm:spPr/>
    </dgm:pt>
    <dgm:pt modelId="{E7FDC8D8-9913-4DC8-96AC-540460485AB3}" type="pres">
      <dgm:prSet presAssocID="{17B404DA-06D8-4B3A-B1FE-FC67C43B9531}" presName="hierRoot3" presStyleCnt="0"/>
      <dgm:spPr/>
    </dgm:pt>
    <dgm:pt modelId="{309B5863-61EA-451E-92F5-3A3B823AAFED}" type="pres">
      <dgm:prSet presAssocID="{17B404DA-06D8-4B3A-B1FE-FC67C43B9531}" presName="composite3" presStyleCnt="0"/>
      <dgm:spPr/>
    </dgm:pt>
    <dgm:pt modelId="{BDD47990-033D-414F-9491-59BD8223C35A}" type="pres">
      <dgm:prSet presAssocID="{17B404DA-06D8-4B3A-B1FE-FC67C43B9531}"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BB97E1E4-50F8-4DBE-A82F-4292DFA46700}" type="pres">
      <dgm:prSet presAssocID="{17B404DA-06D8-4B3A-B1FE-FC67C43B9531}" presName="text3" presStyleLbl="revTx" presStyleIdx="5" presStyleCnt="6">
        <dgm:presLayoutVars>
          <dgm:chPref val="3"/>
        </dgm:presLayoutVars>
      </dgm:prSet>
      <dgm:spPr/>
    </dgm:pt>
    <dgm:pt modelId="{B8595DC2-0BF0-4808-A3D0-61D744FC8330}" type="pres">
      <dgm:prSet presAssocID="{17B404DA-06D8-4B3A-B1FE-FC67C43B9531}" presName="hierChild4" presStyleCnt="0"/>
      <dgm:spPr/>
    </dgm:pt>
  </dgm:ptLst>
  <dgm:cxnLst>
    <dgm:cxn modelId="{28063701-66AF-4791-87C4-E3869BA664AE}" type="presOf" srcId="{17B404DA-06D8-4B3A-B1FE-FC67C43B9531}" destId="{BB97E1E4-50F8-4DBE-A82F-4292DFA46700}" srcOrd="0" destOrd="0" presId="urn:microsoft.com/office/officeart/2009/layout/CirclePictureHierarchy"/>
    <dgm:cxn modelId="{DA587808-0125-48B4-AD1A-26BE679A3659}" srcId="{E1D2CF74-D12E-491A-8024-075A5B24206B}" destId="{17B404DA-06D8-4B3A-B1FE-FC67C43B9531}" srcOrd="0" destOrd="0" parTransId="{7E5D9BE4-D452-4AEF-89D6-3A23400E095B}" sibTransId="{9316C86A-D0DD-4289-82D7-D0768EF837D8}"/>
    <dgm:cxn modelId="{11295A0D-0603-4FAB-8BF8-21DE30539FD1}" type="presOf" srcId="{E51E117B-7D50-42D5-BF58-B9B51F63702E}" destId="{42D938E9-0A78-4115-B6A3-D09437B3282D}" srcOrd="0" destOrd="0" presId="urn:microsoft.com/office/officeart/2009/layout/CirclePictureHierarchy"/>
    <dgm:cxn modelId="{378A8D21-BF87-4647-8890-8BE6E57D9CB1}" type="presOf" srcId="{E1D2CF74-D12E-491A-8024-075A5B24206B}" destId="{DA16210F-2BD0-4516-9F99-4B360236FA34}" srcOrd="0" destOrd="0" presId="urn:microsoft.com/office/officeart/2009/layout/CirclePictureHierarchy"/>
    <dgm:cxn modelId="{BEA14225-97BB-4C67-8E8E-0684B9CEA057}" type="presOf" srcId="{D1914DD1-92EE-4A53-AF35-3B6D181D0919}" destId="{A219B0C3-7457-4EDE-A025-243C351057EF}" srcOrd="0" destOrd="0" presId="urn:microsoft.com/office/officeart/2009/layout/CirclePictureHierarchy"/>
    <dgm:cxn modelId="{AEEB1839-C6A5-424E-9FF9-BE18CC826850}" type="presOf" srcId="{C4D13531-894A-4E1E-90B3-58A9E4439B51}" destId="{820D2866-1845-48BC-9889-20C890A61778}" srcOrd="0" destOrd="0" presId="urn:microsoft.com/office/officeart/2009/layout/CirclePictureHierarchy"/>
    <dgm:cxn modelId="{5B41F53E-AD1B-4B40-9310-2A7912B715D0}" type="presOf" srcId="{7E5D9BE4-D452-4AEF-89D6-3A23400E095B}" destId="{E634CC62-0F92-4BEF-AF8F-46718E90142D}" srcOrd="0" destOrd="0" presId="urn:microsoft.com/office/officeart/2009/layout/CirclePictureHierarchy"/>
    <dgm:cxn modelId="{8721E740-36C8-471B-8546-05FB4FC4D63A}" type="presOf" srcId="{5241718F-E6B7-49D2-8BE4-607380A482B3}" destId="{DD6F7035-2CD9-4889-B59C-C91BDB9A8EF7}" srcOrd="0" destOrd="0" presId="urn:microsoft.com/office/officeart/2009/layout/CirclePictureHierarchy"/>
    <dgm:cxn modelId="{2D0E4D5C-19FE-4618-B355-2CCF1E33736E}" type="presOf" srcId="{B01F0106-060E-4E69-9D95-CD7FF3126A8C}" destId="{9FEEA85D-4E8D-4A37-91A9-4E6676237C36}" srcOrd="0" destOrd="0" presId="urn:microsoft.com/office/officeart/2009/layout/CirclePictureHierarchy"/>
    <dgm:cxn modelId="{C688D05F-E618-4689-9559-FD30ED48F13F}" srcId="{BAEA853F-C680-4552-8D6B-31A02C1FD220}" destId="{E1D2CF74-D12E-491A-8024-075A5B24206B}" srcOrd="1" destOrd="0" parTransId="{5241718F-E6B7-49D2-8BE4-607380A482B3}" sibTransId="{928F6727-EF3D-407D-8DB2-674CD368C3F5}"/>
    <dgm:cxn modelId="{06D2EF44-31CD-46D7-B743-2F833B6DC6C6}" type="presOf" srcId="{BA25920B-EAB4-427A-A07F-951297087E51}" destId="{943DBD0D-F4E6-4ED0-82EB-86D3CE02BEE9}" srcOrd="0" destOrd="0" presId="urn:microsoft.com/office/officeart/2009/layout/CirclePictureHierarchy"/>
    <dgm:cxn modelId="{B401F96E-0CD9-478C-A437-D8E887C7622C}" type="presOf" srcId="{C187304B-55EA-41D7-A565-0244C3980461}" destId="{E79FB188-AA66-4FC6-9535-C663CD956F16}" srcOrd="0" destOrd="0" presId="urn:microsoft.com/office/officeart/2009/layout/CirclePictureHierarchy"/>
    <dgm:cxn modelId="{8CCF4159-41B7-46EB-83A2-D96067B9226D}" srcId="{D20143CE-1E38-40AC-9080-CC7D2519DE53}" destId="{BAEA853F-C680-4552-8D6B-31A02C1FD220}" srcOrd="0" destOrd="0" parTransId="{43BB764F-9214-4BAD-947D-C21FE2DA0411}" sibTransId="{7AD2E473-8093-41AD-BBA2-DEE4ED142438}"/>
    <dgm:cxn modelId="{74A6207B-4C8E-4EEC-8BE2-98E57E40536C}" type="presOf" srcId="{BAEA853F-C680-4552-8D6B-31A02C1FD220}" destId="{8DA1730D-E522-482F-806A-EA39D5229ECC}" srcOrd="0" destOrd="0" presId="urn:microsoft.com/office/officeart/2009/layout/CirclePictureHierarchy"/>
    <dgm:cxn modelId="{5B6B169E-6C36-468E-8DF4-2E07E9494901}" type="presOf" srcId="{D20143CE-1E38-40AC-9080-CC7D2519DE53}" destId="{71B758F9-48F7-48F4-AA10-6F942E2B7769}" srcOrd="0" destOrd="0" presId="urn:microsoft.com/office/officeart/2009/layout/CirclePictureHierarchy"/>
    <dgm:cxn modelId="{FD2DEFBF-7208-4114-AB43-39E77BEC4926}" srcId="{C187304B-55EA-41D7-A565-0244C3980461}" destId="{BA25920B-EAB4-427A-A07F-951297087E51}" srcOrd="0" destOrd="0" parTransId="{E51E117B-7D50-42D5-BF58-B9B51F63702E}" sibTransId="{451D5B44-5F0A-4DFD-B747-4A73714B54DF}"/>
    <dgm:cxn modelId="{C9D4A2D7-3143-44D8-A1ED-807FF4CEA56C}" srcId="{C187304B-55EA-41D7-A565-0244C3980461}" destId="{D1914DD1-92EE-4A53-AF35-3B6D181D0919}" srcOrd="1" destOrd="0" parTransId="{B01F0106-060E-4E69-9D95-CD7FF3126A8C}" sibTransId="{35A4BC47-7098-4883-92DD-5172D6702D7B}"/>
    <dgm:cxn modelId="{39BCB3DC-A45D-42CD-ADAA-35AD2C2806DC}" srcId="{BAEA853F-C680-4552-8D6B-31A02C1FD220}" destId="{C187304B-55EA-41D7-A565-0244C3980461}" srcOrd="0" destOrd="0" parTransId="{C4D13531-894A-4E1E-90B3-58A9E4439B51}" sibTransId="{7C359AD4-2C03-4598-ABC5-1F573FC92B97}"/>
    <dgm:cxn modelId="{F915D6B3-B0E5-4EAF-9FA4-93F686CE86A6}" type="presParOf" srcId="{71B758F9-48F7-48F4-AA10-6F942E2B7769}" destId="{5DE4D0BC-71E8-4E3B-BD4C-18DCBEDC7230}" srcOrd="0" destOrd="0" presId="urn:microsoft.com/office/officeart/2009/layout/CirclePictureHierarchy"/>
    <dgm:cxn modelId="{9183A733-61EE-4C31-9ED7-46DEB8A83B6E}" type="presParOf" srcId="{5DE4D0BC-71E8-4E3B-BD4C-18DCBEDC7230}" destId="{BAA719C7-464E-461B-B3B6-937B1B3114AF}" srcOrd="0" destOrd="0" presId="urn:microsoft.com/office/officeart/2009/layout/CirclePictureHierarchy"/>
    <dgm:cxn modelId="{915DB453-2E7C-4047-9B21-F914536B8A0A}" type="presParOf" srcId="{BAA719C7-464E-461B-B3B6-937B1B3114AF}" destId="{300CE49E-8473-4E27-B82A-D463324160E2}" srcOrd="0" destOrd="0" presId="urn:microsoft.com/office/officeart/2009/layout/CirclePictureHierarchy"/>
    <dgm:cxn modelId="{99E9B26F-D211-4B1E-B857-38EA8792FDE0}" type="presParOf" srcId="{BAA719C7-464E-461B-B3B6-937B1B3114AF}" destId="{8DA1730D-E522-482F-806A-EA39D5229ECC}" srcOrd="1" destOrd="0" presId="urn:microsoft.com/office/officeart/2009/layout/CirclePictureHierarchy"/>
    <dgm:cxn modelId="{4657EECE-17B6-4E51-B878-B3CEE99E1028}" type="presParOf" srcId="{5DE4D0BC-71E8-4E3B-BD4C-18DCBEDC7230}" destId="{E3528AD1-826E-4DCB-9EA5-4DCB7A33E4D6}" srcOrd="1" destOrd="0" presId="urn:microsoft.com/office/officeart/2009/layout/CirclePictureHierarchy"/>
    <dgm:cxn modelId="{80101FC4-68B7-40D2-B709-07A45554C807}" type="presParOf" srcId="{E3528AD1-826E-4DCB-9EA5-4DCB7A33E4D6}" destId="{820D2866-1845-48BC-9889-20C890A61778}" srcOrd="0" destOrd="0" presId="urn:microsoft.com/office/officeart/2009/layout/CirclePictureHierarchy"/>
    <dgm:cxn modelId="{757ED9A9-802A-47F8-898B-2FC9C5E1739E}" type="presParOf" srcId="{E3528AD1-826E-4DCB-9EA5-4DCB7A33E4D6}" destId="{35CBB0AE-983A-4307-AF28-46B56D5810CB}" srcOrd="1" destOrd="0" presId="urn:microsoft.com/office/officeart/2009/layout/CirclePictureHierarchy"/>
    <dgm:cxn modelId="{5D324DB4-2B0A-4061-A811-204732D3C715}" type="presParOf" srcId="{35CBB0AE-983A-4307-AF28-46B56D5810CB}" destId="{C2390FC0-4A69-4AB7-9C24-7CC5888798F6}" srcOrd="0" destOrd="0" presId="urn:microsoft.com/office/officeart/2009/layout/CirclePictureHierarchy"/>
    <dgm:cxn modelId="{52839171-0353-4960-8343-0D608637414A}" type="presParOf" srcId="{C2390FC0-4A69-4AB7-9C24-7CC5888798F6}" destId="{0EF81B10-E9F2-4727-88F0-267FF1313898}" srcOrd="0" destOrd="0" presId="urn:microsoft.com/office/officeart/2009/layout/CirclePictureHierarchy"/>
    <dgm:cxn modelId="{39EB08CB-82AF-4898-B520-173563CB2D21}" type="presParOf" srcId="{C2390FC0-4A69-4AB7-9C24-7CC5888798F6}" destId="{E79FB188-AA66-4FC6-9535-C663CD956F16}" srcOrd="1" destOrd="0" presId="urn:microsoft.com/office/officeart/2009/layout/CirclePictureHierarchy"/>
    <dgm:cxn modelId="{842360DB-1260-41E4-ACAE-87F68BABD104}" type="presParOf" srcId="{35CBB0AE-983A-4307-AF28-46B56D5810CB}" destId="{2EE3A2A1-3811-4AD2-B4DB-F5D686EBF565}" srcOrd="1" destOrd="0" presId="urn:microsoft.com/office/officeart/2009/layout/CirclePictureHierarchy"/>
    <dgm:cxn modelId="{C9222329-FA48-44BB-B160-741169591B13}" type="presParOf" srcId="{2EE3A2A1-3811-4AD2-B4DB-F5D686EBF565}" destId="{42D938E9-0A78-4115-B6A3-D09437B3282D}" srcOrd="0" destOrd="0" presId="urn:microsoft.com/office/officeart/2009/layout/CirclePictureHierarchy"/>
    <dgm:cxn modelId="{E7236CEC-9154-4B10-BFC5-E4F2B0C3D0CB}" type="presParOf" srcId="{2EE3A2A1-3811-4AD2-B4DB-F5D686EBF565}" destId="{40752C24-81C3-4777-9893-BD408FA53DFE}" srcOrd="1" destOrd="0" presId="urn:microsoft.com/office/officeart/2009/layout/CirclePictureHierarchy"/>
    <dgm:cxn modelId="{63B84400-009E-4F87-8BDB-DBA99433A4A5}" type="presParOf" srcId="{40752C24-81C3-4777-9893-BD408FA53DFE}" destId="{9694D3F9-E113-41B5-80B2-678F6D5889CB}" srcOrd="0" destOrd="0" presId="urn:microsoft.com/office/officeart/2009/layout/CirclePictureHierarchy"/>
    <dgm:cxn modelId="{3CF7C3D6-D989-4D59-A350-857B34A749CC}" type="presParOf" srcId="{9694D3F9-E113-41B5-80B2-678F6D5889CB}" destId="{EB433BA5-D1E6-4511-93C0-02F1555EC582}" srcOrd="0" destOrd="0" presId="urn:microsoft.com/office/officeart/2009/layout/CirclePictureHierarchy"/>
    <dgm:cxn modelId="{AB2B8BF3-4B3F-4126-8499-F20EAB1E46A7}" type="presParOf" srcId="{9694D3F9-E113-41B5-80B2-678F6D5889CB}" destId="{943DBD0D-F4E6-4ED0-82EB-86D3CE02BEE9}" srcOrd="1" destOrd="0" presId="urn:microsoft.com/office/officeart/2009/layout/CirclePictureHierarchy"/>
    <dgm:cxn modelId="{0DE3D5D8-BC3B-41FF-8638-671FD055F389}" type="presParOf" srcId="{40752C24-81C3-4777-9893-BD408FA53DFE}" destId="{5466ABF5-6350-4B48-A60B-2B29A358C5BC}" srcOrd="1" destOrd="0" presId="urn:microsoft.com/office/officeart/2009/layout/CirclePictureHierarchy"/>
    <dgm:cxn modelId="{65544243-2926-4DBB-89A6-7F87D9488291}" type="presParOf" srcId="{2EE3A2A1-3811-4AD2-B4DB-F5D686EBF565}" destId="{9FEEA85D-4E8D-4A37-91A9-4E6676237C36}" srcOrd="2" destOrd="0" presId="urn:microsoft.com/office/officeart/2009/layout/CirclePictureHierarchy"/>
    <dgm:cxn modelId="{B95A78C4-A511-4C30-A625-94495AC1B32B}" type="presParOf" srcId="{2EE3A2A1-3811-4AD2-B4DB-F5D686EBF565}" destId="{B523542D-982A-4500-91B5-E745C634DF9F}" srcOrd="3" destOrd="0" presId="urn:microsoft.com/office/officeart/2009/layout/CirclePictureHierarchy"/>
    <dgm:cxn modelId="{9F3F758A-55B6-406C-93E2-63D2E31BDAD7}" type="presParOf" srcId="{B523542D-982A-4500-91B5-E745C634DF9F}" destId="{183A000A-7729-4407-8026-6DE350804699}" srcOrd="0" destOrd="0" presId="urn:microsoft.com/office/officeart/2009/layout/CirclePictureHierarchy"/>
    <dgm:cxn modelId="{D6F8BDDB-4D90-4A6E-A97D-56BFDD7048E1}" type="presParOf" srcId="{183A000A-7729-4407-8026-6DE350804699}" destId="{B6E8AECE-D3FA-4391-9544-97F395811AB3}" srcOrd="0" destOrd="0" presId="urn:microsoft.com/office/officeart/2009/layout/CirclePictureHierarchy"/>
    <dgm:cxn modelId="{A91DD1BB-10E9-4259-899B-8A4A8AFC7605}" type="presParOf" srcId="{183A000A-7729-4407-8026-6DE350804699}" destId="{A219B0C3-7457-4EDE-A025-243C351057EF}" srcOrd="1" destOrd="0" presId="urn:microsoft.com/office/officeart/2009/layout/CirclePictureHierarchy"/>
    <dgm:cxn modelId="{B0FFCEC9-4D7A-413A-BEEA-25903994A6B1}" type="presParOf" srcId="{B523542D-982A-4500-91B5-E745C634DF9F}" destId="{B6F2BDF0-6590-4C56-AED3-CE76A4F7DEF5}" srcOrd="1" destOrd="0" presId="urn:microsoft.com/office/officeart/2009/layout/CirclePictureHierarchy"/>
    <dgm:cxn modelId="{A4D9A531-56EF-4D7C-A29E-502CE94AC0EE}" type="presParOf" srcId="{E3528AD1-826E-4DCB-9EA5-4DCB7A33E4D6}" destId="{DD6F7035-2CD9-4889-B59C-C91BDB9A8EF7}" srcOrd="2" destOrd="0" presId="urn:microsoft.com/office/officeart/2009/layout/CirclePictureHierarchy"/>
    <dgm:cxn modelId="{805C15C8-48F9-4E4F-A521-909767F8C5F6}" type="presParOf" srcId="{E3528AD1-826E-4DCB-9EA5-4DCB7A33E4D6}" destId="{7518BD80-098D-4548-83AC-0496DB6F8727}" srcOrd="3" destOrd="0" presId="urn:microsoft.com/office/officeart/2009/layout/CirclePictureHierarchy"/>
    <dgm:cxn modelId="{DA56CFA7-742E-4CA1-9242-C8B8343F15C3}" type="presParOf" srcId="{7518BD80-098D-4548-83AC-0496DB6F8727}" destId="{52DAE70E-2C08-4604-90D2-BAE8146E8E0F}" srcOrd="0" destOrd="0" presId="urn:microsoft.com/office/officeart/2009/layout/CirclePictureHierarchy"/>
    <dgm:cxn modelId="{5CE7497B-7E70-43C5-8239-6910A7617603}" type="presParOf" srcId="{52DAE70E-2C08-4604-90D2-BAE8146E8E0F}" destId="{28D5B488-5F87-49EA-A3A1-C72D07D14789}" srcOrd="0" destOrd="0" presId="urn:microsoft.com/office/officeart/2009/layout/CirclePictureHierarchy"/>
    <dgm:cxn modelId="{A350D2E8-165A-49DC-B715-8044CF10E2C5}" type="presParOf" srcId="{52DAE70E-2C08-4604-90D2-BAE8146E8E0F}" destId="{DA16210F-2BD0-4516-9F99-4B360236FA34}" srcOrd="1" destOrd="0" presId="urn:microsoft.com/office/officeart/2009/layout/CirclePictureHierarchy"/>
    <dgm:cxn modelId="{DBFCF789-F585-428B-9F8E-2F0886DDEDC7}" type="presParOf" srcId="{7518BD80-098D-4548-83AC-0496DB6F8727}" destId="{AF04F685-9BFE-446D-98F6-3790D09CBC46}" srcOrd="1" destOrd="0" presId="urn:microsoft.com/office/officeart/2009/layout/CirclePictureHierarchy"/>
    <dgm:cxn modelId="{015199F3-4716-40EB-8015-4F55ADA19F8B}" type="presParOf" srcId="{AF04F685-9BFE-446D-98F6-3790D09CBC46}" destId="{E634CC62-0F92-4BEF-AF8F-46718E90142D}" srcOrd="0" destOrd="0" presId="urn:microsoft.com/office/officeart/2009/layout/CirclePictureHierarchy"/>
    <dgm:cxn modelId="{43DC9527-C052-46E3-833D-A2C98C96E0A2}" type="presParOf" srcId="{AF04F685-9BFE-446D-98F6-3790D09CBC46}" destId="{E7FDC8D8-9913-4DC8-96AC-540460485AB3}" srcOrd="1" destOrd="0" presId="urn:microsoft.com/office/officeart/2009/layout/CirclePictureHierarchy"/>
    <dgm:cxn modelId="{BBEFA8F0-B6CD-4196-9BA9-6342A7A95FA0}" type="presParOf" srcId="{E7FDC8D8-9913-4DC8-96AC-540460485AB3}" destId="{309B5863-61EA-451E-92F5-3A3B823AAFED}" srcOrd="0" destOrd="0" presId="urn:microsoft.com/office/officeart/2009/layout/CirclePictureHierarchy"/>
    <dgm:cxn modelId="{33FCF513-52E3-4C87-9119-FA801419997E}" type="presParOf" srcId="{309B5863-61EA-451E-92F5-3A3B823AAFED}" destId="{BDD47990-033D-414F-9491-59BD8223C35A}" srcOrd="0" destOrd="0" presId="urn:microsoft.com/office/officeart/2009/layout/CirclePictureHierarchy"/>
    <dgm:cxn modelId="{D684AC96-0DA0-41C3-B25B-CDB8BA997D3E}" type="presParOf" srcId="{309B5863-61EA-451E-92F5-3A3B823AAFED}" destId="{BB97E1E4-50F8-4DBE-A82F-4292DFA46700}" srcOrd="1" destOrd="0" presId="urn:microsoft.com/office/officeart/2009/layout/CirclePictureHierarchy"/>
    <dgm:cxn modelId="{9EB2C774-BF59-407A-AC43-CC462AD0319B}" type="presParOf" srcId="{E7FDC8D8-9913-4DC8-96AC-540460485AB3}" destId="{B8595DC2-0BF0-4808-A3D0-61D744FC833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F6DBC-21AB-4419-8CC6-BFA8195E53C3}" type="doc">
      <dgm:prSet loTypeId="urn:microsoft.com/office/officeart/2008/layout/VerticalCurvedList" loCatId="list" qsTypeId="urn:microsoft.com/office/officeart/2005/8/quickstyle/simple1" qsCatId="simple" csTypeId="urn:microsoft.com/office/officeart/2005/8/colors/accent5_4" csCatId="accent5" phldr="1"/>
      <dgm:spPr/>
      <dgm:t>
        <a:bodyPr/>
        <a:lstStyle/>
        <a:p>
          <a:endParaRPr lang="en-US"/>
        </a:p>
      </dgm:t>
    </dgm:pt>
    <dgm:pt modelId="{D84CBA47-FB44-4DD1-B230-016C13E4F4B6}">
      <dgm:prSet phldrT="[Text]" custT="1"/>
      <dgm:spPr>
        <a:ln>
          <a:solidFill>
            <a:schemeClr val="tx2">
              <a:lumMod val="50000"/>
            </a:schemeClr>
          </a:solidFill>
        </a:ln>
      </dgm:spPr>
      <dgm:t>
        <a:bodyPr/>
        <a:lstStyle/>
        <a:p>
          <a:r>
            <a:rPr lang="en-US" sz="1600">
              <a:ea typeface="+mn-lt"/>
              <a:cs typeface="+mn-lt"/>
            </a:rPr>
            <a:t>Binary </a:t>
          </a:r>
          <a:r>
            <a:rPr lang="en-US" sz="1600" err="1">
              <a:ea typeface="+mn-lt"/>
              <a:cs typeface="+mn-lt"/>
            </a:rPr>
            <a:t>trie</a:t>
          </a:r>
          <a:r>
            <a:rPr lang="en-US" sz="16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a:ea typeface="+mn-lt"/>
              <a:cs typeface="+mn-lt"/>
            </a:rPr>
            <a:t>. </a:t>
          </a:r>
          <a:endParaRPr lang="en-US" sz="1800"/>
        </a:p>
      </dgm:t>
    </dgm:pt>
    <dgm:pt modelId="{EDCFA66B-B31B-41CA-B0A6-D99254F3DD77}" type="parTrans" cxnId="{4A70FC19-53CB-44CA-A1BE-38E75F4E2B8C}">
      <dgm:prSet/>
      <dgm:spPr/>
      <dgm:t>
        <a:bodyPr/>
        <a:lstStyle/>
        <a:p>
          <a:endParaRPr lang="en-US"/>
        </a:p>
      </dgm:t>
    </dgm:pt>
    <dgm:pt modelId="{A482AE75-5765-4EB4-B58D-8632406B1C9A}" type="sibTrans" cxnId="{4A70FC19-53CB-44CA-A1BE-38E75F4E2B8C}">
      <dgm:prSet/>
      <dgm:spPr>
        <a:solidFill>
          <a:schemeClr val="accent4">
            <a:lumMod val="75000"/>
          </a:schemeClr>
        </a:solidFill>
        <a:ln>
          <a:solidFill>
            <a:schemeClr val="accent4">
              <a:lumMod val="50000"/>
            </a:schemeClr>
          </a:solidFill>
        </a:ln>
      </dgm:spPr>
      <dgm:t>
        <a:bodyPr/>
        <a:lstStyle/>
        <a:p>
          <a:endParaRPr lang="en-US"/>
        </a:p>
      </dgm:t>
    </dgm:pt>
    <dgm:pt modelId="{75B47591-A2BC-4B10-8E43-4C7FCDC8549A}">
      <dgm:prSet phldrT="[Text]" custT="1"/>
      <dgm:spPr>
        <a:ln>
          <a:solidFill>
            <a:schemeClr val="tx2">
              <a:lumMod val="50000"/>
            </a:schemeClr>
          </a:solidFill>
        </a:ln>
      </dgm:spPr>
      <dgm:t>
        <a:bodyPr/>
        <a:lstStyle/>
        <a:p>
          <a:r>
            <a:rPr lang="en-US" sz="16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a:solidFill>
              <a:schemeClr val="tx1">
                <a:lumMod val="85000"/>
                <a:lumOff val="15000"/>
              </a:schemeClr>
            </a:solidFill>
          </a:endParaRPr>
        </a:p>
      </dgm:t>
    </dgm:pt>
    <dgm:pt modelId="{6E57DBCA-14EC-4899-B767-392DD333966E}" type="parTrans" cxnId="{59B903AD-C8E0-4B71-A7B6-714269B3DE94}">
      <dgm:prSet/>
      <dgm:spPr/>
      <dgm:t>
        <a:bodyPr/>
        <a:lstStyle/>
        <a:p>
          <a:endParaRPr lang="en-US"/>
        </a:p>
      </dgm:t>
    </dgm:pt>
    <dgm:pt modelId="{E047C3A7-3FDF-4A6C-B2B3-0296E1D068F3}" type="sibTrans" cxnId="{59B903AD-C8E0-4B71-A7B6-714269B3DE94}">
      <dgm:prSet/>
      <dgm:spPr/>
      <dgm:t>
        <a:bodyPr/>
        <a:lstStyle/>
        <a:p>
          <a:endParaRPr lang="en-US"/>
        </a:p>
      </dgm:t>
    </dgm:pt>
    <dgm:pt modelId="{558AEF7C-4A32-45DF-B752-6362764CC865}">
      <dgm:prSet phldrT="[Text]" custT="1"/>
      <dgm:spPr>
        <a:solidFill>
          <a:schemeClr val="accent5">
            <a:lumMod val="40000"/>
            <a:lumOff val="60000"/>
          </a:schemeClr>
        </a:solidFill>
        <a:ln>
          <a:solidFill>
            <a:schemeClr val="tx2">
              <a:lumMod val="50000"/>
            </a:schemeClr>
          </a:solidFill>
        </a:ln>
      </dgm:spPr>
      <dgm:t>
        <a:bodyPr/>
        <a:lstStyle/>
        <a:p>
          <a:r>
            <a:rPr lang="en-US" sz="1600">
              <a:solidFill>
                <a:schemeClr val="tx1">
                  <a:lumMod val="85000"/>
                  <a:lumOff val="15000"/>
                </a:schemeClr>
              </a:solidFill>
              <a:ea typeface="+mn-lt"/>
              <a:cs typeface="+mn-lt"/>
            </a:rPr>
            <a:t>If a node containing a prefix mark (*) is seen, store it somewhere as the longest match.</a:t>
          </a:r>
          <a:endParaRPr lang="en-US" sz="1600"/>
        </a:p>
      </dgm:t>
    </dgm:pt>
    <dgm:pt modelId="{BAD8D59E-C695-41D7-94E5-EC726761A650}" type="parTrans" cxnId="{7397818E-21DC-48E2-BA91-22B5D3EF8885}">
      <dgm:prSet/>
      <dgm:spPr/>
      <dgm:t>
        <a:bodyPr/>
        <a:lstStyle/>
        <a:p>
          <a:endParaRPr lang="en-US"/>
        </a:p>
      </dgm:t>
    </dgm:pt>
    <dgm:pt modelId="{BC9DF9D9-C20D-41BF-B757-C3E0EFC61B75}" type="sibTrans" cxnId="{7397818E-21DC-48E2-BA91-22B5D3EF8885}">
      <dgm:prSet/>
      <dgm:spPr/>
      <dgm:t>
        <a:bodyPr/>
        <a:lstStyle/>
        <a:p>
          <a:endParaRPr lang="en-US"/>
        </a:p>
      </dgm:t>
    </dgm:pt>
    <dgm:pt modelId="{AB093E44-8EA0-4086-90C7-F9EEE23D1F10}" type="pres">
      <dgm:prSet presAssocID="{A34F6DBC-21AB-4419-8CC6-BFA8195E53C3}" presName="Name0" presStyleCnt="0">
        <dgm:presLayoutVars>
          <dgm:chMax val="7"/>
          <dgm:chPref val="7"/>
          <dgm:dir/>
        </dgm:presLayoutVars>
      </dgm:prSet>
      <dgm:spPr/>
    </dgm:pt>
    <dgm:pt modelId="{2DAA6658-C520-42CC-A897-54AC373D936E}" type="pres">
      <dgm:prSet presAssocID="{A34F6DBC-21AB-4419-8CC6-BFA8195E53C3}" presName="Name1" presStyleCnt="0"/>
      <dgm:spPr/>
    </dgm:pt>
    <dgm:pt modelId="{978D9119-E735-4B6B-8974-6BF1949418B4}" type="pres">
      <dgm:prSet presAssocID="{A34F6DBC-21AB-4419-8CC6-BFA8195E53C3}" presName="cycle" presStyleCnt="0"/>
      <dgm:spPr/>
    </dgm:pt>
    <dgm:pt modelId="{2943804D-1055-4160-8949-8E211A0CA942}" type="pres">
      <dgm:prSet presAssocID="{A34F6DBC-21AB-4419-8CC6-BFA8195E53C3}" presName="srcNode" presStyleLbl="node1" presStyleIdx="0" presStyleCnt="3"/>
      <dgm:spPr/>
    </dgm:pt>
    <dgm:pt modelId="{624E7341-EA2C-4F7A-8A5D-F60420301002}" type="pres">
      <dgm:prSet presAssocID="{A34F6DBC-21AB-4419-8CC6-BFA8195E53C3}" presName="conn" presStyleLbl="parChTrans1D2" presStyleIdx="0" presStyleCnt="1" custLinFactNeighborX="-559" custLinFactNeighborY="3724"/>
      <dgm:spPr/>
    </dgm:pt>
    <dgm:pt modelId="{0CAC0C82-406B-47DC-AD0D-2A4AD46BD12D}" type="pres">
      <dgm:prSet presAssocID="{A34F6DBC-21AB-4419-8CC6-BFA8195E53C3}" presName="extraNode" presStyleLbl="node1" presStyleIdx="0" presStyleCnt="3"/>
      <dgm:spPr/>
    </dgm:pt>
    <dgm:pt modelId="{B062496E-3ADD-42A1-8B9C-26D99AFAF2DE}" type="pres">
      <dgm:prSet presAssocID="{A34F6DBC-21AB-4419-8CC6-BFA8195E53C3}" presName="dstNode" presStyleLbl="node1" presStyleIdx="0" presStyleCnt="3"/>
      <dgm:spPr/>
    </dgm:pt>
    <dgm:pt modelId="{02851D69-55D9-4775-83D3-C55F7BFFB4D9}" type="pres">
      <dgm:prSet presAssocID="{D84CBA47-FB44-4DD1-B230-016C13E4F4B6}" presName="text_1" presStyleLbl="node1" presStyleIdx="0" presStyleCnt="3">
        <dgm:presLayoutVars>
          <dgm:bulletEnabled val="1"/>
        </dgm:presLayoutVars>
      </dgm:prSet>
      <dgm:spPr/>
    </dgm:pt>
    <dgm:pt modelId="{45A61DD2-787C-4E7E-AFC0-787CC5387A10}" type="pres">
      <dgm:prSet presAssocID="{D84CBA47-FB44-4DD1-B230-016C13E4F4B6}" presName="accent_1" presStyleCnt="0"/>
      <dgm:spPr/>
    </dgm:pt>
    <dgm:pt modelId="{7ACE0105-FF52-4B38-87CC-9CA0D802E2C6}" type="pres">
      <dgm:prSet presAssocID="{D84CBA47-FB44-4DD1-B230-016C13E4F4B6}" presName="accentRepeatNode" presStyleLbl="solidFgAcc1" presStyleIdx="0" presStyleCnt="3"/>
      <dgm:spPr>
        <a:solidFill>
          <a:schemeClr val="tx2">
            <a:lumMod val="75000"/>
          </a:schemeClr>
        </a:solidFill>
      </dgm:spPr>
    </dgm:pt>
    <dgm:pt modelId="{A4110A82-4B2C-4E27-92D2-410B23F114B7}" type="pres">
      <dgm:prSet presAssocID="{75B47591-A2BC-4B10-8E43-4C7FCDC8549A}" presName="text_2" presStyleLbl="node1" presStyleIdx="1" presStyleCnt="3">
        <dgm:presLayoutVars>
          <dgm:bulletEnabled val="1"/>
        </dgm:presLayoutVars>
      </dgm:prSet>
      <dgm:spPr/>
    </dgm:pt>
    <dgm:pt modelId="{57C0747E-7310-4967-8B01-1E3B97C30EFE}" type="pres">
      <dgm:prSet presAssocID="{75B47591-A2BC-4B10-8E43-4C7FCDC8549A}" presName="accent_2" presStyleCnt="0"/>
      <dgm:spPr/>
    </dgm:pt>
    <dgm:pt modelId="{14718EBD-1DDD-46EB-BC52-54EEC143A2B4}" type="pres">
      <dgm:prSet presAssocID="{75B47591-A2BC-4B10-8E43-4C7FCDC8549A}" presName="accentRepeatNode" presStyleLbl="solidFgAcc1" presStyleIdx="1" presStyleCnt="3"/>
      <dgm:spPr>
        <a:solidFill>
          <a:schemeClr val="tx2">
            <a:lumMod val="50000"/>
          </a:schemeClr>
        </a:solidFill>
      </dgm:spPr>
    </dgm:pt>
    <dgm:pt modelId="{BE3662B6-8A28-43B8-9E03-96E3F7A392D5}" type="pres">
      <dgm:prSet presAssocID="{558AEF7C-4A32-45DF-B752-6362764CC865}" presName="text_3" presStyleLbl="node1" presStyleIdx="2" presStyleCnt="3" custLinFactNeighborX="-193" custLinFactNeighborY="-117">
        <dgm:presLayoutVars>
          <dgm:bulletEnabled val="1"/>
        </dgm:presLayoutVars>
      </dgm:prSet>
      <dgm:spPr/>
    </dgm:pt>
    <dgm:pt modelId="{CFBE6042-EE30-4371-8DAD-B1869E5275EF}" type="pres">
      <dgm:prSet presAssocID="{558AEF7C-4A32-45DF-B752-6362764CC865}" presName="accent_3" presStyleCnt="0"/>
      <dgm:spPr/>
    </dgm:pt>
    <dgm:pt modelId="{5B254A03-EB9E-4662-9246-974D1E476464}" type="pres">
      <dgm:prSet presAssocID="{558AEF7C-4A32-45DF-B752-6362764CC865}" presName="accentRepeatNode" presStyleLbl="solidFgAcc1" presStyleIdx="2" presStyleCnt="3"/>
      <dgm:spPr>
        <a:solidFill>
          <a:schemeClr val="tx2">
            <a:lumMod val="50000"/>
          </a:schemeClr>
        </a:solidFill>
      </dgm:spPr>
    </dgm:pt>
  </dgm:ptLst>
  <dgm:cxnLst>
    <dgm:cxn modelId="{4A70FC19-53CB-44CA-A1BE-38E75F4E2B8C}" srcId="{A34F6DBC-21AB-4419-8CC6-BFA8195E53C3}" destId="{D84CBA47-FB44-4DD1-B230-016C13E4F4B6}" srcOrd="0" destOrd="0" parTransId="{EDCFA66B-B31B-41CA-B0A6-D99254F3DD77}" sibTransId="{A482AE75-5765-4EB4-B58D-8632406B1C9A}"/>
    <dgm:cxn modelId="{7397818E-21DC-48E2-BA91-22B5D3EF8885}" srcId="{A34F6DBC-21AB-4419-8CC6-BFA8195E53C3}" destId="{558AEF7C-4A32-45DF-B752-6362764CC865}" srcOrd="2" destOrd="0" parTransId="{BAD8D59E-C695-41D7-94E5-EC726761A650}" sibTransId="{BC9DF9D9-C20D-41BF-B757-C3E0EFC61B75}"/>
    <dgm:cxn modelId="{5FDEEFA7-4CE5-4FE5-B57A-78B493C41FD6}" type="presOf" srcId="{A482AE75-5765-4EB4-B58D-8632406B1C9A}" destId="{624E7341-EA2C-4F7A-8A5D-F60420301002}" srcOrd="0" destOrd="0" presId="urn:microsoft.com/office/officeart/2008/layout/VerticalCurvedList"/>
    <dgm:cxn modelId="{59B903AD-C8E0-4B71-A7B6-714269B3DE94}" srcId="{A34F6DBC-21AB-4419-8CC6-BFA8195E53C3}" destId="{75B47591-A2BC-4B10-8E43-4C7FCDC8549A}" srcOrd="1" destOrd="0" parTransId="{6E57DBCA-14EC-4899-B767-392DD333966E}" sibTransId="{E047C3A7-3FDF-4A6C-B2B3-0296E1D068F3}"/>
    <dgm:cxn modelId="{EAF3CABC-B210-4E10-8CAD-3E6A5824694C}" type="presOf" srcId="{558AEF7C-4A32-45DF-B752-6362764CC865}" destId="{BE3662B6-8A28-43B8-9E03-96E3F7A392D5}" srcOrd="0" destOrd="0" presId="urn:microsoft.com/office/officeart/2008/layout/VerticalCurvedList"/>
    <dgm:cxn modelId="{90F11BC2-772E-4ACE-A0AA-9EE81FB59735}" type="presOf" srcId="{75B47591-A2BC-4B10-8E43-4C7FCDC8549A}" destId="{A4110A82-4B2C-4E27-92D2-410B23F114B7}" srcOrd="0" destOrd="0" presId="urn:microsoft.com/office/officeart/2008/layout/VerticalCurvedList"/>
    <dgm:cxn modelId="{92DC2EC2-E713-4B0B-81B4-E15592C31F52}" type="presOf" srcId="{A34F6DBC-21AB-4419-8CC6-BFA8195E53C3}" destId="{AB093E44-8EA0-4086-90C7-F9EEE23D1F10}" srcOrd="0" destOrd="0" presId="urn:microsoft.com/office/officeart/2008/layout/VerticalCurvedList"/>
    <dgm:cxn modelId="{A5DFA5C3-DED5-4697-AE3A-0261112F3056}" type="presOf" srcId="{D84CBA47-FB44-4DD1-B230-016C13E4F4B6}" destId="{02851D69-55D9-4775-83D3-C55F7BFFB4D9}" srcOrd="0" destOrd="0" presId="urn:microsoft.com/office/officeart/2008/layout/VerticalCurvedList"/>
    <dgm:cxn modelId="{155A5D33-751A-4EA0-A3B6-EE83B48B9845}" type="presParOf" srcId="{AB093E44-8EA0-4086-90C7-F9EEE23D1F10}" destId="{2DAA6658-C520-42CC-A897-54AC373D936E}" srcOrd="0" destOrd="0" presId="urn:microsoft.com/office/officeart/2008/layout/VerticalCurvedList"/>
    <dgm:cxn modelId="{CBFE024A-FA01-443A-A8F9-1DBEF176F723}" type="presParOf" srcId="{2DAA6658-C520-42CC-A897-54AC373D936E}" destId="{978D9119-E735-4B6B-8974-6BF1949418B4}" srcOrd="0" destOrd="0" presId="urn:microsoft.com/office/officeart/2008/layout/VerticalCurvedList"/>
    <dgm:cxn modelId="{D14CD0A0-DED6-4DA2-9DEF-B13A2292339E}" type="presParOf" srcId="{978D9119-E735-4B6B-8974-6BF1949418B4}" destId="{2943804D-1055-4160-8949-8E211A0CA942}" srcOrd="0" destOrd="0" presId="urn:microsoft.com/office/officeart/2008/layout/VerticalCurvedList"/>
    <dgm:cxn modelId="{7AD36ECE-810D-4875-9438-86C042D358AE}" type="presParOf" srcId="{978D9119-E735-4B6B-8974-6BF1949418B4}" destId="{624E7341-EA2C-4F7A-8A5D-F60420301002}" srcOrd="1" destOrd="0" presId="urn:microsoft.com/office/officeart/2008/layout/VerticalCurvedList"/>
    <dgm:cxn modelId="{2D9E23E7-A3EF-404B-9EB1-431CF394B36E}" type="presParOf" srcId="{978D9119-E735-4B6B-8974-6BF1949418B4}" destId="{0CAC0C82-406B-47DC-AD0D-2A4AD46BD12D}" srcOrd="2" destOrd="0" presId="urn:microsoft.com/office/officeart/2008/layout/VerticalCurvedList"/>
    <dgm:cxn modelId="{E55CDA44-8AE8-4163-B60D-E87C25A488D9}" type="presParOf" srcId="{978D9119-E735-4B6B-8974-6BF1949418B4}" destId="{B062496E-3ADD-42A1-8B9C-26D99AFAF2DE}" srcOrd="3" destOrd="0" presId="urn:microsoft.com/office/officeart/2008/layout/VerticalCurvedList"/>
    <dgm:cxn modelId="{0DF87347-9907-4089-B60B-2133735BFC67}" type="presParOf" srcId="{2DAA6658-C520-42CC-A897-54AC373D936E}" destId="{02851D69-55D9-4775-83D3-C55F7BFFB4D9}" srcOrd="1" destOrd="0" presId="urn:microsoft.com/office/officeart/2008/layout/VerticalCurvedList"/>
    <dgm:cxn modelId="{749945BC-E4B8-4860-9407-AFB0A27010AC}" type="presParOf" srcId="{2DAA6658-C520-42CC-A897-54AC373D936E}" destId="{45A61DD2-787C-4E7E-AFC0-787CC5387A10}" srcOrd="2" destOrd="0" presId="urn:microsoft.com/office/officeart/2008/layout/VerticalCurvedList"/>
    <dgm:cxn modelId="{898035E5-C5BB-40C4-92AF-08F54BE913DD}" type="presParOf" srcId="{45A61DD2-787C-4E7E-AFC0-787CC5387A10}" destId="{7ACE0105-FF52-4B38-87CC-9CA0D802E2C6}" srcOrd="0" destOrd="0" presId="urn:microsoft.com/office/officeart/2008/layout/VerticalCurvedList"/>
    <dgm:cxn modelId="{879A30C0-6746-41AB-B3F7-BE13F71F6A9D}" type="presParOf" srcId="{2DAA6658-C520-42CC-A897-54AC373D936E}" destId="{A4110A82-4B2C-4E27-92D2-410B23F114B7}" srcOrd="3" destOrd="0" presId="urn:microsoft.com/office/officeart/2008/layout/VerticalCurvedList"/>
    <dgm:cxn modelId="{29785B2D-9D89-4401-ADA7-EA5577D3C63F}" type="presParOf" srcId="{2DAA6658-C520-42CC-A897-54AC373D936E}" destId="{57C0747E-7310-4967-8B01-1E3B97C30EFE}" srcOrd="4" destOrd="0" presId="urn:microsoft.com/office/officeart/2008/layout/VerticalCurvedList"/>
    <dgm:cxn modelId="{30E3A1DA-9FA0-404C-B526-2E49BD52ED46}" type="presParOf" srcId="{57C0747E-7310-4967-8B01-1E3B97C30EFE}" destId="{14718EBD-1DDD-46EB-BC52-54EEC143A2B4}" srcOrd="0" destOrd="0" presId="urn:microsoft.com/office/officeart/2008/layout/VerticalCurvedList"/>
    <dgm:cxn modelId="{5FE5BD20-40B8-4FCE-990F-FBF255815B43}" type="presParOf" srcId="{2DAA6658-C520-42CC-A897-54AC373D936E}" destId="{BE3662B6-8A28-43B8-9E03-96E3F7A392D5}" srcOrd="5" destOrd="0" presId="urn:microsoft.com/office/officeart/2008/layout/VerticalCurvedList"/>
    <dgm:cxn modelId="{4D09A6AA-FE63-4C43-8F63-56BDA10DD701}" type="presParOf" srcId="{2DAA6658-C520-42CC-A897-54AC373D936E}" destId="{CFBE6042-EE30-4371-8DAD-B1869E5275EF}" srcOrd="6" destOrd="0" presId="urn:microsoft.com/office/officeart/2008/layout/VerticalCurvedList"/>
    <dgm:cxn modelId="{B0C3B65B-BCBB-4ACE-BC4A-FC96BEF822CD}" type="presParOf" srcId="{CFBE6042-EE30-4371-8DAD-B1869E5275EF}" destId="{5B254A03-EB9E-4662-9246-974D1E4764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err="1">
              <a:ea typeface="+mn-lt"/>
              <a:cs typeface="+mn-lt"/>
            </a:rPr>
            <a:t>AddChild</a:t>
          </a:r>
          <a:endParaRPr lang="en-US" sz="200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0BE93E47-6C74-4D82-96B2-13622424426A}">
      <dgm:prSet phldrT="[Text]" custT="1"/>
      <dgm:spPr/>
      <dgm:t>
        <a:bodyPr/>
        <a:lstStyle/>
        <a:p>
          <a:r>
            <a:rPr lang="en-US" sz="1600"/>
            <a:t>Save backtrack</a:t>
          </a:r>
        </a:p>
      </dgm:t>
    </dgm:pt>
    <dgm:pt modelId="{B32752EB-FB87-44C1-A63A-A889476EDA42}" type="parTrans" cxnId="{B0123693-4180-4411-95F7-0AF6C4D3FE3D}">
      <dgm:prSet/>
      <dgm:spPr/>
      <dgm:t>
        <a:bodyPr/>
        <a:lstStyle/>
        <a:p>
          <a:endParaRPr lang="en-US"/>
        </a:p>
      </dgm:t>
    </dgm:pt>
    <dgm:pt modelId="{432F74CF-5BA4-4673-B976-F63EA603BB27}" type="sibTrans" cxnId="{B0123693-4180-4411-95F7-0AF6C4D3FE3D}">
      <dgm:prSet/>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a:ea typeface="+mn-lt"/>
              <a:cs typeface="+mn-lt"/>
            </a:rPr>
            <a:t>reading IP address from database</a:t>
          </a:r>
          <a:endParaRPr lang="en-US" sz="160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a:ea typeface="+mn-lt"/>
              <a:cs typeface="+mn-lt"/>
            </a:rPr>
            <a:t>LookupNonRecursive</a:t>
          </a:r>
          <a:endParaRPr lang="en-US" sz="200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a:t>Creating </a:t>
          </a:r>
          <a:r>
            <a:rPr lang="en-US" sz="1600" err="1"/>
            <a:t>trie</a:t>
          </a:r>
          <a:r>
            <a:rPr lang="en-US" sz="1600"/>
            <a:t> by calling </a:t>
          </a:r>
          <a:r>
            <a:rPr lang="en-US" sz="1600" err="1"/>
            <a:t>AddChild</a:t>
          </a:r>
          <a:endParaRPr lang="en-US" sz="160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907173-66BC-485B-9B91-B1C98638C43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19CA5A0-4ACB-4BF8-9CA9-1B333C7BCF23}">
      <dgm:prSet phldrT="[Text]"/>
      <dgm:spPr/>
      <dgm:t>
        <a:bodyPr/>
        <a:lstStyle/>
        <a:p>
          <a:r>
            <a:rPr lang="en-US"/>
            <a:t>create</a:t>
          </a:r>
        </a:p>
      </dgm:t>
    </dgm:pt>
    <dgm:pt modelId="{9875EED3-1476-43AC-B352-850AFC852BB9}" type="parTrans" cxnId="{E3684DB8-B244-43F6-B283-445BD2962494}">
      <dgm:prSet/>
      <dgm:spPr/>
      <dgm:t>
        <a:bodyPr/>
        <a:lstStyle/>
        <a:p>
          <a:endParaRPr lang="en-US"/>
        </a:p>
      </dgm:t>
    </dgm:pt>
    <dgm:pt modelId="{7A852B60-3CB4-4E6A-A7BD-C3897C6B88ED}" type="sibTrans" cxnId="{E3684DB8-B244-43F6-B283-445BD2962494}">
      <dgm:prSet/>
      <dgm:spPr/>
      <dgm:t>
        <a:bodyPr/>
        <a:lstStyle/>
        <a:p>
          <a:endParaRPr lang="en-US"/>
        </a:p>
      </dgm:t>
    </dgm:pt>
    <dgm:pt modelId="{953593FA-C5B1-44D4-B597-95CA8306118D}">
      <dgm:prSet phldrT="[Text]"/>
      <dgm:spPr/>
      <dgm:t>
        <a:bodyPr/>
        <a:lstStyle/>
        <a:p>
          <a:r>
            <a:rPr lang="en-US"/>
            <a:t>left</a:t>
          </a:r>
        </a:p>
      </dgm:t>
    </dgm:pt>
    <dgm:pt modelId="{1748229A-C3CE-4249-A292-CA6084DC5027}" type="parTrans" cxnId="{B0F6AB37-EE2A-423E-BC88-C0B3DA6E9238}">
      <dgm:prSet/>
      <dgm:spPr/>
      <dgm:t>
        <a:bodyPr/>
        <a:lstStyle/>
        <a:p>
          <a:endParaRPr lang="en-US"/>
        </a:p>
      </dgm:t>
    </dgm:pt>
    <dgm:pt modelId="{3D13BE51-280D-4C56-8A90-E0AF46F2194E}" type="sibTrans" cxnId="{B0F6AB37-EE2A-423E-BC88-C0B3DA6E9238}">
      <dgm:prSet/>
      <dgm:spPr/>
      <dgm:t>
        <a:bodyPr/>
        <a:lstStyle/>
        <a:p>
          <a:endParaRPr lang="en-US"/>
        </a:p>
      </dgm:t>
    </dgm:pt>
    <dgm:pt modelId="{EC29BCA1-2E12-477A-942D-9962EDBB1C5E}">
      <dgm:prSet phldrT="[Text]"/>
      <dgm:spPr/>
      <dgm:t>
        <a:bodyPr/>
        <a:lstStyle/>
        <a:p>
          <a:r>
            <a:rPr lang="en-US"/>
            <a:t>Back track</a:t>
          </a:r>
        </a:p>
      </dgm:t>
    </dgm:pt>
    <dgm:pt modelId="{9B78FB55-DB33-4142-9D51-8F70B013D973}" type="parTrans" cxnId="{4292D69F-56BA-48EA-A716-AEAD72710BBE}">
      <dgm:prSet/>
      <dgm:spPr/>
      <dgm:t>
        <a:bodyPr/>
        <a:lstStyle/>
        <a:p>
          <a:endParaRPr lang="en-US"/>
        </a:p>
      </dgm:t>
    </dgm:pt>
    <dgm:pt modelId="{7CD5140D-A8DF-4664-9716-16B7950F5A02}" type="sibTrans" cxnId="{4292D69F-56BA-48EA-A716-AEAD72710BBE}">
      <dgm:prSet/>
      <dgm:spPr/>
      <dgm:t>
        <a:bodyPr/>
        <a:lstStyle/>
        <a:p>
          <a:endParaRPr lang="en-US"/>
        </a:p>
      </dgm:t>
    </dgm:pt>
    <dgm:pt modelId="{DAB547CF-D3E8-453D-B1BE-26047F98001B}">
      <dgm:prSet phldrT="[Text]"/>
      <dgm:spPr/>
      <dgm:t>
        <a:bodyPr/>
        <a:lstStyle/>
        <a:p>
          <a:r>
            <a:rPr lang="en-US"/>
            <a:t>result</a:t>
          </a:r>
        </a:p>
      </dgm:t>
    </dgm:pt>
    <dgm:pt modelId="{571D0859-FF90-4E11-8F50-7248AF5A11D8}" type="parTrans" cxnId="{8DCD25A3-D2CE-476A-B6D8-B95179175ECB}">
      <dgm:prSet/>
      <dgm:spPr/>
      <dgm:t>
        <a:bodyPr/>
        <a:lstStyle/>
        <a:p>
          <a:endParaRPr lang="en-US"/>
        </a:p>
      </dgm:t>
    </dgm:pt>
    <dgm:pt modelId="{F1B638C7-388A-4D77-A9D3-BA367439AA08}" type="sibTrans" cxnId="{8DCD25A3-D2CE-476A-B6D8-B95179175ECB}">
      <dgm:prSet/>
      <dgm:spPr/>
      <dgm:t>
        <a:bodyPr/>
        <a:lstStyle/>
        <a:p>
          <a:endParaRPr lang="en-US"/>
        </a:p>
      </dgm:t>
    </dgm:pt>
    <dgm:pt modelId="{5EE30C0E-D246-477E-AA8C-35605800A174}">
      <dgm:prSet phldrT="[Text]"/>
      <dgm:spPr/>
      <dgm:t>
        <a:bodyPr/>
        <a:lstStyle/>
        <a:p>
          <a:r>
            <a:rPr lang="en-US"/>
            <a:t>right</a:t>
          </a:r>
        </a:p>
      </dgm:t>
    </dgm:pt>
    <dgm:pt modelId="{A2FC45A9-33AB-4207-AF71-597E27D00569}" type="parTrans" cxnId="{F80CD70E-D712-4F16-B02E-6A7C20DE927B}">
      <dgm:prSet/>
      <dgm:spPr/>
      <dgm:t>
        <a:bodyPr/>
        <a:lstStyle/>
        <a:p>
          <a:endParaRPr lang="en-US"/>
        </a:p>
      </dgm:t>
    </dgm:pt>
    <dgm:pt modelId="{85D92D59-97F1-4795-88CE-A743CB10C5F3}" type="sibTrans" cxnId="{F80CD70E-D712-4F16-B02E-6A7C20DE927B}">
      <dgm:prSet/>
      <dgm:spPr/>
      <dgm:t>
        <a:bodyPr/>
        <a:lstStyle/>
        <a:p>
          <a:endParaRPr lang="en-US"/>
        </a:p>
      </dgm:t>
    </dgm:pt>
    <dgm:pt modelId="{66CB6D85-8DDA-4825-8BB7-B27FC62ED49A}">
      <dgm:prSet phldrT="[Text]"/>
      <dgm:spPr/>
      <dgm:t>
        <a:bodyPr/>
        <a:lstStyle/>
        <a:p>
          <a:r>
            <a:rPr lang="en-US"/>
            <a:t>Result</a:t>
          </a:r>
        </a:p>
      </dgm:t>
    </dgm:pt>
    <dgm:pt modelId="{11B998EF-EDAF-4CF6-9BD7-3A5E872259CC}" type="parTrans" cxnId="{070F32E9-44BC-4054-9D5D-988167009AA8}">
      <dgm:prSet/>
      <dgm:spPr/>
      <dgm:t>
        <a:bodyPr/>
        <a:lstStyle/>
        <a:p>
          <a:endParaRPr lang="en-US"/>
        </a:p>
      </dgm:t>
    </dgm:pt>
    <dgm:pt modelId="{86EE48A5-7144-4DDB-BF4B-9735A97AB727}" type="sibTrans" cxnId="{070F32E9-44BC-4054-9D5D-988167009AA8}">
      <dgm:prSet/>
      <dgm:spPr/>
      <dgm:t>
        <a:bodyPr/>
        <a:lstStyle/>
        <a:p>
          <a:endParaRPr lang="en-US"/>
        </a:p>
      </dgm:t>
    </dgm:pt>
    <dgm:pt modelId="{6AD5AEC9-C743-49F0-A98C-40713A086F24}">
      <dgm:prSet phldrT="[Text]"/>
      <dgm:spPr>
        <a:solidFill>
          <a:srgbClr val="134770"/>
        </a:solidFill>
      </dgm:spPr>
      <dgm:t>
        <a:bodyPr/>
        <a:lstStyle/>
        <a:p>
          <a:r>
            <a:rPr lang="en-US">
              <a:solidFill>
                <a:schemeClr val="tx1"/>
              </a:solidFill>
            </a:rPr>
            <a:t>Stride 3</a:t>
          </a:r>
        </a:p>
      </dgm:t>
    </dgm:pt>
    <dgm:pt modelId="{F05219A9-1E2A-44DE-B344-BA73606484C2}" type="parTrans" cxnId="{83F7D09A-0EB8-4400-B7C3-AA9B76DC0D68}">
      <dgm:prSet/>
      <dgm:spPr/>
      <dgm:t>
        <a:bodyPr/>
        <a:lstStyle/>
        <a:p>
          <a:endParaRPr lang="en-US"/>
        </a:p>
      </dgm:t>
    </dgm:pt>
    <dgm:pt modelId="{7D9592AF-FBA1-4474-AF25-24D2C80FB42F}" type="sibTrans" cxnId="{83F7D09A-0EB8-4400-B7C3-AA9B76DC0D68}">
      <dgm:prSet/>
      <dgm:spPr/>
      <dgm:t>
        <a:bodyPr/>
        <a:lstStyle/>
        <a:p>
          <a:endParaRPr lang="en-US"/>
        </a:p>
      </dgm:t>
    </dgm:pt>
    <dgm:pt modelId="{3EEA5A2B-73EB-4F2D-A89A-873F02F6C0F4}">
      <dgm:prSet phldrT="[Text]"/>
      <dgm:spPr/>
      <dgm:t>
        <a:bodyPr/>
        <a:lstStyle/>
        <a:p>
          <a:r>
            <a:rPr lang="en-US"/>
            <a:t>Back track</a:t>
          </a:r>
        </a:p>
      </dgm:t>
    </dgm:pt>
    <dgm:pt modelId="{C32258CB-3C36-4355-B0B9-E42D4E01F4EE}" type="parTrans" cxnId="{7C4B8A53-675D-4EFD-9656-EF881CE316F4}">
      <dgm:prSet/>
      <dgm:spPr/>
      <dgm:t>
        <a:bodyPr/>
        <a:lstStyle/>
        <a:p>
          <a:endParaRPr lang="en-US"/>
        </a:p>
      </dgm:t>
    </dgm:pt>
    <dgm:pt modelId="{08B79835-4B46-4436-91C1-6ACDC0EA7376}" type="sibTrans" cxnId="{7C4B8A53-675D-4EFD-9656-EF881CE316F4}">
      <dgm:prSet/>
      <dgm:spPr/>
      <dgm:t>
        <a:bodyPr/>
        <a:lstStyle/>
        <a:p>
          <a:endParaRPr lang="en-US"/>
        </a:p>
      </dgm:t>
    </dgm:pt>
    <dgm:pt modelId="{8C401FB0-D344-435E-A9F0-B06AB0B28FE6}">
      <dgm:prSet phldrT="[Text]"/>
      <dgm:spPr>
        <a:solidFill>
          <a:srgbClr val="134770"/>
        </a:solidFill>
      </dgm:spPr>
      <dgm:t>
        <a:bodyPr/>
        <a:lstStyle/>
        <a:p>
          <a:r>
            <a:rPr lang="en-US">
              <a:solidFill>
                <a:schemeClr val="tx1"/>
              </a:solidFill>
            </a:rPr>
            <a:t>Stride 2</a:t>
          </a:r>
        </a:p>
      </dgm:t>
    </dgm:pt>
    <dgm:pt modelId="{155D1A41-92F7-48ED-B402-54D010E3F8A8}" type="sibTrans" cxnId="{0F7D7949-6414-4A71-9C36-9A2677979694}">
      <dgm:prSet/>
      <dgm:spPr/>
      <dgm:t>
        <a:bodyPr/>
        <a:lstStyle/>
        <a:p>
          <a:endParaRPr lang="en-US"/>
        </a:p>
      </dgm:t>
    </dgm:pt>
    <dgm:pt modelId="{2A0E05A9-D87C-47CD-A2E8-02C7C7B219F2}" type="parTrans" cxnId="{0F7D7949-6414-4A71-9C36-9A2677979694}">
      <dgm:prSet/>
      <dgm:spPr/>
      <dgm:t>
        <a:bodyPr/>
        <a:lstStyle/>
        <a:p>
          <a:endParaRPr lang="en-US"/>
        </a:p>
      </dgm:t>
    </dgm:pt>
    <dgm:pt modelId="{9455A58A-EA2F-4AB3-B8D1-59825F669CA7}">
      <dgm:prSet phldrT="[Text]"/>
      <dgm:spPr>
        <a:solidFill>
          <a:srgbClr val="134770"/>
        </a:solidFill>
      </dgm:spPr>
      <dgm:t>
        <a:bodyPr/>
        <a:lstStyle/>
        <a:p>
          <a:r>
            <a:rPr lang="en-US">
              <a:solidFill>
                <a:schemeClr val="tx1"/>
              </a:solidFill>
            </a:rPr>
            <a:t>Stride</a:t>
          </a:r>
          <a:r>
            <a:rPr lang="en-US"/>
            <a:t> </a:t>
          </a:r>
          <a:r>
            <a:rPr lang="en-US">
              <a:solidFill>
                <a:schemeClr val="tx1"/>
              </a:solidFill>
            </a:rPr>
            <a:t>1</a:t>
          </a:r>
        </a:p>
      </dgm:t>
    </dgm:pt>
    <dgm:pt modelId="{C4EF5B72-31A7-40C6-8855-B07A89FA2E0A}" type="sibTrans" cxnId="{DC342602-5AEC-45EA-9812-0B7B7A227A13}">
      <dgm:prSet/>
      <dgm:spPr/>
      <dgm:t>
        <a:bodyPr/>
        <a:lstStyle/>
        <a:p>
          <a:endParaRPr lang="en-US"/>
        </a:p>
      </dgm:t>
    </dgm:pt>
    <dgm:pt modelId="{174927D1-20FC-4A92-83A4-88AB6E0DD918}" type="parTrans" cxnId="{DC342602-5AEC-45EA-9812-0B7B7A227A13}">
      <dgm:prSet/>
      <dgm:spPr/>
      <dgm:t>
        <a:bodyPr/>
        <a:lstStyle/>
        <a:p>
          <a:endParaRPr lang="en-US"/>
        </a:p>
      </dgm:t>
    </dgm:pt>
    <dgm:pt modelId="{CDCEED3B-2B8E-4808-B673-C1593069F1F3}" type="pres">
      <dgm:prSet presAssocID="{9E907173-66BC-485B-9B91-B1C98638C43C}" presName="mainComposite" presStyleCnt="0">
        <dgm:presLayoutVars>
          <dgm:chPref val="1"/>
          <dgm:dir/>
          <dgm:animOne val="branch"/>
          <dgm:animLvl val="lvl"/>
          <dgm:resizeHandles val="exact"/>
        </dgm:presLayoutVars>
      </dgm:prSet>
      <dgm:spPr/>
    </dgm:pt>
    <dgm:pt modelId="{7E3DFFF1-7BC6-4550-87F4-6DB43C0E931F}" type="pres">
      <dgm:prSet presAssocID="{9E907173-66BC-485B-9B91-B1C98638C43C}" presName="hierFlow" presStyleCnt="0"/>
      <dgm:spPr/>
    </dgm:pt>
    <dgm:pt modelId="{2D6BB836-C2B7-404D-94F5-0C4E625B5254}" type="pres">
      <dgm:prSet presAssocID="{9E907173-66BC-485B-9B91-B1C98638C43C}" presName="firstBuf" presStyleCnt="0"/>
      <dgm:spPr/>
    </dgm:pt>
    <dgm:pt modelId="{7850F08E-36D0-483C-AF2D-8043A0271E3D}" type="pres">
      <dgm:prSet presAssocID="{9E907173-66BC-485B-9B91-B1C98638C43C}" presName="hierChild1" presStyleCnt="0">
        <dgm:presLayoutVars>
          <dgm:chPref val="1"/>
          <dgm:animOne val="branch"/>
          <dgm:animLvl val="lvl"/>
        </dgm:presLayoutVars>
      </dgm:prSet>
      <dgm:spPr/>
    </dgm:pt>
    <dgm:pt modelId="{834254EE-85CE-455B-B368-3400ED5E6A31}" type="pres">
      <dgm:prSet presAssocID="{F19CA5A0-4ACB-4BF8-9CA9-1B333C7BCF23}" presName="Name14" presStyleCnt="0"/>
      <dgm:spPr/>
    </dgm:pt>
    <dgm:pt modelId="{177B06A3-D4B3-49B7-A64E-30EDACF9EDE7}" type="pres">
      <dgm:prSet presAssocID="{F19CA5A0-4ACB-4BF8-9CA9-1B333C7BCF23}" presName="level1Shape" presStyleLbl="node0" presStyleIdx="0" presStyleCnt="1">
        <dgm:presLayoutVars>
          <dgm:chPref val="3"/>
        </dgm:presLayoutVars>
      </dgm:prSet>
      <dgm:spPr/>
    </dgm:pt>
    <dgm:pt modelId="{BF8B87C8-6FCE-47AA-8EA4-6A32A4860841}" type="pres">
      <dgm:prSet presAssocID="{F19CA5A0-4ACB-4BF8-9CA9-1B333C7BCF23}" presName="hierChild2" presStyleCnt="0"/>
      <dgm:spPr/>
    </dgm:pt>
    <dgm:pt modelId="{05330BF4-02BC-447D-AE89-D63D45C3A93E}" type="pres">
      <dgm:prSet presAssocID="{1748229A-C3CE-4249-A292-CA6084DC5027}" presName="Name19" presStyleLbl="parChTrans1D2" presStyleIdx="0" presStyleCnt="2"/>
      <dgm:spPr/>
    </dgm:pt>
    <dgm:pt modelId="{A30B9CE6-A898-43CE-AD8E-0AE7DF2E6259}" type="pres">
      <dgm:prSet presAssocID="{953593FA-C5B1-44D4-B597-95CA8306118D}" presName="Name21" presStyleCnt="0"/>
      <dgm:spPr/>
    </dgm:pt>
    <dgm:pt modelId="{35C3C190-B8BB-4CBF-A6B3-9DAABD7FA097}" type="pres">
      <dgm:prSet presAssocID="{953593FA-C5B1-44D4-B597-95CA8306118D}" presName="level2Shape" presStyleLbl="node2" presStyleIdx="0" presStyleCnt="2"/>
      <dgm:spPr/>
    </dgm:pt>
    <dgm:pt modelId="{A5CFEFDC-6055-4D91-804D-4882D2EC0129}" type="pres">
      <dgm:prSet presAssocID="{953593FA-C5B1-44D4-B597-95CA8306118D}" presName="hierChild3" presStyleCnt="0"/>
      <dgm:spPr/>
    </dgm:pt>
    <dgm:pt modelId="{5E224B15-D77D-40AC-85D9-B2CBD356EB1C}" type="pres">
      <dgm:prSet presAssocID="{9B78FB55-DB33-4142-9D51-8F70B013D973}" presName="Name19" presStyleLbl="parChTrans1D3" presStyleIdx="0" presStyleCnt="4"/>
      <dgm:spPr/>
    </dgm:pt>
    <dgm:pt modelId="{4FCB3311-B383-4E1E-84DD-C758914181B6}" type="pres">
      <dgm:prSet presAssocID="{EC29BCA1-2E12-477A-942D-9962EDBB1C5E}" presName="Name21" presStyleCnt="0"/>
      <dgm:spPr/>
    </dgm:pt>
    <dgm:pt modelId="{1A5C177B-AF58-4FE8-990D-F9F76537A6B5}" type="pres">
      <dgm:prSet presAssocID="{EC29BCA1-2E12-477A-942D-9962EDBB1C5E}" presName="level2Shape" presStyleLbl="node3" presStyleIdx="0" presStyleCnt="4"/>
      <dgm:spPr/>
    </dgm:pt>
    <dgm:pt modelId="{3ABCCF20-2351-4AB0-BAF3-982F0BB1B134}" type="pres">
      <dgm:prSet presAssocID="{EC29BCA1-2E12-477A-942D-9962EDBB1C5E}" presName="hierChild3" presStyleCnt="0"/>
      <dgm:spPr/>
    </dgm:pt>
    <dgm:pt modelId="{E1072AF9-EEE0-4865-ADCB-D7BD7A71E66D}" type="pres">
      <dgm:prSet presAssocID="{571D0859-FF90-4E11-8F50-7248AF5A11D8}" presName="Name19" presStyleLbl="parChTrans1D3" presStyleIdx="1" presStyleCnt="4"/>
      <dgm:spPr/>
    </dgm:pt>
    <dgm:pt modelId="{4514C8EF-D881-4AA4-AAA8-0AEF31917C69}" type="pres">
      <dgm:prSet presAssocID="{DAB547CF-D3E8-453D-B1BE-26047F98001B}" presName="Name21" presStyleCnt="0"/>
      <dgm:spPr/>
    </dgm:pt>
    <dgm:pt modelId="{1D154B5E-9761-4FF3-ABD3-47A255D70351}" type="pres">
      <dgm:prSet presAssocID="{DAB547CF-D3E8-453D-B1BE-26047F98001B}" presName="level2Shape" presStyleLbl="node3" presStyleIdx="1" presStyleCnt="4"/>
      <dgm:spPr/>
    </dgm:pt>
    <dgm:pt modelId="{AFA7485D-BEDA-45C6-9D79-7DA4F4070BFC}" type="pres">
      <dgm:prSet presAssocID="{DAB547CF-D3E8-453D-B1BE-26047F98001B}" presName="hierChild3" presStyleCnt="0"/>
      <dgm:spPr/>
    </dgm:pt>
    <dgm:pt modelId="{E7E294C4-0198-4179-B973-5D4C45258D03}" type="pres">
      <dgm:prSet presAssocID="{A2FC45A9-33AB-4207-AF71-597E27D00569}" presName="Name19" presStyleLbl="parChTrans1D2" presStyleIdx="1" presStyleCnt="2"/>
      <dgm:spPr/>
    </dgm:pt>
    <dgm:pt modelId="{F1E1F0BB-BFE1-4F94-95D4-413816FFC4B2}" type="pres">
      <dgm:prSet presAssocID="{5EE30C0E-D246-477E-AA8C-35605800A174}" presName="Name21" presStyleCnt="0"/>
      <dgm:spPr/>
    </dgm:pt>
    <dgm:pt modelId="{7F9AAAEF-DD66-4DF0-B463-77539381EB75}" type="pres">
      <dgm:prSet presAssocID="{5EE30C0E-D246-477E-AA8C-35605800A174}" presName="level2Shape" presStyleLbl="node2" presStyleIdx="1" presStyleCnt="2"/>
      <dgm:spPr/>
    </dgm:pt>
    <dgm:pt modelId="{BAADE6A4-01EF-4E2C-B78B-F54DD10DD65C}" type="pres">
      <dgm:prSet presAssocID="{5EE30C0E-D246-477E-AA8C-35605800A174}" presName="hierChild3" presStyleCnt="0"/>
      <dgm:spPr/>
    </dgm:pt>
    <dgm:pt modelId="{437B9658-FCC9-4060-8234-168D5E27ED9E}" type="pres">
      <dgm:prSet presAssocID="{11B998EF-EDAF-4CF6-9BD7-3A5E872259CC}" presName="Name19" presStyleLbl="parChTrans1D3" presStyleIdx="2" presStyleCnt="4"/>
      <dgm:spPr/>
    </dgm:pt>
    <dgm:pt modelId="{4B4E9F05-BE22-4ECA-85F6-215612A64C4E}" type="pres">
      <dgm:prSet presAssocID="{66CB6D85-8DDA-4825-8BB7-B27FC62ED49A}" presName="Name21" presStyleCnt="0"/>
      <dgm:spPr/>
    </dgm:pt>
    <dgm:pt modelId="{E49D9EBA-7C0E-4E63-A2F9-BB814CFC1584}" type="pres">
      <dgm:prSet presAssocID="{66CB6D85-8DDA-4825-8BB7-B27FC62ED49A}" presName="level2Shape" presStyleLbl="node3" presStyleIdx="2" presStyleCnt="4"/>
      <dgm:spPr/>
    </dgm:pt>
    <dgm:pt modelId="{72F91C45-0F7B-4E8F-A315-9925433140E6}" type="pres">
      <dgm:prSet presAssocID="{66CB6D85-8DDA-4825-8BB7-B27FC62ED49A}" presName="hierChild3" presStyleCnt="0"/>
      <dgm:spPr/>
    </dgm:pt>
    <dgm:pt modelId="{DE2798AC-30FF-4EFB-A290-2F4C9C17CD4C}" type="pres">
      <dgm:prSet presAssocID="{C32258CB-3C36-4355-B0B9-E42D4E01F4EE}" presName="Name19" presStyleLbl="parChTrans1D3" presStyleIdx="3" presStyleCnt="4"/>
      <dgm:spPr/>
    </dgm:pt>
    <dgm:pt modelId="{622D2C7C-7548-4F7C-B92F-A22ED6DA5D1D}" type="pres">
      <dgm:prSet presAssocID="{3EEA5A2B-73EB-4F2D-A89A-873F02F6C0F4}" presName="Name21" presStyleCnt="0"/>
      <dgm:spPr/>
    </dgm:pt>
    <dgm:pt modelId="{5BF38745-E939-421F-A324-DA617D311344}" type="pres">
      <dgm:prSet presAssocID="{3EEA5A2B-73EB-4F2D-A89A-873F02F6C0F4}" presName="level2Shape" presStyleLbl="node3" presStyleIdx="3" presStyleCnt="4"/>
      <dgm:spPr/>
    </dgm:pt>
    <dgm:pt modelId="{0D0EF211-B279-4D00-A22E-4FDC81CE6C24}" type="pres">
      <dgm:prSet presAssocID="{3EEA5A2B-73EB-4F2D-A89A-873F02F6C0F4}" presName="hierChild3" presStyleCnt="0"/>
      <dgm:spPr/>
    </dgm:pt>
    <dgm:pt modelId="{D9564E5B-99A1-4E7D-B1E7-8C2A8E4FB4ED}" type="pres">
      <dgm:prSet presAssocID="{9E907173-66BC-485B-9B91-B1C98638C43C}" presName="bgShapesFlow" presStyleCnt="0"/>
      <dgm:spPr/>
    </dgm:pt>
    <dgm:pt modelId="{C9DD8129-F0D9-445D-9598-97B622B75228}" type="pres">
      <dgm:prSet presAssocID="{9455A58A-EA2F-4AB3-B8D1-59825F669CA7}" presName="rectComp" presStyleCnt="0"/>
      <dgm:spPr/>
    </dgm:pt>
    <dgm:pt modelId="{8478E110-827C-4F3A-995A-E0E214B3D61C}" type="pres">
      <dgm:prSet presAssocID="{9455A58A-EA2F-4AB3-B8D1-59825F669CA7}" presName="bgRect" presStyleLbl="bgShp" presStyleIdx="0" presStyleCnt="3" custLinFactNeighborX="2124" custLinFactNeighborY="-5789"/>
      <dgm:spPr/>
    </dgm:pt>
    <dgm:pt modelId="{C6D68DCF-11C5-470F-9CB3-BBEA3611BB51}" type="pres">
      <dgm:prSet presAssocID="{9455A58A-EA2F-4AB3-B8D1-59825F669CA7}" presName="bgRectTx" presStyleLbl="bgShp" presStyleIdx="0" presStyleCnt="3">
        <dgm:presLayoutVars>
          <dgm:bulletEnabled val="1"/>
        </dgm:presLayoutVars>
      </dgm:prSet>
      <dgm:spPr/>
    </dgm:pt>
    <dgm:pt modelId="{C224BE53-B09A-4293-9A6F-673D8ADEA838}" type="pres">
      <dgm:prSet presAssocID="{9455A58A-EA2F-4AB3-B8D1-59825F669CA7}" presName="spComp" presStyleCnt="0"/>
      <dgm:spPr/>
    </dgm:pt>
    <dgm:pt modelId="{9FEB53E1-E6E3-452D-89E8-C0B6942E870B}" type="pres">
      <dgm:prSet presAssocID="{9455A58A-EA2F-4AB3-B8D1-59825F669CA7}" presName="vSp" presStyleCnt="0"/>
      <dgm:spPr/>
    </dgm:pt>
    <dgm:pt modelId="{AF06D5C8-49B8-494E-89E9-57099427CE52}" type="pres">
      <dgm:prSet presAssocID="{8C401FB0-D344-435E-A9F0-B06AB0B28FE6}" presName="rectComp" presStyleCnt="0"/>
      <dgm:spPr/>
    </dgm:pt>
    <dgm:pt modelId="{3CA18451-434C-446F-AE3D-FD43280E1CDD}" type="pres">
      <dgm:prSet presAssocID="{8C401FB0-D344-435E-A9F0-B06AB0B28FE6}" presName="bgRect" presStyleLbl="bgShp" presStyleIdx="1" presStyleCnt="3" custLinFactNeighborX="1988" custLinFactNeighborY="6493"/>
      <dgm:spPr/>
    </dgm:pt>
    <dgm:pt modelId="{3DB841A3-198F-4084-A47B-12D067F182EF}" type="pres">
      <dgm:prSet presAssocID="{8C401FB0-D344-435E-A9F0-B06AB0B28FE6}" presName="bgRectTx" presStyleLbl="bgShp" presStyleIdx="1" presStyleCnt="3">
        <dgm:presLayoutVars>
          <dgm:bulletEnabled val="1"/>
        </dgm:presLayoutVars>
      </dgm:prSet>
      <dgm:spPr/>
    </dgm:pt>
    <dgm:pt modelId="{94AB5371-98CB-4D7C-BCE3-D9034B7C0D67}" type="pres">
      <dgm:prSet presAssocID="{8C401FB0-D344-435E-A9F0-B06AB0B28FE6}" presName="spComp" presStyleCnt="0"/>
      <dgm:spPr/>
    </dgm:pt>
    <dgm:pt modelId="{05FB33A7-F220-4BB0-A5DD-7FBEC53B71EB}" type="pres">
      <dgm:prSet presAssocID="{8C401FB0-D344-435E-A9F0-B06AB0B28FE6}" presName="vSp" presStyleCnt="0"/>
      <dgm:spPr/>
    </dgm:pt>
    <dgm:pt modelId="{3ABEDD77-A39C-4445-99E7-034A57A56C63}" type="pres">
      <dgm:prSet presAssocID="{6AD5AEC9-C743-49F0-A98C-40713A086F24}" presName="rectComp" presStyleCnt="0"/>
      <dgm:spPr/>
    </dgm:pt>
    <dgm:pt modelId="{5297ABED-A5CD-4619-9C94-DF38F5CE85B8}" type="pres">
      <dgm:prSet presAssocID="{6AD5AEC9-C743-49F0-A98C-40713A086F24}" presName="bgRect" presStyleLbl="bgShp" presStyleIdx="2" presStyleCnt="3"/>
      <dgm:spPr/>
    </dgm:pt>
    <dgm:pt modelId="{B2D48B72-5FE8-4C55-AEB8-8B440404633C}" type="pres">
      <dgm:prSet presAssocID="{6AD5AEC9-C743-49F0-A98C-40713A086F24}" presName="bgRectTx" presStyleLbl="bgShp" presStyleIdx="2" presStyleCnt="3">
        <dgm:presLayoutVars>
          <dgm:bulletEnabled val="1"/>
        </dgm:presLayoutVars>
      </dgm:prSet>
      <dgm:spPr/>
    </dgm:pt>
  </dgm:ptLst>
  <dgm:cxnLst>
    <dgm:cxn modelId="{DC342602-5AEC-45EA-9812-0B7B7A227A13}" srcId="{9E907173-66BC-485B-9B91-B1C98638C43C}" destId="{9455A58A-EA2F-4AB3-B8D1-59825F669CA7}" srcOrd="1" destOrd="0" parTransId="{174927D1-20FC-4A92-83A4-88AB6E0DD918}" sibTransId="{C4EF5B72-31A7-40C6-8855-B07A89FA2E0A}"/>
    <dgm:cxn modelId="{00A61005-9440-4997-90C3-D9E1EAD88325}" type="presOf" srcId="{DAB547CF-D3E8-453D-B1BE-26047F98001B}" destId="{1D154B5E-9761-4FF3-ABD3-47A255D70351}" srcOrd="0" destOrd="0" presId="urn:microsoft.com/office/officeart/2005/8/layout/hierarchy6"/>
    <dgm:cxn modelId="{F80CD70E-D712-4F16-B02E-6A7C20DE927B}" srcId="{F19CA5A0-4ACB-4BF8-9CA9-1B333C7BCF23}" destId="{5EE30C0E-D246-477E-AA8C-35605800A174}" srcOrd="1" destOrd="0" parTransId="{A2FC45A9-33AB-4207-AF71-597E27D00569}" sibTransId="{85D92D59-97F1-4795-88CE-A743CB10C5F3}"/>
    <dgm:cxn modelId="{7D113A25-3C48-453F-AEF5-62B18CA422C2}" type="presOf" srcId="{571D0859-FF90-4E11-8F50-7248AF5A11D8}" destId="{E1072AF9-EEE0-4865-ADCB-D7BD7A71E66D}" srcOrd="0" destOrd="0" presId="urn:microsoft.com/office/officeart/2005/8/layout/hierarchy6"/>
    <dgm:cxn modelId="{1C959531-59D7-4DDE-89BD-9C904990C43D}" type="presOf" srcId="{953593FA-C5B1-44D4-B597-95CA8306118D}" destId="{35C3C190-B8BB-4CBF-A6B3-9DAABD7FA097}" srcOrd="0" destOrd="0" presId="urn:microsoft.com/office/officeart/2005/8/layout/hierarchy6"/>
    <dgm:cxn modelId="{B0F6AB37-EE2A-423E-BC88-C0B3DA6E9238}" srcId="{F19CA5A0-4ACB-4BF8-9CA9-1B333C7BCF23}" destId="{953593FA-C5B1-44D4-B597-95CA8306118D}" srcOrd="0" destOrd="0" parTransId="{1748229A-C3CE-4249-A292-CA6084DC5027}" sibTransId="{3D13BE51-280D-4C56-8A90-E0AF46F2194E}"/>
    <dgm:cxn modelId="{F25F4E3C-8DCA-4FA6-A5B2-B76D0C7A57E5}" type="presOf" srcId="{11B998EF-EDAF-4CF6-9BD7-3A5E872259CC}" destId="{437B9658-FCC9-4060-8234-168D5E27ED9E}" srcOrd="0" destOrd="0" presId="urn:microsoft.com/office/officeart/2005/8/layout/hierarchy6"/>
    <dgm:cxn modelId="{5CFE963C-E15C-4F40-A39A-64555674ECC1}" type="presOf" srcId="{6AD5AEC9-C743-49F0-A98C-40713A086F24}" destId="{B2D48B72-5FE8-4C55-AEB8-8B440404633C}" srcOrd="1" destOrd="0" presId="urn:microsoft.com/office/officeart/2005/8/layout/hierarchy6"/>
    <dgm:cxn modelId="{5CA0FB5E-ECAE-4AEF-9829-15FA3FA7E1FC}" type="presOf" srcId="{9455A58A-EA2F-4AB3-B8D1-59825F669CA7}" destId="{8478E110-827C-4F3A-995A-E0E214B3D61C}" srcOrd="0" destOrd="0" presId="urn:microsoft.com/office/officeart/2005/8/layout/hierarchy6"/>
    <dgm:cxn modelId="{82878E5F-EC0A-44E8-83C9-1291803104C8}" type="presOf" srcId="{9E907173-66BC-485B-9B91-B1C98638C43C}" destId="{CDCEED3B-2B8E-4808-B673-C1593069F1F3}" srcOrd="0" destOrd="0" presId="urn:microsoft.com/office/officeart/2005/8/layout/hierarchy6"/>
    <dgm:cxn modelId="{6E92EC47-BFEC-4A49-9C5B-247A40A12449}" type="presOf" srcId="{6AD5AEC9-C743-49F0-A98C-40713A086F24}" destId="{5297ABED-A5CD-4619-9C94-DF38F5CE85B8}" srcOrd="0" destOrd="0" presId="urn:microsoft.com/office/officeart/2005/8/layout/hierarchy6"/>
    <dgm:cxn modelId="{DBE75068-D8D0-4BC9-B215-EC7B209B94ED}" type="presOf" srcId="{66CB6D85-8DDA-4825-8BB7-B27FC62ED49A}" destId="{E49D9EBA-7C0E-4E63-A2F9-BB814CFC1584}" srcOrd="0" destOrd="0" presId="urn:microsoft.com/office/officeart/2005/8/layout/hierarchy6"/>
    <dgm:cxn modelId="{0F7D7949-6414-4A71-9C36-9A2677979694}" srcId="{9E907173-66BC-485B-9B91-B1C98638C43C}" destId="{8C401FB0-D344-435E-A9F0-B06AB0B28FE6}" srcOrd="2" destOrd="0" parTransId="{2A0E05A9-D87C-47CD-A2E8-02C7C7B219F2}" sibTransId="{155D1A41-92F7-48ED-B402-54D010E3F8A8}"/>
    <dgm:cxn modelId="{7C4B8A53-675D-4EFD-9656-EF881CE316F4}" srcId="{5EE30C0E-D246-477E-AA8C-35605800A174}" destId="{3EEA5A2B-73EB-4F2D-A89A-873F02F6C0F4}" srcOrd="1" destOrd="0" parTransId="{C32258CB-3C36-4355-B0B9-E42D4E01F4EE}" sibTransId="{08B79835-4B46-4436-91C1-6ACDC0EA7376}"/>
    <dgm:cxn modelId="{C108CF82-FF41-4B75-A57E-2BDCC86E83D3}" type="presOf" srcId="{8C401FB0-D344-435E-A9F0-B06AB0B28FE6}" destId="{3CA18451-434C-446F-AE3D-FD43280E1CDD}" srcOrd="0" destOrd="0" presId="urn:microsoft.com/office/officeart/2005/8/layout/hierarchy6"/>
    <dgm:cxn modelId="{BF995C86-B3FC-4BFC-9FDB-3AEF40B92D46}" type="presOf" srcId="{8C401FB0-D344-435E-A9F0-B06AB0B28FE6}" destId="{3DB841A3-198F-4084-A47B-12D067F182EF}" srcOrd="1" destOrd="0" presId="urn:microsoft.com/office/officeart/2005/8/layout/hierarchy6"/>
    <dgm:cxn modelId="{116D1387-B510-4D90-8906-EC46435484DA}" type="presOf" srcId="{F19CA5A0-4ACB-4BF8-9CA9-1B333C7BCF23}" destId="{177B06A3-D4B3-49B7-A64E-30EDACF9EDE7}" srcOrd="0" destOrd="0" presId="urn:microsoft.com/office/officeart/2005/8/layout/hierarchy6"/>
    <dgm:cxn modelId="{83F7D09A-0EB8-4400-B7C3-AA9B76DC0D68}" srcId="{9E907173-66BC-485B-9B91-B1C98638C43C}" destId="{6AD5AEC9-C743-49F0-A98C-40713A086F24}" srcOrd="3" destOrd="0" parTransId="{F05219A9-1E2A-44DE-B344-BA73606484C2}" sibTransId="{7D9592AF-FBA1-4474-AF25-24D2C80FB42F}"/>
    <dgm:cxn modelId="{4292D69F-56BA-48EA-A716-AEAD72710BBE}" srcId="{953593FA-C5B1-44D4-B597-95CA8306118D}" destId="{EC29BCA1-2E12-477A-942D-9962EDBB1C5E}" srcOrd="0" destOrd="0" parTransId="{9B78FB55-DB33-4142-9D51-8F70B013D973}" sibTransId="{7CD5140D-A8DF-4664-9716-16B7950F5A02}"/>
    <dgm:cxn modelId="{8DCD25A3-D2CE-476A-B6D8-B95179175ECB}" srcId="{953593FA-C5B1-44D4-B597-95CA8306118D}" destId="{DAB547CF-D3E8-453D-B1BE-26047F98001B}" srcOrd="1" destOrd="0" parTransId="{571D0859-FF90-4E11-8F50-7248AF5A11D8}" sibTransId="{F1B638C7-388A-4D77-A9D3-BA367439AA08}"/>
    <dgm:cxn modelId="{7401F8A4-5D22-4610-A2FA-3C9E49BD224A}" type="presOf" srcId="{C32258CB-3C36-4355-B0B9-E42D4E01F4EE}" destId="{DE2798AC-30FF-4EFB-A290-2F4C9C17CD4C}" srcOrd="0" destOrd="0" presId="urn:microsoft.com/office/officeart/2005/8/layout/hierarchy6"/>
    <dgm:cxn modelId="{A999E7A8-743C-4849-98BA-365B966EF10A}" type="presOf" srcId="{9B78FB55-DB33-4142-9D51-8F70B013D973}" destId="{5E224B15-D77D-40AC-85D9-B2CBD356EB1C}" srcOrd="0" destOrd="0" presId="urn:microsoft.com/office/officeart/2005/8/layout/hierarchy6"/>
    <dgm:cxn modelId="{E3684DB8-B244-43F6-B283-445BD2962494}" srcId="{9E907173-66BC-485B-9B91-B1C98638C43C}" destId="{F19CA5A0-4ACB-4BF8-9CA9-1B333C7BCF23}" srcOrd="0" destOrd="0" parTransId="{9875EED3-1476-43AC-B352-850AFC852BB9}" sibTransId="{7A852B60-3CB4-4E6A-A7BD-C3897C6B88ED}"/>
    <dgm:cxn modelId="{F154F3B8-BD6E-4A08-82F5-45FA878C6C6A}" type="presOf" srcId="{1748229A-C3CE-4249-A292-CA6084DC5027}" destId="{05330BF4-02BC-447D-AE89-D63D45C3A93E}" srcOrd="0" destOrd="0" presId="urn:microsoft.com/office/officeart/2005/8/layout/hierarchy6"/>
    <dgm:cxn modelId="{E5D7B0E6-990D-43D8-820E-7DBDC16059DD}" type="presOf" srcId="{9455A58A-EA2F-4AB3-B8D1-59825F669CA7}" destId="{C6D68DCF-11C5-470F-9CB3-BBEA3611BB51}" srcOrd="1" destOrd="0" presId="urn:microsoft.com/office/officeart/2005/8/layout/hierarchy6"/>
    <dgm:cxn modelId="{070F32E9-44BC-4054-9D5D-988167009AA8}" srcId="{5EE30C0E-D246-477E-AA8C-35605800A174}" destId="{66CB6D85-8DDA-4825-8BB7-B27FC62ED49A}" srcOrd="0" destOrd="0" parTransId="{11B998EF-EDAF-4CF6-9BD7-3A5E872259CC}" sibTransId="{86EE48A5-7144-4DDB-BF4B-9735A97AB727}"/>
    <dgm:cxn modelId="{ABB7F1F0-6B95-46E9-A647-D82C61346CB0}" type="presOf" srcId="{A2FC45A9-33AB-4207-AF71-597E27D00569}" destId="{E7E294C4-0198-4179-B973-5D4C45258D03}" srcOrd="0" destOrd="0" presId="urn:microsoft.com/office/officeart/2005/8/layout/hierarchy6"/>
    <dgm:cxn modelId="{34806BF7-8C1C-4DB2-91B5-77A602A81BC2}" type="presOf" srcId="{5EE30C0E-D246-477E-AA8C-35605800A174}" destId="{7F9AAAEF-DD66-4DF0-B463-77539381EB75}" srcOrd="0" destOrd="0" presId="urn:microsoft.com/office/officeart/2005/8/layout/hierarchy6"/>
    <dgm:cxn modelId="{6B5FE3F7-4F25-4C7A-A650-1E1A2AAA9738}" type="presOf" srcId="{EC29BCA1-2E12-477A-942D-9962EDBB1C5E}" destId="{1A5C177B-AF58-4FE8-990D-F9F76537A6B5}" srcOrd="0" destOrd="0" presId="urn:microsoft.com/office/officeart/2005/8/layout/hierarchy6"/>
    <dgm:cxn modelId="{78B69DFF-4BC3-4756-80A3-36EB97D0472D}" type="presOf" srcId="{3EEA5A2B-73EB-4F2D-A89A-873F02F6C0F4}" destId="{5BF38745-E939-421F-A324-DA617D311344}" srcOrd="0" destOrd="0" presId="urn:microsoft.com/office/officeart/2005/8/layout/hierarchy6"/>
    <dgm:cxn modelId="{B1070349-992B-4EB5-AA51-79C2C9603C69}" type="presParOf" srcId="{CDCEED3B-2B8E-4808-B673-C1593069F1F3}" destId="{7E3DFFF1-7BC6-4550-87F4-6DB43C0E931F}" srcOrd="0" destOrd="0" presId="urn:microsoft.com/office/officeart/2005/8/layout/hierarchy6"/>
    <dgm:cxn modelId="{567DDF41-F960-48D0-991E-F0E89B22ABF2}" type="presParOf" srcId="{7E3DFFF1-7BC6-4550-87F4-6DB43C0E931F}" destId="{2D6BB836-C2B7-404D-94F5-0C4E625B5254}" srcOrd="0" destOrd="0" presId="urn:microsoft.com/office/officeart/2005/8/layout/hierarchy6"/>
    <dgm:cxn modelId="{60A38CA2-C996-464C-B5F0-E3766AB12439}" type="presParOf" srcId="{7E3DFFF1-7BC6-4550-87F4-6DB43C0E931F}" destId="{7850F08E-36D0-483C-AF2D-8043A0271E3D}" srcOrd="1" destOrd="0" presId="urn:microsoft.com/office/officeart/2005/8/layout/hierarchy6"/>
    <dgm:cxn modelId="{75B5193A-6B67-4F0B-992D-76D2936607FE}" type="presParOf" srcId="{7850F08E-36D0-483C-AF2D-8043A0271E3D}" destId="{834254EE-85CE-455B-B368-3400ED5E6A31}" srcOrd="0" destOrd="0" presId="urn:microsoft.com/office/officeart/2005/8/layout/hierarchy6"/>
    <dgm:cxn modelId="{0CF9B419-5A3F-4CF6-8084-F59451E6EA92}" type="presParOf" srcId="{834254EE-85CE-455B-B368-3400ED5E6A31}" destId="{177B06A3-D4B3-49B7-A64E-30EDACF9EDE7}" srcOrd="0" destOrd="0" presId="urn:microsoft.com/office/officeart/2005/8/layout/hierarchy6"/>
    <dgm:cxn modelId="{2E4A2FBB-2EBC-4FBB-A5EF-A7CBA81CE601}" type="presParOf" srcId="{834254EE-85CE-455B-B368-3400ED5E6A31}" destId="{BF8B87C8-6FCE-47AA-8EA4-6A32A4860841}" srcOrd="1" destOrd="0" presId="urn:microsoft.com/office/officeart/2005/8/layout/hierarchy6"/>
    <dgm:cxn modelId="{D43B21B3-1919-47A5-AB78-9C17873B2903}" type="presParOf" srcId="{BF8B87C8-6FCE-47AA-8EA4-6A32A4860841}" destId="{05330BF4-02BC-447D-AE89-D63D45C3A93E}" srcOrd="0" destOrd="0" presId="urn:microsoft.com/office/officeart/2005/8/layout/hierarchy6"/>
    <dgm:cxn modelId="{315512D1-AD8F-4ED6-9E09-4BF601FF3741}" type="presParOf" srcId="{BF8B87C8-6FCE-47AA-8EA4-6A32A4860841}" destId="{A30B9CE6-A898-43CE-AD8E-0AE7DF2E6259}" srcOrd="1" destOrd="0" presId="urn:microsoft.com/office/officeart/2005/8/layout/hierarchy6"/>
    <dgm:cxn modelId="{9241ED34-125A-47FB-90B9-FF56FA954460}" type="presParOf" srcId="{A30B9CE6-A898-43CE-AD8E-0AE7DF2E6259}" destId="{35C3C190-B8BB-4CBF-A6B3-9DAABD7FA097}" srcOrd="0" destOrd="0" presId="urn:microsoft.com/office/officeart/2005/8/layout/hierarchy6"/>
    <dgm:cxn modelId="{0D14564C-2118-458A-BDCB-7B40419EB818}" type="presParOf" srcId="{A30B9CE6-A898-43CE-AD8E-0AE7DF2E6259}" destId="{A5CFEFDC-6055-4D91-804D-4882D2EC0129}" srcOrd="1" destOrd="0" presId="urn:microsoft.com/office/officeart/2005/8/layout/hierarchy6"/>
    <dgm:cxn modelId="{932D92F3-C82F-4028-AB75-4B2DA6321A90}" type="presParOf" srcId="{A5CFEFDC-6055-4D91-804D-4882D2EC0129}" destId="{5E224B15-D77D-40AC-85D9-B2CBD356EB1C}" srcOrd="0" destOrd="0" presId="urn:microsoft.com/office/officeart/2005/8/layout/hierarchy6"/>
    <dgm:cxn modelId="{31EBA683-22BD-46E5-A701-E35FEFFFBBA4}" type="presParOf" srcId="{A5CFEFDC-6055-4D91-804D-4882D2EC0129}" destId="{4FCB3311-B383-4E1E-84DD-C758914181B6}" srcOrd="1" destOrd="0" presId="urn:microsoft.com/office/officeart/2005/8/layout/hierarchy6"/>
    <dgm:cxn modelId="{7C2A8A53-EBA4-421B-A71C-1CEC4397C13A}" type="presParOf" srcId="{4FCB3311-B383-4E1E-84DD-C758914181B6}" destId="{1A5C177B-AF58-4FE8-990D-F9F76537A6B5}" srcOrd="0" destOrd="0" presId="urn:microsoft.com/office/officeart/2005/8/layout/hierarchy6"/>
    <dgm:cxn modelId="{01993C8F-4EDA-42F1-B766-1E1CD3E0FCED}" type="presParOf" srcId="{4FCB3311-B383-4E1E-84DD-C758914181B6}" destId="{3ABCCF20-2351-4AB0-BAF3-982F0BB1B134}" srcOrd="1" destOrd="0" presId="urn:microsoft.com/office/officeart/2005/8/layout/hierarchy6"/>
    <dgm:cxn modelId="{14B9ED32-EA32-4896-91BD-7322FE623843}" type="presParOf" srcId="{A5CFEFDC-6055-4D91-804D-4882D2EC0129}" destId="{E1072AF9-EEE0-4865-ADCB-D7BD7A71E66D}" srcOrd="2" destOrd="0" presId="urn:microsoft.com/office/officeart/2005/8/layout/hierarchy6"/>
    <dgm:cxn modelId="{8A69599D-86CC-41D6-B78F-5DDDC6D82A07}" type="presParOf" srcId="{A5CFEFDC-6055-4D91-804D-4882D2EC0129}" destId="{4514C8EF-D881-4AA4-AAA8-0AEF31917C69}" srcOrd="3" destOrd="0" presId="urn:microsoft.com/office/officeart/2005/8/layout/hierarchy6"/>
    <dgm:cxn modelId="{3298EF67-1652-4583-A97B-42653FBAC90A}" type="presParOf" srcId="{4514C8EF-D881-4AA4-AAA8-0AEF31917C69}" destId="{1D154B5E-9761-4FF3-ABD3-47A255D70351}" srcOrd="0" destOrd="0" presId="urn:microsoft.com/office/officeart/2005/8/layout/hierarchy6"/>
    <dgm:cxn modelId="{84D93F46-7CEC-48EB-BE09-D18DA0C27DE7}" type="presParOf" srcId="{4514C8EF-D881-4AA4-AAA8-0AEF31917C69}" destId="{AFA7485D-BEDA-45C6-9D79-7DA4F4070BFC}" srcOrd="1" destOrd="0" presId="urn:microsoft.com/office/officeart/2005/8/layout/hierarchy6"/>
    <dgm:cxn modelId="{9D1F2797-FC4B-46E8-9C54-B4F77ACAC8E7}" type="presParOf" srcId="{BF8B87C8-6FCE-47AA-8EA4-6A32A4860841}" destId="{E7E294C4-0198-4179-B973-5D4C45258D03}" srcOrd="2" destOrd="0" presId="urn:microsoft.com/office/officeart/2005/8/layout/hierarchy6"/>
    <dgm:cxn modelId="{39B5B57E-7D04-4995-A6E7-565E1976063E}" type="presParOf" srcId="{BF8B87C8-6FCE-47AA-8EA4-6A32A4860841}" destId="{F1E1F0BB-BFE1-4F94-95D4-413816FFC4B2}" srcOrd="3" destOrd="0" presId="urn:microsoft.com/office/officeart/2005/8/layout/hierarchy6"/>
    <dgm:cxn modelId="{EF4DAF00-BB05-4993-A659-DBBF7421ECD4}" type="presParOf" srcId="{F1E1F0BB-BFE1-4F94-95D4-413816FFC4B2}" destId="{7F9AAAEF-DD66-4DF0-B463-77539381EB75}" srcOrd="0" destOrd="0" presId="urn:microsoft.com/office/officeart/2005/8/layout/hierarchy6"/>
    <dgm:cxn modelId="{624C9560-16B2-4E91-B4F1-863E8ADD83BD}" type="presParOf" srcId="{F1E1F0BB-BFE1-4F94-95D4-413816FFC4B2}" destId="{BAADE6A4-01EF-4E2C-B78B-F54DD10DD65C}" srcOrd="1" destOrd="0" presId="urn:microsoft.com/office/officeart/2005/8/layout/hierarchy6"/>
    <dgm:cxn modelId="{2612FBC6-C239-4555-9F18-A0A2FC962F83}" type="presParOf" srcId="{BAADE6A4-01EF-4E2C-B78B-F54DD10DD65C}" destId="{437B9658-FCC9-4060-8234-168D5E27ED9E}" srcOrd="0" destOrd="0" presId="urn:microsoft.com/office/officeart/2005/8/layout/hierarchy6"/>
    <dgm:cxn modelId="{57D71C96-8021-4D09-A969-AC8474DFA147}" type="presParOf" srcId="{BAADE6A4-01EF-4E2C-B78B-F54DD10DD65C}" destId="{4B4E9F05-BE22-4ECA-85F6-215612A64C4E}" srcOrd="1" destOrd="0" presId="urn:microsoft.com/office/officeart/2005/8/layout/hierarchy6"/>
    <dgm:cxn modelId="{3BFD3311-2419-4CD5-888A-08C4661CDD67}" type="presParOf" srcId="{4B4E9F05-BE22-4ECA-85F6-215612A64C4E}" destId="{E49D9EBA-7C0E-4E63-A2F9-BB814CFC1584}" srcOrd="0" destOrd="0" presId="urn:microsoft.com/office/officeart/2005/8/layout/hierarchy6"/>
    <dgm:cxn modelId="{E9DB17B9-DB02-4B8F-AA64-602311037A53}" type="presParOf" srcId="{4B4E9F05-BE22-4ECA-85F6-215612A64C4E}" destId="{72F91C45-0F7B-4E8F-A315-9925433140E6}" srcOrd="1" destOrd="0" presId="urn:microsoft.com/office/officeart/2005/8/layout/hierarchy6"/>
    <dgm:cxn modelId="{CFF9E65E-D35A-4ECD-8B6F-AD342C2B1B4C}" type="presParOf" srcId="{BAADE6A4-01EF-4E2C-B78B-F54DD10DD65C}" destId="{DE2798AC-30FF-4EFB-A290-2F4C9C17CD4C}" srcOrd="2" destOrd="0" presId="urn:microsoft.com/office/officeart/2005/8/layout/hierarchy6"/>
    <dgm:cxn modelId="{2F084006-CB4C-42E6-8310-153DBEB51A2F}" type="presParOf" srcId="{BAADE6A4-01EF-4E2C-B78B-F54DD10DD65C}" destId="{622D2C7C-7548-4F7C-B92F-A22ED6DA5D1D}" srcOrd="3" destOrd="0" presId="urn:microsoft.com/office/officeart/2005/8/layout/hierarchy6"/>
    <dgm:cxn modelId="{BD097CA8-083A-4E53-9903-CB19330B0343}" type="presParOf" srcId="{622D2C7C-7548-4F7C-B92F-A22ED6DA5D1D}" destId="{5BF38745-E939-421F-A324-DA617D311344}" srcOrd="0" destOrd="0" presId="urn:microsoft.com/office/officeart/2005/8/layout/hierarchy6"/>
    <dgm:cxn modelId="{5634CEF3-71E5-4913-903F-9FA40F9F5412}" type="presParOf" srcId="{622D2C7C-7548-4F7C-B92F-A22ED6DA5D1D}" destId="{0D0EF211-B279-4D00-A22E-4FDC81CE6C24}" srcOrd="1" destOrd="0" presId="urn:microsoft.com/office/officeart/2005/8/layout/hierarchy6"/>
    <dgm:cxn modelId="{9A2E1EFC-E5A3-42CE-BE1D-042488325CCA}" type="presParOf" srcId="{CDCEED3B-2B8E-4808-B673-C1593069F1F3}" destId="{D9564E5B-99A1-4E7D-B1E7-8C2A8E4FB4ED}" srcOrd="1" destOrd="0" presId="urn:microsoft.com/office/officeart/2005/8/layout/hierarchy6"/>
    <dgm:cxn modelId="{E13AEB0D-9179-4BF6-96A5-5AFC327F2802}" type="presParOf" srcId="{D9564E5B-99A1-4E7D-B1E7-8C2A8E4FB4ED}" destId="{C9DD8129-F0D9-445D-9598-97B622B75228}" srcOrd="0" destOrd="0" presId="urn:microsoft.com/office/officeart/2005/8/layout/hierarchy6"/>
    <dgm:cxn modelId="{0B244B87-4688-4CB1-BC47-24C5F75C3FCA}" type="presParOf" srcId="{C9DD8129-F0D9-445D-9598-97B622B75228}" destId="{8478E110-827C-4F3A-995A-E0E214B3D61C}" srcOrd="0" destOrd="0" presId="urn:microsoft.com/office/officeart/2005/8/layout/hierarchy6"/>
    <dgm:cxn modelId="{1CFD63EC-3E86-484A-80D4-C6D46331468F}" type="presParOf" srcId="{C9DD8129-F0D9-445D-9598-97B622B75228}" destId="{C6D68DCF-11C5-470F-9CB3-BBEA3611BB51}" srcOrd="1" destOrd="0" presId="urn:microsoft.com/office/officeart/2005/8/layout/hierarchy6"/>
    <dgm:cxn modelId="{34CCB870-8060-4A41-94F1-98BFE7704602}" type="presParOf" srcId="{D9564E5B-99A1-4E7D-B1E7-8C2A8E4FB4ED}" destId="{C224BE53-B09A-4293-9A6F-673D8ADEA838}" srcOrd="1" destOrd="0" presId="urn:microsoft.com/office/officeart/2005/8/layout/hierarchy6"/>
    <dgm:cxn modelId="{6BAB0D20-A698-4FC7-8239-6A09034A344F}" type="presParOf" srcId="{C224BE53-B09A-4293-9A6F-673D8ADEA838}" destId="{9FEB53E1-E6E3-452D-89E8-C0B6942E870B}" srcOrd="0" destOrd="0" presId="urn:microsoft.com/office/officeart/2005/8/layout/hierarchy6"/>
    <dgm:cxn modelId="{CE75831E-742D-493B-82FE-B5E582A12B48}" type="presParOf" srcId="{D9564E5B-99A1-4E7D-B1E7-8C2A8E4FB4ED}" destId="{AF06D5C8-49B8-494E-89E9-57099427CE52}" srcOrd="2" destOrd="0" presId="urn:microsoft.com/office/officeart/2005/8/layout/hierarchy6"/>
    <dgm:cxn modelId="{2FB4BA87-148A-4EB2-8EC6-7EA6A9BE1786}" type="presParOf" srcId="{AF06D5C8-49B8-494E-89E9-57099427CE52}" destId="{3CA18451-434C-446F-AE3D-FD43280E1CDD}" srcOrd="0" destOrd="0" presId="urn:microsoft.com/office/officeart/2005/8/layout/hierarchy6"/>
    <dgm:cxn modelId="{AB5D0BCA-7F0A-4D0F-A218-48207364E8E9}" type="presParOf" srcId="{AF06D5C8-49B8-494E-89E9-57099427CE52}" destId="{3DB841A3-198F-4084-A47B-12D067F182EF}" srcOrd="1" destOrd="0" presId="urn:microsoft.com/office/officeart/2005/8/layout/hierarchy6"/>
    <dgm:cxn modelId="{ED89BA6B-92DA-4128-8C14-2147B1CFFBA6}" type="presParOf" srcId="{D9564E5B-99A1-4E7D-B1E7-8C2A8E4FB4ED}" destId="{94AB5371-98CB-4D7C-BCE3-D9034B7C0D67}" srcOrd="3" destOrd="0" presId="urn:microsoft.com/office/officeart/2005/8/layout/hierarchy6"/>
    <dgm:cxn modelId="{EF0D12CE-A083-4F3A-AD85-5DA419D2181D}" type="presParOf" srcId="{94AB5371-98CB-4D7C-BCE3-D9034B7C0D67}" destId="{05FB33A7-F220-4BB0-A5DD-7FBEC53B71EB}" srcOrd="0" destOrd="0" presId="urn:microsoft.com/office/officeart/2005/8/layout/hierarchy6"/>
    <dgm:cxn modelId="{7FF98EA8-2B33-4F3B-80BA-64C98A360A22}" type="presParOf" srcId="{D9564E5B-99A1-4E7D-B1E7-8C2A8E4FB4ED}" destId="{3ABEDD77-A39C-4445-99E7-034A57A56C63}" srcOrd="4" destOrd="0" presId="urn:microsoft.com/office/officeart/2005/8/layout/hierarchy6"/>
    <dgm:cxn modelId="{4B577448-628F-4F80-AFD2-8C7F748057D7}" type="presParOf" srcId="{3ABEDD77-A39C-4445-99E7-034A57A56C63}" destId="{5297ABED-A5CD-4619-9C94-DF38F5CE85B8}" srcOrd="0" destOrd="0" presId="urn:microsoft.com/office/officeart/2005/8/layout/hierarchy6"/>
    <dgm:cxn modelId="{21AE9972-6B71-48A8-908C-286108A0F266}" type="presParOf" srcId="{3ABEDD77-A39C-4445-99E7-034A57A56C63}" destId="{B2D48B72-5FE8-4C55-AEB8-8B440404633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m:rPr>
                          <m:nor/>
                        </m:rPr>
                        <a:rPr lang="en-US" dirty="0"/>
                        <m:t>stride</m:t>
                      </m:r>
                    </m:sup>
                  </m:sSup>
                </m:oMath>
              </a14:m>
              <a:r>
                <a:rPr lang="en-US"/>
                <a:t> entries and each has two fields: one for the stored prefix and one for a pointer that points to the next child node.</a:t>
              </a:r>
            </a:p>
          </dgm:t>
        </dgm:pt>
      </mc:Choice>
      <mc:Fallback xmlns="">
        <dgm:pt modelId="{EA370110-752F-4D32-9266-0130E1182E77}">
          <dgm:prSet phldrT="[Text]"/>
          <dgm:spPr>
            <a:solidFill>
              <a:schemeClr val="accent5">
                <a:lumMod val="50000"/>
              </a:schemeClr>
            </a:solidFill>
            <a:ln>
              <a:solidFill>
                <a:schemeClr val="tx2">
                  <a:lumMod val="50000"/>
                </a:schemeClr>
              </a:solidFill>
            </a:ln>
          </dgm:spPr>
          <dgm:t>
            <a:bodyPr/>
            <a:lstStyle/>
            <a:p>
              <a:r>
                <a:rPr lang="en-US"/>
                <a:t>In the multibit </a:t>
              </a:r>
              <a:r>
                <a:rPr lang="en-US" err="1"/>
                <a:t>trie</a:t>
              </a:r>
              <a:r>
                <a:rPr lang="en-US"/>
                <a:t> structure, each node has a record of </a:t>
              </a:r>
              <a:r>
                <a:rPr lang="en-US" i="0">
                  <a:latin typeface="Cambria Math" panose="02040503050406030204" pitchFamily="18" charset="0"/>
                </a:rPr>
                <a:t>2^</a:t>
              </a:r>
              <a:r>
                <a:rPr lang="en-US" i="0" dirty="0">
                  <a:latin typeface="Cambria Math" panose="02040503050406030204" pitchFamily="18" charset="0"/>
                </a:rPr>
                <a:t>"</a:t>
              </a:r>
              <a:r>
                <a:rPr lang="en-US" i="0" dirty="0"/>
                <a:t>stride</a:t>
              </a:r>
              <a:r>
                <a:rPr lang="en-US" i="0" dirty="0">
                  <a:latin typeface="Cambria Math" panose="02040503050406030204" pitchFamily="18" charset="0"/>
                </a:rPr>
                <a:t>" </a:t>
              </a:r>
              <a:r>
                <a:rPr lang="en-US"/>
                <a:t> entries and each has two fields: one for the stored prefix and one for a pointer that points to the next child node.</a:t>
              </a:r>
            </a:p>
          </dgm:t>
        </dgm:pt>
      </mc:Fallback>
    </mc:AlternateConten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B83B31-1208-4E66-82D7-B60DD7D55D5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A370110-752F-4D32-9266-0130E1182E77}">
      <dgm:prSet phldrT="[Text]"/>
      <dgm:spPr>
        <a:blipFill>
          <a:blip xmlns:r="http://schemas.openxmlformats.org/officeDocument/2006/relationships" r:embed="rId1"/>
          <a:stretch>
            <a:fillRect r="-531" b="-12871"/>
          </a:stretch>
        </a:blipFill>
        <a:ln>
          <a:solidFill>
            <a:schemeClr val="tx2">
              <a:lumMod val="50000"/>
            </a:schemeClr>
          </a:solidFill>
        </a:ln>
      </dgm:spPr>
      <dgm:t>
        <a:bodyPr/>
        <a:lstStyle/>
        <a:p>
          <a:r>
            <a:rPr lang="en-US">
              <a:noFill/>
            </a:rPr>
            <a:t> </a:t>
          </a:r>
        </a:p>
      </dgm:t>
    </dgm:pt>
    <dgm:pt modelId="{2C007A2A-8BB3-46AC-B234-50583C223576}" type="parTrans" cxnId="{E8DD4D05-601E-4AAC-BA3E-E956D438C66B}">
      <dgm:prSet/>
      <dgm:spPr/>
      <dgm:t>
        <a:bodyPr/>
        <a:lstStyle/>
        <a:p>
          <a:endParaRPr lang="en-US"/>
        </a:p>
      </dgm:t>
    </dgm:pt>
    <dgm:pt modelId="{BB322794-9543-4520-B385-640A559513AA}" type="sibTrans" cxnId="{E8DD4D05-601E-4AAC-BA3E-E956D438C66B}">
      <dgm:prSet/>
      <dgm:spPr>
        <a:ln>
          <a:solidFill>
            <a:schemeClr val="tx2">
              <a:lumMod val="50000"/>
            </a:schemeClr>
          </a:solidFill>
        </a:ln>
      </dgm:spPr>
      <dgm:t>
        <a:bodyPr/>
        <a:lstStyle/>
        <a:p>
          <a:endParaRPr lang="en-US"/>
        </a:p>
      </dgm:t>
    </dgm:pt>
    <dgm:pt modelId="{6B352513-2FB8-442F-A227-3AB0817008C3}">
      <dgm:prSet phldrT="[Text]"/>
      <dgm:spPr>
        <a:solidFill>
          <a:schemeClr val="accent5">
            <a:lumMod val="60000"/>
            <a:lumOff val="40000"/>
          </a:schemeClr>
        </a:solidFill>
        <a:ln>
          <a:solidFill>
            <a:schemeClr val="tx2">
              <a:lumMod val="50000"/>
            </a:schemeClr>
          </a:solidFill>
        </a:ln>
      </dgm:spPr>
      <dgm:t>
        <a:bodyPr/>
        <a:lstStyle/>
        <a:p>
          <a:r>
            <a:rPr lang="en-US">
              <a:solidFill>
                <a:schemeClr val="tx1">
                  <a:lumMod val="85000"/>
                  <a:lumOff val="15000"/>
                </a:schemeClr>
              </a:solidFill>
            </a:rPr>
            <a:t>Stride looks in several bits in time. the number of strides indicates the number of bits that we want to traverse and prefix shorter than of stride  expanded to the stride.</a:t>
          </a:r>
        </a:p>
      </dgm:t>
    </dgm:pt>
    <dgm:pt modelId="{48688EBC-4CC5-48F2-B568-CE3C0732D053}" type="parTrans" cxnId="{FBCA0C78-D100-4689-ADCF-1CCEFF3C1B83}">
      <dgm:prSet/>
      <dgm:spPr/>
      <dgm:t>
        <a:bodyPr/>
        <a:lstStyle/>
        <a:p>
          <a:endParaRPr lang="en-US"/>
        </a:p>
      </dgm:t>
    </dgm:pt>
    <dgm:pt modelId="{20FD3B83-73EB-43E1-BA72-860E1C7DD426}" type="sibTrans" cxnId="{FBCA0C78-D100-4689-ADCF-1CCEFF3C1B83}">
      <dgm:prSet/>
      <dgm:spPr/>
      <dgm:t>
        <a:bodyPr/>
        <a:lstStyle/>
        <a:p>
          <a:endParaRPr lang="en-US"/>
        </a:p>
      </dgm:t>
    </dgm:pt>
    <dgm:pt modelId="{C3B424C9-B3B6-45DC-BF1B-DA757F6F0F95}">
      <dgm:prSet phldrT="[Text]"/>
      <dgm:spPr>
        <a:solidFill>
          <a:schemeClr val="accent5">
            <a:lumMod val="40000"/>
            <a:lumOff val="60000"/>
          </a:schemeClr>
        </a:solidFill>
        <a:ln>
          <a:solidFill>
            <a:schemeClr val="tx2">
              <a:lumMod val="50000"/>
            </a:schemeClr>
          </a:solidFill>
        </a:ln>
      </dgm:spPr>
      <dgm:t>
        <a:bodyPr/>
        <a:lstStyle/>
        <a:p>
          <a:r>
            <a:rPr lang="en-US">
              <a:solidFill>
                <a:schemeClr val="tx1">
                  <a:lumMod val="85000"/>
                  <a:lumOff val="15000"/>
                </a:schemeClr>
              </a:solidFill>
            </a:rPr>
            <a:t>Despite its advantage that lookup improved by n times when it is n bit, it has a disadvantage of using large memory space.</a:t>
          </a:r>
        </a:p>
      </dgm:t>
    </dgm:pt>
    <dgm:pt modelId="{30F5B563-4F09-43DA-BC2D-14C8FE269297}" type="parTrans" cxnId="{3417B4E3-A588-4732-9CC8-978059ACAC0B}">
      <dgm:prSet/>
      <dgm:spPr/>
      <dgm:t>
        <a:bodyPr/>
        <a:lstStyle/>
        <a:p>
          <a:endParaRPr lang="en-US"/>
        </a:p>
      </dgm:t>
    </dgm:pt>
    <dgm:pt modelId="{2525341F-B1E9-44CF-BE8B-AC7C4AC724CF}" type="sibTrans" cxnId="{3417B4E3-A588-4732-9CC8-978059ACAC0B}">
      <dgm:prSet/>
      <dgm:spPr/>
      <dgm:t>
        <a:bodyPr/>
        <a:lstStyle/>
        <a:p>
          <a:endParaRPr lang="en-US"/>
        </a:p>
      </dgm:t>
    </dgm:pt>
    <dgm:pt modelId="{62FFD4C6-CE5A-4DCA-9AD3-690DC2078857}">
      <dgm:prSet/>
      <dgm:spPr>
        <a:solidFill>
          <a:schemeClr val="accent5">
            <a:lumMod val="75000"/>
          </a:schemeClr>
        </a:solidFill>
        <a:ln>
          <a:solidFill>
            <a:schemeClr val="tx2">
              <a:lumMod val="50000"/>
            </a:schemeClr>
          </a:solidFill>
        </a:ln>
      </dgm:spPr>
      <dgm:t>
        <a:bodyPr/>
        <a:lstStyle/>
        <a:p>
          <a:r>
            <a:rPr lang="en-US"/>
            <a:t>N-bit are inspected at each step. Each Node has potentially child nodes. The result is a faster lookup, as each step more then one bit is inspected. </a:t>
          </a:r>
        </a:p>
      </dgm:t>
    </dgm:pt>
    <dgm:pt modelId="{31084FCE-0B81-406D-8EB2-628C7141908F}" type="parTrans" cxnId="{2CDF5660-A464-4E3B-810A-D11C361B4FBF}">
      <dgm:prSet/>
      <dgm:spPr/>
      <dgm:t>
        <a:bodyPr/>
        <a:lstStyle/>
        <a:p>
          <a:endParaRPr lang="en-US"/>
        </a:p>
      </dgm:t>
    </dgm:pt>
    <dgm:pt modelId="{B6B25681-A3BD-4180-BAD3-307FF4AF92E0}" type="sibTrans" cxnId="{2CDF5660-A464-4E3B-810A-D11C361B4FBF}">
      <dgm:prSet/>
      <dgm:spPr/>
      <dgm:t>
        <a:bodyPr/>
        <a:lstStyle/>
        <a:p>
          <a:endParaRPr lang="en-US"/>
        </a:p>
      </dgm:t>
    </dgm:pt>
    <dgm:pt modelId="{9E7720D1-0914-4843-BD44-D559ECC4366C}" type="pres">
      <dgm:prSet presAssocID="{FCB83B31-1208-4E66-82D7-B60DD7D55D5E}" presName="Name0" presStyleCnt="0">
        <dgm:presLayoutVars>
          <dgm:chMax val="7"/>
          <dgm:chPref val="7"/>
          <dgm:dir/>
        </dgm:presLayoutVars>
      </dgm:prSet>
      <dgm:spPr/>
    </dgm:pt>
    <dgm:pt modelId="{0970693C-039F-4721-BAE7-8DD3CE048553}" type="pres">
      <dgm:prSet presAssocID="{FCB83B31-1208-4E66-82D7-B60DD7D55D5E}" presName="Name1" presStyleCnt="0"/>
      <dgm:spPr/>
    </dgm:pt>
    <dgm:pt modelId="{4FC2F0D5-BB84-413F-934D-7910F724E06C}" type="pres">
      <dgm:prSet presAssocID="{FCB83B31-1208-4E66-82D7-B60DD7D55D5E}" presName="cycle" presStyleCnt="0"/>
      <dgm:spPr/>
    </dgm:pt>
    <dgm:pt modelId="{5E19556A-EE5F-41D6-9AA1-0D5E188AAA2C}" type="pres">
      <dgm:prSet presAssocID="{FCB83B31-1208-4E66-82D7-B60DD7D55D5E}" presName="srcNode" presStyleLbl="node1" presStyleIdx="0" presStyleCnt="4"/>
      <dgm:spPr/>
    </dgm:pt>
    <dgm:pt modelId="{C811576B-2D2E-4DBA-9C9B-975AFC2A6EF6}" type="pres">
      <dgm:prSet presAssocID="{FCB83B31-1208-4E66-82D7-B60DD7D55D5E}" presName="conn" presStyleLbl="parChTrans1D2" presStyleIdx="0" presStyleCnt="1"/>
      <dgm:spPr/>
    </dgm:pt>
    <dgm:pt modelId="{A2438BCE-D448-4D84-8D2C-3CFFC507D8AE}" type="pres">
      <dgm:prSet presAssocID="{FCB83B31-1208-4E66-82D7-B60DD7D55D5E}" presName="extraNode" presStyleLbl="node1" presStyleIdx="0" presStyleCnt="4"/>
      <dgm:spPr/>
    </dgm:pt>
    <dgm:pt modelId="{0DBC8B5C-4315-49DA-8AB2-0ACED74BBCBD}" type="pres">
      <dgm:prSet presAssocID="{FCB83B31-1208-4E66-82D7-B60DD7D55D5E}" presName="dstNode" presStyleLbl="node1" presStyleIdx="0" presStyleCnt="4"/>
      <dgm:spPr/>
    </dgm:pt>
    <dgm:pt modelId="{D2D17BBE-B259-4C7F-98ED-271502A00622}" type="pres">
      <dgm:prSet presAssocID="{EA370110-752F-4D32-9266-0130E1182E77}" presName="text_1" presStyleLbl="node1" presStyleIdx="0" presStyleCnt="4">
        <dgm:presLayoutVars>
          <dgm:bulletEnabled val="1"/>
        </dgm:presLayoutVars>
      </dgm:prSet>
      <dgm:spPr/>
    </dgm:pt>
    <dgm:pt modelId="{931758F6-6180-4F79-9FE6-68698D3E0BDA}" type="pres">
      <dgm:prSet presAssocID="{EA370110-752F-4D32-9266-0130E1182E77}" presName="accent_1" presStyleCnt="0"/>
      <dgm:spPr/>
    </dgm:pt>
    <dgm:pt modelId="{AF268639-9F7E-4BFF-BDE3-A3822D71BF98}" type="pres">
      <dgm:prSet presAssocID="{EA370110-752F-4D32-9266-0130E1182E77}" presName="accentRepeatNode" presStyleLbl="solidFgAcc1" presStyleIdx="0" presStyleCnt="4">
        <dgm:style>
          <a:lnRef idx="2">
            <a:schemeClr val="dk1"/>
          </a:lnRef>
          <a:fillRef idx="1">
            <a:schemeClr val="lt1"/>
          </a:fillRef>
          <a:effectRef idx="0">
            <a:schemeClr val="dk1"/>
          </a:effectRef>
          <a:fontRef idx="minor">
            <a:schemeClr val="dk1"/>
          </a:fontRef>
        </dgm:style>
      </dgm:prSet>
      <dgm:spPr>
        <a:solidFill>
          <a:schemeClr val="tx2">
            <a:lumMod val="75000"/>
          </a:schemeClr>
        </a:solidFill>
      </dgm:spPr>
    </dgm:pt>
    <dgm:pt modelId="{F1195C86-378B-486B-925F-A1580C7CA5C3}" type="pres">
      <dgm:prSet presAssocID="{62FFD4C6-CE5A-4DCA-9AD3-690DC2078857}" presName="text_2" presStyleLbl="node1" presStyleIdx="1" presStyleCnt="4">
        <dgm:presLayoutVars>
          <dgm:bulletEnabled val="1"/>
        </dgm:presLayoutVars>
      </dgm:prSet>
      <dgm:spPr/>
    </dgm:pt>
    <dgm:pt modelId="{7F1A3AAF-D3E6-4199-9A00-0DB1E1921B6B}" type="pres">
      <dgm:prSet presAssocID="{62FFD4C6-CE5A-4DCA-9AD3-690DC2078857}" presName="accent_2" presStyleCnt="0"/>
      <dgm:spPr/>
    </dgm:pt>
    <dgm:pt modelId="{88FD2780-D826-4CA7-B41A-FAD9DD0DCA7B}" type="pres">
      <dgm:prSet presAssocID="{62FFD4C6-CE5A-4DCA-9AD3-690DC2078857}" presName="accentRepeatNode" presStyleLbl="solidFgAcc1" presStyleIdx="1" presStyleCnt="4"/>
      <dgm:spPr>
        <a:solidFill>
          <a:schemeClr val="tx2">
            <a:lumMod val="75000"/>
          </a:schemeClr>
        </a:solidFill>
        <a:ln>
          <a:solidFill>
            <a:schemeClr val="tx2">
              <a:lumMod val="50000"/>
            </a:schemeClr>
          </a:solidFill>
        </a:ln>
      </dgm:spPr>
    </dgm:pt>
    <dgm:pt modelId="{BA00E4FF-F51F-4884-9063-6D247A7C62EF}" type="pres">
      <dgm:prSet presAssocID="{6B352513-2FB8-442F-A227-3AB0817008C3}" presName="text_3" presStyleLbl="node1" presStyleIdx="2" presStyleCnt="4">
        <dgm:presLayoutVars>
          <dgm:bulletEnabled val="1"/>
        </dgm:presLayoutVars>
      </dgm:prSet>
      <dgm:spPr/>
    </dgm:pt>
    <dgm:pt modelId="{8C84263C-C529-4173-B97F-197EABC40D78}" type="pres">
      <dgm:prSet presAssocID="{6B352513-2FB8-442F-A227-3AB0817008C3}" presName="accent_3" presStyleCnt="0"/>
      <dgm:spPr/>
    </dgm:pt>
    <dgm:pt modelId="{E9A28E4F-857E-46A5-B313-6F99CEF35EA3}" type="pres">
      <dgm:prSet presAssocID="{6B352513-2FB8-442F-A227-3AB0817008C3}" presName="accentRepeatNode" presStyleLbl="solidFgAcc1" presStyleIdx="2" presStyleCnt="4"/>
      <dgm:spPr>
        <a:solidFill>
          <a:schemeClr val="tx2">
            <a:lumMod val="75000"/>
          </a:schemeClr>
        </a:solidFill>
        <a:ln>
          <a:solidFill>
            <a:schemeClr val="tx2">
              <a:lumMod val="50000"/>
            </a:schemeClr>
          </a:solidFill>
        </a:ln>
      </dgm:spPr>
    </dgm:pt>
    <dgm:pt modelId="{E1420AEF-DF77-4F81-8055-E95FEB52BC7C}" type="pres">
      <dgm:prSet presAssocID="{C3B424C9-B3B6-45DC-BF1B-DA757F6F0F95}" presName="text_4" presStyleLbl="node1" presStyleIdx="3" presStyleCnt="4" custLinFactNeighborX="22" custLinFactNeighborY="-1761">
        <dgm:presLayoutVars>
          <dgm:bulletEnabled val="1"/>
        </dgm:presLayoutVars>
      </dgm:prSet>
      <dgm:spPr/>
    </dgm:pt>
    <dgm:pt modelId="{22EA11E1-E92C-4C8E-9F63-A4A719920D7D}" type="pres">
      <dgm:prSet presAssocID="{C3B424C9-B3B6-45DC-BF1B-DA757F6F0F95}" presName="accent_4" presStyleCnt="0"/>
      <dgm:spPr/>
    </dgm:pt>
    <dgm:pt modelId="{F3B81407-BFC6-4CE5-8E2A-3B346A379D46}" type="pres">
      <dgm:prSet presAssocID="{C3B424C9-B3B6-45DC-BF1B-DA757F6F0F95}" presName="accentRepeatNode" presStyleLbl="solidFgAcc1" presStyleIdx="3" presStyleCnt="4"/>
      <dgm:spPr>
        <a:solidFill>
          <a:schemeClr val="tx2">
            <a:lumMod val="75000"/>
          </a:schemeClr>
        </a:solidFill>
        <a:ln>
          <a:solidFill>
            <a:schemeClr val="tx2">
              <a:lumMod val="50000"/>
            </a:schemeClr>
          </a:solidFill>
        </a:ln>
      </dgm:spPr>
    </dgm:pt>
  </dgm:ptLst>
  <dgm:cxnLst>
    <dgm:cxn modelId="{33A6C302-DD03-4F26-B60A-41D7EFE60EDE}" type="presOf" srcId="{C3B424C9-B3B6-45DC-BF1B-DA757F6F0F95}" destId="{E1420AEF-DF77-4F81-8055-E95FEB52BC7C}" srcOrd="0" destOrd="0" presId="urn:microsoft.com/office/officeart/2008/layout/VerticalCurvedList"/>
    <dgm:cxn modelId="{E8DD4D05-601E-4AAC-BA3E-E956D438C66B}" srcId="{FCB83B31-1208-4E66-82D7-B60DD7D55D5E}" destId="{EA370110-752F-4D32-9266-0130E1182E77}" srcOrd="0" destOrd="0" parTransId="{2C007A2A-8BB3-46AC-B234-50583C223576}" sibTransId="{BB322794-9543-4520-B385-640A559513AA}"/>
    <dgm:cxn modelId="{62405F17-9407-4E65-B672-F99A44D9BA33}" type="presOf" srcId="{62FFD4C6-CE5A-4DCA-9AD3-690DC2078857}" destId="{F1195C86-378B-486B-925F-A1580C7CA5C3}" srcOrd="0" destOrd="0" presId="urn:microsoft.com/office/officeart/2008/layout/VerticalCurvedList"/>
    <dgm:cxn modelId="{F5822C18-BF60-4CCF-8AD7-3DDC9B7BE23F}" type="presOf" srcId="{FCB83B31-1208-4E66-82D7-B60DD7D55D5E}" destId="{9E7720D1-0914-4843-BD44-D559ECC4366C}" srcOrd="0" destOrd="0" presId="urn:microsoft.com/office/officeart/2008/layout/VerticalCurvedList"/>
    <dgm:cxn modelId="{DDB63D3E-8ECC-4A54-8F71-B2BE59A2894E}" type="presOf" srcId="{6B352513-2FB8-442F-A227-3AB0817008C3}" destId="{BA00E4FF-F51F-4884-9063-6D247A7C62EF}" srcOrd="0" destOrd="0" presId="urn:microsoft.com/office/officeart/2008/layout/VerticalCurvedList"/>
    <dgm:cxn modelId="{2CDF5660-A464-4E3B-810A-D11C361B4FBF}" srcId="{FCB83B31-1208-4E66-82D7-B60DD7D55D5E}" destId="{62FFD4C6-CE5A-4DCA-9AD3-690DC2078857}" srcOrd="1" destOrd="0" parTransId="{31084FCE-0B81-406D-8EB2-628C7141908F}" sibTransId="{B6B25681-A3BD-4180-BAD3-307FF4AF92E0}"/>
    <dgm:cxn modelId="{FBCA0C78-D100-4689-ADCF-1CCEFF3C1B83}" srcId="{FCB83B31-1208-4E66-82D7-B60DD7D55D5E}" destId="{6B352513-2FB8-442F-A227-3AB0817008C3}" srcOrd="2" destOrd="0" parTransId="{48688EBC-4CC5-48F2-B568-CE3C0732D053}" sibTransId="{20FD3B83-73EB-43E1-BA72-860E1C7DD426}"/>
    <dgm:cxn modelId="{B0BB357A-06AC-4132-A287-C21520FF7736}" type="presOf" srcId="{BB322794-9543-4520-B385-640A559513AA}" destId="{C811576B-2D2E-4DBA-9C9B-975AFC2A6EF6}" srcOrd="0" destOrd="0" presId="urn:microsoft.com/office/officeart/2008/layout/VerticalCurvedList"/>
    <dgm:cxn modelId="{786F54C2-7B67-4D57-AB81-659E3FE5CC2D}" type="presOf" srcId="{EA370110-752F-4D32-9266-0130E1182E77}" destId="{D2D17BBE-B259-4C7F-98ED-271502A00622}" srcOrd="0" destOrd="0" presId="urn:microsoft.com/office/officeart/2008/layout/VerticalCurvedList"/>
    <dgm:cxn modelId="{3417B4E3-A588-4732-9CC8-978059ACAC0B}" srcId="{FCB83B31-1208-4E66-82D7-B60DD7D55D5E}" destId="{C3B424C9-B3B6-45DC-BF1B-DA757F6F0F95}" srcOrd="3" destOrd="0" parTransId="{30F5B563-4F09-43DA-BC2D-14C8FE269297}" sibTransId="{2525341F-B1E9-44CF-BE8B-AC7C4AC724CF}"/>
    <dgm:cxn modelId="{B0317831-FEFA-4366-9727-0C3C36D62EA1}" type="presParOf" srcId="{9E7720D1-0914-4843-BD44-D559ECC4366C}" destId="{0970693C-039F-4721-BAE7-8DD3CE048553}" srcOrd="0" destOrd="0" presId="urn:microsoft.com/office/officeart/2008/layout/VerticalCurvedList"/>
    <dgm:cxn modelId="{885ED67D-6FA8-491A-B962-3C5A95EDEAE7}" type="presParOf" srcId="{0970693C-039F-4721-BAE7-8DD3CE048553}" destId="{4FC2F0D5-BB84-413F-934D-7910F724E06C}" srcOrd="0" destOrd="0" presId="urn:microsoft.com/office/officeart/2008/layout/VerticalCurvedList"/>
    <dgm:cxn modelId="{7B09D947-0882-4F88-9F57-AF585C57DBA9}" type="presParOf" srcId="{4FC2F0D5-BB84-413F-934D-7910F724E06C}" destId="{5E19556A-EE5F-41D6-9AA1-0D5E188AAA2C}" srcOrd="0" destOrd="0" presId="urn:microsoft.com/office/officeart/2008/layout/VerticalCurvedList"/>
    <dgm:cxn modelId="{635F6DAD-8889-4031-AA63-8121ACF9C561}" type="presParOf" srcId="{4FC2F0D5-BB84-413F-934D-7910F724E06C}" destId="{C811576B-2D2E-4DBA-9C9B-975AFC2A6EF6}" srcOrd="1" destOrd="0" presId="urn:microsoft.com/office/officeart/2008/layout/VerticalCurvedList"/>
    <dgm:cxn modelId="{04A7DF79-B8EC-487C-9005-B640904325D3}" type="presParOf" srcId="{4FC2F0D5-BB84-413F-934D-7910F724E06C}" destId="{A2438BCE-D448-4D84-8D2C-3CFFC507D8AE}" srcOrd="2" destOrd="0" presId="urn:microsoft.com/office/officeart/2008/layout/VerticalCurvedList"/>
    <dgm:cxn modelId="{2414FF3F-0447-4BDF-B778-05BBF2B56633}" type="presParOf" srcId="{4FC2F0D5-BB84-413F-934D-7910F724E06C}" destId="{0DBC8B5C-4315-49DA-8AB2-0ACED74BBCBD}" srcOrd="3" destOrd="0" presId="urn:microsoft.com/office/officeart/2008/layout/VerticalCurvedList"/>
    <dgm:cxn modelId="{93ADFC6B-1DD4-4BF9-AA33-AEBD27995BF3}" type="presParOf" srcId="{0970693C-039F-4721-BAE7-8DD3CE048553}" destId="{D2D17BBE-B259-4C7F-98ED-271502A00622}" srcOrd="1" destOrd="0" presId="urn:microsoft.com/office/officeart/2008/layout/VerticalCurvedList"/>
    <dgm:cxn modelId="{061DCE98-7A27-4609-A40A-98B8C6EF903E}" type="presParOf" srcId="{0970693C-039F-4721-BAE7-8DD3CE048553}" destId="{931758F6-6180-4F79-9FE6-68698D3E0BDA}" srcOrd="2" destOrd="0" presId="urn:microsoft.com/office/officeart/2008/layout/VerticalCurvedList"/>
    <dgm:cxn modelId="{7407D21B-1AF4-4334-8055-AC563619D4DA}" type="presParOf" srcId="{931758F6-6180-4F79-9FE6-68698D3E0BDA}" destId="{AF268639-9F7E-4BFF-BDE3-A3822D71BF98}" srcOrd="0" destOrd="0" presId="urn:microsoft.com/office/officeart/2008/layout/VerticalCurvedList"/>
    <dgm:cxn modelId="{52F337C5-6C0D-4389-A32B-D6EF0F13EF08}" type="presParOf" srcId="{0970693C-039F-4721-BAE7-8DD3CE048553}" destId="{F1195C86-378B-486B-925F-A1580C7CA5C3}" srcOrd="3" destOrd="0" presId="urn:microsoft.com/office/officeart/2008/layout/VerticalCurvedList"/>
    <dgm:cxn modelId="{7E480B2C-E88C-4C2F-A7CE-C227A057E2ED}" type="presParOf" srcId="{0970693C-039F-4721-BAE7-8DD3CE048553}" destId="{7F1A3AAF-D3E6-4199-9A00-0DB1E1921B6B}" srcOrd="4" destOrd="0" presId="urn:microsoft.com/office/officeart/2008/layout/VerticalCurvedList"/>
    <dgm:cxn modelId="{34E06383-C738-48C5-80D9-65FBC214EB91}" type="presParOf" srcId="{7F1A3AAF-D3E6-4199-9A00-0DB1E1921B6B}" destId="{88FD2780-D826-4CA7-B41A-FAD9DD0DCA7B}" srcOrd="0" destOrd="0" presId="urn:microsoft.com/office/officeart/2008/layout/VerticalCurvedList"/>
    <dgm:cxn modelId="{291A4DF1-7AF4-4CC6-9D1F-BFBF14115148}" type="presParOf" srcId="{0970693C-039F-4721-BAE7-8DD3CE048553}" destId="{BA00E4FF-F51F-4884-9063-6D247A7C62EF}" srcOrd="5" destOrd="0" presId="urn:microsoft.com/office/officeart/2008/layout/VerticalCurvedList"/>
    <dgm:cxn modelId="{DCCA6428-AB1F-40A6-A24E-D0D7DA58A0ED}" type="presParOf" srcId="{0970693C-039F-4721-BAE7-8DD3CE048553}" destId="{8C84263C-C529-4173-B97F-197EABC40D78}" srcOrd="6" destOrd="0" presId="urn:microsoft.com/office/officeart/2008/layout/VerticalCurvedList"/>
    <dgm:cxn modelId="{4D70FB0D-B5E1-4E23-9894-C389DF8137F9}" type="presParOf" srcId="{8C84263C-C529-4173-B97F-197EABC40D78}" destId="{E9A28E4F-857E-46A5-B313-6F99CEF35EA3}" srcOrd="0" destOrd="0" presId="urn:microsoft.com/office/officeart/2008/layout/VerticalCurvedList"/>
    <dgm:cxn modelId="{AA9AE212-A6B0-41B6-BA66-D9C4A9E3B018}" type="presParOf" srcId="{0970693C-039F-4721-BAE7-8DD3CE048553}" destId="{E1420AEF-DF77-4F81-8055-E95FEB52BC7C}" srcOrd="7" destOrd="0" presId="urn:microsoft.com/office/officeart/2008/layout/VerticalCurvedList"/>
    <dgm:cxn modelId="{5E039B45-862B-4F81-8789-3A8032898262}" type="presParOf" srcId="{0970693C-039F-4721-BAE7-8DD3CE048553}" destId="{22EA11E1-E92C-4C8E-9F63-A4A719920D7D}" srcOrd="8" destOrd="0" presId="urn:microsoft.com/office/officeart/2008/layout/VerticalCurvedList"/>
    <dgm:cxn modelId="{5E7A2ED8-1188-47D7-AFF7-8EC4A187DE51}" type="presParOf" srcId="{22EA11E1-E92C-4C8E-9F63-A4A719920D7D}" destId="{F3B81407-BFC6-4CE5-8E2A-3B346A379D46}"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609051-07BA-418A-A70B-2384AABCC562}"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BA49F18D-3C47-4093-AAF2-8AF86CCFF5FC}">
      <dgm:prSet phldrT="[Text]" custT="1"/>
      <dgm:spPr/>
      <dgm:t>
        <a:bodyPr/>
        <a:lstStyle/>
        <a:p>
          <a:r>
            <a:rPr lang="en-US" sz="2000" err="1">
              <a:ea typeface="+mn-lt"/>
              <a:cs typeface="+mn-lt"/>
            </a:rPr>
            <a:t>AddChild</a:t>
          </a:r>
          <a:endParaRPr lang="en-US" sz="2000"/>
        </a:p>
      </dgm:t>
    </dgm:pt>
    <dgm:pt modelId="{D3FE2DA4-E8AA-4085-9703-7F01814A666E}" type="parTrans" cxnId="{BC8F4BB1-F047-40A3-951C-97878478FB76}">
      <dgm:prSet/>
      <dgm:spPr/>
      <dgm:t>
        <a:bodyPr/>
        <a:lstStyle/>
        <a:p>
          <a:endParaRPr lang="en-US"/>
        </a:p>
      </dgm:t>
    </dgm:pt>
    <dgm:pt modelId="{258528EB-3A60-43F6-89AE-355F5474ADD7}" type="sibTrans" cxnId="{BC8F4BB1-F047-40A3-951C-97878478FB76}">
      <dgm:prSet/>
      <dgm:spPr/>
      <dgm:t>
        <a:bodyPr/>
        <a:lstStyle/>
        <a:p>
          <a:endParaRPr lang="en-US"/>
        </a:p>
      </dgm:t>
    </dgm:pt>
    <dgm:pt modelId="{14F130E9-AD9C-4B01-A208-8749569A28A8}">
      <dgm:prSet phldrT="[Text]" custT="1"/>
      <dgm:spPr/>
      <dgm:t>
        <a:bodyPr/>
        <a:lstStyle/>
        <a:p>
          <a:r>
            <a:rPr lang="en-US" sz="1600">
              <a:ea typeface="+mn-lt"/>
              <a:cs typeface="+mn-lt"/>
            </a:rPr>
            <a:t>add child to each nodes </a:t>
          </a:r>
          <a:endParaRPr lang="en-US" sz="1600"/>
        </a:p>
      </dgm:t>
    </dgm:pt>
    <dgm:pt modelId="{39284255-DCF4-426D-931A-17CE48F6AFF7}" type="parTrans" cxnId="{2433FD8F-127A-449C-9E2B-CCF364F1F72B}">
      <dgm:prSet/>
      <dgm:spPr/>
      <dgm:t>
        <a:bodyPr/>
        <a:lstStyle/>
        <a:p>
          <a:endParaRPr lang="en-US"/>
        </a:p>
      </dgm:t>
    </dgm:pt>
    <dgm:pt modelId="{13B87497-BCB7-409F-B797-42E1BDA8587F}" type="sibTrans" cxnId="{2433FD8F-127A-449C-9E2B-CCF364F1F72B}">
      <dgm:prSet/>
      <dgm:spPr/>
      <dgm:t>
        <a:bodyPr/>
        <a:lstStyle/>
        <a:p>
          <a:endParaRPr lang="en-US"/>
        </a:p>
      </dgm:t>
    </dgm:pt>
    <dgm:pt modelId="{AA032CFC-53F6-417D-ABF8-709F4D77C725}">
      <dgm:prSet phldrT="[Text]" custT="1"/>
      <dgm:spPr/>
      <dgm:t>
        <a:bodyPr/>
        <a:lstStyle/>
        <a:p>
          <a:r>
            <a:rPr lang="en-US" sz="2000">
              <a:ea typeface="+mn-lt"/>
              <a:cs typeface="+mn-lt"/>
            </a:rPr>
            <a:t>Lookup</a:t>
          </a:r>
          <a:endParaRPr lang="en-US" sz="2000"/>
        </a:p>
      </dgm:t>
    </dgm:pt>
    <dgm:pt modelId="{B25E50EA-5DCB-42AB-8CD1-9F687F97B656}" type="parTrans" cxnId="{5ED35760-583B-4200-9BDB-55861A4CC0E4}">
      <dgm:prSet/>
      <dgm:spPr/>
      <dgm:t>
        <a:bodyPr/>
        <a:lstStyle/>
        <a:p>
          <a:endParaRPr lang="en-US"/>
        </a:p>
      </dgm:t>
    </dgm:pt>
    <dgm:pt modelId="{CB660C22-C680-4EBE-99A9-00EAA9DE2212}" type="sibTrans" cxnId="{5ED35760-583B-4200-9BDB-55861A4CC0E4}">
      <dgm:prSet/>
      <dgm:spPr/>
      <dgm:t>
        <a:bodyPr/>
        <a:lstStyle/>
        <a:p>
          <a:endParaRPr lang="en-US"/>
        </a:p>
      </dgm:t>
    </dgm:pt>
    <dgm:pt modelId="{25A84976-DFE2-4354-9508-8470563F03BA}">
      <dgm:prSet phldrT="[Text]" custT="1"/>
      <dgm:spPr/>
      <dgm:t>
        <a:bodyPr/>
        <a:lstStyle/>
        <a:p>
          <a:r>
            <a:rPr lang="en-US" sz="1600">
              <a:ea typeface="+mn-lt"/>
              <a:cs typeface="+mn-lt"/>
            </a:rPr>
            <a:t>looking for the next hub for backtrack</a:t>
          </a:r>
          <a:endParaRPr lang="en-US" sz="1600"/>
        </a:p>
      </dgm:t>
    </dgm:pt>
    <dgm:pt modelId="{A3318815-37A5-43F2-A4C8-CF580D4D4EDA}" type="parTrans" cxnId="{EE43FA73-605B-4E4D-9A02-C0766BA8E9CE}">
      <dgm:prSet/>
      <dgm:spPr/>
      <dgm:t>
        <a:bodyPr/>
        <a:lstStyle/>
        <a:p>
          <a:endParaRPr lang="en-US"/>
        </a:p>
      </dgm:t>
    </dgm:pt>
    <dgm:pt modelId="{FB6A1872-84E0-4257-8F3F-CF3BF6EDBDA9}" type="sibTrans" cxnId="{EE43FA73-605B-4E4D-9A02-C0766BA8E9CE}">
      <dgm:prSet/>
      <dgm:spPr/>
      <dgm:t>
        <a:bodyPr/>
        <a:lstStyle/>
        <a:p>
          <a:endParaRPr lang="en-US"/>
        </a:p>
      </dgm:t>
    </dgm:pt>
    <dgm:pt modelId="{CB729D87-A4AE-4502-94C7-AAEE7875360C}">
      <dgm:prSet phldrT="[Text]" custT="1"/>
      <dgm:spPr/>
      <dgm:t>
        <a:bodyPr/>
        <a:lstStyle/>
        <a:p>
          <a:r>
            <a:rPr lang="en-US" sz="1600">
              <a:ea typeface="+mn-lt"/>
              <a:cs typeface="+mn-lt"/>
            </a:rPr>
            <a:t>reaching prefixes</a:t>
          </a:r>
          <a:endParaRPr lang="en-US" sz="1600"/>
        </a:p>
      </dgm:t>
    </dgm:pt>
    <dgm:pt modelId="{E297924E-17BE-4EAC-90BA-CE19F7B3BBD4}" type="parTrans" cxnId="{096BCF7E-C03F-46E3-A856-48CF381DF45F}">
      <dgm:prSet/>
      <dgm:spPr/>
      <dgm:t>
        <a:bodyPr/>
        <a:lstStyle/>
        <a:p>
          <a:endParaRPr lang="en-US"/>
        </a:p>
      </dgm:t>
    </dgm:pt>
    <dgm:pt modelId="{D38A6034-AF91-45A3-A293-EC32D177BA05}" type="sibTrans" cxnId="{096BCF7E-C03F-46E3-A856-48CF381DF45F}">
      <dgm:prSet/>
      <dgm:spPr/>
      <dgm:t>
        <a:bodyPr/>
        <a:lstStyle/>
        <a:p>
          <a:endParaRPr lang="en-US"/>
        </a:p>
      </dgm:t>
    </dgm:pt>
    <dgm:pt modelId="{3ADC17EC-2E2F-490B-899D-625E2D1C8AB3}" type="pres">
      <dgm:prSet presAssocID="{FC609051-07BA-418A-A70B-2384AABCC562}" presName="Name0" presStyleCnt="0">
        <dgm:presLayoutVars>
          <dgm:dir/>
          <dgm:animLvl val="lvl"/>
          <dgm:resizeHandles/>
        </dgm:presLayoutVars>
      </dgm:prSet>
      <dgm:spPr/>
    </dgm:pt>
    <dgm:pt modelId="{D258EE1F-338B-49B2-BD72-6A3C8069B9AA}" type="pres">
      <dgm:prSet presAssocID="{BA49F18D-3C47-4093-AAF2-8AF86CCFF5FC}" presName="linNode" presStyleCnt="0"/>
      <dgm:spPr/>
    </dgm:pt>
    <dgm:pt modelId="{0E583B22-7E0E-492D-9E7F-89725F74B95D}" type="pres">
      <dgm:prSet presAssocID="{BA49F18D-3C47-4093-AAF2-8AF86CCFF5FC}" presName="parentShp" presStyleLbl="node1" presStyleIdx="0" presStyleCnt="2">
        <dgm:presLayoutVars>
          <dgm:bulletEnabled val="1"/>
        </dgm:presLayoutVars>
      </dgm:prSet>
      <dgm:spPr/>
    </dgm:pt>
    <dgm:pt modelId="{78F24F03-0EE4-4730-B114-1835910E8DF3}" type="pres">
      <dgm:prSet presAssocID="{BA49F18D-3C47-4093-AAF2-8AF86CCFF5FC}" presName="childShp" presStyleLbl="bgAccFollowNode1" presStyleIdx="0" presStyleCnt="2">
        <dgm:presLayoutVars>
          <dgm:bulletEnabled val="1"/>
        </dgm:presLayoutVars>
      </dgm:prSet>
      <dgm:spPr/>
    </dgm:pt>
    <dgm:pt modelId="{56F6124D-AC53-4305-9CBF-A70BF9137BC9}" type="pres">
      <dgm:prSet presAssocID="{258528EB-3A60-43F6-89AE-355F5474ADD7}" presName="spacing" presStyleCnt="0"/>
      <dgm:spPr/>
    </dgm:pt>
    <dgm:pt modelId="{4810C21F-AD4C-4976-8E16-D5F44BEC90BE}" type="pres">
      <dgm:prSet presAssocID="{AA032CFC-53F6-417D-ABF8-709F4D77C725}" presName="linNode" presStyleCnt="0"/>
      <dgm:spPr/>
    </dgm:pt>
    <dgm:pt modelId="{8F45142E-6965-4061-B823-1645954BEB2D}" type="pres">
      <dgm:prSet presAssocID="{AA032CFC-53F6-417D-ABF8-709F4D77C725}" presName="parentShp" presStyleLbl="node1" presStyleIdx="1" presStyleCnt="2" custLinFactNeighborX="-133" custLinFactNeighborY="52296">
        <dgm:presLayoutVars>
          <dgm:bulletEnabled val="1"/>
        </dgm:presLayoutVars>
      </dgm:prSet>
      <dgm:spPr/>
    </dgm:pt>
    <dgm:pt modelId="{1C28BDC7-3FC4-4FBD-B304-A3FF46218100}" type="pres">
      <dgm:prSet presAssocID="{AA032CFC-53F6-417D-ABF8-709F4D77C725}" presName="childShp" presStyleLbl="bgAccFollowNode1" presStyleIdx="1" presStyleCnt="2">
        <dgm:presLayoutVars>
          <dgm:bulletEnabled val="1"/>
        </dgm:presLayoutVars>
      </dgm:prSet>
      <dgm:spPr/>
    </dgm:pt>
  </dgm:ptLst>
  <dgm:cxnLst>
    <dgm:cxn modelId="{7FF61400-50C4-48A1-92EC-3799708FF1B8}" type="presOf" srcId="{AA032CFC-53F6-417D-ABF8-709F4D77C725}" destId="{8F45142E-6965-4061-B823-1645954BEB2D}" srcOrd="0" destOrd="0" presId="urn:microsoft.com/office/officeart/2005/8/layout/vList6"/>
    <dgm:cxn modelId="{7A00CA39-6146-4BDB-851E-D20B251CEF48}" type="presOf" srcId="{14F130E9-AD9C-4B01-A208-8749569A28A8}" destId="{78F24F03-0EE4-4730-B114-1835910E8DF3}" srcOrd="0" destOrd="0" presId="urn:microsoft.com/office/officeart/2005/8/layout/vList6"/>
    <dgm:cxn modelId="{5ED35760-583B-4200-9BDB-55861A4CC0E4}" srcId="{FC609051-07BA-418A-A70B-2384AABCC562}" destId="{AA032CFC-53F6-417D-ABF8-709F4D77C725}" srcOrd="1" destOrd="0" parTransId="{B25E50EA-5DCB-42AB-8CD1-9F687F97B656}" sibTransId="{CB660C22-C680-4EBE-99A9-00EAA9DE2212}"/>
    <dgm:cxn modelId="{061DAF67-1C09-4891-8FF6-4254BD683F84}" type="presOf" srcId="{FC609051-07BA-418A-A70B-2384AABCC562}" destId="{3ADC17EC-2E2F-490B-899D-625E2D1C8AB3}" srcOrd="0" destOrd="0" presId="urn:microsoft.com/office/officeart/2005/8/layout/vList6"/>
    <dgm:cxn modelId="{EE43FA73-605B-4E4D-9A02-C0766BA8E9CE}" srcId="{AA032CFC-53F6-417D-ABF8-709F4D77C725}" destId="{25A84976-DFE2-4354-9508-8470563F03BA}" srcOrd="0" destOrd="0" parTransId="{A3318815-37A5-43F2-A4C8-CF580D4D4EDA}" sibTransId="{FB6A1872-84E0-4257-8F3F-CF3BF6EDBDA9}"/>
    <dgm:cxn modelId="{096BCF7E-C03F-46E3-A856-48CF381DF45F}" srcId="{BA49F18D-3C47-4093-AAF2-8AF86CCFF5FC}" destId="{CB729D87-A4AE-4502-94C7-AAEE7875360C}" srcOrd="1" destOrd="0" parTransId="{E297924E-17BE-4EAC-90BA-CE19F7B3BBD4}" sibTransId="{D38A6034-AF91-45A3-A293-EC32D177BA05}"/>
    <dgm:cxn modelId="{9925A784-A06C-477A-AA76-A4314B3E74E3}" type="presOf" srcId="{BA49F18D-3C47-4093-AAF2-8AF86CCFF5FC}" destId="{0E583B22-7E0E-492D-9E7F-89725F74B95D}" srcOrd="0" destOrd="0" presId="urn:microsoft.com/office/officeart/2005/8/layout/vList6"/>
    <dgm:cxn modelId="{2433FD8F-127A-449C-9E2B-CCF364F1F72B}" srcId="{BA49F18D-3C47-4093-AAF2-8AF86CCFF5FC}" destId="{14F130E9-AD9C-4B01-A208-8749569A28A8}" srcOrd="0" destOrd="0" parTransId="{39284255-DCF4-426D-931A-17CE48F6AFF7}" sibTransId="{13B87497-BCB7-409F-B797-42E1BDA8587F}"/>
    <dgm:cxn modelId="{BC8F4BB1-F047-40A3-951C-97878478FB76}" srcId="{FC609051-07BA-418A-A70B-2384AABCC562}" destId="{BA49F18D-3C47-4093-AAF2-8AF86CCFF5FC}" srcOrd="0" destOrd="0" parTransId="{D3FE2DA4-E8AA-4085-9703-7F01814A666E}" sibTransId="{258528EB-3A60-43F6-89AE-355F5474ADD7}"/>
    <dgm:cxn modelId="{7A828BBA-D239-4991-A2C1-2DCA29C51E69}" type="presOf" srcId="{CB729D87-A4AE-4502-94C7-AAEE7875360C}" destId="{78F24F03-0EE4-4730-B114-1835910E8DF3}" srcOrd="0" destOrd="1" presId="urn:microsoft.com/office/officeart/2005/8/layout/vList6"/>
    <dgm:cxn modelId="{1E17E2E1-F892-4DA9-A988-D319527144EC}" type="presOf" srcId="{25A84976-DFE2-4354-9508-8470563F03BA}" destId="{1C28BDC7-3FC4-4FBD-B304-A3FF46218100}" srcOrd="0" destOrd="0" presId="urn:microsoft.com/office/officeart/2005/8/layout/vList6"/>
    <dgm:cxn modelId="{013C8764-06A3-41F0-BD23-00435A948B74}" type="presParOf" srcId="{3ADC17EC-2E2F-490B-899D-625E2D1C8AB3}" destId="{D258EE1F-338B-49B2-BD72-6A3C8069B9AA}" srcOrd="0" destOrd="0" presId="urn:microsoft.com/office/officeart/2005/8/layout/vList6"/>
    <dgm:cxn modelId="{39D2EF1F-ED91-4646-9FAA-FD6C90FAC254}" type="presParOf" srcId="{D258EE1F-338B-49B2-BD72-6A3C8069B9AA}" destId="{0E583B22-7E0E-492D-9E7F-89725F74B95D}" srcOrd="0" destOrd="0" presId="urn:microsoft.com/office/officeart/2005/8/layout/vList6"/>
    <dgm:cxn modelId="{C1AB744F-05E3-4D29-9F30-CCC2B2C43F4E}" type="presParOf" srcId="{D258EE1F-338B-49B2-BD72-6A3C8069B9AA}" destId="{78F24F03-0EE4-4730-B114-1835910E8DF3}" srcOrd="1" destOrd="0" presId="urn:microsoft.com/office/officeart/2005/8/layout/vList6"/>
    <dgm:cxn modelId="{FD8EA540-6B30-47E9-B29C-DC45FD529C59}" type="presParOf" srcId="{3ADC17EC-2E2F-490B-899D-625E2D1C8AB3}" destId="{56F6124D-AC53-4305-9CBF-A70BF9137BC9}" srcOrd="1" destOrd="0" presId="urn:microsoft.com/office/officeart/2005/8/layout/vList6"/>
    <dgm:cxn modelId="{0754C466-6719-47B6-9215-AAB73188C174}" type="presParOf" srcId="{3ADC17EC-2E2F-490B-899D-625E2D1C8AB3}" destId="{4810C21F-AD4C-4976-8E16-D5F44BEC90BE}" srcOrd="2" destOrd="0" presId="urn:microsoft.com/office/officeart/2005/8/layout/vList6"/>
    <dgm:cxn modelId="{43314693-9F28-40B8-BC98-2B4BB3E78F24}" type="presParOf" srcId="{4810C21F-AD4C-4976-8E16-D5F44BEC90BE}" destId="{8F45142E-6965-4061-B823-1645954BEB2D}" srcOrd="0" destOrd="0" presId="urn:microsoft.com/office/officeart/2005/8/layout/vList6"/>
    <dgm:cxn modelId="{DA6B5214-78A5-49A8-B94C-F7C17D59E281}" type="presParOf" srcId="{4810C21F-AD4C-4976-8E16-D5F44BEC90BE}" destId="{1C28BDC7-3FC4-4FBD-B304-A3FF4621810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207580-2C26-4EC0-9999-5959ACFFE630}"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0BE93E47-6C74-4D82-96B2-13622424426A}">
      <dgm:prSet phldrT="[Text]" custT="1"/>
      <dgm:spPr/>
      <dgm:t>
        <a:bodyPr/>
        <a:lstStyle/>
        <a:p>
          <a:r>
            <a:rPr lang="en-US" sz="1600"/>
            <a:t>Save backtrack</a:t>
          </a:r>
        </a:p>
      </dgm:t>
    </dgm:pt>
    <dgm:pt modelId="{B32752EB-FB87-44C1-A63A-A889476EDA42}" type="parTrans" cxnId="{B0123693-4180-4411-95F7-0AF6C4D3FE3D}">
      <dgm:prSet/>
      <dgm:spPr/>
      <dgm:t>
        <a:bodyPr/>
        <a:lstStyle/>
        <a:p>
          <a:endParaRPr lang="en-US"/>
        </a:p>
      </dgm:t>
    </dgm:pt>
    <dgm:pt modelId="{432F74CF-5BA4-4673-B976-F63EA603BB27}" type="sibTrans" cxnId="{B0123693-4180-4411-95F7-0AF6C4D3FE3D}">
      <dgm:prSet/>
      <dgm:spPr/>
      <dgm:t>
        <a:bodyPr/>
        <a:lstStyle/>
        <a:p>
          <a:endParaRPr lang="en-US"/>
        </a:p>
      </dgm:t>
    </dgm:pt>
    <dgm:pt modelId="{792D3607-A237-4958-AFB2-A342A461D153}">
      <dgm:prSet phldrT="[Text]" custT="1"/>
      <dgm:spPr/>
      <dgm:t>
        <a:bodyPr/>
        <a:lstStyle/>
        <a:p>
          <a:r>
            <a:rPr lang="en-US" sz="1800">
              <a:ea typeface="+mn-lt"/>
              <a:cs typeface="+mn-lt"/>
            </a:rPr>
            <a:t>Create</a:t>
          </a:r>
          <a:endParaRPr lang="en-US" sz="1800"/>
        </a:p>
      </dgm:t>
    </dgm:pt>
    <dgm:pt modelId="{B71BBCDA-991F-48A3-B64E-34244A4FF79E}" type="parTrans" cxnId="{D0F79924-AB03-4E97-B767-0B582E3D1AAA}">
      <dgm:prSet/>
      <dgm:spPr/>
      <dgm:t>
        <a:bodyPr/>
        <a:lstStyle/>
        <a:p>
          <a:endParaRPr lang="en-US"/>
        </a:p>
      </dgm:t>
    </dgm:pt>
    <dgm:pt modelId="{208AEE2D-FFF2-4E3A-B458-A08781A163FE}" type="sibTrans" cxnId="{D0F79924-AB03-4E97-B767-0B582E3D1AAA}">
      <dgm:prSet/>
      <dgm:spPr/>
      <dgm:t>
        <a:bodyPr/>
        <a:lstStyle/>
        <a:p>
          <a:endParaRPr lang="en-US"/>
        </a:p>
      </dgm:t>
    </dgm:pt>
    <dgm:pt modelId="{9267683D-5934-461F-AF65-F94C8ABCBE09}">
      <dgm:prSet phldrT="[Text]" custT="1"/>
      <dgm:spPr/>
      <dgm:t>
        <a:bodyPr/>
        <a:lstStyle/>
        <a:p>
          <a:r>
            <a:rPr lang="en-US" sz="1600">
              <a:ea typeface="+mn-lt"/>
              <a:cs typeface="+mn-lt"/>
            </a:rPr>
            <a:t>reading IP address from database</a:t>
          </a:r>
          <a:endParaRPr lang="en-US" sz="1600"/>
        </a:p>
      </dgm:t>
    </dgm:pt>
    <dgm:pt modelId="{D12494BB-0AE6-4D9F-88C1-20CA8EF14462}" type="parTrans" cxnId="{E8D1B495-AD6C-4219-BA84-49AEE4A7F1A6}">
      <dgm:prSet/>
      <dgm:spPr/>
      <dgm:t>
        <a:bodyPr/>
        <a:lstStyle/>
        <a:p>
          <a:endParaRPr lang="en-US"/>
        </a:p>
      </dgm:t>
    </dgm:pt>
    <dgm:pt modelId="{80936C2F-6225-4770-9237-19CA0ECF7A3E}" type="sibTrans" cxnId="{E8D1B495-AD6C-4219-BA84-49AEE4A7F1A6}">
      <dgm:prSet/>
      <dgm:spPr/>
      <dgm:t>
        <a:bodyPr/>
        <a:lstStyle/>
        <a:p>
          <a:endParaRPr lang="en-US"/>
        </a:p>
      </dgm:t>
    </dgm:pt>
    <dgm:pt modelId="{5F9F1193-8B2E-4057-9D87-BBC41BF06C44}">
      <dgm:prSet phldrT="[Text]" custT="1"/>
      <dgm:spPr/>
      <dgm:t>
        <a:bodyPr/>
        <a:lstStyle/>
        <a:p>
          <a:r>
            <a:rPr lang="en-US" sz="2000" err="1">
              <a:ea typeface="+mn-lt"/>
              <a:cs typeface="+mn-lt"/>
            </a:rPr>
            <a:t>LookupNonRecursive</a:t>
          </a:r>
          <a:endParaRPr lang="en-US" sz="2000"/>
        </a:p>
      </dgm:t>
    </dgm:pt>
    <dgm:pt modelId="{C37FC638-F834-4DEE-AE6B-20933715D956}" type="sibTrans" cxnId="{8D87E48C-D23C-4747-AF0A-7396BCDC9C55}">
      <dgm:prSet/>
      <dgm:spPr/>
      <dgm:t>
        <a:bodyPr/>
        <a:lstStyle/>
        <a:p>
          <a:endParaRPr lang="en-US"/>
        </a:p>
      </dgm:t>
    </dgm:pt>
    <dgm:pt modelId="{E954918F-C01B-4E8D-B3EE-0324FC11C7AB}" type="parTrans" cxnId="{8D87E48C-D23C-4747-AF0A-7396BCDC9C55}">
      <dgm:prSet/>
      <dgm:spPr/>
      <dgm:t>
        <a:bodyPr/>
        <a:lstStyle/>
        <a:p>
          <a:endParaRPr lang="en-US"/>
        </a:p>
      </dgm:t>
    </dgm:pt>
    <dgm:pt modelId="{29FE20E3-E6E6-409F-B1D4-C6DCB28BB584}">
      <dgm:prSet phldrT="[Text]" custT="1"/>
      <dgm:spPr/>
      <dgm:t>
        <a:bodyPr/>
        <a:lstStyle/>
        <a:p>
          <a:r>
            <a:rPr lang="en-US" sz="1600"/>
            <a:t>Creating </a:t>
          </a:r>
          <a:r>
            <a:rPr lang="en-US" sz="1600" err="1"/>
            <a:t>trie</a:t>
          </a:r>
          <a:r>
            <a:rPr lang="en-US" sz="1600"/>
            <a:t> by calling </a:t>
          </a:r>
          <a:r>
            <a:rPr lang="en-US" sz="1600" err="1"/>
            <a:t>AddChild</a:t>
          </a:r>
          <a:endParaRPr lang="en-US" sz="1600"/>
        </a:p>
      </dgm:t>
    </dgm:pt>
    <dgm:pt modelId="{C4032C63-C3FC-440F-9FAB-41AAF6B158A4}" type="parTrans" cxnId="{C9FFF559-A3DD-41CB-91AC-96665E89EE23}">
      <dgm:prSet/>
      <dgm:spPr/>
      <dgm:t>
        <a:bodyPr/>
        <a:lstStyle/>
        <a:p>
          <a:endParaRPr lang="en-US"/>
        </a:p>
      </dgm:t>
    </dgm:pt>
    <dgm:pt modelId="{2A40EA0D-A5E1-46F4-A38B-56B3834341A7}" type="sibTrans" cxnId="{C9FFF559-A3DD-41CB-91AC-96665E89EE23}">
      <dgm:prSet/>
      <dgm:spPr/>
      <dgm:t>
        <a:bodyPr/>
        <a:lstStyle/>
        <a:p>
          <a:endParaRPr lang="en-US"/>
        </a:p>
      </dgm:t>
    </dgm:pt>
    <dgm:pt modelId="{61D1307D-7C7E-409D-B906-756D29554BE9}" type="pres">
      <dgm:prSet presAssocID="{B8207580-2C26-4EC0-9999-5959ACFFE630}" presName="Name0" presStyleCnt="0">
        <dgm:presLayoutVars>
          <dgm:dir/>
          <dgm:animLvl val="lvl"/>
          <dgm:resizeHandles/>
        </dgm:presLayoutVars>
      </dgm:prSet>
      <dgm:spPr/>
    </dgm:pt>
    <dgm:pt modelId="{8AB43E53-FDE8-4785-81B4-6356F4E443F4}" type="pres">
      <dgm:prSet presAssocID="{5F9F1193-8B2E-4057-9D87-BBC41BF06C44}" presName="linNode" presStyleCnt="0"/>
      <dgm:spPr/>
    </dgm:pt>
    <dgm:pt modelId="{6C712F73-A6AB-4AEF-A824-51F0F9F040D9}" type="pres">
      <dgm:prSet presAssocID="{5F9F1193-8B2E-4057-9D87-BBC41BF06C44}" presName="parentShp" presStyleLbl="node1" presStyleIdx="0" presStyleCnt="2" custScaleX="99375" custScaleY="104646">
        <dgm:presLayoutVars>
          <dgm:bulletEnabled val="1"/>
        </dgm:presLayoutVars>
      </dgm:prSet>
      <dgm:spPr/>
    </dgm:pt>
    <dgm:pt modelId="{F722314C-B6C9-49B3-AEC8-BCC3D05A8F6A}" type="pres">
      <dgm:prSet presAssocID="{5F9F1193-8B2E-4057-9D87-BBC41BF06C44}" presName="childShp" presStyleLbl="bgAccFollowNode1" presStyleIdx="0" presStyleCnt="2" custLinFactNeighborX="2349" custLinFactNeighborY="-1995">
        <dgm:presLayoutVars>
          <dgm:bulletEnabled val="1"/>
        </dgm:presLayoutVars>
      </dgm:prSet>
      <dgm:spPr/>
    </dgm:pt>
    <dgm:pt modelId="{B81050B3-74AE-4620-BB6C-2E634606F1A7}" type="pres">
      <dgm:prSet presAssocID="{C37FC638-F834-4DEE-AE6B-20933715D956}" presName="spacing" presStyleCnt="0"/>
      <dgm:spPr/>
    </dgm:pt>
    <dgm:pt modelId="{8C95817F-742D-455E-A3E5-B022B906BE8F}" type="pres">
      <dgm:prSet presAssocID="{792D3607-A237-4958-AFB2-A342A461D153}" presName="linNode" presStyleCnt="0"/>
      <dgm:spPr/>
    </dgm:pt>
    <dgm:pt modelId="{A20EBB6C-4661-4644-B9B9-2C0F7E47CB3C}" type="pres">
      <dgm:prSet presAssocID="{792D3607-A237-4958-AFB2-A342A461D153}" presName="parentShp" presStyleLbl="node1" presStyleIdx="1" presStyleCnt="2">
        <dgm:presLayoutVars>
          <dgm:bulletEnabled val="1"/>
        </dgm:presLayoutVars>
      </dgm:prSet>
      <dgm:spPr/>
    </dgm:pt>
    <dgm:pt modelId="{14F9C2D6-78FC-409C-AE36-F8C8AE32F5C3}" type="pres">
      <dgm:prSet presAssocID="{792D3607-A237-4958-AFB2-A342A461D153}" presName="childShp" presStyleLbl="bgAccFollowNode1" presStyleIdx="1" presStyleCnt="2">
        <dgm:presLayoutVars>
          <dgm:bulletEnabled val="1"/>
        </dgm:presLayoutVars>
      </dgm:prSet>
      <dgm:spPr/>
    </dgm:pt>
  </dgm:ptLst>
  <dgm:cxnLst>
    <dgm:cxn modelId="{3E644001-F421-4496-A0D9-26259A1980AF}" type="presOf" srcId="{9267683D-5934-461F-AF65-F94C8ABCBE09}" destId="{14F9C2D6-78FC-409C-AE36-F8C8AE32F5C3}" srcOrd="0" destOrd="0" presId="urn:microsoft.com/office/officeart/2005/8/layout/vList6"/>
    <dgm:cxn modelId="{D0F79924-AB03-4E97-B767-0B582E3D1AAA}" srcId="{B8207580-2C26-4EC0-9999-5959ACFFE630}" destId="{792D3607-A237-4958-AFB2-A342A461D153}" srcOrd="1" destOrd="0" parTransId="{B71BBCDA-991F-48A3-B64E-34244A4FF79E}" sibTransId="{208AEE2D-FFF2-4E3A-B458-A08781A163FE}"/>
    <dgm:cxn modelId="{04306666-C6C2-4141-ADD6-1371177E5A04}" type="presOf" srcId="{5F9F1193-8B2E-4057-9D87-BBC41BF06C44}" destId="{6C712F73-A6AB-4AEF-A824-51F0F9F040D9}" srcOrd="0" destOrd="0" presId="urn:microsoft.com/office/officeart/2005/8/layout/vList6"/>
    <dgm:cxn modelId="{C9FFF559-A3DD-41CB-91AC-96665E89EE23}" srcId="{792D3607-A237-4958-AFB2-A342A461D153}" destId="{29FE20E3-E6E6-409F-B1D4-C6DCB28BB584}" srcOrd="1" destOrd="0" parTransId="{C4032C63-C3FC-440F-9FAB-41AAF6B158A4}" sibTransId="{2A40EA0D-A5E1-46F4-A38B-56B3834341A7}"/>
    <dgm:cxn modelId="{54C7F685-DD5B-40B7-A1C5-ECEB106B6104}" type="presOf" srcId="{792D3607-A237-4958-AFB2-A342A461D153}" destId="{A20EBB6C-4661-4644-B9B9-2C0F7E47CB3C}" srcOrd="0" destOrd="0" presId="urn:microsoft.com/office/officeart/2005/8/layout/vList6"/>
    <dgm:cxn modelId="{8D87E48C-D23C-4747-AF0A-7396BCDC9C55}" srcId="{B8207580-2C26-4EC0-9999-5959ACFFE630}" destId="{5F9F1193-8B2E-4057-9D87-BBC41BF06C44}" srcOrd="0" destOrd="0" parTransId="{E954918F-C01B-4E8D-B3EE-0324FC11C7AB}" sibTransId="{C37FC638-F834-4DEE-AE6B-20933715D956}"/>
    <dgm:cxn modelId="{B0123693-4180-4411-95F7-0AF6C4D3FE3D}" srcId="{5F9F1193-8B2E-4057-9D87-BBC41BF06C44}" destId="{0BE93E47-6C74-4D82-96B2-13622424426A}" srcOrd="0" destOrd="0" parTransId="{B32752EB-FB87-44C1-A63A-A889476EDA42}" sibTransId="{432F74CF-5BA4-4673-B976-F63EA603BB27}"/>
    <dgm:cxn modelId="{E8D1B495-AD6C-4219-BA84-49AEE4A7F1A6}" srcId="{792D3607-A237-4958-AFB2-A342A461D153}" destId="{9267683D-5934-461F-AF65-F94C8ABCBE09}" srcOrd="0" destOrd="0" parTransId="{D12494BB-0AE6-4D9F-88C1-20CA8EF14462}" sibTransId="{80936C2F-6225-4770-9237-19CA0ECF7A3E}"/>
    <dgm:cxn modelId="{F4D2CFCB-49D6-4041-A2BF-1E8FD1FE2495}" type="presOf" srcId="{29FE20E3-E6E6-409F-B1D4-C6DCB28BB584}" destId="{14F9C2D6-78FC-409C-AE36-F8C8AE32F5C3}" srcOrd="0" destOrd="1" presId="urn:microsoft.com/office/officeart/2005/8/layout/vList6"/>
    <dgm:cxn modelId="{304C7AD3-382B-49CB-BB2E-464B07E0E98A}" type="presOf" srcId="{0BE93E47-6C74-4D82-96B2-13622424426A}" destId="{F722314C-B6C9-49B3-AEC8-BCC3D05A8F6A}" srcOrd="0" destOrd="0" presId="urn:microsoft.com/office/officeart/2005/8/layout/vList6"/>
    <dgm:cxn modelId="{2F76BAE1-8187-40D1-A78C-DFE314920B28}" type="presOf" srcId="{B8207580-2C26-4EC0-9999-5959ACFFE630}" destId="{61D1307D-7C7E-409D-B906-756D29554BE9}" srcOrd="0" destOrd="0" presId="urn:microsoft.com/office/officeart/2005/8/layout/vList6"/>
    <dgm:cxn modelId="{9D072F7B-8059-4725-9804-39AE2BF7ED53}" type="presParOf" srcId="{61D1307D-7C7E-409D-B906-756D29554BE9}" destId="{8AB43E53-FDE8-4785-81B4-6356F4E443F4}" srcOrd="0" destOrd="0" presId="urn:microsoft.com/office/officeart/2005/8/layout/vList6"/>
    <dgm:cxn modelId="{79DEDDBC-7E44-45D2-B98C-A75611E48F02}" type="presParOf" srcId="{8AB43E53-FDE8-4785-81B4-6356F4E443F4}" destId="{6C712F73-A6AB-4AEF-A824-51F0F9F040D9}" srcOrd="0" destOrd="0" presId="urn:microsoft.com/office/officeart/2005/8/layout/vList6"/>
    <dgm:cxn modelId="{BAE42F4B-0FEE-483F-AA17-C036074BA2A6}" type="presParOf" srcId="{8AB43E53-FDE8-4785-81B4-6356F4E443F4}" destId="{F722314C-B6C9-49B3-AEC8-BCC3D05A8F6A}" srcOrd="1" destOrd="0" presId="urn:microsoft.com/office/officeart/2005/8/layout/vList6"/>
    <dgm:cxn modelId="{8F03BEF8-760D-40D8-A8DE-EE82F2DEB9AE}" type="presParOf" srcId="{61D1307D-7C7E-409D-B906-756D29554BE9}" destId="{B81050B3-74AE-4620-BB6C-2E634606F1A7}" srcOrd="1" destOrd="0" presId="urn:microsoft.com/office/officeart/2005/8/layout/vList6"/>
    <dgm:cxn modelId="{ACD61A3F-1BBE-46D0-9FDD-D9CBBAACF3F7}" type="presParOf" srcId="{61D1307D-7C7E-409D-B906-756D29554BE9}" destId="{8C95817F-742D-455E-A3E5-B022B906BE8F}" srcOrd="2" destOrd="0" presId="urn:microsoft.com/office/officeart/2005/8/layout/vList6"/>
    <dgm:cxn modelId="{26E75025-5D62-4410-B4A0-F856420A7022}" type="presParOf" srcId="{8C95817F-742D-455E-A3E5-B022B906BE8F}" destId="{A20EBB6C-4661-4644-B9B9-2C0F7E47CB3C}" srcOrd="0" destOrd="0" presId="urn:microsoft.com/office/officeart/2005/8/layout/vList6"/>
    <dgm:cxn modelId="{7E340565-6A19-4AB3-925E-F79EC0C131CC}" type="presParOf" srcId="{8C95817F-742D-455E-A3E5-B022B906BE8F}" destId="{14F9C2D6-78FC-409C-AE36-F8C8AE32F5C3}"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4CC62-0F92-4BEF-AF8F-46718E90142D}">
      <dsp:nvSpPr>
        <dsp:cNvPr id="0" name=""/>
        <dsp:cNvSpPr/>
      </dsp:nvSpPr>
      <dsp:spPr>
        <a:xfrm>
          <a:off x="4328636" y="2714147"/>
          <a:ext cx="91440" cy="229653"/>
        </a:xfrm>
        <a:custGeom>
          <a:avLst/>
          <a:gdLst/>
          <a:ahLst/>
          <a:cxnLst/>
          <a:rect l="0" t="0" r="0" b="0"/>
          <a:pathLst>
            <a:path>
              <a:moveTo>
                <a:pt x="45720" y="0"/>
              </a:moveTo>
              <a:lnTo>
                <a:pt x="45720"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F7035-2CD9-4889-B59C-C91BDB9A8EF7}">
      <dsp:nvSpPr>
        <dsp:cNvPr id="0" name=""/>
        <dsp:cNvSpPr/>
      </dsp:nvSpPr>
      <dsp:spPr>
        <a:xfrm>
          <a:off x="2870671" y="1755434"/>
          <a:ext cx="1503684" cy="229653"/>
        </a:xfrm>
        <a:custGeom>
          <a:avLst/>
          <a:gdLst/>
          <a:ahLst/>
          <a:cxnLst/>
          <a:rect l="0" t="0" r="0" b="0"/>
          <a:pathLst>
            <a:path>
              <a:moveTo>
                <a:pt x="0" y="0"/>
              </a:moveTo>
              <a:lnTo>
                <a:pt x="0" y="115738"/>
              </a:lnTo>
              <a:lnTo>
                <a:pt x="1503684" y="115738"/>
              </a:lnTo>
              <a:lnTo>
                <a:pt x="1503684"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EA85D-4E8D-4A37-91A9-4E6676237C36}">
      <dsp:nvSpPr>
        <dsp:cNvPr id="0" name=""/>
        <dsp:cNvSpPr/>
      </dsp:nvSpPr>
      <dsp:spPr>
        <a:xfrm>
          <a:off x="603697" y="2714147"/>
          <a:ext cx="763288" cy="356473"/>
        </a:xfrm>
        <a:custGeom>
          <a:avLst/>
          <a:gdLst/>
          <a:ahLst/>
          <a:cxnLst/>
          <a:rect l="0" t="0" r="0" b="0"/>
          <a:pathLst>
            <a:path>
              <a:moveTo>
                <a:pt x="763288" y="0"/>
              </a:moveTo>
              <a:lnTo>
                <a:pt x="763288" y="242558"/>
              </a:lnTo>
              <a:lnTo>
                <a:pt x="0" y="242558"/>
              </a:lnTo>
              <a:lnTo>
                <a:pt x="0" y="35647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938E9-0A78-4115-B6A3-D09437B3282D}">
      <dsp:nvSpPr>
        <dsp:cNvPr id="0" name=""/>
        <dsp:cNvSpPr/>
      </dsp:nvSpPr>
      <dsp:spPr>
        <a:xfrm>
          <a:off x="1366986" y="2714147"/>
          <a:ext cx="682705" cy="355088"/>
        </a:xfrm>
        <a:custGeom>
          <a:avLst/>
          <a:gdLst/>
          <a:ahLst/>
          <a:cxnLst/>
          <a:rect l="0" t="0" r="0" b="0"/>
          <a:pathLst>
            <a:path>
              <a:moveTo>
                <a:pt x="0" y="0"/>
              </a:moveTo>
              <a:lnTo>
                <a:pt x="0" y="241172"/>
              </a:lnTo>
              <a:lnTo>
                <a:pt x="682705" y="241172"/>
              </a:lnTo>
              <a:lnTo>
                <a:pt x="682705" y="35508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D2866-1845-48BC-9889-20C890A61778}">
      <dsp:nvSpPr>
        <dsp:cNvPr id="0" name=""/>
        <dsp:cNvSpPr/>
      </dsp:nvSpPr>
      <dsp:spPr>
        <a:xfrm>
          <a:off x="1366986" y="1755434"/>
          <a:ext cx="1503684" cy="229653"/>
        </a:xfrm>
        <a:custGeom>
          <a:avLst/>
          <a:gdLst/>
          <a:ahLst/>
          <a:cxnLst/>
          <a:rect l="0" t="0" r="0" b="0"/>
          <a:pathLst>
            <a:path>
              <a:moveTo>
                <a:pt x="1503684" y="0"/>
              </a:moveTo>
              <a:lnTo>
                <a:pt x="1503684" y="115738"/>
              </a:lnTo>
              <a:lnTo>
                <a:pt x="0" y="115738"/>
              </a:lnTo>
              <a:lnTo>
                <a:pt x="0"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CE49E-8473-4E27-B82A-D463324160E2}">
      <dsp:nvSpPr>
        <dsp:cNvPr id="0" name=""/>
        <dsp:cNvSpPr/>
      </dsp:nvSpPr>
      <dsp:spPr>
        <a:xfrm>
          <a:off x="2506141" y="1026375"/>
          <a:ext cx="729059" cy="7290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1730D-E522-482F-806A-EA39D5229ECC}">
      <dsp:nvSpPr>
        <dsp:cNvPr id="0" name=""/>
        <dsp:cNvSpPr/>
      </dsp:nvSpPr>
      <dsp:spPr>
        <a:xfrm>
          <a:off x="3235200" y="1024552"/>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p1</a:t>
          </a:r>
        </a:p>
      </dsp:txBody>
      <dsp:txXfrm>
        <a:off x="3235200" y="1024552"/>
        <a:ext cx="1093589" cy="729059"/>
      </dsp:txXfrm>
    </dsp:sp>
    <dsp:sp modelId="{0EF81B10-E9F2-4727-88F0-267FF1313898}">
      <dsp:nvSpPr>
        <dsp:cNvPr id="0" name=""/>
        <dsp:cNvSpPr/>
      </dsp:nvSpPr>
      <dsp:spPr>
        <a:xfrm>
          <a:off x="1002456" y="1985088"/>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FB188-AA66-4FC6-9535-C663CD956F16}">
      <dsp:nvSpPr>
        <dsp:cNvPr id="0" name=""/>
        <dsp:cNvSpPr/>
      </dsp:nvSpPr>
      <dsp:spPr>
        <a:xfrm>
          <a:off x="1731516"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p2</a:t>
          </a:r>
        </a:p>
      </dsp:txBody>
      <dsp:txXfrm>
        <a:off x="1731516" y="1983265"/>
        <a:ext cx="1093589" cy="729059"/>
      </dsp:txXfrm>
    </dsp:sp>
    <dsp:sp modelId="{EB433BA5-D1E6-4511-93C0-02F1555EC582}">
      <dsp:nvSpPr>
        <dsp:cNvPr id="0" name=""/>
        <dsp:cNvSpPr/>
      </dsp:nvSpPr>
      <dsp:spPr>
        <a:xfrm>
          <a:off x="1685162" y="3069235"/>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DBD0D-F4E6-4ED0-82EB-86D3CE02BEE9}">
      <dsp:nvSpPr>
        <dsp:cNvPr id="0" name=""/>
        <dsp:cNvSpPr/>
      </dsp:nvSpPr>
      <dsp:spPr>
        <a:xfrm>
          <a:off x="2408484"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p3</a:t>
          </a:r>
        </a:p>
      </dsp:txBody>
      <dsp:txXfrm>
        <a:off x="2408484" y="3087484"/>
        <a:ext cx="1093589" cy="729059"/>
      </dsp:txXfrm>
    </dsp:sp>
    <dsp:sp modelId="{B6E8AECE-D3FA-4391-9544-97F395811AB3}">
      <dsp:nvSpPr>
        <dsp:cNvPr id="0" name=""/>
        <dsp:cNvSpPr/>
      </dsp:nvSpPr>
      <dsp:spPr>
        <a:xfrm>
          <a:off x="239167" y="3070621"/>
          <a:ext cx="729059" cy="72905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9B0C3-7457-4EDE-A025-243C351057EF}">
      <dsp:nvSpPr>
        <dsp:cNvPr id="0" name=""/>
        <dsp:cNvSpPr/>
      </dsp:nvSpPr>
      <dsp:spPr>
        <a:xfrm>
          <a:off x="1006233" y="3087484"/>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0</a:t>
          </a:r>
        </a:p>
      </dsp:txBody>
      <dsp:txXfrm>
        <a:off x="1006233" y="3087484"/>
        <a:ext cx="1093589" cy="729059"/>
      </dsp:txXfrm>
    </dsp:sp>
    <dsp:sp modelId="{28D5B488-5F87-49EA-A3A1-C72D07D14789}">
      <dsp:nvSpPr>
        <dsp:cNvPr id="0" name=""/>
        <dsp:cNvSpPr/>
      </dsp:nvSpPr>
      <dsp:spPr>
        <a:xfrm>
          <a:off x="4009826" y="1985088"/>
          <a:ext cx="729059" cy="7290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6210F-2BD0-4516-9F99-4B360236FA34}">
      <dsp:nvSpPr>
        <dsp:cNvPr id="0" name=""/>
        <dsp:cNvSpPr/>
      </dsp:nvSpPr>
      <dsp:spPr>
        <a:xfrm>
          <a:off x="4738885"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1</a:t>
          </a:r>
        </a:p>
      </dsp:txBody>
      <dsp:txXfrm>
        <a:off x="4738885" y="1983265"/>
        <a:ext cx="1093589" cy="729059"/>
      </dsp:txXfrm>
    </dsp:sp>
    <dsp:sp modelId="{BDD47990-033D-414F-9491-59BD8223C35A}">
      <dsp:nvSpPr>
        <dsp:cNvPr id="0" name=""/>
        <dsp:cNvSpPr/>
      </dsp:nvSpPr>
      <dsp:spPr>
        <a:xfrm>
          <a:off x="4009826" y="2943801"/>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7E1E4-50F8-4DBE-A82F-4292DFA46700}">
      <dsp:nvSpPr>
        <dsp:cNvPr id="0" name=""/>
        <dsp:cNvSpPr/>
      </dsp:nvSpPr>
      <dsp:spPr>
        <a:xfrm>
          <a:off x="4738885"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p4</a:t>
          </a:r>
        </a:p>
      </dsp:txBody>
      <dsp:txXfrm>
        <a:off x="4738885" y="2941978"/>
        <a:ext cx="1093589" cy="729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E7341-EA2C-4F7A-8A5D-F60420301002}">
      <dsp:nvSpPr>
        <dsp:cNvPr id="0" name=""/>
        <dsp:cNvSpPr/>
      </dsp:nvSpPr>
      <dsp:spPr>
        <a:xfrm>
          <a:off x="-4579966" y="-499051"/>
          <a:ext cx="5455745" cy="5455745"/>
        </a:xfrm>
        <a:prstGeom prst="blockArc">
          <a:avLst>
            <a:gd name="adj1" fmla="val 18900000"/>
            <a:gd name="adj2" fmla="val 2700000"/>
            <a:gd name="adj3" fmla="val 396"/>
          </a:avLst>
        </a:prstGeom>
        <a:solidFill>
          <a:schemeClr val="accent4">
            <a:lumMod val="75000"/>
          </a:schemeClr>
        </a:solidFill>
        <a:ln w="15875" cap="flat" cmpd="sng" algn="ctr">
          <a:solidFill>
            <a:schemeClr val="accent4">
              <a:lumMod val="50000"/>
            </a:schemeClr>
          </a:solidFill>
          <a:prstDash val="solid"/>
        </a:ln>
        <a:effectLst/>
      </dsp:spPr>
      <dsp:style>
        <a:lnRef idx="2">
          <a:scrgbClr r="0" g="0" b="0"/>
        </a:lnRef>
        <a:fillRef idx="0">
          <a:scrgbClr r="0" g="0" b="0"/>
        </a:fillRef>
        <a:effectRef idx="0">
          <a:scrgbClr r="0" g="0" b="0"/>
        </a:effectRef>
        <a:fontRef idx="minor"/>
      </dsp:style>
    </dsp:sp>
    <dsp:sp modelId="{02851D69-55D9-4775-83D3-C55F7BFFB4D9}">
      <dsp:nvSpPr>
        <dsp:cNvPr id="0" name=""/>
        <dsp:cNvSpPr/>
      </dsp:nvSpPr>
      <dsp:spPr>
        <a:xfrm>
          <a:off x="563242" y="405129"/>
          <a:ext cx="8535282" cy="810259"/>
        </a:xfrm>
        <a:prstGeom prst="rect">
          <a:avLst/>
        </a:prstGeom>
        <a:solidFill>
          <a:schemeClr val="accent5">
            <a:shade val="50000"/>
            <a:hueOff val="0"/>
            <a:satOff val="0"/>
            <a:lumOff val="0"/>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ea typeface="+mn-lt"/>
              <a:cs typeface="+mn-lt"/>
            </a:rPr>
            <a:t>Binary </a:t>
          </a:r>
          <a:r>
            <a:rPr lang="en-US" sz="1600" kern="1200" err="1">
              <a:ea typeface="+mn-lt"/>
              <a:cs typeface="+mn-lt"/>
            </a:rPr>
            <a:t>trie</a:t>
          </a:r>
          <a:r>
            <a:rPr lang="en-US" sz="1600" kern="1200">
              <a:ea typeface="+mn-lt"/>
              <a:cs typeface="+mn-lt"/>
            </a:rPr>
            <a:t> represented prefix of different lengths and lookup for the longest prefix that matches the destination IP. Each node has the value of the leaf node which is store in the next hub. A node can have  0, 1 or2 child that is indicated with the left and right side of that node</a:t>
          </a:r>
          <a:r>
            <a:rPr lang="en-US" sz="1800" kern="1200">
              <a:ea typeface="+mn-lt"/>
              <a:cs typeface="+mn-lt"/>
            </a:rPr>
            <a:t>. </a:t>
          </a:r>
          <a:endParaRPr lang="en-US" sz="1800" kern="1200"/>
        </a:p>
      </dsp:txBody>
      <dsp:txXfrm>
        <a:off x="563242" y="405129"/>
        <a:ext cx="8535282" cy="810259"/>
      </dsp:txXfrm>
    </dsp:sp>
    <dsp:sp modelId="{7ACE0105-FF52-4B38-87CC-9CA0D802E2C6}">
      <dsp:nvSpPr>
        <dsp:cNvPr id="0" name=""/>
        <dsp:cNvSpPr/>
      </dsp:nvSpPr>
      <dsp:spPr>
        <a:xfrm>
          <a:off x="56829" y="303847"/>
          <a:ext cx="1012824" cy="1012824"/>
        </a:xfrm>
        <a:prstGeom prst="ellipse">
          <a:avLst/>
        </a:prstGeom>
        <a:solidFill>
          <a:schemeClr val="tx2">
            <a:lumMod val="75000"/>
          </a:schemeClr>
        </a:solidFill>
        <a:ln w="15875"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10A82-4B2C-4E27-92D2-410B23F114B7}">
      <dsp:nvSpPr>
        <dsp:cNvPr id="0" name=""/>
        <dsp:cNvSpPr/>
      </dsp:nvSpPr>
      <dsp:spPr>
        <a:xfrm>
          <a:off x="857771" y="1620519"/>
          <a:ext cx="8240753" cy="810259"/>
        </a:xfrm>
        <a:prstGeom prst="rect">
          <a:avLst/>
        </a:prstGeom>
        <a:solidFill>
          <a:schemeClr val="accent5">
            <a:shade val="50000"/>
            <a:hueOff val="186536"/>
            <a:satOff val="4281"/>
            <a:lumOff val="26074"/>
            <a:alphaOff val="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endParaRPr lang="en-US" sz="1600" kern="1200">
            <a:solidFill>
              <a:schemeClr val="tx1">
                <a:lumMod val="85000"/>
                <a:lumOff val="15000"/>
              </a:schemeClr>
            </a:solidFill>
          </a:endParaRPr>
        </a:p>
      </dsp:txBody>
      <dsp:txXfrm>
        <a:off x="857771" y="1620519"/>
        <a:ext cx="8240753" cy="810259"/>
      </dsp:txXfrm>
    </dsp:sp>
    <dsp:sp modelId="{14718EBD-1DDD-46EB-BC52-54EEC143A2B4}">
      <dsp:nvSpPr>
        <dsp:cNvPr id="0" name=""/>
        <dsp:cNvSpPr/>
      </dsp:nvSpPr>
      <dsp:spPr>
        <a:xfrm>
          <a:off x="351359" y="1519237"/>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 modelId="{BE3662B6-8A28-43B8-9E03-96E3F7A392D5}">
      <dsp:nvSpPr>
        <dsp:cNvPr id="0" name=""/>
        <dsp:cNvSpPr/>
      </dsp:nvSpPr>
      <dsp:spPr>
        <a:xfrm>
          <a:off x="546769" y="2834961"/>
          <a:ext cx="8535282" cy="810259"/>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1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lumMod val="85000"/>
                  <a:lumOff val="15000"/>
                </a:schemeClr>
              </a:solidFill>
              <a:ea typeface="+mn-lt"/>
              <a:cs typeface="+mn-lt"/>
            </a:rPr>
            <a:t>If a node containing a prefix mark (*) is seen, store it somewhere as the longest match.</a:t>
          </a:r>
          <a:endParaRPr lang="en-US" sz="1600" kern="1200"/>
        </a:p>
      </dsp:txBody>
      <dsp:txXfrm>
        <a:off x="546769" y="2834961"/>
        <a:ext cx="8535282" cy="810259"/>
      </dsp:txXfrm>
    </dsp:sp>
    <dsp:sp modelId="{5B254A03-EB9E-4662-9246-974D1E476464}">
      <dsp:nvSpPr>
        <dsp:cNvPr id="0" name=""/>
        <dsp:cNvSpPr/>
      </dsp:nvSpPr>
      <dsp:spPr>
        <a:xfrm>
          <a:off x="56829" y="2734626"/>
          <a:ext cx="1012824" cy="1012824"/>
        </a:xfrm>
        <a:prstGeom prst="ellipse">
          <a:avLst/>
        </a:prstGeom>
        <a:solidFill>
          <a:schemeClr val="tx2">
            <a:lumMod val="50000"/>
          </a:schemeClr>
        </a:solidFill>
        <a:ln w="15875" cap="flat" cmpd="sng" algn="ctr">
          <a:solidFill>
            <a:schemeClr val="accent5">
              <a:shade val="50000"/>
              <a:hueOff val="186536"/>
              <a:satOff val="4281"/>
              <a:lumOff val="2607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AddChild</a:t>
          </a:r>
          <a:endParaRPr lang="en-US" sz="2000" kern="120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LookupNonRecursive</a:t>
          </a:r>
          <a:endParaRPr lang="en-US" sz="2000" kern="120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reading IP address from database</a:t>
          </a:r>
          <a:endParaRPr lang="en-US" sz="1600" kern="1200"/>
        </a:p>
        <a:p>
          <a:pPr marL="171450" lvl="1" indent="-171450" algn="l" defTabSz="711200">
            <a:lnSpc>
              <a:spcPct val="90000"/>
            </a:lnSpc>
            <a:spcBef>
              <a:spcPct val="0"/>
            </a:spcBef>
            <a:spcAft>
              <a:spcPct val="15000"/>
            </a:spcAft>
            <a:buChar char="•"/>
          </a:pPr>
          <a:r>
            <a:rPr lang="en-US" sz="1600" kern="1200"/>
            <a:t>Creating </a:t>
          </a:r>
          <a:r>
            <a:rPr lang="en-US" sz="1600" kern="1200" err="1"/>
            <a:t>trie</a:t>
          </a:r>
          <a:r>
            <a:rPr lang="en-US" sz="1600" kern="1200"/>
            <a:t> by calling </a:t>
          </a:r>
          <a:r>
            <a:rPr lang="en-US" sz="1600" kern="1200" err="1"/>
            <a:t>AddChild</a:t>
          </a:r>
          <a:endParaRPr lang="en-US" sz="1600" kern="120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ABED-A5CD-4619-9C94-DF38F5CE85B8}">
      <dsp:nvSpPr>
        <dsp:cNvPr id="0" name=""/>
        <dsp:cNvSpPr/>
      </dsp:nvSpPr>
      <dsp:spPr>
        <a:xfrm>
          <a:off x="0" y="2483189"/>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 3</a:t>
          </a:r>
        </a:p>
      </dsp:txBody>
      <dsp:txXfrm>
        <a:off x="0" y="2483189"/>
        <a:ext cx="1925478" cy="712025"/>
      </dsp:txXfrm>
    </dsp:sp>
    <dsp:sp modelId="{3CA18451-434C-446F-AE3D-FD43280E1CDD}">
      <dsp:nvSpPr>
        <dsp:cNvPr id="0" name=""/>
        <dsp:cNvSpPr/>
      </dsp:nvSpPr>
      <dsp:spPr>
        <a:xfrm>
          <a:off x="0" y="1698724"/>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 2</a:t>
          </a:r>
        </a:p>
      </dsp:txBody>
      <dsp:txXfrm>
        <a:off x="0" y="1698724"/>
        <a:ext cx="1925478" cy="712025"/>
      </dsp:txXfrm>
    </dsp:sp>
    <dsp:sp modelId="{8478E110-827C-4F3A-995A-E0E214B3D61C}">
      <dsp:nvSpPr>
        <dsp:cNvPr id="0" name=""/>
        <dsp:cNvSpPr/>
      </dsp:nvSpPr>
      <dsp:spPr>
        <a:xfrm>
          <a:off x="0" y="780576"/>
          <a:ext cx="6418261" cy="712025"/>
        </a:xfrm>
        <a:prstGeom prst="roundRect">
          <a:avLst>
            <a:gd name="adj" fmla="val 10000"/>
          </a:avLst>
        </a:prstGeom>
        <a:solidFill>
          <a:srgbClr val="134770"/>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Stride</a:t>
          </a:r>
          <a:r>
            <a:rPr lang="en-US" sz="2600" kern="1200"/>
            <a:t> </a:t>
          </a:r>
          <a:r>
            <a:rPr lang="en-US" sz="2600" kern="1200">
              <a:solidFill>
                <a:schemeClr val="tx1"/>
              </a:solidFill>
            </a:rPr>
            <a:t>1</a:t>
          </a:r>
        </a:p>
      </dsp:txBody>
      <dsp:txXfrm>
        <a:off x="0" y="780576"/>
        <a:ext cx="1925478" cy="712025"/>
      </dsp:txXfrm>
    </dsp:sp>
    <dsp:sp modelId="{177B06A3-D4B3-49B7-A64E-30EDACF9EDE7}">
      <dsp:nvSpPr>
        <dsp:cNvPr id="0" name=""/>
        <dsp:cNvSpPr/>
      </dsp:nvSpPr>
      <dsp:spPr>
        <a:xfrm>
          <a:off x="3662671" y="881131"/>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a:off x="3680050" y="898510"/>
        <a:ext cx="855274" cy="558596"/>
      </dsp:txXfrm>
    </dsp:sp>
    <dsp:sp modelId="{05330BF4-02BC-447D-AE89-D63D45C3A93E}">
      <dsp:nvSpPr>
        <dsp:cNvPr id="0" name=""/>
        <dsp:cNvSpPr/>
      </dsp:nvSpPr>
      <dsp:spPr>
        <a:xfrm>
          <a:off x="2950645" y="1474486"/>
          <a:ext cx="1157042" cy="237341"/>
        </a:xfrm>
        <a:custGeom>
          <a:avLst/>
          <a:gdLst/>
          <a:ahLst/>
          <a:cxnLst/>
          <a:rect l="0" t="0" r="0" b="0"/>
          <a:pathLst>
            <a:path>
              <a:moveTo>
                <a:pt x="1157042" y="0"/>
              </a:moveTo>
              <a:lnTo>
                <a:pt x="1157042" y="118670"/>
              </a:lnTo>
              <a:lnTo>
                <a:pt x="0" y="118670"/>
              </a:lnTo>
              <a:lnTo>
                <a:pt x="0"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C3C190-B8BB-4CBF-A6B3-9DAABD7FA097}">
      <dsp:nvSpPr>
        <dsp:cNvPr id="0" name=""/>
        <dsp:cNvSpPr/>
      </dsp:nvSpPr>
      <dsp:spPr>
        <a:xfrm>
          <a:off x="2505629" y="17118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left</a:t>
          </a:r>
        </a:p>
      </dsp:txBody>
      <dsp:txXfrm>
        <a:off x="2523008" y="1729207"/>
        <a:ext cx="855274" cy="558596"/>
      </dsp:txXfrm>
    </dsp:sp>
    <dsp:sp modelId="{5E224B15-D77D-40AC-85D9-B2CBD356EB1C}">
      <dsp:nvSpPr>
        <dsp:cNvPr id="0" name=""/>
        <dsp:cNvSpPr/>
      </dsp:nvSpPr>
      <dsp:spPr>
        <a:xfrm>
          <a:off x="2372124" y="2305182"/>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5C177B-AF58-4FE8-990D-F9F76537A6B5}">
      <dsp:nvSpPr>
        <dsp:cNvPr id="0" name=""/>
        <dsp:cNvSpPr/>
      </dsp:nvSpPr>
      <dsp:spPr>
        <a:xfrm>
          <a:off x="1927108"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Back track</a:t>
          </a:r>
        </a:p>
      </dsp:txBody>
      <dsp:txXfrm>
        <a:off x="1944487" y="2559903"/>
        <a:ext cx="855274" cy="558596"/>
      </dsp:txXfrm>
    </dsp:sp>
    <dsp:sp modelId="{E1072AF9-EEE0-4865-ADCB-D7BD7A71E66D}">
      <dsp:nvSpPr>
        <dsp:cNvPr id="0" name=""/>
        <dsp:cNvSpPr/>
      </dsp:nvSpPr>
      <dsp:spPr>
        <a:xfrm>
          <a:off x="2950645" y="2305182"/>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54B5E-9761-4FF3-ABD3-47A255D70351}">
      <dsp:nvSpPr>
        <dsp:cNvPr id="0" name=""/>
        <dsp:cNvSpPr/>
      </dsp:nvSpPr>
      <dsp:spPr>
        <a:xfrm>
          <a:off x="3084150"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result</a:t>
          </a:r>
        </a:p>
      </dsp:txBody>
      <dsp:txXfrm>
        <a:off x="3101529" y="2559903"/>
        <a:ext cx="855274" cy="558596"/>
      </dsp:txXfrm>
    </dsp:sp>
    <dsp:sp modelId="{E7E294C4-0198-4179-B973-5D4C45258D03}">
      <dsp:nvSpPr>
        <dsp:cNvPr id="0" name=""/>
        <dsp:cNvSpPr/>
      </dsp:nvSpPr>
      <dsp:spPr>
        <a:xfrm>
          <a:off x="4107687" y="1474486"/>
          <a:ext cx="1157042" cy="237341"/>
        </a:xfrm>
        <a:custGeom>
          <a:avLst/>
          <a:gdLst/>
          <a:ahLst/>
          <a:cxnLst/>
          <a:rect l="0" t="0" r="0" b="0"/>
          <a:pathLst>
            <a:path>
              <a:moveTo>
                <a:pt x="0" y="0"/>
              </a:moveTo>
              <a:lnTo>
                <a:pt x="0" y="118670"/>
              </a:lnTo>
              <a:lnTo>
                <a:pt x="1157042" y="118670"/>
              </a:lnTo>
              <a:lnTo>
                <a:pt x="1157042"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AAEF-DD66-4DF0-B463-77539381EB75}">
      <dsp:nvSpPr>
        <dsp:cNvPr id="0" name=""/>
        <dsp:cNvSpPr/>
      </dsp:nvSpPr>
      <dsp:spPr>
        <a:xfrm>
          <a:off x="4819713" y="17118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right</a:t>
          </a:r>
        </a:p>
      </dsp:txBody>
      <dsp:txXfrm>
        <a:off x="4837092" y="1729207"/>
        <a:ext cx="855274" cy="558596"/>
      </dsp:txXfrm>
    </dsp:sp>
    <dsp:sp modelId="{437B9658-FCC9-4060-8234-168D5E27ED9E}">
      <dsp:nvSpPr>
        <dsp:cNvPr id="0" name=""/>
        <dsp:cNvSpPr/>
      </dsp:nvSpPr>
      <dsp:spPr>
        <a:xfrm>
          <a:off x="4686208" y="2305182"/>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9D9EBA-7C0E-4E63-A2F9-BB814CFC1584}">
      <dsp:nvSpPr>
        <dsp:cNvPr id="0" name=""/>
        <dsp:cNvSpPr/>
      </dsp:nvSpPr>
      <dsp:spPr>
        <a:xfrm>
          <a:off x="4241192"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Result</a:t>
          </a:r>
        </a:p>
      </dsp:txBody>
      <dsp:txXfrm>
        <a:off x="4258571" y="2559903"/>
        <a:ext cx="855274" cy="558596"/>
      </dsp:txXfrm>
    </dsp:sp>
    <dsp:sp modelId="{DE2798AC-30FF-4EFB-A290-2F4C9C17CD4C}">
      <dsp:nvSpPr>
        <dsp:cNvPr id="0" name=""/>
        <dsp:cNvSpPr/>
      </dsp:nvSpPr>
      <dsp:spPr>
        <a:xfrm>
          <a:off x="5264729" y="2305182"/>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38745-E939-421F-A324-DA617D311344}">
      <dsp:nvSpPr>
        <dsp:cNvPr id="0" name=""/>
        <dsp:cNvSpPr/>
      </dsp:nvSpPr>
      <dsp:spPr>
        <a:xfrm>
          <a:off x="5398234" y="2542524"/>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Back track</a:t>
          </a:r>
        </a:p>
      </dsp:txBody>
      <dsp:txXfrm>
        <a:off x="5415613" y="2559903"/>
        <a:ext cx="855274" cy="558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576B-2D2E-4DBA-9C9B-975AFC2A6EF6}">
      <dsp:nvSpPr>
        <dsp:cNvPr id="0" name=""/>
        <dsp:cNvSpPr/>
      </dsp:nvSpPr>
      <dsp:spPr>
        <a:xfrm>
          <a:off x="-4405749" y="-675737"/>
          <a:ext cx="5248788" cy="5248788"/>
        </a:xfrm>
        <a:prstGeom prst="blockArc">
          <a:avLst>
            <a:gd name="adj1" fmla="val 18900000"/>
            <a:gd name="adj2" fmla="val 2700000"/>
            <a:gd name="adj3" fmla="val 412"/>
          </a:avLst>
        </a:prstGeom>
        <a:noFill/>
        <a:ln w="15875" cap="flat" cmpd="sng" algn="ctr">
          <a:solidFill>
            <a:schemeClr val="tx2">
              <a:lumMod val="50000"/>
            </a:schemeClr>
          </a:solidFill>
          <a:prstDash val="solid"/>
        </a:ln>
        <a:effectLst/>
      </dsp:spPr>
      <dsp:style>
        <a:lnRef idx="2">
          <a:scrgbClr r="0" g="0" b="0"/>
        </a:lnRef>
        <a:fillRef idx="0">
          <a:scrgbClr r="0" g="0" b="0"/>
        </a:fillRef>
        <a:effectRef idx="0">
          <a:scrgbClr r="0" g="0" b="0"/>
        </a:effectRef>
        <a:fontRef idx="minor"/>
      </dsp:style>
    </dsp:sp>
    <dsp:sp modelId="{D2D17BBE-B259-4C7F-98ED-271502A00622}">
      <dsp:nvSpPr>
        <dsp:cNvPr id="0" name=""/>
        <dsp:cNvSpPr/>
      </dsp:nvSpPr>
      <dsp:spPr>
        <a:xfrm>
          <a:off x="441625" y="299625"/>
          <a:ext cx="9172148" cy="599562"/>
        </a:xfrm>
        <a:prstGeom prst="rect">
          <a:avLst/>
        </a:prstGeom>
        <a:solidFill>
          <a:schemeClr val="accent5">
            <a:lumMod val="5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In the multibit </a:t>
          </a:r>
          <a:r>
            <a:rPr lang="en-US" sz="1800" kern="1200" err="1"/>
            <a:t>trie</a:t>
          </a:r>
          <a:r>
            <a:rPr lang="en-US" sz="1800" kern="1200"/>
            <a:t> structure, each node has a record of </a:t>
          </a:r>
          <a14:m xmlns:a14="http://schemas.microsoft.com/office/drawing/2010/main">
            <m:oMath xmlns:m="http://schemas.openxmlformats.org/officeDocument/2006/math">
              <m:sSup>
                <m:sSupPr>
                  <m:ctrlPr>
                    <a:rPr lang="en-US" sz="1800" i="1" kern="1200">
                      <a:latin typeface="Cambria Math" panose="02040503050406030204" pitchFamily="18" charset="0"/>
                    </a:rPr>
                  </m:ctrlPr>
                </m:sSupPr>
                <m:e>
                  <m:r>
                    <a:rPr lang="en-US" sz="1800" i="1" kern="1200">
                      <a:latin typeface="Cambria Math" panose="02040503050406030204" pitchFamily="18" charset="0"/>
                    </a:rPr>
                    <m:t>2</m:t>
                  </m:r>
                </m:e>
                <m:sup>
                  <m:r>
                    <m:rPr>
                      <m:nor/>
                    </m:rPr>
                    <a:rPr lang="en-US" sz="1800" kern="1200" dirty="0"/>
                    <m:t>stride</m:t>
                  </m:r>
                </m:sup>
              </m:sSup>
            </m:oMath>
          </a14:m>
          <a:r>
            <a:rPr lang="en-US" sz="1800" kern="1200"/>
            <a:t> entries and each has two fields: one for the stored prefix and one for a pointer that points to the next child node.</a:t>
          </a:r>
        </a:p>
      </dsp:txBody>
      <dsp:txXfrm>
        <a:off x="441625" y="299625"/>
        <a:ext cx="9172148" cy="599562"/>
      </dsp:txXfrm>
    </dsp:sp>
    <dsp:sp modelId="{AF268639-9F7E-4BFF-BDE3-A3822D71BF98}">
      <dsp:nvSpPr>
        <dsp:cNvPr id="0" name=""/>
        <dsp:cNvSpPr/>
      </dsp:nvSpPr>
      <dsp:spPr>
        <a:xfrm>
          <a:off x="66898" y="224680"/>
          <a:ext cx="749453" cy="749453"/>
        </a:xfrm>
        <a:prstGeom prst="ellipse">
          <a:avLst/>
        </a:prstGeom>
        <a:solidFill>
          <a:schemeClr val="tx2">
            <a:lumMod val="75000"/>
          </a:schemeClr>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1195C86-378B-486B-925F-A1580C7CA5C3}">
      <dsp:nvSpPr>
        <dsp:cNvPr id="0" name=""/>
        <dsp:cNvSpPr/>
      </dsp:nvSpPr>
      <dsp:spPr>
        <a:xfrm>
          <a:off x="785368" y="1199125"/>
          <a:ext cx="8828405" cy="599562"/>
        </a:xfrm>
        <a:prstGeom prst="rect">
          <a:avLst/>
        </a:prstGeom>
        <a:solidFill>
          <a:schemeClr val="accent5">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N-bit are inspected at each step. Each Node has potentially child nodes. The result is a faster lookup, as each step more then one bit is inspected. </a:t>
          </a:r>
        </a:p>
      </dsp:txBody>
      <dsp:txXfrm>
        <a:off x="785368" y="1199125"/>
        <a:ext cx="8828405" cy="599562"/>
      </dsp:txXfrm>
    </dsp:sp>
    <dsp:sp modelId="{88FD2780-D826-4CA7-B41A-FAD9DD0DCA7B}">
      <dsp:nvSpPr>
        <dsp:cNvPr id="0" name=""/>
        <dsp:cNvSpPr/>
      </dsp:nvSpPr>
      <dsp:spPr>
        <a:xfrm>
          <a:off x="410641" y="1124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BA00E4FF-F51F-4884-9063-6D247A7C62EF}">
      <dsp:nvSpPr>
        <dsp:cNvPr id="0" name=""/>
        <dsp:cNvSpPr/>
      </dsp:nvSpPr>
      <dsp:spPr>
        <a:xfrm>
          <a:off x="785368" y="2098625"/>
          <a:ext cx="8828405" cy="599562"/>
        </a:xfrm>
        <a:prstGeom prst="rect">
          <a:avLst/>
        </a:prstGeom>
        <a:solidFill>
          <a:schemeClr val="accent5">
            <a:lumMod val="60000"/>
            <a:lumOff val="4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Stride looks in several bits in time. the number of strides indicates the number of bits that we want to traverse and prefix shorter than of stride  expanded to the stride.</a:t>
          </a:r>
        </a:p>
      </dsp:txBody>
      <dsp:txXfrm>
        <a:off x="785368" y="2098625"/>
        <a:ext cx="8828405" cy="599562"/>
      </dsp:txXfrm>
    </dsp:sp>
    <dsp:sp modelId="{E9A28E4F-857E-46A5-B313-6F99CEF35EA3}">
      <dsp:nvSpPr>
        <dsp:cNvPr id="0" name=""/>
        <dsp:cNvSpPr/>
      </dsp:nvSpPr>
      <dsp:spPr>
        <a:xfrm>
          <a:off x="410641" y="20236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E1420AEF-DF77-4F81-8055-E95FEB52BC7C}">
      <dsp:nvSpPr>
        <dsp:cNvPr id="0" name=""/>
        <dsp:cNvSpPr/>
      </dsp:nvSpPr>
      <dsp:spPr>
        <a:xfrm>
          <a:off x="443643" y="2987566"/>
          <a:ext cx="9172148" cy="599562"/>
        </a:xfrm>
        <a:prstGeom prst="rect">
          <a:avLst/>
        </a:prstGeom>
        <a:solidFill>
          <a:schemeClr val="accent5">
            <a:lumMod val="40000"/>
            <a:lumOff val="60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90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85000"/>
                  <a:lumOff val="15000"/>
                </a:schemeClr>
              </a:solidFill>
            </a:rPr>
            <a:t>Despite its advantage that lookup improved by n times when it is n bit, it has a disadvantage of using large memory space.</a:t>
          </a:r>
        </a:p>
      </dsp:txBody>
      <dsp:txXfrm>
        <a:off x="443643" y="2987566"/>
        <a:ext cx="9172148" cy="599562"/>
      </dsp:txXfrm>
    </dsp:sp>
    <dsp:sp modelId="{F3B81407-BFC6-4CE5-8E2A-3B346A379D46}">
      <dsp:nvSpPr>
        <dsp:cNvPr id="0" name=""/>
        <dsp:cNvSpPr/>
      </dsp:nvSpPr>
      <dsp:spPr>
        <a:xfrm>
          <a:off x="66898" y="2923179"/>
          <a:ext cx="749453" cy="749453"/>
        </a:xfrm>
        <a:prstGeom prst="ellipse">
          <a:avLst/>
        </a:prstGeom>
        <a:solidFill>
          <a:schemeClr val="tx2">
            <a:lumMod val="75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24F03-0EE4-4730-B114-1835910E8DF3}">
      <dsp:nvSpPr>
        <dsp:cNvPr id="0" name=""/>
        <dsp:cNvSpPr/>
      </dsp:nvSpPr>
      <dsp:spPr>
        <a:xfrm>
          <a:off x="1726218" y="221"/>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add child to each nodes </a:t>
          </a:r>
          <a:endParaRPr lang="en-US" sz="1600" kern="1200"/>
        </a:p>
        <a:p>
          <a:pPr marL="171450" lvl="1" indent="-171450" algn="l" defTabSz="711200">
            <a:lnSpc>
              <a:spcPct val="90000"/>
            </a:lnSpc>
            <a:spcBef>
              <a:spcPct val="0"/>
            </a:spcBef>
            <a:spcAft>
              <a:spcPct val="15000"/>
            </a:spcAft>
            <a:buChar char="•"/>
          </a:pPr>
          <a:r>
            <a:rPr lang="en-US" sz="1600" kern="1200">
              <a:ea typeface="+mn-lt"/>
              <a:cs typeface="+mn-lt"/>
            </a:rPr>
            <a:t>reaching prefixes</a:t>
          </a:r>
          <a:endParaRPr lang="en-US" sz="1600" kern="1200"/>
        </a:p>
      </dsp:txBody>
      <dsp:txXfrm>
        <a:off x="1726218" y="108012"/>
        <a:ext cx="2265953" cy="646749"/>
      </dsp:txXfrm>
    </dsp:sp>
    <dsp:sp modelId="{0E583B22-7E0E-492D-9E7F-89725F74B95D}">
      <dsp:nvSpPr>
        <dsp:cNvPr id="0" name=""/>
        <dsp:cNvSpPr/>
      </dsp:nvSpPr>
      <dsp:spPr>
        <a:xfrm>
          <a:off x="0" y="221"/>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AddChild</a:t>
          </a:r>
          <a:endParaRPr lang="en-US" sz="2000" kern="1200"/>
        </a:p>
      </dsp:txBody>
      <dsp:txXfrm>
        <a:off x="42096" y="42317"/>
        <a:ext cx="1642026" cy="778139"/>
      </dsp:txXfrm>
    </dsp:sp>
    <dsp:sp modelId="{1C28BDC7-3FC4-4FBD-B304-A3FF46218100}">
      <dsp:nvSpPr>
        <dsp:cNvPr id="0" name=""/>
        <dsp:cNvSpPr/>
      </dsp:nvSpPr>
      <dsp:spPr>
        <a:xfrm>
          <a:off x="1726218" y="948785"/>
          <a:ext cx="2589327" cy="86233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looking for the next hub for backtrack</a:t>
          </a:r>
          <a:endParaRPr lang="en-US" sz="1600" kern="1200"/>
        </a:p>
      </dsp:txBody>
      <dsp:txXfrm>
        <a:off x="1726218" y="1056576"/>
        <a:ext cx="2265953" cy="646749"/>
      </dsp:txXfrm>
    </dsp:sp>
    <dsp:sp modelId="{8F45142E-6965-4061-B823-1645954BEB2D}">
      <dsp:nvSpPr>
        <dsp:cNvPr id="0" name=""/>
        <dsp:cNvSpPr/>
      </dsp:nvSpPr>
      <dsp:spPr>
        <a:xfrm>
          <a:off x="0" y="949006"/>
          <a:ext cx="1726218" cy="86233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ea typeface="+mn-lt"/>
              <a:cs typeface="+mn-lt"/>
            </a:rPr>
            <a:t>Lookup</a:t>
          </a:r>
          <a:endParaRPr lang="en-US" sz="2000" kern="1200"/>
        </a:p>
      </dsp:txBody>
      <dsp:txXfrm>
        <a:off x="42096" y="991102"/>
        <a:ext cx="1642026" cy="778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314C-B6C9-49B3-AEC8-BCC3D05A8F6A}">
      <dsp:nvSpPr>
        <dsp:cNvPr id="0" name=""/>
        <dsp:cNvSpPr/>
      </dsp:nvSpPr>
      <dsp:spPr>
        <a:xfrm>
          <a:off x="1758249" y="3085"/>
          <a:ext cx="2630944"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Save backtrack</a:t>
          </a:r>
        </a:p>
      </dsp:txBody>
      <dsp:txXfrm>
        <a:off x="1758249" y="115670"/>
        <a:ext cx="2293189" cy="675511"/>
      </dsp:txXfrm>
    </dsp:sp>
    <dsp:sp modelId="{6C712F73-A6AB-4AEF-A824-51F0F9F040D9}">
      <dsp:nvSpPr>
        <dsp:cNvPr id="0" name=""/>
        <dsp:cNvSpPr/>
      </dsp:nvSpPr>
      <dsp:spPr>
        <a:xfrm>
          <a:off x="7624" y="130"/>
          <a:ext cx="1743000" cy="94252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ea typeface="+mn-lt"/>
              <a:cs typeface="+mn-lt"/>
            </a:rPr>
            <a:t>LookupNonRecursive</a:t>
          </a:r>
          <a:endParaRPr lang="en-US" sz="2000" kern="1200"/>
        </a:p>
      </dsp:txBody>
      <dsp:txXfrm>
        <a:off x="53634" y="46140"/>
        <a:ext cx="1650980" cy="850507"/>
      </dsp:txXfrm>
    </dsp:sp>
    <dsp:sp modelId="{14F9C2D6-78FC-409C-AE36-F8C8AE32F5C3}">
      <dsp:nvSpPr>
        <dsp:cNvPr id="0" name=""/>
        <dsp:cNvSpPr/>
      </dsp:nvSpPr>
      <dsp:spPr>
        <a:xfrm>
          <a:off x="1755677" y="1032726"/>
          <a:ext cx="2633516" cy="900681"/>
        </a:xfrm>
        <a:prstGeom prst="rightArrow">
          <a:avLst>
            <a:gd name="adj1" fmla="val 75000"/>
            <a:gd name="adj2" fmla="val 50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ea typeface="+mn-lt"/>
              <a:cs typeface="+mn-lt"/>
            </a:rPr>
            <a:t>reading IP address from database</a:t>
          </a:r>
          <a:endParaRPr lang="en-US" sz="1600" kern="1200"/>
        </a:p>
        <a:p>
          <a:pPr marL="171450" lvl="1" indent="-171450" algn="l" defTabSz="711200">
            <a:lnSpc>
              <a:spcPct val="90000"/>
            </a:lnSpc>
            <a:spcBef>
              <a:spcPct val="0"/>
            </a:spcBef>
            <a:spcAft>
              <a:spcPct val="15000"/>
            </a:spcAft>
            <a:buChar char="•"/>
          </a:pPr>
          <a:r>
            <a:rPr lang="en-US" sz="1600" kern="1200"/>
            <a:t>Creating </a:t>
          </a:r>
          <a:r>
            <a:rPr lang="en-US" sz="1600" kern="1200" err="1"/>
            <a:t>trie</a:t>
          </a:r>
          <a:r>
            <a:rPr lang="en-US" sz="1600" kern="1200"/>
            <a:t> by calling </a:t>
          </a:r>
          <a:r>
            <a:rPr lang="en-US" sz="1600" kern="1200" err="1"/>
            <a:t>AddChild</a:t>
          </a:r>
          <a:endParaRPr lang="en-US" sz="1600" kern="1200"/>
        </a:p>
      </dsp:txBody>
      <dsp:txXfrm>
        <a:off x="1755677" y="1145311"/>
        <a:ext cx="2295761" cy="675511"/>
      </dsp:txXfrm>
    </dsp:sp>
    <dsp:sp modelId="{A20EBB6C-4661-4644-B9B9-2C0F7E47CB3C}">
      <dsp:nvSpPr>
        <dsp:cNvPr id="0" name=""/>
        <dsp:cNvSpPr/>
      </dsp:nvSpPr>
      <dsp:spPr>
        <a:xfrm>
          <a:off x="0" y="1032726"/>
          <a:ext cx="1755677" cy="900681"/>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ea typeface="+mn-lt"/>
              <a:cs typeface="+mn-lt"/>
            </a:rPr>
            <a:t>Create</a:t>
          </a:r>
          <a:endParaRPr lang="en-US" sz="1800" kern="1200"/>
        </a:p>
      </dsp:txBody>
      <dsp:txXfrm>
        <a:off x="43968" y="1076694"/>
        <a:ext cx="1667741" cy="81274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B0A052-1D79-493B-A6D2-2BA1821949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3663FB-3295-4FC1-BE20-895FC93A09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6AFDCD-B50A-419F-A576-2468CC5869F1}" type="datetimeFigureOut">
              <a:rPr lang="en-US" smtClean="0"/>
              <a:t>4/29/2020</a:t>
            </a:fld>
            <a:endParaRPr lang="en-US"/>
          </a:p>
        </p:txBody>
      </p:sp>
      <p:sp>
        <p:nvSpPr>
          <p:cNvPr id="4" name="Footer Placeholder 3">
            <a:extLst>
              <a:ext uri="{FF2B5EF4-FFF2-40B4-BE49-F238E27FC236}">
                <a16:creationId xmlns:a16="http://schemas.microsoft.com/office/drawing/2014/main" id="{9ED595BA-F7D0-4C02-B9CF-F1E85EE8B0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44923D-E0C5-49C1-8AD5-8C34129931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57B81-65CE-4F11-A97F-B07F1E6E8853}" type="slidenum">
              <a:rPr lang="en-US" smtClean="0"/>
              <a:t>‹#›</a:t>
            </a:fld>
            <a:endParaRPr lang="en-US"/>
          </a:p>
        </p:txBody>
      </p:sp>
    </p:spTree>
    <p:extLst>
      <p:ext uri="{BB962C8B-B14F-4D97-AF65-F5344CB8AC3E}">
        <p14:creationId xmlns:p14="http://schemas.microsoft.com/office/powerpoint/2010/main" val="2730669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FF8BF-E27B-4091-9543-1C18F5D98B4E}" type="datetimeFigureOut">
              <a:rPr lang="en-US" smtClean="0"/>
              <a:t>4/29/2020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C971-1827-4C30-A606-A5ED396C85B7}" type="slidenum">
              <a:rPr lang="en-US" smtClean="0"/>
              <a:t>‹#›</a:t>
            </a:fld>
            <a:endParaRPr lang="en-US"/>
          </a:p>
        </p:txBody>
      </p:sp>
    </p:spTree>
    <p:extLst>
      <p:ext uri="{BB962C8B-B14F-4D97-AF65-F5344CB8AC3E}">
        <p14:creationId xmlns:p14="http://schemas.microsoft.com/office/powerpoint/2010/main" val="14379329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77C971-1827-4C30-A606-A5ED396C85B7}" type="slidenum">
              <a:rPr lang="en-US" smtClean="0"/>
              <a:t>2</a:t>
            </a:fld>
            <a:endParaRPr lang="en-US"/>
          </a:p>
        </p:txBody>
      </p:sp>
    </p:spTree>
    <p:extLst>
      <p:ext uri="{BB962C8B-B14F-4D97-AF65-F5344CB8AC3E}">
        <p14:creationId xmlns:p14="http://schemas.microsoft.com/office/powerpoint/2010/main" val="3691638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AF442F4-A09F-4009-B722-52D2B4310370}" type="datetime1">
              <a:rPr lang="en-US" smtClean="0"/>
              <a:t>4/29/2020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FFF45-439E-44F3-9894-F2F6DB256BAD}"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3123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A45E40-8F1C-4FEF-B7D2-A865A78EF283}"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7642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6AC9AE-BD4E-402D-9E69-28F070391466}"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600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AD07E-11B6-4F67-8C87-0F0A06531A04}"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37388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7AB484-D8F1-42AD-9E6E-9477867280EC}" type="datetime1">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86780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4470AA-66A9-40F2-B3AA-1B18A8E1EE85}" type="datetime1">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82922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BD3E8-78C5-4CAE-A962-EC48A7AE5425}"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159835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9D3A59-3E6D-428B-AECB-E50641C2E802}"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084905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08CA6-4319-45BE-B288-DE3EEC88CF8B}" type="datetime1">
              <a:rPr lang="en-US" smtClean="0"/>
              <a:t>4/29/2020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DABDF-F801-4FD6-8782-2D7AEFDBA6F6}" type="datetime1">
              <a:rPr lang="en-US" smtClean="0"/>
              <a:t>4/29/2020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4E2F4-5870-446A-96B2-CDCF95ACFD18}"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E1F9AA3-9200-416E-9160-5F402D12FE52}" type="datetime1">
              <a:rPr lang="en-US" smtClean="0"/>
              <a:t>4/29/2020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polimi switching and routing project</a:t>
            </a:r>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917FC-C417-4C98-BC8A-B749681081F3}" type="datetime1">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9CF494-AADE-4FA3-8F4A-73F22D00085D}"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9371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323BE-C155-4570-B2A1-7255A52B3EF7}" type="datetime1">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7496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79A074-4205-4E50-ADEC-7D2407B5F028}" type="datetime1">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4467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C8D2-43C5-4FA3-9466-C06EDF705983}" type="datetime1">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956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66A14-0433-4C87-935D-CCFC91391B04}"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2282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FEA70-6109-4020-9678-B737A860F569}" type="datetime1">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32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1CAC5-8A67-4773-98D4-87AE51ED6634}" type="datetime1">
              <a:rPr lang="en-US" smtClean="0"/>
              <a:t>4/29/2020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5">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EFAF5-E571-4AE9-B2BF-4B36F1708217}" type="datetime1">
              <a:rPr lang="en-US" smtClean="0"/>
              <a:t>4/29/2020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polimi switching and routing project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81" r:id="rId1"/>
    <p:sldLayoutId id="2147483680" r:id="rId2"/>
    <p:sldLayoutId id="2147483679" r:id="rId3"/>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4.png"/><Relationship Id="rId3" Type="http://schemas.openxmlformats.org/officeDocument/2006/relationships/diagramData" Target="../diagrams/data8.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0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7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05" name="CasellaDiTesto 4">
            <a:extLst>
              <a:ext uri="{FF2B5EF4-FFF2-40B4-BE49-F238E27FC236}">
                <a16:creationId xmlns:a16="http://schemas.microsoft.com/office/drawing/2014/main" id="{2D11B00D-E8E9-4D86-BC0B-E07ACEA5502F}"/>
              </a:ext>
            </a:extLst>
          </p:cNvPr>
          <p:cNvSpPr txBox="1"/>
          <p:nvPr/>
        </p:nvSpPr>
        <p:spPr>
          <a:xfrm>
            <a:off x="2677812" y="5604710"/>
            <a:ext cx="8775999" cy="307777"/>
          </a:xfrm>
          <a:prstGeom prst="rect">
            <a:avLst/>
          </a:prstGeom>
          <a:noFill/>
        </p:spPr>
        <p:txBody>
          <a:bodyPr wrap="square" rtlCol="0">
            <a:spAutoFit/>
          </a:bodyPr>
          <a:lstStyle/>
          <a:p>
            <a:r>
              <a:rPr lang="it-IT" sz="1400" b="1"/>
              <a:t>Switching and Routing 2019/20          </a:t>
            </a:r>
            <a:r>
              <a:rPr lang="it-IT" sz="1400"/>
              <a:t>Professor:  </a:t>
            </a:r>
            <a:r>
              <a:rPr lang="it-IT" sz="1400" b="1"/>
              <a:t>Guido Maier            </a:t>
            </a:r>
            <a:r>
              <a:rPr lang="it-IT" sz="1400"/>
              <a:t>Tutor: </a:t>
            </a:r>
            <a:r>
              <a:rPr lang="it-IT" sz="1400" b="1"/>
              <a:t>Sebastian Troìa       Group 2 </a:t>
            </a:r>
            <a:endParaRPr lang="it-IT" sz="1600" b="1"/>
          </a:p>
        </p:txBody>
      </p:sp>
      <p:sp>
        <p:nvSpPr>
          <p:cNvPr id="7" name="Rectangle 6">
            <a:extLst>
              <a:ext uri="{FF2B5EF4-FFF2-40B4-BE49-F238E27FC236}">
                <a16:creationId xmlns:a16="http://schemas.microsoft.com/office/drawing/2014/main" id="{03504534-444B-441F-B553-875DAC283B5D}"/>
              </a:ext>
            </a:extLst>
          </p:cNvPr>
          <p:cNvSpPr/>
          <p:nvPr/>
        </p:nvSpPr>
        <p:spPr>
          <a:xfrm>
            <a:off x="2660073" y="4125020"/>
            <a:ext cx="9531926" cy="1404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AF4F697-E9DD-4C6D-ABD3-6E0E126C4DB9}"/>
              </a:ext>
            </a:extLst>
          </p:cNvPr>
          <p:cNvSpPr>
            <a:spLocks noGrp="1"/>
          </p:cNvSpPr>
          <p:nvPr>
            <p:ph type="ctrTitle"/>
          </p:nvPr>
        </p:nvSpPr>
        <p:spPr>
          <a:xfrm>
            <a:off x="3165711" y="4336126"/>
            <a:ext cx="8611951" cy="829466"/>
          </a:xfrm>
        </p:spPr>
        <p:txBody>
          <a:bodyPr>
            <a:noAutofit/>
          </a:bodyPr>
          <a:lstStyle/>
          <a:p>
            <a:r>
              <a:rPr lang="en-US" sz="5400">
                <a:solidFill>
                  <a:srgbClr val="134770"/>
                </a:solidFill>
                <a:latin typeface="Franklin Gothic Heavy" panose="020B0903020102020204" pitchFamily="34" charset="0"/>
              </a:rPr>
              <a:t>Ip lookup algorithms</a:t>
            </a:r>
          </a:p>
        </p:txBody>
      </p:sp>
      <p:sp>
        <p:nvSpPr>
          <p:cNvPr id="4" name="TextBox 3">
            <a:extLst>
              <a:ext uri="{FF2B5EF4-FFF2-40B4-BE49-F238E27FC236}">
                <a16:creationId xmlns:a16="http://schemas.microsoft.com/office/drawing/2014/main" id="{6409CD2D-4B26-4F70-A2C0-551438A89F38}"/>
              </a:ext>
            </a:extLst>
          </p:cNvPr>
          <p:cNvSpPr txBox="1"/>
          <p:nvPr/>
        </p:nvSpPr>
        <p:spPr>
          <a:xfrm>
            <a:off x="6934003" y="5089664"/>
            <a:ext cx="4320350" cy="307777"/>
          </a:xfrm>
          <a:prstGeom prst="rect">
            <a:avLst/>
          </a:prstGeom>
          <a:noFill/>
        </p:spPr>
        <p:txBody>
          <a:bodyPr wrap="none" rtlCol="0">
            <a:spAutoFit/>
          </a:bodyPr>
          <a:lstStyle/>
          <a:p>
            <a:r>
              <a:rPr lang="en-US" sz="1400">
                <a:solidFill>
                  <a:srgbClr val="134770"/>
                </a:solidFill>
                <a:latin typeface="Franklin Gothic Heavy" panose="020B0903020102020204" pitchFamily="34" charset="0"/>
              </a:rPr>
              <a:t>Algorithm implementation    Complexity analysis </a:t>
            </a:r>
          </a:p>
        </p:txBody>
      </p:sp>
      <p:pic>
        <p:nvPicPr>
          <p:cNvPr id="1026" name="Picture 2" descr="Polytechnic University of Milan - Wikipedia">
            <a:extLst>
              <a:ext uri="{FF2B5EF4-FFF2-40B4-BE49-F238E27FC236}">
                <a16:creationId xmlns:a16="http://schemas.microsoft.com/office/drawing/2014/main" id="{604F4DCA-D98C-47B8-9AAC-95FEF6A8D7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761103" y="488950"/>
            <a:ext cx="1023699" cy="75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307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E410944-0E9A-4F7A-9DE2-62883C561B16}"/>
              </a:ext>
            </a:extLst>
          </p:cNvPr>
          <p:cNvSpPr>
            <a:spLocks noGrp="1"/>
          </p:cNvSpPr>
          <p:nvPr>
            <p:ph type="title"/>
          </p:nvPr>
        </p:nvSpPr>
        <p:spPr>
          <a:xfrm>
            <a:off x="1020762" y="156633"/>
            <a:ext cx="9906000" cy="1117073"/>
          </a:xfrm>
        </p:spPr>
        <p:txBody>
          <a:bodyPr>
            <a:normAutofit/>
          </a:bodyPr>
          <a:lstStyle/>
          <a:p>
            <a:pPr algn="ctr"/>
            <a:r>
              <a:rPr lang="en-US" sz="4000"/>
              <a:t>Sar application</a:t>
            </a:r>
          </a:p>
        </p:txBody>
      </p:sp>
      <p:sp>
        <p:nvSpPr>
          <p:cNvPr id="4" name="Footer Placeholder 3">
            <a:extLst>
              <a:ext uri="{FF2B5EF4-FFF2-40B4-BE49-F238E27FC236}">
                <a16:creationId xmlns:a16="http://schemas.microsoft.com/office/drawing/2014/main" id="{24A7A752-56FD-4E87-A1AF-3C86F7C87248}"/>
              </a:ext>
            </a:extLst>
          </p:cNvPr>
          <p:cNvSpPr>
            <a:spLocks noGrp="1"/>
          </p:cNvSpPr>
          <p:nvPr>
            <p:ph type="ftr" sz="quarter" idx="11"/>
          </p:nvPr>
        </p:nvSpPr>
        <p:spPr>
          <a:xfrm>
            <a:off x="1141411" y="5883275"/>
            <a:ext cx="2828423" cy="365125"/>
          </a:xfrm>
        </p:spPr>
        <p:txBody>
          <a:bodyPr>
            <a:normAutofit/>
          </a:bodyPr>
          <a:lstStyle/>
          <a:p>
            <a:pPr>
              <a:spcAft>
                <a:spcPts val="600"/>
              </a:spcAft>
            </a:pPr>
            <a:r>
              <a:rPr lang="en-US" err="1">
                <a:solidFill>
                  <a:schemeClr val="tx1"/>
                </a:solidFill>
              </a:rPr>
              <a:t>polimi</a:t>
            </a:r>
            <a:r>
              <a:rPr lang="en-US">
                <a:solidFill>
                  <a:schemeClr val="tx1"/>
                </a:solidFill>
              </a:rPr>
              <a:t> switching and routing project</a:t>
            </a:r>
          </a:p>
        </p:txBody>
      </p:sp>
      <p:sp>
        <p:nvSpPr>
          <p:cNvPr id="5" name="Slide Number Placeholder 4">
            <a:extLst>
              <a:ext uri="{FF2B5EF4-FFF2-40B4-BE49-F238E27FC236}">
                <a16:creationId xmlns:a16="http://schemas.microsoft.com/office/drawing/2014/main" id="{C41BC25B-13A8-408C-86BE-5C4F65B560F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10</a:t>
            </a:fld>
            <a:endParaRPr lang="en-US">
              <a:solidFill>
                <a:schemeClr val="tx1"/>
              </a:solidFill>
            </a:endParaRP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8" name="TextBox 7">
            <a:extLst>
              <a:ext uri="{FF2B5EF4-FFF2-40B4-BE49-F238E27FC236}">
                <a16:creationId xmlns:a16="http://schemas.microsoft.com/office/drawing/2014/main" id="{D641D088-66C1-4A8B-BE6F-D99D53949BD0}"/>
              </a:ext>
            </a:extLst>
          </p:cNvPr>
          <p:cNvSpPr txBox="1"/>
          <p:nvPr/>
        </p:nvSpPr>
        <p:spPr>
          <a:xfrm>
            <a:off x="1569524" y="1776342"/>
            <a:ext cx="5097574" cy="2031325"/>
          </a:xfrm>
          <a:prstGeom prst="rect">
            <a:avLst/>
          </a:prstGeom>
          <a:noFill/>
        </p:spPr>
        <p:txBody>
          <a:bodyPr wrap="square" rtlCol="0">
            <a:spAutoFit/>
          </a:bodyPr>
          <a:lstStyle/>
          <a:p>
            <a:r>
              <a:rPr lang="en-US"/>
              <a:t>By running server-side </a:t>
            </a:r>
            <a:r>
              <a:rPr lang="en-US" err="1"/>
              <a:t>sar</a:t>
            </a:r>
            <a:r>
              <a:rPr lang="en-US"/>
              <a:t>-application we have two choices:</a:t>
            </a:r>
          </a:p>
          <a:p>
            <a:r>
              <a:rPr lang="en-US"/>
              <a:t>	Binary lookup</a:t>
            </a:r>
          </a:p>
          <a:p>
            <a:r>
              <a:rPr lang="en-US"/>
              <a:t>	Multibit lookup</a:t>
            </a:r>
          </a:p>
          <a:p>
            <a:r>
              <a:rPr lang="en-US"/>
              <a:t>In this case, Multibit lookup has been chosen and application waits for incoming request from the client</a:t>
            </a:r>
          </a:p>
          <a:p>
            <a:endParaRPr lang="en-US"/>
          </a:p>
        </p:txBody>
      </p:sp>
      <p:pic>
        <p:nvPicPr>
          <p:cNvPr id="9" name="Picture 8">
            <a:extLst>
              <a:ext uri="{FF2B5EF4-FFF2-40B4-BE49-F238E27FC236}">
                <a16:creationId xmlns:a16="http://schemas.microsoft.com/office/drawing/2014/main" id="{67C40622-87C1-4655-9B98-FCB44EAF4911}"/>
              </a:ext>
            </a:extLst>
          </p:cNvPr>
          <p:cNvPicPr>
            <a:picLocks noChangeAspect="1"/>
          </p:cNvPicPr>
          <p:nvPr/>
        </p:nvPicPr>
        <p:blipFill>
          <a:blip r:embed="rId3"/>
          <a:stretch>
            <a:fillRect/>
          </a:stretch>
        </p:blipFill>
        <p:spPr>
          <a:xfrm>
            <a:off x="7614188" y="4031581"/>
            <a:ext cx="3524250" cy="742950"/>
          </a:xfrm>
          <a:prstGeom prst="rect">
            <a:avLst/>
          </a:prstGeom>
        </p:spPr>
      </p:pic>
      <p:pic>
        <p:nvPicPr>
          <p:cNvPr id="11" name="Picture 10">
            <a:extLst>
              <a:ext uri="{FF2B5EF4-FFF2-40B4-BE49-F238E27FC236}">
                <a16:creationId xmlns:a16="http://schemas.microsoft.com/office/drawing/2014/main" id="{7A6D67F5-A38B-4E62-8F68-F4F84C649199}"/>
              </a:ext>
            </a:extLst>
          </p:cNvPr>
          <p:cNvPicPr>
            <a:picLocks noChangeAspect="1"/>
          </p:cNvPicPr>
          <p:nvPr/>
        </p:nvPicPr>
        <p:blipFill>
          <a:blip r:embed="rId4"/>
          <a:stretch>
            <a:fillRect/>
          </a:stretch>
        </p:blipFill>
        <p:spPr>
          <a:xfrm>
            <a:off x="7877689" y="1833563"/>
            <a:ext cx="2847975" cy="1543050"/>
          </a:xfrm>
          <a:prstGeom prst="rect">
            <a:avLst/>
          </a:prstGeom>
        </p:spPr>
      </p:pic>
      <p:sp>
        <p:nvSpPr>
          <p:cNvPr id="13" name="TextBox 12">
            <a:extLst>
              <a:ext uri="{FF2B5EF4-FFF2-40B4-BE49-F238E27FC236}">
                <a16:creationId xmlns:a16="http://schemas.microsoft.com/office/drawing/2014/main" id="{71209BB7-2279-42BA-989D-D63BF481CFDE}"/>
              </a:ext>
            </a:extLst>
          </p:cNvPr>
          <p:cNvSpPr txBox="1"/>
          <p:nvPr/>
        </p:nvSpPr>
        <p:spPr>
          <a:xfrm>
            <a:off x="1569525" y="3884069"/>
            <a:ext cx="5420922" cy="1554272"/>
          </a:xfrm>
          <a:prstGeom prst="rect">
            <a:avLst/>
          </a:prstGeom>
          <a:noFill/>
        </p:spPr>
        <p:txBody>
          <a:bodyPr wrap="square" rtlCol="0">
            <a:spAutoFit/>
          </a:bodyPr>
          <a:lstStyle/>
          <a:p>
            <a:pPr algn="just">
              <a:spcBef>
                <a:spcPts val="600"/>
              </a:spcBef>
            </a:pPr>
            <a:r>
              <a:rPr lang="en-US"/>
              <a:t>After receiving every IP packets, Multibit lookup algorithm will run and starts looking up for the received IP address from client among its </a:t>
            </a:r>
            <a:r>
              <a:rPr lang="en-US" err="1"/>
              <a:t>trie</a:t>
            </a:r>
            <a:r>
              <a:rPr lang="en-US"/>
              <a:t>.</a:t>
            </a:r>
          </a:p>
          <a:p>
            <a:pPr algn="just">
              <a:spcBef>
                <a:spcPts val="600"/>
              </a:spcBef>
            </a:pPr>
            <a:r>
              <a:rPr lang="en-US"/>
              <a:t>After each lookup, the consumed time will be printed on the screen and also saved on a text document.</a:t>
            </a:r>
          </a:p>
        </p:txBody>
      </p:sp>
      <p:pic>
        <p:nvPicPr>
          <p:cNvPr id="54" name="Picture 53" descr="A close up of a logo&#10;&#10;Description automatically generated">
            <a:extLst>
              <a:ext uri="{FF2B5EF4-FFF2-40B4-BE49-F238E27FC236}">
                <a16:creationId xmlns:a16="http://schemas.microsoft.com/office/drawing/2014/main" id="{829BC665-179C-4565-ACFD-5554ABC476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9500230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3B7A84C-4865-4469-B3E1-EC841F48C1B0}"/>
              </a:ext>
            </a:extLst>
          </p:cNvPr>
          <p:cNvSpPr>
            <a:spLocks noGrp="1"/>
          </p:cNvSpPr>
          <p:nvPr>
            <p:ph type="sldNum" sz="quarter" idx="12"/>
          </p:nvPr>
        </p:nvSpPr>
        <p:spPr/>
        <p:txBody>
          <a:bodyPr/>
          <a:lstStyle/>
          <a:p>
            <a:fld id="{41FFC03C-BCFE-45E2-9D22-46EDA84001FB}" type="slidenum">
              <a:rPr lang="en-US" smtClean="0"/>
              <a:t>11</a:t>
            </a:fld>
            <a:endParaRPr lang="en-US"/>
          </a:p>
        </p:txBody>
      </p:sp>
      <p:sp>
        <p:nvSpPr>
          <p:cNvPr id="42" name="Title 1">
            <a:extLst>
              <a:ext uri="{FF2B5EF4-FFF2-40B4-BE49-F238E27FC236}">
                <a16:creationId xmlns:a16="http://schemas.microsoft.com/office/drawing/2014/main" id="{3C068940-CCF7-4CF6-917B-60AFC53A9BE1}"/>
              </a:ext>
            </a:extLst>
          </p:cNvPr>
          <p:cNvSpPr txBox="1">
            <a:spLocks/>
          </p:cNvSpPr>
          <p:nvPr/>
        </p:nvSpPr>
        <p:spPr>
          <a:xfrm>
            <a:off x="145256" y="2578363"/>
            <a:ext cx="4582785" cy="11170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Binary </a:t>
            </a:r>
            <a:r>
              <a:rPr lang="en-US" sz="4000" err="1"/>
              <a:t>trie</a:t>
            </a:r>
            <a:endParaRPr lang="en-US" sz="4000"/>
          </a:p>
          <a:p>
            <a:pPr algn="ctr"/>
            <a:r>
              <a:rPr lang="en-US" sz="4000"/>
              <a:t>complexity</a:t>
            </a:r>
          </a:p>
        </p:txBody>
      </p:sp>
      <mc:AlternateContent xmlns:mc="http://schemas.openxmlformats.org/markup-compatibility/2006">
        <mc:Choice xmlns:a14="http://schemas.microsoft.com/office/drawing/2010/main" Requires="a14">
          <p:sp>
            <p:nvSpPr>
              <p:cNvPr id="43" name="Content Placeholder 2">
                <a:extLst>
                  <a:ext uri="{FF2B5EF4-FFF2-40B4-BE49-F238E27FC236}">
                    <a16:creationId xmlns:a16="http://schemas.microsoft.com/office/drawing/2014/main" id="{31656F22-6368-45CC-B01D-77224390CFF4}"/>
                  </a:ext>
                </a:extLst>
              </p:cNvPr>
              <p:cNvSpPr>
                <a:spLocks noGrp="1"/>
              </p:cNvSpPr>
              <p:nvPr>
                <p:ph idx="1"/>
              </p:nvPr>
            </p:nvSpPr>
            <p:spPr>
              <a:xfrm>
                <a:off x="4750463" y="1942305"/>
                <a:ext cx="7657277" cy="3695701"/>
              </a:xfrm>
            </p:spPr>
            <p:txBody>
              <a:bodyPr anchor="t">
                <a:normAutofit fontScale="55000" lnSpcReduction="20000"/>
              </a:bodyPr>
              <a:lstStyle/>
              <a:p>
                <a:pPr marL="0" indent="0">
                  <a:buNone/>
                </a:pPr>
                <a:r>
                  <a:rPr lang="en-US" b="1">
                    <a:latin typeface="+mj-lt"/>
                  </a:rPr>
                  <a:t>Performance</a:t>
                </a:r>
              </a:p>
              <a:p>
                <a:pPr marL="0" indent="0">
                  <a:buNone/>
                </a:pPr>
                <a:r>
                  <a:rPr lang="en-US" b="1" i="0">
                    <a:latin typeface="+mj-lt"/>
                  </a:rPr>
                  <a:t>Lookup complexity</a:t>
                </a:r>
                <a:r>
                  <a:rPr lang="en-US" b="1">
                    <a:latin typeface="+mj-lt"/>
                  </a:rPr>
                  <a:t>: </a:t>
                </a: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oMath>
                </a14:m>
                <a:endParaRPr lang="en-US" b="1">
                  <a:latin typeface="+mj-lt"/>
                </a:endParaRPr>
              </a:p>
              <a:p>
                <a:pPr marL="0" indent="0">
                  <a:buNone/>
                </a:pPr>
                <a:r>
                  <a:rPr lang="en-US" b="1" i="0">
                    <a:latin typeface="+mj-lt"/>
                  </a:rPr>
                  <a:t>Update complexity: </a:t>
                </a:r>
                <a14:m>
                  <m:oMath xmlns:m="http://schemas.openxmlformats.org/officeDocument/2006/math">
                    <m:r>
                      <a:rPr lang="en-US" b="1" i="1">
                        <a:latin typeface="Cambria Math" panose="02040503050406030204" pitchFamily="18" charset="0"/>
                      </a:rPr>
                      <m:t>𝑶</m:t>
                    </m:r>
                    <m:r>
                      <a:rPr lang="en-US" b="1" i="1">
                        <a:latin typeface="Cambria Math" panose="02040503050406030204" pitchFamily="18" charset="0"/>
                      </a:rPr>
                      <m:t>(</m:t>
                    </m:r>
                    <m:r>
                      <a:rPr lang="en-US" b="1" i="1">
                        <a:latin typeface="Cambria Math" panose="02040503050406030204" pitchFamily="18" charset="0"/>
                      </a:rPr>
                      <m:t>𝑾</m:t>
                    </m:r>
                    <m:r>
                      <a:rPr lang="en-US" b="1" i="1">
                        <a:latin typeface="Cambria Math" panose="02040503050406030204" pitchFamily="18" charset="0"/>
                      </a:rPr>
                      <m:t>)</m:t>
                    </m:r>
                  </m:oMath>
                </a14:m>
                <a:endParaRPr lang="en-US" b="1" i="0">
                  <a:latin typeface="+mj-lt"/>
                </a:endParaRPr>
              </a:p>
              <a:p>
                <a:pPr marL="0" indent="0" algn="l">
                  <a:buNone/>
                </a:pPr>
                <a:endParaRPr lang="en-US">
                  <a:latin typeface="+mj-lt"/>
                </a:endParaRPr>
              </a:p>
              <a:p>
                <a:pPr marL="0" indent="0" algn="l">
                  <a:buNone/>
                </a:pPr>
                <a:endParaRPr lang="en-US">
                  <a:latin typeface="+mj-lt"/>
                </a:endParaRPr>
              </a:p>
              <a:p>
                <a:pPr marL="0" indent="0" algn="l">
                  <a:buNone/>
                </a:pPr>
                <a:r>
                  <a:rPr lang="en-US">
                    <a:latin typeface="+mj-lt"/>
                  </a:rPr>
                  <a:t>Where</a:t>
                </a:r>
              </a:p>
              <a:p>
                <a:pPr marL="0" indent="0" algn="l">
                  <a:buNone/>
                </a:pPr>
                <a:r>
                  <a:rPr lang="en-US">
                    <a:latin typeface="+mj-lt"/>
                  </a:rPr>
                  <a:t> is the number of prefixes</a:t>
                </a: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𝐰𝐡𝐞𝐫𝐞</m:t>
                      </m:r>
                    </m:oMath>
                  </m:oMathPara>
                </a14:m>
                <a:endParaRPr lang="en-US" b="1">
                  <a:latin typeface="+mj-lt"/>
                </a:endParaRPr>
              </a:p>
              <a:p>
                <a:pPr marL="0" indent="0" algn="l">
                  <a:buNone/>
                </a:pPr>
                <a14:m>
                  <m:oMathPara xmlns:m="http://schemas.openxmlformats.org/officeDocument/2006/math">
                    <m:oMathParaPr>
                      <m:jc m:val="left"/>
                    </m:oMathParaPr>
                    <m:oMath xmlns:m="http://schemas.openxmlformats.org/officeDocument/2006/math">
                      <m:r>
                        <a:rPr lang="en-US" b="1" i="0">
                          <a:latin typeface="Cambria Math" panose="02040503050406030204" pitchFamily="18" charset="0"/>
                        </a:rPr>
                        <m:t>𝐍</m:t>
                      </m:r>
                      <m:r>
                        <a:rPr lang="en-US" b="1" i="0">
                          <a:latin typeface="Cambria Math" panose="02040503050406030204" pitchFamily="18" charset="0"/>
                        </a:rPr>
                        <m:t>: </m:t>
                      </m:r>
                      <m:r>
                        <m:rPr>
                          <m:sty m:val="p"/>
                        </m:rPr>
                        <a:rPr lang="en-US" i="0">
                          <a:latin typeface="Cambria Math" panose="02040503050406030204" pitchFamily="18" charset="0"/>
                        </a:rPr>
                        <m:t>number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prefixes</m:t>
                      </m:r>
                    </m:oMath>
                  </m:oMathPara>
                </a14:m>
                <a:endParaRPr lang="en-US">
                  <a:latin typeface="+mj-lt"/>
                </a:endParaRPr>
              </a:p>
              <a:p>
                <a:pPr marL="0" indent="0" algn="l">
                  <a:buNone/>
                </a:pPr>
                <a14:m>
                  <m:oMathPara xmlns:m="http://schemas.openxmlformats.org/officeDocument/2006/math">
                    <m:oMathParaPr>
                      <m:jc m:val="left"/>
                    </m:oMathParaPr>
                    <m:oMath xmlns:m="http://schemas.openxmlformats.org/officeDocument/2006/math">
                      <m:r>
                        <m:rPr>
                          <m:sty m:val="p"/>
                        </m:rPr>
                        <a:rPr lang="en-US" i="0">
                          <a:latin typeface="Cambria Math" panose="02040503050406030204" pitchFamily="18" charset="0"/>
                        </a:rPr>
                        <m:t>A</m:t>
                      </m:r>
                      <m:r>
                        <a:rPr lang="en-US" i="0">
                          <a:latin typeface="Cambria Math" panose="02040503050406030204" pitchFamily="18" charset="0"/>
                        </a:rPr>
                        <m:t> </m:t>
                      </m:r>
                      <m:r>
                        <m:rPr>
                          <m:sty m:val="p"/>
                        </m:rPr>
                        <a:rPr lang="en-US" i="0">
                          <a:latin typeface="Cambria Math" panose="02040503050406030204" pitchFamily="18" charset="0"/>
                        </a:rPr>
                        <m:t>lookup</m:t>
                      </m:r>
                      <m:r>
                        <a:rPr lang="en-US" i="0">
                          <a:latin typeface="Cambria Math" panose="02040503050406030204" pitchFamily="18" charset="0"/>
                        </a:rPr>
                        <m:t> </m:t>
                      </m:r>
                      <m:r>
                        <m:rPr>
                          <m:sty m:val="p"/>
                        </m:rPr>
                        <a:rPr lang="en-US" i="0">
                          <a:latin typeface="Cambria Math" panose="02040503050406030204" pitchFamily="18" charset="0"/>
                        </a:rPr>
                        <m:t>by</m:t>
                      </m:r>
                      <m:r>
                        <a:rPr lang="en-US" i="0">
                          <a:latin typeface="Cambria Math" panose="02040503050406030204" pitchFamily="18" charset="0"/>
                        </a:rPr>
                        <m:t> </m:t>
                      </m:r>
                      <m:r>
                        <m:rPr>
                          <m:sty m:val="p"/>
                        </m:rPr>
                        <a:rPr lang="en-US" i="0">
                          <a:latin typeface="Cambria Math" panose="02040503050406030204" pitchFamily="18" charset="0"/>
                        </a:rPr>
                        <m:t>linear</m:t>
                      </m:r>
                      <m:r>
                        <a:rPr lang="en-US" i="0">
                          <a:latin typeface="Cambria Math" panose="02040503050406030204" pitchFamily="18" charset="0"/>
                        </a:rPr>
                        <m:t> </m:t>
                      </m:r>
                      <m:r>
                        <m:rPr>
                          <m:sty m:val="p"/>
                        </m:rPr>
                        <a:rPr lang="en-US" i="0">
                          <a:latin typeface="Cambria Math" panose="02040503050406030204" pitchFamily="18" charset="0"/>
                        </a:rPr>
                        <m:t>search</m:t>
                      </m:r>
                      <m:r>
                        <a:rPr lang="en-US" i="0">
                          <a:latin typeface="Cambria Math" panose="02040503050406030204" pitchFamily="18" charset="0"/>
                        </a:rPr>
                        <m:t> </m:t>
                      </m:r>
                      <m:r>
                        <m:rPr>
                          <m:sty m:val="p"/>
                        </m:rPr>
                        <a:rPr lang="en-US" i="0">
                          <a:latin typeface="Cambria Math" panose="02040503050406030204" pitchFamily="18" charset="0"/>
                        </a:rPr>
                        <m:t>would</m:t>
                      </m:r>
                      <m:r>
                        <a:rPr lang="en-US" i="0">
                          <a:latin typeface="Cambria Math" panose="02040503050406030204" pitchFamily="18" charset="0"/>
                        </a:rPr>
                        <m:t> </m:t>
                      </m:r>
                      <m:r>
                        <m:rPr>
                          <m:sty m:val="p"/>
                        </m:rPr>
                        <a:rPr lang="en-US" i="0">
                          <a:latin typeface="Cambria Math" panose="02040503050406030204" pitchFamily="18" charset="0"/>
                        </a:rPr>
                        <m:t>have</m:t>
                      </m:r>
                      <m:r>
                        <a:rPr lang="en-US" i="0">
                          <a:latin typeface="Cambria Math" panose="02040503050406030204" pitchFamily="18" charset="0"/>
                        </a:rPr>
                        <m:t> </m:t>
                      </m:r>
                      <m:r>
                        <m:rPr>
                          <m:sty m:val="p"/>
                        </m:rPr>
                        <a:rPr lang="en-US" i="0">
                          <a:latin typeface="Cambria Math" panose="02040503050406030204" pitchFamily="18" charset="0"/>
                        </a:rPr>
                        <m:t>complexity</m:t>
                      </m:r>
                      <m:r>
                        <a:rPr lang="en-US" i="0">
                          <a:latin typeface="Cambria Math" panose="02040503050406030204" pitchFamily="18" charset="0"/>
                        </a:rPr>
                        <m:t>: </m:t>
                      </m:r>
                      <m:r>
                        <m:rPr>
                          <m:sty m:val="p"/>
                        </m:rPr>
                        <a:rPr lang="en-US" i="0">
                          <a:latin typeface="Cambria Math" panose="02040503050406030204" pitchFamily="18" charset="0"/>
                        </a:rPr>
                        <m:t>O</m:t>
                      </m:r>
                      <m:r>
                        <a:rPr lang="en-US" i="0">
                          <a:latin typeface="Cambria Math" panose="02040503050406030204" pitchFamily="18" charset="0"/>
                        </a:rPr>
                        <m:t>(</m:t>
                      </m:r>
                      <m:r>
                        <m:rPr>
                          <m:sty m:val="p"/>
                        </m:rPr>
                        <a:rPr lang="en-US" i="0">
                          <a:latin typeface="Cambria Math" panose="02040503050406030204" pitchFamily="18" charset="0"/>
                        </a:rPr>
                        <m:t>N</m:t>
                      </m:r>
                      <m:r>
                        <a:rPr lang="en-US" b="0" i="0" smtClean="0">
                          <a:latin typeface="Cambria Math" panose="02040503050406030204" pitchFamily="18" charset="0"/>
                        </a:rPr>
                        <m:t>)</m:t>
                      </m:r>
                      <m:r>
                        <a:rPr lang="en-US" b="1" i="0">
                          <a:latin typeface="Cambria Math" panose="02040503050406030204" pitchFamily="18" charset="0"/>
                        </a:rPr>
                        <m:t>𝐖</m:t>
                      </m:r>
                      <m:r>
                        <a:rPr lang="en-US" b="1" i="0">
                          <a:latin typeface="Cambria Math" panose="02040503050406030204" pitchFamily="18" charset="0"/>
                        </a:rPr>
                        <m:t>: </m:t>
                      </m:r>
                      <m:r>
                        <m:rPr>
                          <m:sty m:val="p"/>
                        </m:rPr>
                        <a:rPr lang="en-US" i="0">
                          <a:latin typeface="Cambria Math" panose="02040503050406030204" pitchFamily="18" charset="0"/>
                        </a:rPr>
                        <m:t>maximum</m:t>
                      </m:r>
                      <m:r>
                        <a:rPr lang="en-US" i="0">
                          <a:latin typeface="Cambria Math" panose="02040503050406030204" pitchFamily="18" charset="0"/>
                        </a:rPr>
                        <m:t> </m:t>
                      </m:r>
                      <m:r>
                        <m:rPr>
                          <m:sty m:val="p"/>
                        </m:rPr>
                        <a:rPr lang="en-US" i="0">
                          <a:latin typeface="Cambria Math" panose="02040503050406030204" pitchFamily="18" charset="0"/>
                        </a:rPr>
                        <m:t>length</m:t>
                      </m:r>
                      <m:r>
                        <a:rPr lang="en-US" i="0">
                          <a:latin typeface="Cambria Math" panose="02040503050406030204" pitchFamily="18" charset="0"/>
                        </a:rPr>
                        <m:t> (</m:t>
                      </m:r>
                      <m:r>
                        <m:rPr>
                          <m:sty m:val="p"/>
                        </m:rPr>
                        <a:rPr lang="en-US" i="0">
                          <a:latin typeface="Cambria Math" panose="02040503050406030204" pitchFamily="18" charset="0"/>
                        </a:rPr>
                        <m:t>in</m:t>
                      </m:r>
                      <m:r>
                        <a:rPr lang="en-US" i="0">
                          <a:latin typeface="Cambria Math" panose="02040503050406030204" pitchFamily="18" charset="0"/>
                        </a:rPr>
                        <m:t> </m:t>
                      </m:r>
                      <m:r>
                        <m:rPr>
                          <m:sty m:val="p"/>
                        </m:rPr>
                        <a:rPr lang="en-US" i="0">
                          <a:latin typeface="Cambria Math" panose="02040503050406030204" pitchFamily="18" charset="0"/>
                        </a:rPr>
                        <m:t>bit</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prefix</m:t>
                      </m:r>
                    </m:oMath>
                  </m:oMathPara>
                </a14:m>
                <a:endParaRPr lang="en-US">
                  <a:latin typeface="+mj-lt"/>
                </a:endParaRPr>
              </a:p>
              <a:p>
                <a:pPr marL="0" indent="0" algn="l">
                  <a:buNone/>
                </a:pPr>
                <a:endParaRPr lang="en-US">
                  <a:latin typeface="+mj-lt"/>
                </a:endParaRPr>
              </a:p>
            </p:txBody>
          </p:sp>
        </mc:Choice>
        <mc:Fallback>
          <p:sp>
            <p:nvSpPr>
              <p:cNvPr id="43" name="Content Placeholder 2">
                <a:extLst>
                  <a:ext uri="{FF2B5EF4-FFF2-40B4-BE49-F238E27FC236}">
                    <a16:creationId xmlns:a16="http://schemas.microsoft.com/office/drawing/2014/main" id="{31656F22-6368-45CC-B01D-77224390CFF4}"/>
                  </a:ext>
                </a:extLst>
              </p:cNvPr>
              <p:cNvSpPr>
                <a:spLocks noGrp="1" noRot="1" noChangeAspect="1" noMove="1" noResize="1" noEditPoints="1" noAdjustHandles="1" noChangeArrowheads="1" noChangeShapeType="1" noTextEdit="1"/>
              </p:cNvSpPr>
              <p:nvPr>
                <p:ph idx="1"/>
              </p:nvPr>
            </p:nvSpPr>
            <p:spPr>
              <a:xfrm>
                <a:off x="4750463" y="1942305"/>
                <a:ext cx="7657277" cy="3695701"/>
              </a:xfrm>
              <a:blipFill>
                <a:blip r:embed="rId2"/>
                <a:stretch>
                  <a:fillRect l="-80"/>
                </a:stretch>
              </a:blipFill>
            </p:spPr>
            <p:txBody>
              <a:bodyPr/>
              <a:lstStyle/>
              <a:p>
                <a:r>
                  <a:rPr lang="en-US">
                    <a:noFill/>
                  </a:rPr>
                  <a:t> </a:t>
                </a:r>
              </a:p>
            </p:txBody>
          </p:sp>
        </mc:Fallback>
      </mc:AlternateContent>
      <p:pic>
        <p:nvPicPr>
          <p:cNvPr id="38" name="Picture 2" descr="Polytechnic University of Milan - Wikipedia">
            <a:extLst>
              <a:ext uri="{FF2B5EF4-FFF2-40B4-BE49-F238E27FC236}">
                <a16:creationId xmlns:a16="http://schemas.microsoft.com/office/drawing/2014/main" id="{AAAEA0E3-FBA4-43D2-9348-549BEBA5992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9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1844C3B2-7EA1-4C65-92BE-DDC67DC843B4}"/>
              </a:ext>
            </a:extLst>
          </p:cNvPr>
          <p:cNvSpPr>
            <a:spLocks noGrp="1"/>
          </p:cNvSpPr>
          <p:nvPr>
            <p:ph type="sldNum" sz="quarter" idx="12"/>
          </p:nvPr>
        </p:nvSpPr>
        <p:spPr/>
        <p:txBody>
          <a:bodyPr/>
          <a:lstStyle/>
          <a:p>
            <a:fld id="{41FFC03C-BCFE-45E2-9D22-46EDA84001FB}" type="slidenum">
              <a:rPr lang="en-US" smtClean="0">
                <a:solidFill>
                  <a:schemeClr val="tx1"/>
                </a:solidFill>
              </a:rPr>
              <a:t>12</a:t>
            </a:fld>
            <a:endParaRPr lang="en-US">
              <a:solidFill>
                <a:schemeClr val="tx1"/>
              </a:solidFill>
            </a:endParaRPr>
          </a:p>
        </p:txBody>
      </p:sp>
      <p:sp>
        <p:nvSpPr>
          <p:cNvPr id="5" name="Footer Placeholder 4">
            <a:extLst>
              <a:ext uri="{FF2B5EF4-FFF2-40B4-BE49-F238E27FC236}">
                <a16:creationId xmlns:a16="http://schemas.microsoft.com/office/drawing/2014/main" id="{0EC45905-64A3-4579-B68D-BEA8A68D3CB3}"/>
              </a:ext>
            </a:extLst>
          </p:cNvPr>
          <p:cNvSpPr>
            <a:spLocks noGrp="1"/>
          </p:cNvSpPr>
          <p:nvPr>
            <p:ph type="ftr" sz="quarter" idx="11"/>
          </p:nvPr>
        </p:nvSpPr>
        <p:spPr/>
        <p:txBody>
          <a:bodyPr/>
          <a:lstStyle/>
          <a:p>
            <a:r>
              <a:rPr lang="en-US"/>
              <a:t>polimi switching and routing project</a:t>
            </a:r>
          </a:p>
        </p:txBody>
      </p:sp>
      <p:sp>
        <p:nvSpPr>
          <p:cNvPr id="11" name="Content Placeholder 10">
            <a:extLst>
              <a:ext uri="{FF2B5EF4-FFF2-40B4-BE49-F238E27FC236}">
                <a16:creationId xmlns:a16="http://schemas.microsoft.com/office/drawing/2014/main" id="{7AD0DE5E-EC44-4488-8A7C-E4EE9505712A}"/>
              </a:ext>
            </a:extLst>
          </p:cNvPr>
          <p:cNvSpPr>
            <a:spLocks noGrp="1"/>
          </p:cNvSpPr>
          <p:nvPr>
            <p:ph idx="1"/>
          </p:nvPr>
        </p:nvSpPr>
        <p:spPr>
          <a:xfrm>
            <a:off x="1141413" y="2249487"/>
            <a:ext cx="5039708" cy="3541714"/>
          </a:xfrm>
        </p:spPr>
        <p:txBody>
          <a:bodyPr/>
          <a:lstStyle/>
          <a:p>
            <a:pPr marL="0" indent="0">
              <a:buNone/>
            </a:pPr>
            <a:r>
              <a:rPr lang="en-US" sz="2000"/>
              <a:t>Numerical result for </a:t>
            </a:r>
            <a:r>
              <a:rPr lang="en-US" sz="2000" err="1"/>
              <a:t>unibit</a:t>
            </a:r>
            <a:r>
              <a:rPr lang="en-US" sz="2000"/>
              <a:t>:</a:t>
            </a:r>
          </a:p>
          <a:p>
            <a:pPr marL="0" indent="0">
              <a:buNone/>
            </a:pPr>
            <a:r>
              <a:rPr lang="en-US" sz="2000"/>
              <a:t>Numerical results under the following conditions</a:t>
            </a:r>
          </a:p>
          <a:p>
            <a:pPr lvl="1"/>
            <a:r>
              <a:rPr lang="en-US" sz="1600"/>
              <a:t>Data-base entries: 100 IPs</a:t>
            </a:r>
          </a:p>
          <a:p>
            <a:pPr lvl="1"/>
            <a:r>
              <a:rPr lang="en-US" sz="1600"/>
              <a:t>To search </a:t>
            </a:r>
            <a:r>
              <a:rPr lang="en-US" sz="1600" err="1"/>
              <a:t>enries</a:t>
            </a:r>
            <a:r>
              <a:rPr lang="en-US" sz="1600"/>
              <a:t> : 5000 IPs</a:t>
            </a:r>
          </a:p>
          <a:p>
            <a:pPr lvl="1"/>
            <a:r>
              <a:rPr lang="en-US" sz="1600"/>
              <a:t>Sum of all lookup times: 0.031 s</a:t>
            </a:r>
          </a:p>
          <a:p>
            <a:pPr marL="0" indent="0">
              <a:buNone/>
            </a:pPr>
            <a:endParaRPr lang="en-US" sz="2000"/>
          </a:p>
          <a:p>
            <a:pPr marL="0" indent="0">
              <a:buNone/>
            </a:pPr>
            <a:endParaRPr lang="en-US"/>
          </a:p>
        </p:txBody>
      </p:sp>
      <p:sp>
        <p:nvSpPr>
          <p:cNvPr id="53" name="Title 3">
            <a:extLst>
              <a:ext uri="{FF2B5EF4-FFF2-40B4-BE49-F238E27FC236}">
                <a16:creationId xmlns:a16="http://schemas.microsoft.com/office/drawing/2014/main" id="{F2358644-38A1-4818-B16E-9F630AC28D76}"/>
              </a:ext>
            </a:extLst>
          </p:cNvPr>
          <p:cNvSpPr txBox="1">
            <a:spLocks/>
          </p:cNvSpPr>
          <p:nvPr/>
        </p:nvSpPr>
        <p:spPr>
          <a:xfrm>
            <a:off x="1094994" y="259290"/>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a:t>
            </a:r>
            <a:r>
              <a:rPr lang="en-US" sz="4000" err="1"/>
              <a:t>Nfv</a:t>
            </a:r>
            <a:r>
              <a:rPr lang="en-US" sz="4000"/>
              <a:t> implement</a:t>
            </a:r>
          </a:p>
        </p:txBody>
      </p:sp>
      <p:pic>
        <p:nvPicPr>
          <p:cNvPr id="3" name="Picture 2">
            <a:extLst>
              <a:ext uri="{FF2B5EF4-FFF2-40B4-BE49-F238E27FC236}">
                <a16:creationId xmlns:a16="http://schemas.microsoft.com/office/drawing/2014/main" id="{5D8D21B5-D35F-40C4-8B84-7D13DEA90EBA}"/>
              </a:ext>
            </a:extLst>
          </p:cNvPr>
          <p:cNvPicPr>
            <a:picLocks noChangeAspect="1"/>
          </p:cNvPicPr>
          <p:nvPr/>
        </p:nvPicPr>
        <p:blipFill>
          <a:blip r:embed="rId3"/>
          <a:stretch>
            <a:fillRect/>
          </a:stretch>
        </p:blipFill>
        <p:spPr>
          <a:xfrm>
            <a:off x="5830887" y="3380581"/>
            <a:ext cx="5534025" cy="723900"/>
          </a:xfrm>
          <a:prstGeom prst="rect">
            <a:avLst/>
          </a:prstGeom>
        </p:spPr>
      </p:pic>
      <p:pic>
        <p:nvPicPr>
          <p:cNvPr id="54" name="Picture 53" descr="A close up of a logo&#10;&#10;Description automatically generated">
            <a:extLst>
              <a:ext uri="{FF2B5EF4-FFF2-40B4-BE49-F238E27FC236}">
                <a16:creationId xmlns:a16="http://schemas.microsoft.com/office/drawing/2014/main" id="{3B734121-1A4C-42E1-9A6B-4A282DEDE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6798118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2C671A1-5FFF-405E-84DC-49B75DCD8CF9}"/>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13</a:t>
            </a:fld>
            <a:endParaRPr lang="en-US"/>
          </a:p>
        </p:txBody>
      </p:sp>
      <p:sp>
        <p:nvSpPr>
          <p:cNvPr id="44" name="Title 1">
            <a:extLst>
              <a:ext uri="{FF2B5EF4-FFF2-40B4-BE49-F238E27FC236}">
                <a16:creationId xmlns:a16="http://schemas.microsoft.com/office/drawing/2014/main" id="{B656A34D-0C0C-449D-A4F1-D59249C43965}"/>
              </a:ext>
            </a:extLst>
          </p:cNvPr>
          <p:cNvSpPr>
            <a:spLocks noGrp="1"/>
          </p:cNvSpPr>
          <p:nvPr>
            <p:ph type="title"/>
          </p:nvPr>
        </p:nvSpPr>
        <p:spPr>
          <a:xfrm>
            <a:off x="-63255" y="2547938"/>
            <a:ext cx="5435806" cy="1117073"/>
          </a:xfrm>
        </p:spPr>
        <p:txBody>
          <a:bodyPr>
            <a:normAutofit fontScale="90000"/>
          </a:bodyPr>
          <a:lstStyle/>
          <a:p>
            <a:pPr algn="ctr"/>
            <a:r>
              <a:rPr lang="en-US" sz="4000"/>
              <a:t>Multibit </a:t>
            </a:r>
            <a:r>
              <a:rPr lang="en-US" sz="4000" err="1"/>
              <a:t>trie</a:t>
            </a:r>
            <a:br>
              <a:rPr lang="en-US" sz="4000"/>
            </a:br>
            <a:r>
              <a:rPr lang="en-US" sz="4000"/>
              <a:t>complexity</a:t>
            </a:r>
          </a:p>
        </p:txBody>
      </p:sp>
      <mc:AlternateContent xmlns:mc="http://schemas.openxmlformats.org/markup-compatibility/2006">
        <mc:Choice xmlns:a14="http://schemas.microsoft.com/office/drawing/2010/main" Requires="a14">
          <p:sp>
            <p:nvSpPr>
              <p:cNvPr id="45" name="Content Placeholder 2">
                <a:extLst>
                  <a:ext uri="{FF2B5EF4-FFF2-40B4-BE49-F238E27FC236}">
                    <a16:creationId xmlns:a16="http://schemas.microsoft.com/office/drawing/2014/main" id="{2F55A43F-6FAB-4772-A66A-E61F6AB73DD0}"/>
                  </a:ext>
                </a:extLst>
              </p:cNvPr>
              <p:cNvSpPr>
                <a:spLocks noGrp="1"/>
              </p:cNvSpPr>
              <p:nvPr>
                <p:ph idx="1"/>
              </p:nvPr>
            </p:nvSpPr>
            <p:spPr>
              <a:xfrm>
                <a:off x="4748908" y="1377737"/>
                <a:ext cx="7133529" cy="4953213"/>
              </a:xfrm>
            </p:spPr>
            <p:txBody>
              <a:bodyPr anchor="t">
                <a:normAutofit fontScale="85000" lnSpcReduction="20000"/>
              </a:bodyPr>
              <a:lstStyle/>
              <a:p>
                <a:pPr marL="0" indent="0">
                  <a:buNone/>
                </a:pPr>
                <a:r>
                  <a:rPr lang="en-US" b="1"/>
                  <a:t>Performance</a:t>
                </a:r>
              </a:p>
              <a:p>
                <a:pPr marL="0" indent="0">
                  <a:buNone/>
                </a:pPr>
                <a:r>
                  <a:rPr lang="en-US" b="1"/>
                  <a:t>- </a:t>
                </a:r>
                <a:r>
                  <a:rPr lang="en-US"/>
                  <a:t>Lookup complexity: </a:t>
                </a:r>
                <a14:m>
                  <m:oMath xmlns:m="http://schemas.openxmlformats.org/officeDocument/2006/math">
                    <m:r>
                      <m:rPr>
                        <m:sty m:val="p"/>
                      </m:rPr>
                      <a:rPr lang="en-US" b="0" i="0" smtClean="0">
                        <a:latin typeface="Cambria Math" panose="02040503050406030204" pitchFamily="18" charset="0"/>
                      </a:rPr>
                      <m:t>O</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𝑘</m:t>
                        </m:r>
                      </m:den>
                    </m:f>
                    <m:r>
                      <a:rPr lang="en-US" b="0" i="1" smtClean="0">
                        <a:latin typeface="Cambria Math" panose="02040503050406030204" pitchFamily="18" charset="0"/>
                      </a:rPr>
                      <m:t>)</m:t>
                    </m:r>
                  </m:oMath>
                </a14:m>
                <a:endParaRPr lang="en-US"/>
              </a:p>
              <a:p>
                <a:pPr marL="0" indent="0">
                  <a:buNone/>
                </a:pPr>
                <a:r>
                  <a:rPr lang="en-US"/>
                  <a:t>Lookup speed improves k times by a k-bit </a:t>
                </a:r>
                <a:r>
                  <a:rPr lang="en-US" err="1"/>
                  <a:t>trie</a:t>
                </a:r>
                <a:endParaRPr lang="en-US"/>
              </a:p>
              <a:p>
                <a:pPr marL="0" indent="0">
                  <a:buNone/>
                </a:pPr>
                <a:r>
                  <a:rPr lang="en-US" b="1"/>
                  <a:t>- </a:t>
                </a:r>
                <a:r>
                  <a:rPr lang="en-US"/>
                  <a:t>Update complexity: O(W/k+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a:t>)</a:t>
                </a:r>
              </a:p>
              <a:p>
                <a:pPr marL="0" indent="0">
                  <a:buNone/>
                </a:pPr>
                <a:r>
                  <a:rPr lang="en-US"/>
                  <a:t>Worst case: search through W/k nodes and access to each child of the last node (2k)</a:t>
                </a:r>
              </a:p>
              <a:p>
                <a:pPr marL="0" indent="0">
                  <a:buNone/>
                </a:pPr>
                <a:endParaRPr lang="en-US"/>
              </a:p>
              <a:p>
                <a:pPr marL="0" indent="0">
                  <a:buNone/>
                </a:pPr>
                <a:r>
                  <a:rPr lang="en-US" b="1"/>
                  <a:t>Where</a:t>
                </a:r>
              </a:p>
              <a:p>
                <a:pPr marL="0" indent="0">
                  <a:buNone/>
                </a:pPr>
                <a:r>
                  <a:rPr lang="en-US" b="1"/>
                  <a:t>N: </a:t>
                </a:r>
                <a:r>
                  <a:rPr lang="en-US"/>
                  <a:t>number of prefixes</a:t>
                </a:r>
              </a:p>
              <a:p>
                <a:pPr marL="0" indent="0">
                  <a:buNone/>
                </a:pPr>
                <a:r>
                  <a:rPr lang="en-US" b="1"/>
                  <a:t>W: </a:t>
                </a:r>
                <a:r>
                  <a:rPr lang="en-US"/>
                  <a:t>maximum length of the prefix</a:t>
                </a:r>
              </a:p>
              <a:p>
                <a:pPr marL="0" indent="0">
                  <a:buNone/>
                </a:pPr>
                <a:r>
                  <a:rPr lang="en-US" b="1"/>
                  <a:t>k: </a:t>
                </a:r>
                <a:r>
                  <a:rPr lang="en-US"/>
                  <a:t>length of lookup </a:t>
                </a:r>
                <a:r>
                  <a:rPr lang="en-US" err="1"/>
                  <a:t>strid</a:t>
                </a:r>
                <a:endParaRPr lang="en-US"/>
              </a:p>
            </p:txBody>
          </p:sp>
        </mc:Choice>
        <mc:Fallback>
          <p:sp>
            <p:nvSpPr>
              <p:cNvPr id="45" name="Content Placeholder 2">
                <a:extLst>
                  <a:ext uri="{FF2B5EF4-FFF2-40B4-BE49-F238E27FC236}">
                    <a16:creationId xmlns:a16="http://schemas.microsoft.com/office/drawing/2014/main" id="{2F55A43F-6FAB-4772-A66A-E61F6AB73DD0}"/>
                  </a:ext>
                </a:extLst>
              </p:cNvPr>
              <p:cNvSpPr>
                <a:spLocks noGrp="1" noRot="1" noChangeAspect="1" noMove="1" noResize="1" noEditPoints="1" noAdjustHandles="1" noChangeArrowheads="1" noChangeShapeType="1" noTextEdit="1"/>
              </p:cNvSpPr>
              <p:nvPr>
                <p:ph idx="1"/>
              </p:nvPr>
            </p:nvSpPr>
            <p:spPr>
              <a:xfrm>
                <a:off x="4748908" y="1377737"/>
                <a:ext cx="7133529" cy="4953213"/>
              </a:xfrm>
              <a:blipFill>
                <a:blip r:embed="rId2"/>
                <a:stretch>
                  <a:fillRect l="-855" t="-615"/>
                </a:stretch>
              </a:blipFill>
            </p:spPr>
            <p:txBody>
              <a:bodyPr/>
              <a:lstStyle/>
              <a:p>
                <a:r>
                  <a:rPr lang="en-US">
                    <a:noFill/>
                  </a:rPr>
                  <a:t> </a:t>
                </a:r>
              </a:p>
            </p:txBody>
          </p:sp>
        </mc:Fallback>
      </mc:AlternateContent>
      <p:pic>
        <p:nvPicPr>
          <p:cNvPr id="39" name="Picture 2" descr="Polytechnic University of Milan - Wikipedia">
            <a:extLst>
              <a:ext uri="{FF2B5EF4-FFF2-40B4-BE49-F238E27FC236}">
                <a16:creationId xmlns:a16="http://schemas.microsoft.com/office/drawing/2014/main" id="{991052A5-4C7A-417B-9FC2-C2DDA0C5EDA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3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C11546B4-79F3-4A21-B77C-888EEE924953}"/>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14</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5" name="Footer Placeholder 4">
            <a:extLst>
              <a:ext uri="{FF2B5EF4-FFF2-40B4-BE49-F238E27FC236}">
                <a16:creationId xmlns:a16="http://schemas.microsoft.com/office/drawing/2014/main" id="{EECA5984-0589-4A66-8597-296994EFF4EA}"/>
              </a:ext>
            </a:extLst>
          </p:cNvPr>
          <p:cNvSpPr>
            <a:spLocks noGrp="1"/>
          </p:cNvSpPr>
          <p:nvPr>
            <p:ph type="ftr" sz="quarter" idx="11"/>
          </p:nvPr>
        </p:nvSpPr>
        <p:spPr/>
        <p:txBody>
          <a:bodyPr/>
          <a:lstStyle/>
          <a:p>
            <a:r>
              <a:rPr lang="en-US"/>
              <a:t>polimi switching and routing project</a:t>
            </a:r>
          </a:p>
        </p:txBody>
      </p:sp>
      <p:sp>
        <p:nvSpPr>
          <p:cNvPr id="54" name="Title 3">
            <a:extLst>
              <a:ext uri="{FF2B5EF4-FFF2-40B4-BE49-F238E27FC236}">
                <a16:creationId xmlns:a16="http://schemas.microsoft.com/office/drawing/2014/main" id="{3BEF8E0D-00DE-4C39-B2E4-8EFA97550BAC}"/>
              </a:ext>
            </a:extLst>
          </p:cNvPr>
          <p:cNvSpPr txBox="1">
            <a:spLocks/>
          </p:cNvSpPr>
          <p:nvPr/>
        </p:nvSpPr>
        <p:spPr>
          <a:xfrm>
            <a:off x="1519237" y="473869"/>
            <a:ext cx="5956050"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Real run </a:t>
            </a:r>
            <a:r>
              <a:rPr lang="en-US" sz="4000" err="1"/>
              <a:t>Nfv</a:t>
            </a:r>
            <a:r>
              <a:rPr lang="en-US" sz="4000"/>
              <a:t> implement</a:t>
            </a:r>
          </a:p>
        </p:txBody>
      </p:sp>
      <p:sp>
        <p:nvSpPr>
          <p:cNvPr id="55" name="Content Placeholder 10">
            <a:extLst>
              <a:ext uri="{FF2B5EF4-FFF2-40B4-BE49-F238E27FC236}">
                <a16:creationId xmlns:a16="http://schemas.microsoft.com/office/drawing/2014/main" id="{0DB40F6E-A828-4DB8-925F-F5EBE0AB1F8E}"/>
              </a:ext>
            </a:extLst>
          </p:cNvPr>
          <p:cNvSpPr>
            <a:spLocks noGrp="1"/>
          </p:cNvSpPr>
          <p:nvPr>
            <p:ph idx="1"/>
          </p:nvPr>
        </p:nvSpPr>
        <p:spPr>
          <a:xfrm>
            <a:off x="1141412" y="2249486"/>
            <a:ext cx="5781675" cy="3971925"/>
          </a:xfrm>
        </p:spPr>
        <p:txBody>
          <a:bodyPr>
            <a:normAutofit/>
          </a:bodyPr>
          <a:lstStyle/>
          <a:p>
            <a:pPr marL="0" indent="0">
              <a:buNone/>
            </a:pPr>
            <a:r>
              <a:rPr lang="en-US" sz="2000"/>
              <a:t>Numerical result for Multibit:</a:t>
            </a:r>
          </a:p>
          <a:p>
            <a:pPr marL="0" indent="0">
              <a:buNone/>
            </a:pPr>
            <a:r>
              <a:rPr lang="en-US" sz="2000"/>
              <a:t>Numerical results under the following conditions</a:t>
            </a:r>
          </a:p>
          <a:p>
            <a:pPr lvl="1"/>
            <a:r>
              <a:rPr lang="en-US" sz="1600"/>
              <a:t>Data-base entries: 100 IPs</a:t>
            </a:r>
          </a:p>
          <a:p>
            <a:pPr lvl="1"/>
            <a:r>
              <a:rPr lang="en-US" sz="1600"/>
              <a:t>To search entries : 5000 IPs</a:t>
            </a:r>
          </a:p>
          <a:p>
            <a:pPr lvl="1"/>
            <a:r>
              <a:rPr lang="en-US" sz="1600"/>
              <a:t>Stride : 3</a:t>
            </a:r>
          </a:p>
          <a:p>
            <a:pPr lvl="1"/>
            <a:r>
              <a:rPr lang="en-US" sz="1600"/>
              <a:t>Sum of all lookup times: 0.0135 s</a:t>
            </a:r>
          </a:p>
          <a:p>
            <a:pPr lvl="1"/>
            <a:endParaRPr lang="en-US" sz="1600"/>
          </a:p>
          <a:p>
            <a:pPr lvl="1"/>
            <a:r>
              <a:rPr lang="en-US" sz="1600"/>
              <a:t>Stride 4</a:t>
            </a:r>
          </a:p>
          <a:p>
            <a:pPr lvl="1"/>
            <a:r>
              <a:rPr lang="en-US" sz="1600"/>
              <a:t>Sum of all lookup times: 0.0090 s</a:t>
            </a:r>
          </a:p>
          <a:p>
            <a:pPr marL="0" indent="0">
              <a:buNone/>
            </a:pPr>
            <a:r>
              <a:rPr lang="en-US" sz="2000"/>
              <a:t>	</a:t>
            </a:r>
          </a:p>
          <a:p>
            <a:pPr marL="0" indent="0">
              <a:buNone/>
            </a:pPr>
            <a:endParaRPr lang="en-US"/>
          </a:p>
        </p:txBody>
      </p:sp>
      <p:pic>
        <p:nvPicPr>
          <p:cNvPr id="6" name="Picture 5">
            <a:extLst>
              <a:ext uri="{FF2B5EF4-FFF2-40B4-BE49-F238E27FC236}">
                <a16:creationId xmlns:a16="http://schemas.microsoft.com/office/drawing/2014/main" id="{2E65F8AE-C121-4DFE-B0F5-48CE268C9F49}"/>
              </a:ext>
            </a:extLst>
          </p:cNvPr>
          <p:cNvPicPr>
            <a:picLocks noChangeAspect="1"/>
          </p:cNvPicPr>
          <p:nvPr/>
        </p:nvPicPr>
        <p:blipFill>
          <a:blip r:embed="rId3"/>
          <a:stretch>
            <a:fillRect/>
          </a:stretch>
        </p:blipFill>
        <p:spPr>
          <a:xfrm>
            <a:off x="5702300" y="3852863"/>
            <a:ext cx="5781675" cy="628650"/>
          </a:xfrm>
          <a:prstGeom prst="rect">
            <a:avLst/>
          </a:prstGeom>
        </p:spPr>
      </p:pic>
      <p:pic>
        <p:nvPicPr>
          <p:cNvPr id="7" name="Picture 6">
            <a:extLst>
              <a:ext uri="{FF2B5EF4-FFF2-40B4-BE49-F238E27FC236}">
                <a16:creationId xmlns:a16="http://schemas.microsoft.com/office/drawing/2014/main" id="{AC55ABC5-59EA-4722-B4F8-ABA4769AAE5D}"/>
              </a:ext>
            </a:extLst>
          </p:cNvPr>
          <p:cNvPicPr>
            <a:picLocks noChangeAspect="1"/>
          </p:cNvPicPr>
          <p:nvPr/>
        </p:nvPicPr>
        <p:blipFill>
          <a:blip r:embed="rId4"/>
          <a:stretch>
            <a:fillRect/>
          </a:stretch>
        </p:blipFill>
        <p:spPr>
          <a:xfrm>
            <a:off x="5702300" y="4855505"/>
            <a:ext cx="5686425" cy="609600"/>
          </a:xfrm>
          <a:prstGeom prst="rect">
            <a:avLst/>
          </a:prstGeom>
        </p:spPr>
      </p:pic>
      <p:pic>
        <p:nvPicPr>
          <p:cNvPr id="56" name="Picture 55" descr="A close up of a logo&#10;&#10;Description automatically generated">
            <a:extLst>
              <a:ext uri="{FF2B5EF4-FFF2-40B4-BE49-F238E27FC236}">
                <a16:creationId xmlns:a16="http://schemas.microsoft.com/office/drawing/2014/main" id="{5946BE40-C894-433B-BCD5-3D1429E1F2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92748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itle 3">
            <a:extLst>
              <a:ext uri="{FF2B5EF4-FFF2-40B4-BE49-F238E27FC236}">
                <a16:creationId xmlns:a16="http://schemas.microsoft.com/office/drawing/2014/main" id="{7589C4AB-9222-43E8-A77F-5BA6975EC949}"/>
              </a:ext>
            </a:extLst>
          </p:cNvPr>
          <p:cNvSpPr txBox="1">
            <a:spLocks/>
          </p:cNvSpPr>
          <p:nvPr/>
        </p:nvSpPr>
        <p:spPr>
          <a:xfrm>
            <a:off x="804865" y="2424645"/>
            <a:ext cx="3066442" cy="2912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Compare graphs</a:t>
            </a:r>
          </a:p>
        </p:txBody>
      </p:sp>
      <p:sp>
        <p:nvSpPr>
          <p:cNvPr id="3" name="Slide Number Placeholder 2">
            <a:extLst>
              <a:ext uri="{FF2B5EF4-FFF2-40B4-BE49-F238E27FC236}">
                <a16:creationId xmlns:a16="http://schemas.microsoft.com/office/drawing/2014/main" id="{7CA4BF8D-B97F-4739-8210-5C8D861E1191}"/>
              </a:ext>
            </a:extLst>
          </p:cNvPr>
          <p:cNvSpPr>
            <a:spLocks noGrp="1"/>
          </p:cNvSpPr>
          <p:nvPr>
            <p:ph type="sldNum" sz="quarter" idx="12"/>
          </p:nvPr>
        </p:nvSpPr>
        <p:spPr/>
        <p:txBody>
          <a:bodyPr/>
          <a:lstStyle/>
          <a:p>
            <a:fld id="{41FFC03C-BCFE-45E2-9D22-46EDA84001FB}" type="slidenum">
              <a:rPr lang="en-US" smtClean="0"/>
              <a:t>15</a:t>
            </a:fld>
            <a:endParaRPr lang="en-US"/>
          </a:p>
        </p:txBody>
      </p:sp>
      <p:graphicFrame>
        <p:nvGraphicFramePr>
          <p:cNvPr id="42" name="Content Placeholder 6">
            <a:extLst>
              <a:ext uri="{FF2B5EF4-FFF2-40B4-BE49-F238E27FC236}">
                <a16:creationId xmlns:a16="http://schemas.microsoft.com/office/drawing/2014/main" id="{B8301BD8-4165-4FC5-80F8-85A22C9F0AD9}"/>
              </a:ext>
            </a:extLst>
          </p:cNvPr>
          <p:cNvGraphicFramePr>
            <a:graphicFrameLocks noGrp="1"/>
          </p:cNvGraphicFramePr>
          <p:nvPr>
            <p:ph idx="1"/>
            <p:extLst>
              <p:ext uri="{D42A27DB-BD31-4B8C-83A1-F6EECF244321}">
                <p14:modId xmlns:p14="http://schemas.microsoft.com/office/powerpoint/2010/main" val="4193990167"/>
              </p:ext>
            </p:extLst>
          </p:nvPr>
        </p:nvGraphicFramePr>
        <p:xfrm>
          <a:off x="5202094" y="1238929"/>
          <a:ext cx="5845316"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FD66A1B-7C66-42F2-ADEE-16C8DF3E28C4}"/>
              </a:ext>
            </a:extLst>
          </p:cNvPr>
          <p:cNvSpPr txBox="1"/>
          <p:nvPr/>
        </p:nvSpPr>
        <p:spPr>
          <a:xfrm>
            <a:off x="7050707" y="5337177"/>
            <a:ext cx="3227165" cy="646331"/>
          </a:xfrm>
          <a:prstGeom prst="rect">
            <a:avLst/>
          </a:prstGeom>
          <a:noFill/>
        </p:spPr>
        <p:txBody>
          <a:bodyPr wrap="none" rtlCol="0">
            <a:spAutoFit/>
          </a:bodyPr>
          <a:lstStyle/>
          <a:p>
            <a:r>
              <a:rPr lang="en-US"/>
              <a:t>All the results by CPU:</a:t>
            </a:r>
            <a:br>
              <a:rPr lang="en-US"/>
            </a:br>
            <a:r>
              <a:rPr lang="en-US"/>
              <a:t>intel core i5 – 3320M – 2.6 GHz</a:t>
            </a:r>
          </a:p>
        </p:txBody>
      </p:sp>
      <p:pic>
        <p:nvPicPr>
          <p:cNvPr id="38" name="Picture 2" descr="Polytechnic University of Milan - Wikipedia">
            <a:extLst>
              <a:ext uri="{FF2B5EF4-FFF2-40B4-BE49-F238E27FC236}">
                <a16:creationId xmlns:a16="http://schemas.microsoft.com/office/drawing/2014/main" id="{28899DF8-DEBE-4D86-8E5F-F6EF2C972A8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3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340859" y="218545"/>
            <a:ext cx="4975478" cy="111707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16</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EFFAFAEE-EE5A-428F-BA85-EEB1CC70B764}"/>
                  </a:ext>
                </a:extLst>
              </p:cNvPr>
              <p:cNvGraphicFramePr>
                <a:graphicFrameLocks noChangeAspect="1"/>
              </p:cNvGraphicFramePr>
              <p:nvPr>
                <p:extLst>
                  <p:ext uri="{D42A27DB-BD31-4B8C-83A1-F6EECF244321}">
                    <p14:modId xmlns:p14="http://schemas.microsoft.com/office/powerpoint/2010/main" val="4197478406"/>
                  </p:ext>
                </p:extLst>
              </p:nvPr>
            </p:nvGraphicFramePr>
            <p:xfrm>
              <a:off x="1183843" y="4137296"/>
              <a:ext cx="3048000" cy="1714500"/>
            </p:xfrm>
            <a:graphic>
              <a:graphicData uri="http://schemas.microsoft.com/office/powerpoint/2016/slidezoom">
                <pslz:sldZm>
                  <pslz:sldZmObj sldId="288" cId="2969093582">
                    <pslz:zmPr id="{6C0C68B3-B6FD-460D-87B6-C15D100BB2CE}"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extLst>
                  <a:ext uri="{FF2B5EF4-FFF2-40B4-BE49-F238E27FC236}">
                    <a16:creationId xmlns:a16="http://schemas.microsoft.com/office/drawing/2014/main" id="{EFFAFAEE-EE5A-428F-BA85-EEB1CC70B764}"/>
                  </a:ext>
                </a:extLst>
              </p:cNvPr>
              <p:cNvPicPr>
                <a:picLocks noGrp="1" noRot="1" noChangeAspect="1" noMove="1" noResize="1" noEditPoints="1" noAdjustHandles="1" noChangeArrowheads="1" noChangeShapeType="1"/>
              </p:cNvPicPr>
              <p:nvPr/>
            </p:nvPicPr>
            <p:blipFill>
              <a:blip r:embed="rId3"/>
              <a:stretch>
                <a:fillRect/>
              </a:stretch>
            </p:blipFill>
            <p:spPr>
              <a:xfrm>
                <a:off x="1183843" y="4137296"/>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C464C2BE-D711-4F98-BD0D-DA8439CD1B0F}"/>
                  </a:ext>
                </a:extLst>
              </p:cNvPr>
              <p:cNvGraphicFramePr>
                <a:graphicFrameLocks noChangeAspect="1"/>
              </p:cNvGraphicFramePr>
              <p:nvPr>
                <p:extLst>
                  <p:ext uri="{D42A27DB-BD31-4B8C-83A1-F6EECF244321}">
                    <p14:modId xmlns:p14="http://schemas.microsoft.com/office/powerpoint/2010/main" val="3261034624"/>
                  </p:ext>
                </p:extLst>
              </p:nvPr>
            </p:nvGraphicFramePr>
            <p:xfrm>
              <a:off x="1204696" y="2068648"/>
              <a:ext cx="3048000" cy="1714500"/>
            </p:xfrm>
            <a:graphic>
              <a:graphicData uri="http://schemas.microsoft.com/office/powerpoint/2016/slidezoom">
                <pslz:sldZm>
                  <pslz:sldZmObj sldId="291" cId="3980939469">
                    <pslz:zmPr id="{D8BA8B63-1632-4DBB-855C-3FAF1A75F5F0}"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C464C2BE-D711-4F98-BD0D-DA8439CD1B0F}"/>
                  </a:ext>
                </a:extLst>
              </p:cNvPr>
              <p:cNvPicPr>
                <a:picLocks noGrp="1" noRot="1" noChangeAspect="1" noMove="1" noResize="1" noEditPoints="1" noAdjustHandles="1" noChangeArrowheads="1" noChangeShapeType="1"/>
              </p:cNvPicPr>
              <p:nvPr/>
            </p:nvPicPr>
            <p:blipFill>
              <a:blip r:embed="rId4"/>
              <a:stretch>
                <a:fillRect/>
              </a:stretch>
            </p:blipFill>
            <p:spPr>
              <a:xfrm>
                <a:off x="1204696" y="2068648"/>
                <a:ext cx="3048000" cy="1714500"/>
              </a:xfrm>
              <a:prstGeom prst="rect">
                <a:avLst/>
              </a:prstGeom>
              <a:ln w="3175">
                <a:solidFill>
                  <a:prstClr val="ltGray"/>
                </a:solidFill>
              </a:ln>
            </p:spPr>
          </p:pic>
        </mc:Fallback>
      </mc:AlternateContent>
      <p:sp>
        <p:nvSpPr>
          <p:cNvPr id="11" name="TextBox 10">
            <a:extLst>
              <a:ext uri="{FF2B5EF4-FFF2-40B4-BE49-F238E27FC236}">
                <a16:creationId xmlns:a16="http://schemas.microsoft.com/office/drawing/2014/main" id="{93487035-5172-498F-93C0-2CE1F73049B1}"/>
              </a:ext>
            </a:extLst>
          </p:cNvPr>
          <p:cNvSpPr txBox="1"/>
          <p:nvPr/>
        </p:nvSpPr>
        <p:spPr>
          <a:xfrm>
            <a:off x="4760408" y="2068648"/>
            <a:ext cx="6357795" cy="3139321"/>
          </a:xfrm>
          <a:prstGeom prst="rect">
            <a:avLst/>
          </a:prstGeom>
          <a:noFill/>
        </p:spPr>
        <p:txBody>
          <a:bodyPr wrap="square" rtlCol="0">
            <a:spAutoFit/>
          </a:bodyPr>
          <a:lstStyle/>
          <a:p>
            <a:r>
              <a:rPr lang="en-US"/>
              <a:t>theoretically, based on the complexity, we expect that multibit </a:t>
            </a:r>
            <a:r>
              <a:rPr lang="en-US" err="1"/>
              <a:t>trie</a:t>
            </a:r>
            <a:r>
              <a:rPr lang="en-US"/>
              <a:t> should run faster than </a:t>
            </a:r>
            <a:r>
              <a:rPr lang="en-US" err="1"/>
              <a:t>unibit</a:t>
            </a:r>
            <a:r>
              <a:rPr lang="en-US"/>
              <a:t> </a:t>
            </a:r>
            <a:r>
              <a:rPr lang="en-US" err="1"/>
              <a:t>trie</a:t>
            </a:r>
            <a:endParaRPr lang="en-US"/>
          </a:p>
          <a:p>
            <a:endParaRPr lang="en-US"/>
          </a:p>
          <a:p>
            <a:r>
              <a:rPr lang="en-US"/>
              <a:t>By implementing the algorithms and running them in a real environment we can get the expected results</a:t>
            </a:r>
          </a:p>
          <a:p>
            <a:endParaRPr lang="en-US"/>
          </a:p>
          <a:p>
            <a:r>
              <a:rPr lang="en-US"/>
              <a:t>As it can be seen, the complexity of the multibit </a:t>
            </a:r>
            <a:r>
              <a:rPr lang="en-US" err="1"/>
              <a:t>trie</a:t>
            </a:r>
            <a:r>
              <a:rPr lang="en-US"/>
              <a:t> is “k” times lower than the complexity of the </a:t>
            </a:r>
            <a:r>
              <a:rPr lang="en-US" err="1"/>
              <a:t>unibit</a:t>
            </a:r>
            <a:r>
              <a:rPr lang="en-US"/>
              <a:t> </a:t>
            </a:r>
            <a:r>
              <a:rPr lang="en-US" err="1"/>
              <a:t>trie</a:t>
            </a:r>
            <a:endParaRPr lang="en-US"/>
          </a:p>
          <a:p>
            <a:endParaRPr lang="en-US"/>
          </a:p>
          <a:p>
            <a:r>
              <a:rPr lang="en-US"/>
              <a:t>In this regard, the graph from experimental results completely matches the theoretical values</a:t>
            </a:r>
          </a:p>
        </p:txBody>
      </p:sp>
      <p:pic>
        <p:nvPicPr>
          <p:cNvPr id="53" name="Picture 52" descr="A close up of a logo&#10;&#10;Description automatically generated">
            <a:extLst>
              <a:ext uri="{FF2B5EF4-FFF2-40B4-BE49-F238E27FC236}">
                <a16:creationId xmlns:a16="http://schemas.microsoft.com/office/drawing/2014/main" id="{7357C84A-5487-473C-B0E5-5FB8DF826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8217552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17</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2920311128"/>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71120BF1-AEE1-4216-A4BA-7065F30F2DDD}"/>
              </a:ext>
            </a:extLst>
          </p:cNvPr>
          <p:cNvSpPr txBox="1"/>
          <p:nvPr/>
        </p:nvSpPr>
        <p:spPr>
          <a:xfrm>
            <a:off x="7380719" y="1903413"/>
            <a:ext cx="4031817" cy="409342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shows that the efficiency of multibit </a:t>
            </a:r>
            <a:r>
              <a:rPr lang="en-US" sz="1600" err="1"/>
              <a:t>trie</a:t>
            </a:r>
            <a:r>
              <a:rPr lang="en-US" sz="1600"/>
              <a:t> is higher than binary </a:t>
            </a:r>
            <a:r>
              <a:rPr lang="en-US" sz="1600" err="1"/>
              <a:t>trie</a:t>
            </a:r>
            <a:r>
              <a:rPr lang="en-US" sz="1600"/>
              <a:t>. Also, by increasing the stride, we can see that efficiency gets better in case of time complexity. </a:t>
            </a:r>
          </a:p>
        </p:txBody>
      </p:sp>
    </p:spTree>
    <p:extLst>
      <p:ext uri="{BB962C8B-B14F-4D97-AF65-F5344CB8AC3E}">
        <p14:creationId xmlns:p14="http://schemas.microsoft.com/office/powerpoint/2010/main" val="24428421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244309" y="370636"/>
            <a:ext cx="5202965" cy="743013"/>
          </a:xfrm>
        </p:spPr>
        <p:txBody>
          <a:bodyPr>
            <a:normAutofit/>
          </a:bodyPr>
          <a:lstStyle/>
          <a:p>
            <a:pPr algn="ctr"/>
            <a:r>
              <a:rPr lang="en-US" sz="4000"/>
              <a:t>Comparing 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40" name="Chart 39">
            <a:extLst>
              <a:ext uri="{FF2B5EF4-FFF2-40B4-BE49-F238E27FC236}">
                <a16:creationId xmlns:a16="http://schemas.microsoft.com/office/drawing/2014/main" id="{4DF0A4DF-EFBE-4938-9BAA-84DA77AB8919}"/>
              </a:ext>
            </a:extLst>
          </p:cNvPr>
          <p:cNvGraphicFramePr/>
          <p:nvPr>
            <p:extLst>
              <p:ext uri="{D42A27DB-BD31-4B8C-83A1-F6EECF244321}">
                <p14:modId xmlns:p14="http://schemas.microsoft.com/office/powerpoint/2010/main" val="460445951"/>
              </p:ext>
            </p:extLst>
          </p:nvPr>
        </p:nvGraphicFramePr>
        <p:xfrm>
          <a:off x="1073149" y="1723248"/>
          <a:ext cx="10168983" cy="4488641"/>
        </p:xfrm>
        <a:graphic>
          <a:graphicData uri="http://schemas.openxmlformats.org/drawingml/2006/chart">
            <c:chart xmlns:c="http://schemas.openxmlformats.org/drawingml/2006/chart" xmlns:r="http://schemas.openxmlformats.org/officeDocument/2006/relationships" r:id="rId4"/>
          </a:graphicData>
        </a:graphic>
      </p:graphicFrame>
      <p:sp>
        <p:nvSpPr>
          <p:cNvPr id="53" name="TextBox 52">
            <a:extLst>
              <a:ext uri="{FF2B5EF4-FFF2-40B4-BE49-F238E27FC236}">
                <a16:creationId xmlns:a16="http://schemas.microsoft.com/office/drawing/2014/main" id="{F1F17D5E-A9BA-4F45-8990-C0DD83A346F3}"/>
              </a:ext>
            </a:extLst>
          </p:cNvPr>
          <p:cNvSpPr txBox="1"/>
          <p:nvPr/>
        </p:nvSpPr>
        <p:spPr>
          <a:xfrm>
            <a:off x="7380719" y="1903413"/>
            <a:ext cx="4031817" cy="417037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a:t>The graph is based on looking up 5000 IPs.</a:t>
            </a:r>
            <a:br>
              <a:rPr lang="en-US" sz="1600"/>
            </a:br>
            <a:r>
              <a:rPr lang="en-US" sz="1600"/>
              <a:t>this value is based on running the algorithm for different number of IPs .</a:t>
            </a:r>
          </a:p>
          <a:p>
            <a:pPr marL="285750" indent="-285750">
              <a:spcBef>
                <a:spcPts val="600"/>
              </a:spcBef>
              <a:buFont typeface="Arial" panose="020B0604020202020204" pitchFamily="34" charset="0"/>
              <a:buChar char="•"/>
            </a:pPr>
            <a:r>
              <a:rPr lang="en-US" sz="1600"/>
              <a:t>This means that the algorithm runs 50 times, each time the number of </a:t>
            </a:r>
            <a:r>
              <a:rPr lang="en-US" sz="1600" err="1"/>
              <a:t>ips</a:t>
            </a:r>
            <a:r>
              <a:rPr lang="en-US" sz="1600"/>
              <a:t> are increased 100 </a:t>
            </a:r>
            <a:r>
              <a:rPr lang="en-US" sz="1600" err="1"/>
              <a:t>ips</a:t>
            </a:r>
            <a:r>
              <a:rPr lang="en-US" sz="1600"/>
              <a:t> until it reaches 5000 </a:t>
            </a:r>
            <a:r>
              <a:rPr lang="en-US" sz="1600" err="1"/>
              <a:t>ips</a:t>
            </a:r>
            <a:r>
              <a:rPr lang="en-US" sz="1600"/>
              <a:t>.</a:t>
            </a:r>
          </a:p>
          <a:p>
            <a:pPr marL="285750" indent="-285750">
              <a:spcBef>
                <a:spcPts val="600"/>
              </a:spcBef>
              <a:buFont typeface="Arial" panose="020B0604020202020204" pitchFamily="34" charset="0"/>
              <a:buChar char="•"/>
            </a:pPr>
            <a:r>
              <a:rPr lang="en-US" sz="1600"/>
              <a:t>For instance, at first run it looks up 100 </a:t>
            </a:r>
            <a:r>
              <a:rPr lang="en-US" sz="1600" err="1"/>
              <a:t>ips</a:t>
            </a:r>
            <a:r>
              <a:rPr lang="en-US" sz="1600"/>
              <a:t>, at 10</a:t>
            </a:r>
            <a:r>
              <a:rPr lang="en-US" sz="1600" baseline="30000"/>
              <a:t>th</a:t>
            </a:r>
            <a:r>
              <a:rPr lang="en-US" sz="1600"/>
              <a:t> run it looks up 1000 </a:t>
            </a:r>
            <a:r>
              <a:rPr lang="en-US" sz="1600" err="1"/>
              <a:t>ips</a:t>
            </a:r>
            <a:r>
              <a:rPr lang="en-US" sz="1600"/>
              <a:t> and at the last run it looks up all the 5000 </a:t>
            </a:r>
            <a:r>
              <a:rPr lang="en-US" sz="1600" err="1"/>
              <a:t>ips</a:t>
            </a:r>
            <a:r>
              <a:rPr lang="en-US" sz="1600"/>
              <a:t>.</a:t>
            </a:r>
          </a:p>
          <a:p>
            <a:pPr marL="285750" indent="-285750">
              <a:spcBef>
                <a:spcPts val="600"/>
              </a:spcBef>
              <a:buFont typeface="Arial" panose="020B0604020202020204" pitchFamily="34" charset="0"/>
              <a:buChar char="•"/>
            </a:pPr>
            <a:endParaRPr lang="en-US" sz="1600"/>
          </a:p>
          <a:p>
            <a:pPr marL="285750" indent="-285750">
              <a:spcBef>
                <a:spcPts val="600"/>
              </a:spcBef>
              <a:buFont typeface="Arial" panose="020B0604020202020204" pitchFamily="34" charset="0"/>
              <a:buChar char="•"/>
            </a:pPr>
            <a:r>
              <a:rPr lang="en-US" sz="1600"/>
              <a:t>The graph clearly  shows that the complexity of the algorithm is linear. </a:t>
            </a:r>
          </a:p>
          <a:p>
            <a:pPr marL="285750" indent="-285750">
              <a:spcBef>
                <a:spcPts val="600"/>
              </a:spcBef>
              <a:buFont typeface="Arial" panose="020B0604020202020204" pitchFamily="34" charset="0"/>
              <a:buChar char="•"/>
            </a:pPr>
            <a:r>
              <a:rPr lang="en-US" sz="1600"/>
              <a:t>Also, like as previous graph,  efficiency of the algorithm is proportional to the number of the stride</a:t>
            </a:r>
          </a:p>
        </p:txBody>
      </p:sp>
    </p:spTree>
    <p:extLst>
      <p:ext uri="{BB962C8B-B14F-4D97-AF65-F5344CB8AC3E}">
        <p14:creationId xmlns:p14="http://schemas.microsoft.com/office/powerpoint/2010/main" val="3000105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0"/>
                                        </p:tgtEl>
                                      </p:cBhvr>
                                      <p:by x="65000" y="65000"/>
                                    </p:animScale>
                                  </p:childTnLst>
                                </p:cTn>
                              </p:par>
                              <p:par>
                                <p:cTn id="7" presetID="42" presetClass="path" presetSubtype="0" accel="50000" decel="50000" fill="hold" grpId="1" nodeType="withEffect">
                                  <p:stCondLst>
                                    <p:cond delay="0"/>
                                  </p:stCondLst>
                                  <p:childTnLst>
                                    <p:animMotion origin="layout" path="M 0.00508 -0.03032 L -0.1711 -0.08356 " pathEditMode="relative" rAng="0" ptsTypes="AA">
                                      <p:cBhvr>
                                        <p:cTn id="8" dur="500" fill="hold"/>
                                        <p:tgtEl>
                                          <p:spTgt spid="40"/>
                                        </p:tgtEl>
                                        <p:attrNameLst>
                                          <p:attrName>ppt_x</p:attrName>
                                          <p:attrName>ppt_y</p:attrName>
                                        </p:attrNameLst>
                                      </p:cBhvr>
                                      <p:rCtr x="-8815" y="-2662"/>
                                    </p:animMotion>
                                  </p:childTnLst>
                                </p:cTn>
                              </p:par>
                              <p:par>
                                <p:cTn id="9" presetID="2" presetClass="entr" presetSubtype="2" fill="hold" grpId="0" nodeType="withEffect">
                                  <p:stCondLst>
                                    <p:cond delay="2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1+#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400175" y="238093"/>
            <a:ext cx="5202965" cy="743013"/>
          </a:xfrm>
        </p:spPr>
        <p:txBody>
          <a:bodyPr>
            <a:normAutofit/>
          </a:bodyPr>
          <a:lstStyle/>
          <a:p>
            <a:pPr algn="ctr"/>
            <a:r>
              <a:rPr lang="en-US" sz="4000" dirty="0">
                <a:solidFill>
                  <a:schemeClr val="bg1"/>
                </a:solidFill>
              </a:rPr>
              <a:t>conclusion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19</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sp>
        <p:nvSpPr>
          <p:cNvPr id="3" name="TextBox 2">
            <a:extLst>
              <a:ext uri="{FF2B5EF4-FFF2-40B4-BE49-F238E27FC236}">
                <a16:creationId xmlns:a16="http://schemas.microsoft.com/office/drawing/2014/main" id="{9144843E-0E86-472D-8873-0C3AD6022969}"/>
              </a:ext>
            </a:extLst>
          </p:cNvPr>
          <p:cNvSpPr txBox="1"/>
          <p:nvPr/>
        </p:nvSpPr>
        <p:spPr>
          <a:xfrm>
            <a:off x="1220788" y="2169103"/>
            <a:ext cx="6580909" cy="3016210"/>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a:t>From the theoretical point of view, the complexity of the binary lookup algorithm is linearly proportional to the number of the prefixes.</a:t>
            </a:r>
          </a:p>
          <a:p>
            <a:pPr marL="285750" indent="-285750" algn="just">
              <a:spcBef>
                <a:spcPts val="600"/>
              </a:spcBef>
              <a:buFont typeface="Arial" panose="020B0604020202020204" pitchFamily="34" charset="0"/>
              <a:buChar char="•"/>
            </a:pPr>
            <a:r>
              <a:rPr lang="en-US"/>
              <a:t>On the other hand, multibit </a:t>
            </a:r>
            <a:r>
              <a:rPr lang="en-US" err="1"/>
              <a:t>trie</a:t>
            </a:r>
            <a:r>
              <a:rPr lang="en-US"/>
              <a:t> algorithm is “k” time faster than </a:t>
            </a:r>
            <a:r>
              <a:rPr lang="en-US" err="1"/>
              <a:t>unibit</a:t>
            </a:r>
            <a:r>
              <a:rPr lang="en-US"/>
              <a:t> </a:t>
            </a:r>
            <a:r>
              <a:rPr lang="en-US" err="1"/>
              <a:t>trie</a:t>
            </a:r>
            <a:r>
              <a:rPr lang="en-US"/>
              <a:t> which k is the value of the stride</a:t>
            </a:r>
          </a:p>
          <a:p>
            <a:pPr marL="285750" indent="-285750" algn="just">
              <a:spcBef>
                <a:spcPts val="600"/>
              </a:spcBef>
              <a:buFont typeface="Arial" panose="020B0604020202020204" pitchFamily="34" charset="0"/>
              <a:buChar char="•"/>
            </a:pPr>
            <a:r>
              <a:rPr lang="en-US"/>
              <a:t>In this regard, by implementing both above-mentioned algorithm and running it a real environment, the expected result achieved correctly, and it shows that in real run of the algorithm, multibit </a:t>
            </a:r>
            <a:r>
              <a:rPr lang="en-US" err="1"/>
              <a:t>trie</a:t>
            </a:r>
            <a:r>
              <a:rPr lang="en-US"/>
              <a:t> has a faster looking up time</a:t>
            </a:r>
          </a:p>
          <a:p>
            <a:endParaRPr lang="en-US"/>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2D8A9836-00DB-43F7-966E-BE6EAAE94812}"/>
                  </a:ext>
                </a:extLst>
              </p:cNvPr>
              <p:cNvGraphicFramePr>
                <a:graphicFrameLocks noChangeAspect="1"/>
              </p:cNvGraphicFramePr>
              <p:nvPr>
                <p:extLst>
                  <p:ext uri="{D42A27DB-BD31-4B8C-83A1-F6EECF244321}">
                    <p14:modId xmlns:p14="http://schemas.microsoft.com/office/powerpoint/2010/main" val="2849080423"/>
                  </p:ext>
                </p:extLst>
              </p:nvPr>
            </p:nvGraphicFramePr>
            <p:xfrm>
              <a:off x="8214663" y="1652513"/>
              <a:ext cx="3048000" cy="1714500"/>
            </p:xfrm>
            <a:graphic>
              <a:graphicData uri="http://schemas.microsoft.com/office/powerpoint/2016/slidezoom">
                <pslz:sldZm>
                  <pslz:sldZmObj sldId="301" cId="2442842102">
                    <pslz:zmPr id="{9766DB6A-413E-42AA-9505-7330C131E57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extLst>
                  <a:ext uri="{FF2B5EF4-FFF2-40B4-BE49-F238E27FC236}">
                    <a16:creationId xmlns:a16="http://schemas.microsoft.com/office/drawing/2014/main" id="{2D8A9836-00DB-43F7-966E-BE6EAAE94812}"/>
                  </a:ext>
                </a:extLst>
              </p:cNvPr>
              <p:cNvPicPr>
                <a:picLocks noGrp="1" noRot="1" noChangeAspect="1" noMove="1" noResize="1" noEditPoints="1" noAdjustHandles="1" noChangeArrowheads="1" noChangeShapeType="1"/>
              </p:cNvPicPr>
              <p:nvPr/>
            </p:nvPicPr>
            <p:blipFill>
              <a:blip r:embed="rId3"/>
              <a:stretch>
                <a:fillRect/>
              </a:stretch>
            </p:blipFill>
            <p:spPr>
              <a:xfrm>
                <a:off x="8214663" y="1652513"/>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Slide Zoom 10">
                <a:extLst>
                  <a:ext uri="{FF2B5EF4-FFF2-40B4-BE49-F238E27FC236}">
                    <a16:creationId xmlns:a16="http://schemas.microsoft.com/office/drawing/2014/main" id="{7A8A937F-F942-4CF6-B49C-1FB436482322}"/>
                  </a:ext>
                </a:extLst>
              </p:cNvPr>
              <p:cNvGraphicFramePr>
                <a:graphicFrameLocks noChangeAspect="1"/>
              </p:cNvGraphicFramePr>
              <p:nvPr>
                <p:extLst>
                  <p:ext uri="{D42A27DB-BD31-4B8C-83A1-F6EECF244321}">
                    <p14:modId xmlns:p14="http://schemas.microsoft.com/office/powerpoint/2010/main" val="3019770833"/>
                  </p:ext>
                </p:extLst>
              </p:nvPr>
            </p:nvGraphicFramePr>
            <p:xfrm>
              <a:off x="8221662" y="3696349"/>
              <a:ext cx="3048000" cy="1714500"/>
            </p:xfrm>
            <a:graphic>
              <a:graphicData uri="http://schemas.microsoft.com/office/powerpoint/2016/slidezoom">
                <pslz:sldZm>
                  <pslz:sldZmObj sldId="303" cId="3000105206">
                    <pslz:zmPr id="{320703F3-846D-448C-BE74-C63D8DF5104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1" name="Slide Zoom 10">
                <a:extLst>
                  <a:ext uri="{FF2B5EF4-FFF2-40B4-BE49-F238E27FC236}">
                    <a16:creationId xmlns:a16="http://schemas.microsoft.com/office/drawing/2014/main" id="{7A8A937F-F942-4CF6-B49C-1FB436482322}"/>
                  </a:ext>
                </a:extLst>
              </p:cNvPr>
              <p:cNvPicPr>
                <a:picLocks noGrp="1" noRot="1" noChangeAspect="1" noMove="1" noResize="1" noEditPoints="1" noAdjustHandles="1" noChangeArrowheads="1" noChangeShapeType="1"/>
              </p:cNvPicPr>
              <p:nvPr/>
            </p:nvPicPr>
            <p:blipFill>
              <a:blip r:embed="rId4"/>
              <a:stretch>
                <a:fillRect/>
              </a:stretch>
            </p:blipFill>
            <p:spPr>
              <a:xfrm>
                <a:off x="8221662" y="3696349"/>
                <a:ext cx="3048000" cy="1714500"/>
              </a:xfrm>
              <a:prstGeom prst="rect">
                <a:avLst/>
              </a:prstGeom>
              <a:ln w="3175">
                <a:solidFill>
                  <a:prstClr val="ltGray"/>
                </a:solidFill>
              </a:ln>
            </p:spPr>
          </p:pic>
        </mc:Fallback>
      </mc:AlternateContent>
      <p:pic>
        <p:nvPicPr>
          <p:cNvPr id="52" name="Picture 51" descr="A close up of a logo&#10;&#10;Description automatically generated">
            <a:extLst>
              <a:ext uri="{FF2B5EF4-FFF2-40B4-BE49-F238E27FC236}">
                <a16:creationId xmlns:a16="http://schemas.microsoft.com/office/drawing/2014/main" id="{A143E374-FB5B-4E86-9B45-E808C87CF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22962588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654E96BE-545F-49B3-84EF-DC98961F5927}"/>
              </a:ext>
            </a:extLst>
          </p:cNvPr>
          <p:cNvSpPr>
            <a:spLocks noGrp="1"/>
          </p:cNvSpPr>
          <p:nvPr>
            <p:ph type="title"/>
          </p:nvPr>
        </p:nvSpPr>
        <p:spPr>
          <a:xfrm>
            <a:off x="1230313" y="218545"/>
            <a:ext cx="4954589" cy="1117073"/>
          </a:xfrm>
        </p:spPr>
        <p:txBody>
          <a:bodyPr>
            <a:normAutofit/>
          </a:bodyPr>
          <a:lstStyle/>
          <a:p>
            <a:pPr algn="ctr"/>
            <a:r>
              <a:rPr lang="en-US" sz="4000"/>
              <a:t>What is </a:t>
            </a:r>
            <a:r>
              <a:rPr lang="en-US" sz="4000" err="1"/>
              <a:t>ip</a:t>
            </a:r>
            <a:r>
              <a:rPr lang="en-US" sz="4000"/>
              <a:t> lookup</a:t>
            </a: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2" name="Slide Number Placeholder 1">
            <a:extLst>
              <a:ext uri="{FF2B5EF4-FFF2-40B4-BE49-F238E27FC236}">
                <a16:creationId xmlns:a16="http://schemas.microsoft.com/office/drawing/2014/main" id="{D0C3BE3F-FFF7-4476-9490-C0710590AD4A}"/>
              </a:ext>
            </a:extLst>
          </p:cNvPr>
          <p:cNvSpPr>
            <a:spLocks noGrp="1"/>
          </p:cNvSpPr>
          <p:nvPr>
            <p:ph type="sldNum" sz="quarter" idx="12"/>
          </p:nvPr>
        </p:nvSpPr>
        <p:spPr/>
        <p:txBody>
          <a:bodyPr/>
          <a:lstStyle/>
          <a:p>
            <a:r>
              <a:rPr lang="en-US">
                <a:solidFill>
                  <a:schemeClr val="tx1"/>
                </a:solidFill>
              </a:rPr>
              <a:t>2</a:t>
            </a:r>
          </a:p>
        </p:txBody>
      </p:sp>
      <p:sp>
        <p:nvSpPr>
          <p:cNvPr id="3" name="Footer Placeholder 2">
            <a:extLst>
              <a:ext uri="{FF2B5EF4-FFF2-40B4-BE49-F238E27FC236}">
                <a16:creationId xmlns:a16="http://schemas.microsoft.com/office/drawing/2014/main" id="{03FB01D2-8F4F-444A-BDC1-BEDDF31A8E1B}"/>
              </a:ext>
            </a:extLst>
          </p:cNvPr>
          <p:cNvSpPr>
            <a:spLocks noGrp="1"/>
          </p:cNvSpPr>
          <p:nvPr>
            <p:ph type="ftr" sz="quarter" idx="11"/>
          </p:nvPr>
        </p:nvSpPr>
        <p:spPr/>
        <p:txBody>
          <a:bodyPr/>
          <a:lstStyle/>
          <a:p>
            <a:r>
              <a:rPr lang="en-US" err="1"/>
              <a:t>polimi</a:t>
            </a:r>
            <a:r>
              <a:rPr lang="en-US"/>
              <a:t> switching and routing project</a:t>
            </a:r>
          </a:p>
        </p:txBody>
      </p:sp>
      <p:sp>
        <p:nvSpPr>
          <p:cNvPr id="6" name="Rectangle 5">
            <a:extLst>
              <a:ext uri="{FF2B5EF4-FFF2-40B4-BE49-F238E27FC236}">
                <a16:creationId xmlns:a16="http://schemas.microsoft.com/office/drawing/2014/main" id="{D92E9CC5-51DD-4BD3-B99B-F5D724754754}"/>
              </a:ext>
            </a:extLst>
          </p:cNvPr>
          <p:cNvSpPr/>
          <p:nvPr/>
        </p:nvSpPr>
        <p:spPr>
          <a:xfrm>
            <a:off x="1843089" y="3130213"/>
            <a:ext cx="8658224" cy="1200329"/>
          </a:xfrm>
          <a:prstGeom prst="rect">
            <a:avLst/>
          </a:prstGeom>
        </p:spPr>
        <p:txBody>
          <a:bodyPr wrap="square">
            <a:spAutoFit/>
          </a:bodyPr>
          <a:lstStyle/>
          <a:p>
            <a:pPr algn="just"/>
            <a:r>
              <a:rPr lang="en-US"/>
              <a:t>A router holds a routing table which contains prefix entries, and destination port.</a:t>
            </a:r>
          </a:p>
          <a:p>
            <a:pPr algn="just"/>
            <a:r>
              <a:rPr lang="en-US"/>
              <a:t>When a router receives a packet, it searches for the longest prefix of the destination IP address in its routing table. </a:t>
            </a:r>
          </a:p>
          <a:p>
            <a:endParaRPr lang="en-US"/>
          </a:p>
        </p:txBody>
      </p:sp>
      <p:pic>
        <p:nvPicPr>
          <p:cNvPr id="55" name="Picture 54" descr="A close up of a logo&#10;&#10;Description automatically generated">
            <a:extLst>
              <a:ext uri="{FF2B5EF4-FFF2-40B4-BE49-F238E27FC236}">
                <a16:creationId xmlns:a16="http://schemas.microsoft.com/office/drawing/2014/main" id="{6A8ADDFA-09C6-42DF-B331-09BF78901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3774354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FBEF3578-B2A0-434B-8D22-80F4C6479328}"/>
              </a:ext>
            </a:extLst>
          </p:cNvPr>
          <p:cNvSpPr>
            <a:spLocks noGrp="1"/>
          </p:cNvSpPr>
          <p:nvPr>
            <p:ph type="title"/>
          </p:nvPr>
        </p:nvSpPr>
        <p:spPr>
          <a:xfrm>
            <a:off x="1019015" y="1093787"/>
            <a:ext cx="3059969" cy="4697413"/>
          </a:xfrm>
        </p:spPr>
        <p:txBody>
          <a:bodyPr>
            <a:normAutofit/>
          </a:bodyPr>
          <a:lstStyle/>
          <a:p>
            <a:r>
              <a:rPr lang="en-US"/>
              <a:t>Binary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7621560-02D1-47DF-AD9A-954100660F43}"/>
              </a:ext>
            </a:extLst>
          </p:cNvPr>
          <p:cNvGraphicFramePr>
            <a:graphicFrameLocks noGrp="1"/>
          </p:cNvGraphicFramePr>
          <p:nvPr>
            <p:ph idx="1"/>
            <p:extLst>
              <p:ext uri="{D42A27DB-BD31-4B8C-83A1-F6EECF244321}">
                <p14:modId xmlns:p14="http://schemas.microsoft.com/office/powerpoint/2010/main" val="3025174921"/>
              </p:ext>
            </p:extLst>
          </p:nvPr>
        </p:nvGraphicFramePr>
        <p:xfrm>
          <a:off x="5492304" y="-9524"/>
          <a:ext cx="5832475"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FBB4519-E7ED-4D7B-A3B7-DB269FCF3F9B}"/>
              </a:ext>
            </a:extLst>
          </p:cNvPr>
          <p:cNvSpPr>
            <a:spLocks noGrp="1"/>
          </p:cNvSpPr>
          <p:nvPr>
            <p:ph type="sldNum" sz="quarter" idx="12"/>
          </p:nvPr>
        </p:nvSpPr>
        <p:spPr/>
        <p:txBody>
          <a:bodyPr/>
          <a:lstStyle/>
          <a:p>
            <a:fld id="{41FFC03C-BCFE-45E2-9D22-46EDA84001FB}" type="slidenum">
              <a:rPr lang="en-US" smtClean="0"/>
              <a:t>3</a:t>
            </a:fld>
            <a:endParaRPr lang="en-US"/>
          </a:p>
        </p:txBody>
      </p:sp>
      <p:sp>
        <p:nvSpPr>
          <p:cNvPr id="3" name="TextBox 2">
            <a:extLst>
              <a:ext uri="{FF2B5EF4-FFF2-40B4-BE49-F238E27FC236}">
                <a16:creationId xmlns:a16="http://schemas.microsoft.com/office/drawing/2014/main" id="{4DCB09F7-9AE5-4A6E-B53D-11C079A0BD7F}"/>
              </a:ext>
            </a:extLst>
          </p:cNvPr>
          <p:cNvSpPr txBox="1"/>
          <p:nvPr/>
        </p:nvSpPr>
        <p:spPr>
          <a:xfrm>
            <a:off x="4908103" y="4646523"/>
            <a:ext cx="6390387" cy="1200329"/>
          </a:xfrm>
          <a:prstGeom prst="rect">
            <a:avLst/>
          </a:prstGeom>
          <a:noFill/>
        </p:spPr>
        <p:txBody>
          <a:bodyPr wrap="square" rtlCol="0">
            <a:spAutoFit/>
          </a:bodyPr>
          <a:lstStyle/>
          <a:p>
            <a:r>
              <a:rPr lang="en-US" b="1"/>
              <a:t>A multi-way tree with each node containing next-hop info and 0/1/2 pointers to child node(s)</a:t>
            </a:r>
            <a:r>
              <a:rPr lang="en-US"/>
              <a:t> </a:t>
            </a:r>
          </a:p>
          <a:p>
            <a:br>
              <a:rPr lang="en-US"/>
            </a:br>
            <a:endParaRPr lang="en-US"/>
          </a:p>
        </p:txBody>
      </p:sp>
      <p:pic>
        <p:nvPicPr>
          <p:cNvPr id="38" name="Picture 2" descr="Polytechnic University of Milan - Wikipedia">
            <a:extLst>
              <a:ext uri="{FF2B5EF4-FFF2-40B4-BE49-F238E27FC236}">
                <a16:creationId xmlns:a16="http://schemas.microsoft.com/office/drawing/2014/main" id="{82EB5E27-DC9A-442B-9700-AC6699767152}"/>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0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Title 3">
            <a:extLst>
              <a:ext uri="{FF2B5EF4-FFF2-40B4-BE49-F238E27FC236}">
                <a16:creationId xmlns:a16="http://schemas.microsoft.com/office/drawing/2014/main" id="{3E2574F3-B206-4BA0-98D8-6EFE86C21D71}"/>
              </a:ext>
            </a:extLst>
          </p:cNvPr>
          <p:cNvSpPr>
            <a:spLocks noGrp="1"/>
          </p:cNvSpPr>
          <p:nvPr>
            <p:ph type="title"/>
          </p:nvPr>
        </p:nvSpPr>
        <p:spPr>
          <a:xfrm>
            <a:off x="1157288" y="169333"/>
            <a:ext cx="3487739" cy="1101198"/>
          </a:xfrm>
        </p:spPr>
        <p:txBody>
          <a:bodyPr>
            <a:normAutofit/>
          </a:bodyPr>
          <a:lstStyle/>
          <a:p>
            <a:pPr algn="ctr"/>
            <a:r>
              <a:rPr lang="en-US" sz="4000">
                <a:ea typeface="+mj-lt"/>
                <a:cs typeface="+mj-lt"/>
              </a:rPr>
              <a:t>Binary tries</a:t>
            </a:r>
            <a:endParaRPr lang="en-US"/>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2" name="Slide Number Placeholder 1">
            <a:extLst>
              <a:ext uri="{FF2B5EF4-FFF2-40B4-BE49-F238E27FC236}">
                <a16:creationId xmlns:a16="http://schemas.microsoft.com/office/drawing/2014/main" id="{FA1AC939-D975-4449-B740-39C3E6080CE8}"/>
              </a:ext>
            </a:extLst>
          </p:cNvPr>
          <p:cNvSpPr>
            <a:spLocks noGrp="1"/>
          </p:cNvSpPr>
          <p:nvPr>
            <p:ph type="sldNum" sz="quarter" idx="12"/>
          </p:nvPr>
        </p:nvSpPr>
        <p:spPr/>
        <p:txBody>
          <a:bodyPr/>
          <a:lstStyle/>
          <a:p>
            <a:fld id="{41FFC03C-BCFE-45E2-9D22-46EDA84001FB}" type="slidenum">
              <a:rPr lang="en-US" smtClean="0">
                <a:solidFill>
                  <a:schemeClr val="tx1"/>
                </a:solidFill>
              </a:rPr>
              <a:t>4</a:t>
            </a:fld>
            <a:endParaRPr lang="en-US">
              <a:solidFill>
                <a:schemeClr val="tx1"/>
              </a:solidFill>
            </a:endParaRPr>
          </a:p>
        </p:txBody>
      </p:sp>
      <p:sp>
        <p:nvSpPr>
          <p:cNvPr id="3" name="Footer Placeholder 2">
            <a:extLst>
              <a:ext uri="{FF2B5EF4-FFF2-40B4-BE49-F238E27FC236}">
                <a16:creationId xmlns:a16="http://schemas.microsoft.com/office/drawing/2014/main" id="{958CA657-885B-4D70-92FF-0696E1D2744C}"/>
              </a:ext>
            </a:extLst>
          </p:cNvPr>
          <p:cNvSpPr>
            <a:spLocks noGrp="1"/>
          </p:cNvSpPr>
          <p:nvPr>
            <p:ph type="ftr" sz="quarter" idx="11"/>
          </p:nvPr>
        </p:nvSpPr>
        <p:spPr/>
        <p:txBody>
          <a:bodyPr/>
          <a:lstStyle/>
          <a:p>
            <a:r>
              <a:rPr lang="en-US"/>
              <a:t>polimi switching and routing project</a:t>
            </a:r>
          </a:p>
        </p:txBody>
      </p:sp>
      <p:graphicFrame>
        <p:nvGraphicFramePr>
          <p:cNvPr id="6" name="Diagram 5">
            <a:extLst>
              <a:ext uri="{FF2B5EF4-FFF2-40B4-BE49-F238E27FC236}">
                <a16:creationId xmlns:a16="http://schemas.microsoft.com/office/drawing/2014/main" id="{BDF74DA3-B926-48C1-85FE-3E523D562EDB}"/>
              </a:ext>
            </a:extLst>
          </p:cNvPr>
          <p:cNvGraphicFramePr/>
          <p:nvPr/>
        </p:nvGraphicFramePr>
        <p:xfrm>
          <a:off x="1912951" y="1816100"/>
          <a:ext cx="9153511" cy="4051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5" name="Picture 54" descr="A close up of a logo&#10;&#10;Description automatically generated">
            <a:extLst>
              <a:ext uri="{FF2B5EF4-FFF2-40B4-BE49-F238E27FC236}">
                <a16:creationId xmlns:a16="http://schemas.microsoft.com/office/drawing/2014/main" id="{EA2A599A-0AC4-4FC6-B6F3-7389212EBA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3021075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1687417F-F04B-47BA-A58E-64D0256FE7A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5</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5" name="Footer Placeholder 4">
            <a:extLst>
              <a:ext uri="{FF2B5EF4-FFF2-40B4-BE49-F238E27FC236}">
                <a16:creationId xmlns:a16="http://schemas.microsoft.com/office/drawing/2014/main" id="{8F4A6745-F5E9-4D5A-B8F2-75699A752405}"/>
              </a:ext>
            </a:extLst>
          </p:cNvPr>
          <p:cNvSpPr>
            <a:spLocks noGrp="1"/>
          </p:cNvSpPr>
          <p:nvPr>
            <p:ph type="ftr" sz="quarter" idx="11"/>
          </p:nvPr>
        </p:nvSpPr>
        <p:spPr/>
        <p:txBody>
          <a:bodyPr/>
          <a:lstStyle/>
          <a:p>
            <a:r>
              <a:rPr lang="en-US" err="1"/>
              <a:t>polimi</a:t>
            </a:r>
            <a:r>
              <a:rPr lang="en-US"/>
              <a:t> switching and routing project</a:t>
            </a:r>
          </a:p>
        </p:txBody>
      </p:sp>
      <p:graphicFrame>
        <p:nvGraphicFramePr>
          <p:cNvPr id="6" name="Diagram 5">
            <a:extLst>
              <a:ext uri="{FF2B5EF4-FFF2-40B4-BE49-F238E27FC236}">
                <a16:creationId xmlns:a16="http://schemas.microsoft.com/office/drawing/2014/main" id="{2AB412BC-3CF1-419B-8DC0-B3002169FC08}"/>
              </a:ext>
            </a:extLst>
          </p:cNvPr>
          <p:cNvGraphicFramePr/>
          <p:nvPr>
            <p:extLst>
              <p:ext uri="{D42A27DB-BD31-4B8C-83A1-F6EECF244321}">
                <p14:modId xmlns:p14="http://schemas.microsoft.com/office/powerpoint/2010/main" val="2010657789"/>
              </p:ext>
            </p:extLst>
          </p:nvPr>
        </p:nvGraphicFramePr>
        <p:xfrm>
          <a:off x="3988002" y="1023144"/>
          <a:ext cx="4315545" cy="181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8E19C2C-1CF0-4A43-A586-20A1537BD487}"/>
              </a:ext>
            </a:extLst>
          </p:cNvPr>
          <p:cNvGraphicFramePr/>
          <p:nvPr>
            <p:extLst>
              <p:ext uri="{D42A27DB-BD31-4B8C-83A1-F6EECF244321}">
                <p14:modId xmlns:p14="http://schemas.microsoft.com/office/powerpoint/2010/main" val="3848161954"/>
              </p:ext>
            </p:extLst>
          </p:nvPr>
        </p:nvGraphicFramePr>
        <p:xfrm>
          <a:off x="3987129" y="2988905"/>
          <a:ext cx="4389194" cy="1933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5" name="Group 54">
            <a:extLst>
              <a:ext uri="{FF2B5EF4-FFF2-40B4-BE49-F238E27FC236}">
                <a16:creationId xmlns:a16="http://schemas.microsoft.com/office/drawing/2014/main" id="{A3967640-61E7-4C84-805A-7F252FCECDD8}"/>
              </a:ext>
            </a:extLst>
          </p:cNvPr>
          <p:cNvGrpSpPr/>
          <p:nvPr/>
        </p:nvGrpSpPr>
        <p:grpSpPr>
          <a:xfrm>
            <a:off x="3970258" y="5006976"/>
            <a:ext cx="1733178" cy="933858"/>
            <a:chOff x="0" y="0"/>
            <a:chExt cx="1504954" cy="1966457"/>
          </a:xfrm>
        </p:grpSpPr>
        <p:sp>
          <p:nvSpPr>
            <p:cNvPr id="56" name="Rectangle: Rounded Corners 55">
              <a:extLst>
                <a:ext uri="{FF2B5EF4-FFF2-40B4-BE49-F238E27FC236}">
                  <a16:creationId xmlns:a16="http://schemas.microsoft.com/office/drawing/2014/main" id="{8E5B6AC9-5CAB-4651-9B85-A17FF399B271}"/>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755A7803-7D8E-4605-AC3C-4B467D5238EE}"/>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err="1">
                  <a:ea typeface="+mn-lt"/>
                  <a:cs typeface="+mn-lt"/>
                </a:rPr>
                <a:t>convert_in_bin</a:t>
              </a:r>
              <a:r>
                <a:rPr lang="en-US" kern="1200">
                  <a:ea typeface="+mn-lt"/>
                  <a:cs typeface="+mn-lt"/>
                </a:rPr>
                <a:t> </a:t>
              </a:r>
              <a:endParaRPr lang="en-US" kern="1200"/>
            </a:p>
          </p:txBody>
        </p:sp>
      </p:grpSp>
      <p:grpSp>
        <p:nvGrpSpPr>
          <p:cNvPr id="58" name="Group 57">
            <a:extLst>
              <a:ext uri="{FF2B5EF4-FFF2-40B4-BE49-F238E27FC236}">
                <a16:creationId xmlns:a16="http://schemas.microsoft.com/office/drawing/2014/main" id="{D3BD0ABF-AEAB-40D9-B957-22EA89624584}"/>
              </a:ext>
            </a:extLst>
          </p:cNvPr>
          <p:cNvGrpSpPr/>
          <p:nvPr/>
        </p:nvGrpSpPr>
        <p:grpSpPr>
          <a:xfrm>
            <a:off x="5793924" y="5041900"/>
            <a:ext cx="2619973" cy="885333"/>
            <a:chOff x="1504954" y="504"/>
            <a:chExt cx="2257432" cy="1966457"/>
          </a:xfrm>
        </p:grpSpPr>
        <p:sp>
          <p:nvSpPr>
            <p:cNvPr id="59" name="Arrow: Right 58">
              <a:extLst>
                <a:ext uri="{FF2B5EF4-FFF2-40B4-BE49-F238E27FC236}">
                  <a16:creationId xmlns:a16="http://schemas.microsoft.com/office/drawing/2014/main" id="{4964EB0B-A547-48B8-9C44-CD678A3E068F}"/>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8806D5E2-54F6-49D4-B06C-C39E7F3A360D}"/>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C264F115-4694-49AB-B527-4E5284F93DB7}"/>
              </a:ext>
            </a:extLst>
          </p:cNvPr>
          <p:cNvSpPr txBox="1">
            <a:spLocks/>
          </p:cNvSpPr>
          <p:nvPr/>
        </p:nvSpPr>
        <p:spPr>
          <a:xfrm>
            <a:off x="844551" y="143440"/>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ea typeface="+mj-lt"/>
                <a:cs typeface="+mj-lt"/>
              </a:rPr>
              <a:t>Binary </a:t>
            </a:r>
            <a:r>
              <a:rPr lang="en-US" sz="4000"/>
              <a:t>Function describe</a:t>
            </a:r>
          </a:p>
        </p:txBody>
      </p:sp>
      <p:pic>
        <p:nvPicPr>
          <p:cNvPr id="63" name="Picture 62" descr="A close up of a logo&#10;&#10;Description automatically generated">
            <a:extLst>
              <a:ext uri="{FF2B5EF4-FFF2-40B4-BE49-F238E27FC236}">
                <a16:creationId xmlns:a16="http://schemas.microsoft.com/office/drawing/2014/main" id="{14C0177B-14E0-4659-B8E8-3C004378C2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19003341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4D8E37FF-6D11-4AE8-993C-35A534ADEA67}"/>
              </a:ext>
            </a:extLst>
          </p:cNvPr>
          <p:cNvSpPr>
            <a:spLocks noGrp="1"/>
          </p:cNvSpPr>
          <p:nvPr>
            <p:ph type="title"/>
          </p:nvPr>
        </p:nvSpPr>
        <p:spPr>
          <a:xfrm>
            <a:off x="1019015" y="1093787"/>
            <a:ext cx="3059969" cy="4697413"/>
          </a:xfrm>
        </p:spPr>
        <p:txBody>
          <a:bodyPr>
            <a:normAutofit/>
          </a:bodyPr>
          <a:lstStyle/>
          <a:p>
            <a:r>
              <a:rPr lang="en-US"/>
              <a:t>Multibit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F62E002-E587-4EAC-8FC9-DE8A529178CD}"/>
              </a:ext>
            </a:extLst>
          </p:cNvPr>
          <p:cNvGraphicFramePr>
            <a:graphicFrameLocks noGrp="1"/>
          </p:cNvGraphicFramePr>
          <p:nvPr>
            <p:ph idx="1"/>
            <p:extLst>
              <p:ext uri="{D42A27DB-BD31-4B8C-83A1-F6EECF244321}">
                <p14:modId xmlns:p14="http://schemas.microsoft.com/office/powerpoint/2010/main" val="3573408083"/>
              </p:ext>
            </p:extLst>
          </p:nvPr>
        </p:nvGraphicFramePr>
        <p:xfrm>
          <a:off x="4959886" y="495299"/>
          <a:ext cx="6418262" cy="4017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5990D58-5899-4879-9F01-2DD118CC0E64}"/>
              </a:ext>
            </a:extLst>
          </p:cNvPr>
          <p:cNvSpPr>
            <a:spLocks noGrp="1"/>
          </p:cNvSpPr>
          <p:nvPr>
            <p:ph type="sldNum" sz="quarter" idx="12"/>
          </p:nvPr>
        </p:nvSpPr>
        <p:spPr/>
        <p:txBody>
          <a:bodyPr/>
          <a:lstStyle/>
          <a:p>
            <a:fld id="{41FFC03C-BCFE-45E2-9D22-46EDA84001FB}" type="slidenum">
              <a:rPr lang="en-US" smtClean="0"/>
              <a:t>6</a:t>
            </a:fld>
            <a:endParaRPr lang="en-US"/>
          </a:p>
        </p:txBody>
      </p:sp>
      <p:sp>
        <p:nvSpPr>
          <p:cNvPr id="5" name="Rectangle 4">
            <a:extLst>
              <a:ext uri="{FF2B5EF4-FFF2-40B4-BE49-F238E27FC236}">
                <a16:creationId xmlns:a16="http://schemas.microsoft.com/office/drawing/2014/main" id="{F4119985-B8B3-4182-B3F7-B1213C00AF97}"/>
              </a:ext>
            </a:extLst>
          </p:cNvPr>
          <p:cNvSpPr/>
          <p:nvPr/>
        </p:nvSpPr>
        <p:spPr>
          <a:xfrm>
            <a:off x="5360542" y="5186780"/>
            <a:ext cx="6096000" cy="646331"/>
          </a:xfrm>
          <a:prstGeom prst="rect">
            <a:avLst/>
          </a:prstGeom>
        </p:spPr>
        <p:txBody>
          <a:bodyPr>
            <a:spAutoFit/>
          </a:bodyPr>
          <a:lstStyle/>
          <a:p>
            <a:r>
              <a:rPr lang="en-US"/>
              <a:t>Each node is a mini complete tree, with number of levels</a:t>
            </a:r>
          </a:p>
          <a:p>
            <a:r>
              <a:rPr lang="en-US"/>
              <a:t>equal to the stride</a:t>
            </a:r>
          </a:p>
        </p:txBody>
      </p:sp>
      <p:pic>
        <p:nvPicPr>
          <p:cNvPr id="38" name="Picture 2" descr="Polytechnic University of Milan - Wikipedia">
            <a:extLst>
              <a:ext uri="{FF2B5EF4-FFF2-40B4-BE49-F238E27FC236}">
                <a16:creationId xmlns:a16="http://schemas.microsoft.com/office/drawing/2014/main" id="{C21ECF3C-31CF-4D7F-869A-6D55C16D9A86}"/>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5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6C9738E9-1870-41DF-A720-69624C33C46A}"/>
              </a:ext>
            </a:extLst>
          </p:cNvPr>
          <p:cNvSpPr>
            <a:spLocks noGrp="1"/>
          </p:cNvSpPr>
          <p:nvPr>
            <p:ph type="title"/>
          </p:nvPr>
        </p:nvSpPr>
        <p:spPr>
          <a:xfrm>
            <a:off x="1273175" y="232303"/>
            <a:ext cx="4287839" cy="1117073"/>
          </a:xfrm>
        </p:spPr>
        <p:txBody>
          <a:bodyPr>
            <a:normAutofit/>
          </a:bodyPr>
          <a:lstStyle/>
          <a:p>
            <a:pPr algn="ctr"/>
            <a:r>
              <a:rPr lang="en-US" sz="4000"/>
              <a:t>Multibit tries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7D625810-AB9E-41C9-9C3F-D0EE806EAD2A}"/>
              </a:ext>
            </a:extLst>
          </p:cNvPr>
          <p:cNvSpPr>
            <a:spLocks noGrp="1"/>
          </p:cNvSpPr>
          <p:nvPr>
            <p:ph type="sldNum" sz="quarter" idx="12"/>
          </p:nvPr>
        </p:nvSpPr>
        <p:spPr/>
        <p:txBody>
          <a:bodyPr/>
          <a:lstStyle/>
          <a:p>
            <a:fld id="{41FFC03C-BCFE-45E2-9D22-46EDA84001FB}" type="slidenum">
              <a:rPr lang="en-US" smtClean="0">
                <a:solidFill>
                  <a:schemeClr val="tx1"/>
                </a:solidFill>
              </a:rPr>
              <a:t>7</a:t>
            </a:fld>
            <a:endParaRPr lang="en-US">
              <a:solidFill>
                <a:schemeClr val="tx1"/>
              </a:solidFill>
            </a:endParaRPr>
          </a:p>
        </p:txBody>
      </p:sp>
      <p:sp>
        <p:nvSpPr>
          <p:cNvPr id="5" name="Footer Placeholder 4">
            <a:extLst>
              <a:ext uri="{FF2B5EF4-FFF2-40B4-BE49-F238E27FC236}">
                <a16:creationId xmlns:a16="http://schemas.microsoft.com/office/drawing/2014/main" id="{6B6C59AE-3B85-406F-8ECD-26C7955BF65F}"/>
              </a:ext>
            </a:extLst>
          </p:cNvPr>
          <p:cNvSpPr>
            <a:spLocks noGrp="1"/>
          </p:cNvSpPr>
          <p:nvPr>
            <p:ph type="ftr" sz="quarter" idx="11"/>
          </p:nvPr>
        </p:nvSpPr>
        <p:spPr/>
        <p:txBody>
          <a:bodyPr/>
          <a:lstStyle/>
          <a:p>
            <a:r>
              <a:rPr lang="en-US"/>
              <a:t>polimi switching and routing project</a:t>
            </a:r>
          </a:p>
        </p:txBody>
      </p:sp>
      <mc:AlternateContent xmlns:mc="http://schemas.openxmlformats.org/markup-compatibility/2006">
        <mc:Choice xmlns:a14="http://schemas.microsoft.com/office/drawing/2010/main" Requires="a14">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Diagram 5">
                <a:extLst>
                  <a:ext uri="{FF2B5EF4-FFF2-40B4-BE49-F238E27FC236}">
                    <a16:creationId xmlns:a16="http://schemas.microsoft.com/office/drawing/2014/main" id="{66E47AB5-5933-4659-BD3B-262078482078}"/>
                  </a:ext>
                </a:extLst>
              </p:cNvPr>
              <p:cNvGraphicFramePr/>
              <p:nvPr/>
            </p:nvGraphicFramePr>
            <p:xfrm>
              <a:off x="1490621" y="1730375"/>
              <a:ext cx="9666328" cy="3897313"/>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pic>
        <p:nvPicPr>
          <p:cNvPr id="53" name="Picture 52" descr="A close up of a logo&#10;&#10;Description automatically generated">
            <a:extLst>
              <a:ext uri="{FF2B5EF4-FFF2-40B4-BE49-F238E27FC236}">
                <a16:creationId xmlns:a16="http://schemas.microsoft.com/office/drawing/2014/main" id="{49954E5A-8072-4547-9390-1430850F03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40066643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8</a:t>
            </a:fld>
            <a:endParaRPr lang="en-US">
              <a:solidFill>
                <a:schemeClr val="tx1"/>
              </a:solidFill>
            </a:endParaRPr>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graphicFrame>
        <p:nvGraphicFramePr>
          <p:cNvPr id="53" name="Diagram 52">
            <a:extLst>
              <a:ext uri="{FF2B5EF4-FFF2-40B4-BE49-F238E27FC236}">
                <a16:creationId xmlns:a16="http://schemas.microsoft.com/office/drawing/2014/main" id="{B2BC08A7-F6C7-4D78-82D9-3072693CEE71}"/>
              </a:ext>
            </a:extLst>
          </p:cNvPr>
          <p:cNvGraphicFramePr/>
          <p:nvPr>
            <p:extLst>
              <p:ext uri="{D42A27DB-BD31-4B8C-83A1-F6EECF244321}">
                <p14:modId xmlns:p14="http://schemas.microsoft.com/office/powerpoint/2010/main" val="3817589797"/>
              </p:ext>
            </p:extLst>
          </p:nvPr>
        </p:nvGraphicFramePr>
        <p:xfrm>
          <a:off x="4054910" y="1383097"/>
          <a:ext cx="4315545" cy="181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4" name="Diagram 53">
            <a:extLst>
              <a:ext uri="{FF2B5EF4-FFF2-40B4-BE49-F238E27FC236}">
                <a16:creationId xmlns:a16="http://schemas.microsoft.com/office/drawing/2014/main" id="{36BBF8D1-B94A-4592-8978-263612F12B75}"/>
              </a:ext>
            </a:extLst>
          </p:cNvPr>
          <p:cNvGraphicFramePr/>
          <p:nvPr>
            <p:extLst>
              <p:ext uri="{D42A27DB-BD31-4B8C-83A1-F6EECF244321}">
                <p14:modId xmlns:p14="http://schemas.microsoft.com/office/powerpoint/2010/main" val="2779825151"/>
              </p:ext>
            </p:extLst>
          </p:nvPr>
        </p:nvGraphicFramePr>
        <p:xfrm>
          <a:off x="4054037" y="3348858"/>
          <a:ext cx="4389194" cy="1933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5" name="Group 54">
            <a:extLst>
              <a:ext uri="{FF2B5EF4-FFF2-40B4-BE49-F238E27FC236}">
                <a16:creationId xmlns:a16="http://schemas.microsoft.com/office/drawing/2014/main" id="{D35211E8-8AD5-40CB-A1C6-52DB1B89CE0E}"/>
              </a:ext>
            </a:extLst>
          </p:cNvPr>
          <p:cNvGrpSpPr/>
          <p:nvPr/>
        </p:nvGrpSpPr>
        <p:grpSpPr>
          <a:xfrm>
            <a:off x="4037166" y="5366929"/>
            <a:ext cx="1733178" cy="933858"/>
            <a:chOff x="0" y="0"/>
            <a:chExt cx="1504954" cy="1966457"/>
          </a:xfrm>
        </p:grpSpPr>
        <p:sp>
          <p:nvSpPr>
            <p:cNvPr id="56" name="Rectangle: Rounded Corners 55">
              <a:extLst>
                <a:ext uri="{FF2B5EF4-FFF2-40B4-BE49-F238E27FC236}">
                  <a16:creationId xmlns:a16="http://schemas.microsoft.com/office/drawing/2014/main" id="{B89D2E42-C99E-4D13-84DF-F2DE5631B9BB}"/>
                </a:ext>
              </a:extLst>
            </p:cNvPr>
            <p:cNvSpPr/>
            <p:nvPr/>
          </p:nvSpPr>
          <p:spPr>
            <a:xfrm>
              <a:off x="0" y="0"/>
              <a:ext cx="1504954" cy="1966457"/>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7" name="Rectangle: Rounded Corners 4">
              <a:extLst>
                <a:ext uri="{FF2B5EF4-FFF2-40B4-BE49-F238E27FC236}">
                  <a16:creationId xmlns:a16="http://schemas.microsoft.com/office/drawing/2014/main" id="{F36B857A-1CE4-4ACD-9A56-EAF737FA2BEA}"/>
                </a:ext>
              </a:extLst>
            </p:cNvPr>
            <p:cNvSpPr txBox="1"/>
            <p:nvPr/>
          </p:nvSpPr>
          <p:spPr>
            <a:xfrm>
              <a:off x="36611" y="6534"/>
              <a:ext cx="1358022" cy="1819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kern="1200">
                  <a:ea typeface="+mn-lt"/>
                  <a:cs typeface="+mn-lt"/>
                </a:rPr>
                <a:t>convert_in_bin </a:t>
              </a:r>
              <a:endParaRPr lang="en-US" kern="1200"/>
            </a:p>
          </p:txBody>
        </p:sp>
      </p:grpSp>
      <p:grpSp>
        <p:nvGrpSpPr>
          <p:cNvPr id="58" name="Group 57">
            <a:extLst>
              <a:ext uri="{FF2B5EF4-FFF2-40B4-BE49-F238E27FC236}">
                <a16:creationId xmlns:a16="http://schemas.microsoft.com/office/drawing/2014/main" id="{D4ACD3AC-D778-4BC6-97D4-12D216540BAB}"/>
              </a:ext>
            </a:extLst>
          </p:cNvPr>
          <p:cNvGrpSpPr/>
          <p:nvPr/>
        </p:nvGrpSpPr>
        <p:grpSpPr>
          <a:xfrm>
            <a:off x="5860832" y="5401853"/>
            <a:ext cx="2619973" cy="885333"/>
            <a:chOff x="1504954" y="504"/>
            <a:chExt cx="2257432" cy="1966457"/>
          </a:xfrm>
        </p:grpSpPr>
        <p:sp>
          <p:nvSpPr>
            <p:cNvPr id="59" name="Arrow: Right 58">
              <a:extLst>
                <a:ext uri="{FF2B5EF4-FFF2-40B4-BE49-F238E27FC236}">
                  <a16:creationId xmlns:a16="http://schemas.microsoft.com/office/drawing/2014/main" id="{9BE92486-B6D7-4B1E-8569-AE0D16AB9136}"/>
                </a:ext>
              </a:extLst>
            </p:cNvPr>
            <p:cNvSpPr/>
            <p:nvPr/>
          </p:nvSpPr>
          <p:spPr>
            <a:xfrm>
              <a:off x="1504954" y="504"/>
              <a:ext cx="2257432" cy="1966457"/>
            </a:xfrm>
            <a:prstGeom prst="rightArrow">
              <a:avLst>
                <a:gd name="adj1" fmla="val 75000"/>
                <a:gd name="adj2" fmla="val 5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60" name="Arrow: Right 4">
              <a:extLst>
                <a:ext uri="{FF2B5EF4-FFF2-40B4-BE49-F238E27FC236}">
                  <a16:creationId xmlns:a16="http://schemas.microsoft.com/office/drawing/2014/main" id="{B0999A21-70FB-4DBC-A3A8-400580D09CB8}"/>
                </a:ext>
              </a:extLst>
            </p:cNvPr>
            <p:cNvSpPr txBox="1"/>
            <p:nvPr/>
          </p:nvSpPr>
          <p:spPr>
            <a:xfrm>
              <a:off x="1504954" y="246311"/>
              <a:ext cx="1520011" cy="14748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600" kern="1200">
                  <a:latin typeface="TW Cen MT"/>
                  <a:ea typeface="+mn-lt"/>
                  <a:cs typeface="+mn-lt"/>
                </a:rPr>
                <a:t>convert received IP to binary</a:t>
              </a:r>
              <a:endParaRPr lang="en-US" sz="1600" kern="1200"/>
            </a:p>
          </p:txBody>
        </p:sp>
      </p:grpSp>
      <p:sp>
        <p:nvSpPr>
          <p:cNvPr id="61" name="Title 3">
            <a:extLst>
              <a:ext uri="{FF2B5EF4-FFF2-40B4-BE49-F238E27FC236}">
                <a16:creationId xmlns:a16="http://schemas.microsoft.com/office/drawing/2014/main" id="{EFE72B8B-B0ED-4211-82C1-A619F549A08B}"/>
              </a:ext>
            </a:extLst>
          </p:cNvPr>
          <p:cNvSpPr txBox="1">
            <a:spLocks/>
          </p:cNvSpPr>
          <p:nvPr/>
        </p:nvSpPr>
        <p:spPr>
          <a:xfrm>
            <a:off x="904888" y="133012"/>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Multibit Function describe</a:t>
            </a:r>
          </a:p>
        </p:txBody>
      </p:sp>
      <p:sp>
        <p:nvSpPr>
          <p:cNvPr id="40" name="Rectangle: Rounded Corners 39">
            <a:extLst>
              <a:ext uri="{FF2B5EF4-FFF2-40B4-BE49-F238E27FC236}">
                <a16:creationId xmlns:a16="http://schemas.microsoft.com/office/drawing/2014/main" id="{5E176E16-D1C5-4094-85D2-99079977C493}"/>
              </a:ext>
            </a:extLst>
          </p:cNvPr>
          <p:cNvSpPr/>
          <p:nvPr/>
        </p:nvSpPr>
        <p:spPr>
          <a:xfrm>
            <a:off x="3859648" y="131244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2" name="Arrow: Curved Right 71">
            <a:extLst>
              <a:ext uri="{FF2B5EF4-FFF2-40B4-BE49-F238E27FC236}">
                <a16:creationId xmlns:a16="http://schemas.microsoft.com/office/drawing/2014/main" id="{8E67A2DF-2E46-4050-AC59-EAD2E8AA320A}"/>
              </a:ext>
            </a:extLst>
          </p:cNvPr>
          <p:cNvSpPr/>
          <p:nvPr/>
        </p:nvSpPr>
        <p:spPr>
          <a:xfrm rot="10800000" flipH="1">
            <a:off x="2716891" y="3002758"/>
            <a:ext cx="962496" cy="2181223"/>
          </a:xfrm>
          <a:prstGeom prst="curved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3" name="Rectangle: Rounded Corners 72">
            <a:extLst>
              <a:ext uri="{FF2B5EF4-FFF2-40B4-BE49-F238E27FC236}">
                <a16:creationId xmlns:a16="http://schemas.microsoft.com/office/drawing/2014/main" id="{48032BFA-7FD8-4299-A0BF-0610EBDFC2D4}"/>
              </a:ext>
            </a:extLst>
          </p:cNvPr>
          <p:cNvSpPr/>
          <p:nvPr/>
        </p:nvSpPr>
        <p:spPr>
          <a:xfrm>
            <a:off x="3822915" y="322949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sp>
        <p:nvSpPr>
          <p:cNvPr id="74" name="Rectangle: Rounded Corners 73">
            <a:extLst>
              <a:ext uri="{FF2B5EF4-FFF2-40B4-BE49-F238E27FC236}">
                <a16:creationId xmlns:a16="http://schemas.microsoft.com/office/drawing/2014/main" id="{711DCF05-0785-45E7-AF32-17F92674C1C3}"/>
              </a:ext>
            </a:extLst>
          </p:cNvPr>
          <p:cNvSpPr/>
          <p:nvPr/>
        </p:nvSpPr>
        <p:spPr>
          <a:xfrm>
            <a:off x="3854884" y="2271713"/>
            <a:ext cx="876300" cy="349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stride</a:t>
            </a:r>
          </a:p>
        </p:txBody>
      </p:sp>
      <p:pic>
        <p:nvPicPr>
          <p:cNvPr id="62" name="Picture 61" descr="A close up of a logo&#10;&#10;Description automatically generated">
            <a:extLst>
              <a:ext uri="{FF2B5EF4-FFF2-40B4-BE49-F238E27FC236}">
                <a16:creationId xmlns:a16="http://schemas.microsoft.com/office/drawing/2014/main" id="{4DF0F854-3500-4939-A243-F5583AD199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99963" y="9524"/>
            <a:ext cx="1516567" cy="1516567"/>
          </a:xfrm>
          <a:prstGeom prst="rect">
            <a:avLst/>
          </a:prstGeom>
        </p:spPr>
      </p:pic>
    </p:spTree>
    <p:extLst>
      <p:ext uri="{BB962C8B-B14F-4D97-AF65-F5344CB8AC3E}">
        <p14:creationId xmlns:p14="http://schemas.microsoft.com/office/powerpoint/2010/main" val="29957329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ACCE3B-F208-414E-B72E-4C27703B4968}"/>
              </a:ext>
            </a:extLst>
          </p:cNvPr>
          <p:cNvSpPr>
            <a:spLocks noGrp="1"/>
          </p:cNvSpPr>
          <p:nvPr>
            <p:ph type="title"/>
          </p:nvPr>
        </p:nvSpPr>
        <p:spPr>
          <a:xfrm>
            <a:off x="940147" y="2580112"/>
            <a:ext cx="3486887" cy="1801813"/>
          </a:xfrm>
        </p:spPr>
        <p:txBody>
          <a:bodyPr>
            <a:normAutofit/>
          </a:bodyPr>
          <a:lstStyle/>
          <a:p>
            <a:r>
              <a:rPr lang="en-US" sz="3200"/>
              <a:t>NFV</a:t>
            </a:r>
            <a:br>
              <a:rPr lang="en-US" sz="3200"/>
            </a:br>
            <a:r>
              <a:rPr lang="en-US" sz="3200"/>
              <a:t>SAR-application</a:t>
            </a: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5B8C9A3-DBC4-4835-8A00-272FF5044826}"/>
              </a:ext>
            </a:extLst>
          </p:cNvPr>
          <p:cNvSpPr>
            <a:spLocks noGrp="1"/>
          </p:cNvSpPr>
          <p:nvPr>
            <p:ph type="ftr" sz="quarter" idx="11"/>
          </p:nvPr>
        </p:nvSpPr>
        <p:spPr>
          <a:xfrm>
            <a:off x="5215468" y="5883275"/>
            <a:ext cx="4876800" cy="365125"/>
          </a:xfrm>
        </p:spPr>
        <p:txBody>
          <a:bodyPr>
            <a:normAutofit/>
          </a:bodyPr>
          <a:lstStyle/>
          <a:p>
            <a:pPr>
              <a:spcAft>
                <a:spcPts val="600"/>
              </a:spcAft>
            </a:pPr>
            <a:r>
              <a:rPr lang="en-US"/>
              <a:t>polimi switching and routing project</a:t>
            </a:r>
          </a:p>
        </p:txBody>
      </p:sp>
      <p:sp>
        <p:nvSpPr>
          <p:cNvPr id="5" name="Slide Number Placeholder 4">
            <a:extLst>
              <a:ext uri="{FF2B5EF4-FFF2-40B4-BE49-F238E27FC236}">
                <a16:creationId xmlns:a16="http://schemas.microsoft.com/office/drawing/2014/main" id="{9664DFC8-869E-4EF9-BB1D-F65DCED706E6}"/>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9</a:t>
            </a:fld>
            <a:endParaRPr lang="en-US"/>
          </a:p>
        </p:txBody>
      </p:sp>
      <p:sp>
        <p:nvSpPr>
          <p:cNvPr id="42" name="TextBox 41">
            <a:extLst>
              <a:ext uri="{FF2B5EF4-FFF2-40B4-BE49-F238E27FC236}">
                <a16:creationId xmlns:a16="http://schemas.microsoft.com/office/drawing/2014/main" id="{C28EB444-E463-46CC-9AA2-2E0232D23943}"/>
              </a:ext>
            </a:extLst>
          </p:cNvPr>
          <p:cNvSpPr txBox="1"/>
          <p:nvPr/>
        </p:nvSpPr>
        <p:spPr>
          <a:xfrm>
            <a:off x="5266432" y="1420813"/>
            <a:ext cx="6169355"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t>A pre-developed </a:t>
            </a:r>
            <a:r>
              <a:rPr lang="en-US" err="1"/>
              <a:t>sar</a:t>
            </a:r>
            <a:r>
              <a:rPr lang="en-US"/>
              <a:t>-application has been modified to send IP addresses from a client virtual machine to a server virtual machine</a:t>
            </a:r>
          </a:p>
          <a:p>
            <a:pPr marL="285750" indent="-285750">
              <a:spcAft>
                <a:spcPts val="600"/>
              </a:spcAft>
              <a:buFont typeface="Arial" panose="020B0604020202020204" pitchFamily="34" charset="0"/>
              <a:buChar char="•"/>
            </a:pPr>
            <a:r>
              <a:rPr lang="en-US"/>
              <a:t>client side </a:t>
            </a:r>
            <a:r>
              <a:rPr lang="en-US" err="1"/>
              <a:t>sar</a:t>
            </a:r>
            <a:r>
              <a:rPr lang="en-US"/>
              <a:t>-application frequently sends IP addresses to be looked up on server side</a:t>
            </a:r>
          </a:p>
          <a:p>
            <a:pPr marL="285750" indent="-285750">
              <a:spcAft>
                <a:spcPts val="600"/>
              </a:spcAft>
              <a:buFont typeface="Arial" panose="020B0604020202020204" pitchFamily="34" charset="0"/>
              <a:buChar char="•"/>
            </a:pPr>
            <a:r>
              <a:rPr lang="en-US"/>
              <a:t>Server side </a:t>
            </a:r>
            <a:r>
              <a:rPr lang="en-US" err="1"/>
              <a:t>sar</a:t>
            </a:r>
            <a:r>
              <a:rPr lang="en-US"/>
              <a:t>-application calls </a:t>
            </a:r>
            <a:r>
              <a:rPr lang="en-US" err="1"/>
              <a:t>unibit</a:t>
            </a:r>
            <a:r>
              <a:rPr lang="en-US"/>
              <a:t> or multibit lookup algorithms to find the received IP address among the </a:t>
            </a:r>
            <a:r>
              <a:rPr lang="en-US" err="1"/>
              <a:t>trie</a:t>
            </a:r>
            <a:endParaRPr lang="en-US"/>
          </a:p>
          <a:p>
            <a:pPr marL="285750" indent="-285750">
              <a:spcAft>
                <a:spcPts val="600"/>
              </a:spcAft>
              <a:buFont typeface="Arial" panose="020B0604020202020204" pitchFamily="34" charset="0"/>
              <a:buChar char="•"/>
            </a:pPr>
            <a:r>
              <a:rPr lang="en-US"/>
              <a:t>The </a:t>
            </a:r>
            <a:r>
              <a:rPr lang="en-US" err="1"/>
              <a:t>trie</a:t>
            </a:r>
            <a:r>
              <a:rPr lang="en-US"/>
              <a:t> is made by functions explained </a:t>
            </a:r>
            <a:r>
              <a:rPr lang="en-US" err="1"/>
              <a:t>befire</a:t>
            </a:r>
            <a:r>
              <a:rPr lang="en-US"/>
              <a:t> using a random data base of 100 entries</a:t>
            </a:r>
          </a:p>
          <a:p>
            <a:endParaRPr lang="en-US"/>
          </a:p>
        </p:txBody>
      </p:sp>
      <p:pic>
        <p:nvPicPr>
          <p:cNvPr id="43" name="Picture 2" descr="Polytechnic University of Milan - Wikipedia">
            <a:extLst>
              <a:ext uri="{FF2B5EF4-FFF2-40B4-BE49-F238E27FC236}">
                <a16:creationId xmlns:a16="http://schemas.microsoft.com/office/drawing/2014/main" id="{C9B7D190-E6B9-4762-9B0A-F4E8E13DCEB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817100" y="381349"/>
            <a:ext cx="922950" cy="67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17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Circuit</vt:lpstr>
      <vt:lpstr>Circuit</vt:lpstr>
      <vt:lpstr>Ip lookup algorithms</vt:lpstr>
      <vt:lpstr>What is ip lookup</vt:lpstr>
      <vt:lpstr>Binary tries</vt:lpstr>
      <vt:lpstr>Binary tries</vt:lpstr>
      <vt:lpstr>PowerPoint Presentation</vt:lpstr>
      <vt:lpstr>Multibit tries</vt:lpstr>
      <vt:lpstr>Multibit tries</vt:lpstr>
      <vt:lpstr>PowerPoint Presentation</vt:lpstr>
      <vt:lpstr>NFV SAR-application</vt:lpstr>
      <vt:lpstr>Sar application</vt:lpstr>
      <vt:lpstr>PowerPoint Presentation</vt:lpstr>
      <vt:lpstr>PowerPoint Presentation</vt:lpstr>
      <vt:lpstr>Multibit trie complexity</vt:lpstr>
      <vt:lpstr>PowerPoint Presentation</vt:lpstr>
      <vt:lpstr>PowerPoint Presentation</vt:lpstr>
      <vt:lpstr>Comparing results</vt:lpstr>
      <vt:lpstr>Comparing results</vt:lpstr>
      <vt:lpstr>Comparing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lookup algorithms</dc:title>
  <dc:creator>Hiva Amiri</dc:creator>
  <cp:revision>11</cp:revision>
  <dcterms:created xsi:type="dcterms:W3CDTF">2020-04-27T18:42:41Z</dcterms:created>
  <dcterms:modified xsi:type="dcterms:W3CDTF">2020-04-29T22:11:58Z</dcterms:modified>
</cp:coreProperties>
</file>