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7305114-9477-4FDF-B6DC-EA5A5011AB1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9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114-9477-4FDF-B6DC-EA5A5011AB1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9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114-9477-4FDF-B6DC-EA5A5011AB1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04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114-9477-4FDF-B6DC-EA5A5011AB1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6002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114-9477-4FDF-B6DC-EA5A5011AB1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88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114-9477-4FDF-B6DC-EA5A5011AB1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01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114-9477-4FDF-B6DC-EA5A5011AB1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25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114-9477-4FDF-B6DC-EA5A5011AB1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35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114-9477-4FDF-B6DC-EA5A5011AB1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114-9477-4FDF-B6DC-EA5A5011AB1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9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114-9477-4FDF-B6DC-EA5A5011AB1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6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114-9477-4FDF-B6DC-EA5A5011AB1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114-9477-4FDF-B6DC-EA5A5011AB1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114-9477-4FDF-B6DC-EA5A5011AB1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0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114-9477-4FDF-B6DC-EA5A5011AB1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5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114-9477-4FDF-B6DC-EA5A5011AB1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8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114-9477-4FDF-B6DC-EA5A5011AB1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05114-9477-4FDF-B6DC-EA5A5011AB1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47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9" name="Rectangle 10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F4F697-E9DD-4C6D-ABD3-6E0E126C4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010" y="758033"/>
            <a:ext cx="7559039" cy="3027360"/>
          </a:xfrm>
        </p:spPr>
        <p:txBody>
          <a:bodyPr>
            <a:normAutofit/>
          </a:bodyPr>
          <a:lstStyle/>
          <a:p>
            <a:r>
              <a:rPr lang="en-US" sz="5400" dirty="0"/>
              <a:t>Ip lookup algorithms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680D4AE-E33D-4134-A89E-0157432A7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804989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AMIRHOSEIN ataei</a:t>
            </a:r>
            <a:b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hiva amiri</a:t>
            </a:r>
            <a:b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aida rezaeepoor</a:t>
            </a:r>
            <a:b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kimia kiyan</a:t>
            </a:r>
            <a:b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tina emami</a:t>
            </a:r>
          </a:p>
        </p:txBody>
      </p:sp>
      <p:grpSp>
        <p:nvGrpSpPr>
          <p:cNvPr id="170" name="Group 10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7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5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7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97430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DD6D93-6F05-48F9-BD14-B83ED952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612E-9E54-4A66-83F1-8D713C830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48684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55E9AD-36FD-43FA-B879-348C386F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010" y="2085978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5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8336D3-6C93-4F41-80DF-F6EF2945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8010" y="527051"/>
            <a:ext cx="7539989" cy="11080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conclusion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7" name="Text Placeholder 6">
            <a:extLst>
              <a:ext uri="{FF2B5EF4-FFF2-40B4-BE49-F238E27FC236}">
                <a16:creationId xmlns:a16="http://schemas.microsoft.com/office/drawing/2014/main" id="{856B4D1D-5A63-47FD-844B-B452BBFC9E8C}"/>
              </a:ext>
            </a:extLst>
          </p:cNvPr>
          <p:cNvSpPr txBox="1">
            <a:spLocks/>
          </p:cNvSpPr>
          <p:nvPr/>
        </p:nvSpPr>
        <p:spPr>
          <a:xfrm>
            <a:off x="3128009" y="5596255"/>
            <a:ext cx="7539989" cy="110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2020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0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54E96BE-545F-49B3-84EF-DC98961F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What is ip lookup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BAA9C5-8EEA-4A94-9D82-274ABF459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143162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EF3578-B2A0-434B-8D22-80F4C647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Binary tries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EEE8F-934F-458A-BBA8-444A91E16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571" y="1667511"/>
            <a:ext cx="5831944" cy="46974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8" name="Title 3">
            <a:extLst>
              <a:ext uri="{FF2B5EF4-FFF2-40B4-BE49-F238E27FC236}">
                <a16:creationId xmlns:a16="http://schemas.microsoft.com/office/drawing/2014/main" id="{E44C3F48-F376-496F-A8CC-7CE7AC50F1CC}"/>
              </a:ext>
            </a:extLst>
          </p:cNvPr>
          <p:cNvSpPr txBox="1">
            <a:spLocks/>
          </p:cNvSpPr>
          <p:nvPr/>
        </p:nvSpPr>
        <p:spPr>
          <a:xfrm>
            <a:off x="4855112" y="161395"/>
            <a:ext cx="7136863" cy="111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Function describe</a:t>
            </a:r>
          </a:p>
        </p:txBody>
      </p:sp>
    </p:spTree>
    <p:extLst>
      <p:ext uri="{BB962C8B-B14F-4D97-AF65-F5344CB8AC3E}">
        <p14:creationId xmlns:p14="http://schemas.microsoft.com/office/powerpoint/2010/main" val="164290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E2574F3-B206-4BA0-98D8-6EFE86C21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endParaRPr lang="en-US" sz="40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F841CA-DE9E-486E-A36C-D7C675F8C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21075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8E37FF-6D11-4AE8-993C-35A534AD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Multibit tries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26886D48-D8CF-43E2-8A09-E6819FC4F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571" y="1667511"/>
            <a:ext cx="5831944" cy="46974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19A78185-23A9-4611-B997-D2B565C8EDBE}"/>
              </a:ext>
            </a:extLst>
          </p:cNvPr>
          <p:cNvSpPr txBox="1">
            <a:spLocks/>
          </p:cNvSpPr>
          <p:nvPr/>
        </p:nvSpPr>
        <p:spPr>
          <a:xfrm>
            <a:off x="4855112" y="161395"/>
            <a:ext cx="7136863" cy="111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Function describe</a:t>
            </a:r>
          </a:p>
        </p:txBody>
      </p:sp>
    </p:spTree>
    <p:extLst>
      <p:ext uri="{BB962C8B-B14F-4D97-AF65-F5344CB8AC3E}">
        <p14:creationId xmlns:p14="http://schemas.microsoft.com/office/powerpoint/2010/main" val="341795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9738E9-1870-41DF-A720-69624C33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232D4-E974-4BF6-A1A6-E4EA229A3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26114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A3747E-2628-4479-824D-EAE7DE32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Nfv implement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5A8BB22-6E32-46A6-A207-6830AB17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571" y="1667511"/>
            <a:ext cx="5831944" cy="46974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45FE8BC4-3DA5-48F6-99E2-EBF8CD2C2905}"/>
              </a:ext>
            </a:extLst>
          </p:cNvPr>
          <p:cNvSpPr txBox="1">
            <a:spLocks/>
          </p:cNvSpPr>
          <p:nvPr/>
        </p:nvSpPr>
        <p:spPr>
          <a:xfrm>
            <a:off x="4855112" y="161395"/>
            <a:ext cx="7136863" cy="111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Real run</a:t>
            </a:r>
          </a:p>
        </p:txBody>
      </p:sp>
    </p:spTree>
    <p:extLst>
      <p:ext uri="{BB962C8B-B14F-4D97-AF65-F5344CB8AC3E}">
        <p14:creationId xmlns:p14="http://schemas.microsoft.com/office/powerpoint/2010/main" val="17418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D6462D-5214-4323-BC7C-63972CB7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2592-1096-46EF-8C50-8B6474BC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79811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CC478E-9371-4B69-B523-475B4A60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complexity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BC37A068-A52D-4407-83CF-C22CB8B84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571" y="1667511"/>
            <a:ext cx="5831944" cy="46974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7589C4AB-9222-43E8-A77F-5BA6975EC949}"/>
              </a:ext>
            </a:extLst>
          </p:cNvPr>
          <p:cNvSpPr txBox="1">
            <a:spLocks/>
          </p:cNvSpPr>
          <p:nvPr/>
        </p:nvSpPr>
        <p:spPr>
          <a:xfrm>
            <a:off x="4855112" y="161395"/>
            <a:ext cx="7136863" cy="111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What is ip lookup</a:t>
            </a:r>
          </a:p>
        </p:txBody>
      </p:sp>
    </p:spTree>
    <p:extLst>
      <p:ext uri="{BB962C8B-B14F-4D97-AF65-F5344CB8AC3E}">
        <p14:creationId xmlns:p14="http://schemas.microsoft.com/office/powerpoint/2010/main" val="4118716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40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Ip lookup algorithms</vt:lpstr>
      <vt:lpstr>What is ip lookup</vt:lpstr>
      <vt:lpstr>Binary tries</vt:lpstr>
      <vt:lpstr>PowerPoint Presentation</vt:lpstr>
      <vt:lpstr>Multibit tries</vt:lpstr>
      <vt:lpstr>PowerPoint Presentation</vt:lpstr>
      <vt:lpstr>Nfv implement</vt:lpstr>
      <vt:lpstr>PowerPoint Presentation</vt:lpstr>
      <vt:lpstr>complexity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lookup algorithms</dc:title>
  <dc:creator>AMIRHOSEIN</dc:creator>
  <cp:lastModifiedBy>AMIRHOSEIN</cp:lastModifiedBy>
  <cp:revision>3</cp:revision>
  <dcterms:created xsi:type="dcterms:W3CDTF">2020-04-01T17:56:40Z</dcterms:created>
  <dcterms:modified xsi:type="dcterms:W3CDTF">2020-04-01T20:49:04Z</dcterms:modified>
</cp:coreProperties>
</file>