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81" r:id="rId4"/>
    <p:sldId id="283" r:id="rId5"/>
    <p:sldId id="285" r:id="rId6"/>
    <p:sldId id="286" r:id="rId7"/>
    <p:sldId id="287" r:id="rId8"/>
    <p:sldId id="300" r:id="rId9"/>
    <p:sldId id="299" r:id="rId10"/>
    <p:sldId id="288" r:id="rId11"/>
    <p:sldId id="290" r:id="rId12"/>
    <p:sldId id="291" r:id="rId13"/>
    <p:sldId id="292" r:id="rId14"/>
    <p:sldId id="293" r:id="rId15"/>
    <p:sldId id="301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va Amiri" initials="HA" lastIdx="10" clrIdx="0">
    <p:extLst>
      <p:ext uri="{19B8F6BF-5375-455C-9EA6-DF929625EA0E}">
        <p15:presenceInfo xmlns:p15="http://schemas.microsoft.com/office/powerpoint/2012/main" userId="Hiva Amiri" providerId="None"/>
      </p:ext>
    </p:extLst>
  </p:cmAuthor>
  <p:cmAuthor id="2" name="Kimia Kiyan" initials="KK" lastIdx="1" clrIdx="1">
    <p:extLst>
      <p:ext uri="{19B8F6BF-5375-455C-9EA6-DF929625EA0E}">
        <p15:presenceInfo xmlns:p15="http://schemas.microsoft.com/office/powerpoint/2012/main" userId="Kimia Kiyan" providerId="None"/>
      </p:ext>
    </p:extLst>
  </p:cmAuthor>
  <p:cmAuthor id="3" name="Amirhosein Ataei" initials="AA" lastIdx="3" clrIdx="2">
    <p:extLst>
      <p:ext uri="{19B8F6BF-5375-455C-9EA6-DF929625EA0E}">
        <p15:presenceInfo xmlns:p15="http://schemas.microsoft.com/office/powerpoint/2012/main" userId="S::10722472@polimi.it::bd661f04-9eb6-40ec-849d-b6373ca403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770"/>
    <a:srgbClr val="3D9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58EE7-20D7-4D95-A637-3A6B374483E0}" v="2323" dt="2020-05-05T21:08:13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ia Kiyan" userId="S::10716668@polimi.it::6ee699f8-d3ad-4170-aa14-3c8d9c704b82" providerId="AD" clId="Web-{DF2994D2-FD0D-8EF2-4730-484DB57FC04C}"/>
    <pc:docChg chg="modSld">
      <pc:chgData name="Kimia Kiyan" userId="S::10716668@polimi.it::6ee699f8-d3ad-4170-aa14-3c8d9c704b82" providerId="AD" clId="Web-{DF2994D2-FD0D-8EF2-4730-484DB57FC04C}" dt="2020-04-05T12:10:17.279" v="532" actId="20577"/>
      <pc:docMkLst>
        <pc:docMk/>
      </pc:docMkLst>
      <pc:sldChg chg="modSp">
        <pc:chgData name="Kimia Kiyan" userId="S::10716668@polimi.it::6ee699f8-d3ad-4170-aa14-3c8d9c704b82" providerId="AD" clId="Web-{DF2994D2-FD0D-8EF2-4730-484DB57FC04C}" dt="2020-04-05T11:30:12.107" v="17" actId="20577"/>
        <pc:sldMkLst>
          <pc:docMk/>
          <pc:sldMk cId="3021075565" sldId="258"/>
        </pc:sldMkLst>
        <pc:spChg chg="mod">
          <ac:chgData name="Kimia Kiyan" userId="S::10716668@polimi.it::6ee699f8-d3ad-4170-aa14-3c8d9c704b82" providerId="AD" clId="Web-{DF2994D2-FD0D-8EF2-4730-484DB57FC04C}" dt="2020-04-05T11:28:20.287" v="4" actId="20577"/>
          <ac:spMkLst>
            <pc:docMk/>
            <pc:sldMk cId="3021075565" sldId="258"/>
            <ac:spMk id="4" creationId="{3E2574F3-B206-4BA0-98D8-6EFE86C21D71}"/>
          </ac:spMkLst>
        </pc:spChg>
        <pc:spChg chg="mod">
          <ac:chgData name="Kimia Kiyan" userId="S::10716668@polimi.it::6ee699f8-d3ad-4170-aa14-3c8d9c704b82" providerId="AD" clId="Web-{DF2994D2-FD0D-8EF2-4730-484DB57FC04C}" dt="2020-04-05T11:30:12.107" v="17" actId="20577"/>
          <ac:spMkLst>
            <pc:docMk/>
            <pc:sldMk cId="3021075565" sldId="258"/>
            <ac:spMk id="5" creationId="{CEF841CA-DE9E-486E-A36C-D7C675F8CA90}"/>
          </ac:spMkLst>
        </pc:spChg>
      </pc:sldChg>
      <pc:sldChg chg="modSp">
        <pc:chgData name="Kimia Kiyan" userId="S::10716668@polimi.it::6ee699f8-d3ad-4170-aa14-3c8d9c704b82" providerId="AD" clId="Web-{DF2994D2-FD0D-8EF2-4730-484DB57FC04C}" dt="2020-04-05T12:10:17.279" v="531" actId="20577"/>
        <pc:sldMkLst>
          <pc:docMk/>
          <pc:sldMk cId="1642906877" sldId="261"/>
        </pc:sldMkLst>
        <pc:spChg chg="mod">
          <ac:chgData name="Kimia Kiyan" userId="S::10716668@polimi.it::6ee699f8-d3ad-4170-aa14-3c8d9c704b82" providerId="AD" clId="Web-{DF2994D2-FD0D-8EF2-4730-484DB57FC04C}" dt="2020-04-05T12:10:17.279" v="531" actId="20577"/>
          <ac:spMkLst>
            <pc:docMk/>
            <pc:sldMk cId="1642906877" sldId="261"/>
            <ac:spMk id="3" creationId="{D94EEE8F-934F-458A-BBA8-444A91E160C9}"/>
          </ac:spMkLst>
        </pc:spChg>
      </pc:sldChg>
      <pc:sldChg chg="modSp">
        <pc:chgData name="Kimia Kiyan" userId="S::10716668@polimi.it::6ee699f8-d3ad-4170-aa14-3c8d9c704b82" providerId="AD" clId="Web-{DF2994D2-FD0D-8EF2-4730-484DB57FC04C}" dt="2020-04-05T11:30:36.359" v="18" actId="1076"/>
        <pc:sldMkLst>
          <pc:docMk/>
          <pc:sldMk cId="3417955766" sldId="262"/>
        </pc:sldMkLst>
        <pc:spChg chg="mod">
          <ac:chgData name="Kimia Kiyan" userId="S::10716668@polimi.it::6ee699f8-d3ad-4170-aa14-3c8d9c704b82" providerId="AD" clId="Web-{DF2994D2-FD0D-8EF2-4730-484DB57FC04C}" dt="2020-04-05T11:30:36.359" v="18" actId="1076"/>
          <ac:spMkLst>
            <pc:docMk/>
            <pc:sldMk cId="3417955766" sldId="262"/>
            <ac:spMk id="38" creationId="{26886D48-D8CF-43E2-8A09-E6819FC4FBE4}"/>
          </ac:spMkLst>
        </pc:spChg>
      </pc:sldChg>
    </pc:docChg>
  </pc:docChgLst>
  <pc:docChgLst>
    <pc:chgData name="Amirhosein Ataei" userId="bd661f04-9eb6-40ec-849d-b6373ca40363" providerId="ADAL" clId="{E3DD522F-FB6A-EA4A-A9DF-8A5C3E348B49}"/>
    <pc:docChg chg="">
      <pc:chgData name="Amirhosein Ataei" userId="bd661f04-9eb6-40ec-849d-b6373ca40363" providerId="ADAL" clId="{E3DD522F-FB6A-EA4A-A9DF-8A5C3E348B49}" dt="2020-04-06T08:02:44.455" v="2" actId="27834"/>
      <pc:docMkLst>
        <pc:docMk/>
      </pc:docMkLst>
      <pc:sldChg chg="addCm">
        <pc:chgData name="Amirhosein Ataei" userId="bd661f04-9eb6-40ec-849d-b6373ca40363" providerId="ADAL" clId="{E3DD522F-FB6A-EA4A-A9DF-8A5C3E348B49}" dt="2020-04-06T08:02:44.455" v="2" actId="27834"/>
        <pc:sldMkLst>
          <pc:docMk/>
          <pc:sldMk cId="1642906877" sldId="261"/>
        </pc:sldMkLst>
      </pc:sldChg>
    </pc:docChg>
  </pc:docChgLst>
  <pc:docChgLst>
    <pc:chgData name="Kimia Kiyan" userId="6ee699f8-d3ad-4170-aa14-3c8d9c704b82" providerId="ADAL" clId="{1F3227B9-2D91-4388-A637-4F8A0C87C961}"/>
    <pc:docChg chg="undo custSel modSld">
      <pc:chgData name="Kimia Kiyan" userId="6ee699f8-d3ad-4170-aa14-3c8d9c704b82" providerId="ADAL" clId="{1F3227B9-2D91-4388-A637-4F8A0C87C961}" dt="2020-04-05T11:35:26.524" v="119" actId="20577"/>
      <pc:docMkLst>
        <pc:docMk/>
      </pc:docMkLst>
      <pc:sldChg chg="modSp mod">
        <pc:chgData name="Kimia Kiyan" userId="6ee699f8-d3ad-4170-aa14-3c8d9c704b82" providerId="ADAL" clId="{1F3227B9-2D91-4388-A637-4F8A0C87C961}" dt="2020-04-05T11:09:33.398" v="79" actId="20577"/>
        <pc:sldMkLst>
          <pc:docMk/>
          <pc:sldMk cId="2143162626" sldId="257"/>
        </pc:sldMkLst>
        <pc:spChg chg="mod">
          <ac:chgData name="Kimia Kiyan" userId="6ee699f8-d3ad-4170-aa14-3c8d9c704b82" providerId="ADAL" clId="{1F3227B9-2D91-4388-A637-4F8A0C87C961}" dt="2020-04-05T11:09:33.398" v="79" actId="20577"/>
          <ac:spMkLst>
            <pc:docMk/>
            <pc:sldMk cId="2143162626" sldId="257"/>
            <ac:spMk id="5" creationId="{99BAA9C5-8EEA-4A94-9D82-274ABF459F4C}"/>
          </ac:spMkLst>
        </pc:spChg>
      </pc:sldChg>
      <pc:sldChg chg="modSp mod">
        <pc:chgData name="Kimia Kiyan" userId="6ee699f8-d3ad-4170-aa14-3c8d9c704b82" providerId="ADAL" clId="{1F3227B9-2D91-4388-A637-4F8A0C87C961}" dt="2020-04-05T11:35:26.524" v="119" actId="20577"/>
        <pc:sldMkLst>
          <pc:docMk/>
          <pc:sldMk cId="1026114962" sldId="259"/>
        </pc:sldMkLst>
        <pc:spChg chg="mod">
          <ac:chgData name="Kimia Kiyan" userId="6ee699f8-d3ad-4170-aa14-3c8d9c704b82" providerId="ADAL" clId="{1F3227B9-2D91-4388-A637-4F8A0C87C961}" dt="2020-04-05T11:31:24.707" v="115"/>
          <ac:spMkLst>
            <pc:docMk/>
            <pc:sldMk cId="1026114962" sldId="259"/>
            <ac:spMk id="2" creationId="{6C9738E9-1870-41DF-A720-69624C33C46A}"/>
          </ac:spMkLst>
        </pc:spChg>
        <pc:spChg chg="mod">
          <ac:chgData name="Kimia Kiyan" userId="6ee699f8-d3ad-4170-aa14-3c8d9c704b82" providerId="ADAL" clId="{1F3227B9-2D91-4388-A637-4F8A0C87C961}" dt="2020-04-05T11:35:26.524" v="119" actId="20577"/>
          <ac:spMkLst>
            <pc:docMk/>
            <pc:sldMk cId="1026114962" sldId="259"/>
            <ac:spMk id="3" creationId="{61A232D4-E974-4BF6-A1A6-E4EA229A312E}"/>
          </ac:spMkLst>
        </pc:spChg>
      </pc:sldChg>
      <pc:sldChg chg="modSp mod addCm modCm">
        <pc:chgData name="Kimia Kiyan" userId="6ee699f8-d3ad-4170-aa14-3c8d9c704b82" providerId="ADAL" clId="{1F3227B9-2D91-4388-A637-4F8A0C87C961}" dt="2020-04-05T11:33:23.341" v="117"/>
        <pc:sldMkLst>
          <pc:docMk/>
          <pc:sldMk cId="1642906877" sldId="261"/>
        </pc:sldMkLst>
        <pc:spChg chg="mod">
          <ac:chgData name="Kimia Kiyan" userId="6ee699f8-d3ad-4170-aa14-3c8d9c704b82" providerId="ADAL" clId="{1F3227B9-2D91-4388-A637-4F8A0C87C961}" dt="2020-04-05T10:24:15.645" v="15" actId="20577"/>
          <ac:spMkLst>
            <pc:docMk/>
            <pc:sldMk cId="1642906877" sldId="261"/>
            <ac:spMk id="3" creationId="{D94EEE8F-934F-458A-BBA8-444A91E160C9}"/>
          </ac:spMkLst>
        </pc:spChg>
      </pc:sldChg>
      <pc:sldChg chg="modSp mod">
        <pc:chgData name="Kimia Kiyan" userId="6ee699f8-d3ad-4170-aa14-3c8d9c704b82" providerId="ADAL" clId="{1F3227B9-2D91-4388-A637-4F8A0C87C961}" dt="2020-04-05T11:31:16.641" v="114" actId="1076"/>
        <pc:sldMkLst>
          <pc:docMk/>
          <pc:sldMk cId="3417955766" sldId="262"/>
        </pc:sldMkLst>
        <pc:spChg chg="mod">
          <ac:chgData name="Kimia Kiyan" userId="6ee699f8-d3ad-4170-aa14-3c8d9c704b82" providerId="ADAL" clId="{1F3227B9-2D91-4388-A637-4F8A0C87C961}" dt="2020-04-05T11:31:16.641" v="114" actId="1076"/>
          <ac:spMkLst>
            <pc:docMk/>
            <pc:sldMk cId="3417955766" sldId="262"/>
            <ac:spMk id="2" creationId="{4D8E37FF-6D11-4AE8-993C-35A534ADEA67}"/>
          </ac:spMkLst>
        </pc:spChg>
        <pc:spChg chg="mod">
          <ac:chgData name="Kimia Kiyan" userId="6ee699f8-d3ad-4170-aa14-3c8d9c704b82" providerId="ADAL" clId="{1F3227B9-2D91-4388-A637-4F8A0C87C961}" dt="2020-04-05T11:31:02.670" v="110" actId="21"/>
          <ac:spMkLst>
            <pc:docMk/>
            <pc:sldMk cId="3417955766" sldId="262"/>
            <ac:spMk id="38" creationId="{26886D48-D8CF-43E2-8A09-E6819FC4FBE4}"/>
          </ac:spMkLst>
        </pc:spChg>
      </pc:sldChg>
    </pc:docChg>
  </pc:docChgLst>
  <pc:docChgLst>
    <pc:chgData name="Hiva Amiri" userId="c4372d16-06e5-481f-933f-d551d3baea39" providerId="ADAL" clId="{9D658EE7-20D7-4D95-A637-3A6B374483E0}"/>
    <pc:docChg chg="undo redo custSel mod addSld delSld modSld sldOrd addMainMaster delMainMaster addSection delSection modSection">
      <pc:chgData name="Hiva Amiri" userId="c4372d16-06e5-481f-933f-d551d3baea39" providerId="ADAL" clId="{9D658EE7-20D7-4D95-A637-3A6B374483E0}" dt="2020-05-05T21:08:28.434" v="6500" actId="14100"/>
      <pc:docMkLst>
        <pc:docMk/>
      </pc:docMkLst>
      <pc:sldChg chg="addSp delSp modSp add del mod setBg setClrOvrMap">
        <pc:chgData name="Hiva Amiri" userId="c4372d16-06e5-481f-933f-d551d3baea39" providerId="ADAL" clId="{9D658EE7-20D7-4D95-A637-3A6B374483E0}" dt="2020-04-29T21:45:22.423" v="6148" actId="313"/>
        <pc:sldMkLst>
          <pc:docMk/>
          <pc:sldMk cId="3997430732" sldId="256"/>
        </pc:sldMkLst>
        <pc:spChg chg="add del mod">
          <ac:chgData name="Hiva Amiri" userId="c4372d16-06e5-481f-933f-d551d3baea39" providerId="ADAL" clId="{9D658EE7-20D7-4D95-A637-3A6B374483E0}" dt="2020-04-29T21:24:22.863" v="5802" actId="478"/>
          <ac:spMkLst>
            <pc:docMk/>
            <pc:sldMk cId="3997430732" sldId="256"/>
            <ac:spMk id="2" creationId="{E235AFD7-456F-48F4-BFC4-0825B282AF02}"/>
          </ac:spMkLst>
        </pc:spChg>
        <pc:spChg chg="add mod ord">
          <ac:chgData name="Hiva Amiri" userId="c4372d16-06e5-481f-933f-d551d3baea39" providerId="ADAL" clId="{9D658EE7-20D7-4D95-A637-3A6B374483E0}" dt="2020-04-29T21:45:22.423" v="6148" actId="313"/>
          <ac:spMkLst>
            <pc:docMk/>
            <pc:sldMk cId="3997430732" sldId="256"/>
            <ac:spMk id="4" creationId="{6409CD2D-4B26-4F70-A2C0-551438A89F38}"/>
          </ac:spMkLst>
        </pc:spChg>
        <pc:spChg chg="mod ord">
          <ac:chgData name="Hiva Amiri" userId="c4372d16-06e5-481f-933f-d551d3baea39" providerId="ADAL" clId="{9D658EE7-20D7-4D95-A637-3A6B374483E0}" dt="2020-04-29T21:43:44.202" v="6133" actId="1076"/>
          <ac:spMkLst>
            <pc:docMk/>
            <pc:sldMk cId="3997430732" sldId="256"/>
            <ac:spMk id="5" creationId="{7AF4F697-E9DD-4C6D-ABD3-6E0E126C4DB9}"/>
          </ac:spMkLst>
        </pc:spChg>
        <pc:spChg chg="del mod ord">
          <ac:chgData name="Hiva Amiri" userId="c4372d16-06e5-481f-933f-d551d3baea39" providerId="ADAL" clId="{9D658EE7-20D7-4D95-A637-3A6B374483E0}" dt="2020-04-29T21:39:25.783" v="6110" actId="478"/>
          <ac:spMkLst>
            <pc:docMk/>
            <pc:sldMk cId="3997430732" sldId="256"/>
            <ac:spMk id="6" creationId="{3680D4AE-E33D-4134-A89E-0157432A77E4}"/>
          </ac:spMkLst>
        </pc:spChg>
        <pc:spChg chg="add mod ord">
          <ac:chgData name="Hiva Amiri" userId="c4372d16-06e5-481f-933f-d551d3baea39" providerId="ADAL" clId="{9D658EE7-20D7-4D95-A637-3A6B374483E0}" dt="2020-04-29T21:43:44.202" v="6133" actId="1076"/>
          <ac:spMkLst>
            <pc:docMk/>
            <pc:sldMk cId="3997430732" sldId="256"/>
            <ac:spMk id="7" creationId="{03504534-444B-441F-B553-875DAC283B5D}"/>
          </ac:spMkLst>
        </pc:spChg>
        <pc:spChg chg="add del mod">
          <ac:chgData name="Hiva Amiri" userId="c4372d16-06e5-481f-933f-d551d3baea39" providerId="ADAL" clId="{9D658EE7-20D7-4D95-A637-3A6B374483E0}" dt="2020-04-29T21:37:22.712" v="6020" actId="11529"/>
          <ac:spMkLst>
            <pc:docMk/>
            <pc:sldMk cId="3997430732" sldId="256"/>
            <ac:spMk id="9" creationId="{30F5D964-F72C-4C51-94DF-EF997274FED1}"/>
          </ac:spMkLst>
        </pc:spChg>
        <pc:spChg chg="add del mod">
          <ac:chgData name="Hiva Amiri" userId="c4372d16-06e5-481f-933f-d551d3baea39" providerId="ADAL" clId="{9D658EE7-20D7-4D95-A637-3A6B374483E0}" dt="2020-04-29T21:38:34.959" v="6061"/>
          <ac:spMkLst>
            <pc:docMk/>
            <pc:sldMk cId="3997430732" sldId="256"/>
            <ac:spMk id="10" creationId="{A0638BCB-CF37-4EDC-93A3-8C119C939E9B}"/>
          </ac:spMkLst>
        </pc:spChg>
        <pc:spChg chg="add del mod">
          <ac:chgData name="Hiva Amiri" userId="c4372d16-06e5-481f-933f-d551d3baea39" providerId="ADAL" clId="{9D658EE7-20D7-4D95-A637-3A6B374483E0}" dt="2020-04-29T21:39:27.917" v="6111" actId="478"/>
          <ac:spMkLst>
            <pc:docMk/>
            <pc:sldMk cId="3997430732" sldId="256"/>
            <ac:spMk id="12" creationId="{DA1512B6-3FE4-446F-A235-AA3BA55647B0}"/>
          </ac:spMkLst>
        </pc:spChg>
        <pc:spChg chg="add del mod">
          <ac:chgData name="Hiva Amiri" userId="c4372d16-06e5-481f-933f-d551d3baea39" providerId="ADAL" clId="{9D658EE7-20D7-4D95-A637-3A6B374483E0}" dt="2020-04-29T21:24:24.739" v="5803" actId="478"/>
          <ac:spMkLst>
            <pc:docMk/>
            <pc:sldMk cId="3997430732" sldId="256"/>
            <ac:spMk id="104" creationId="{143992E8-2D01-4A95-BE8D-5C86754448E1}"/>
          </ac:spMkLst>
        </pc:spChg>
        <pc:spChg chg="add mod">
          <ac:chgData name="Hiva Amiri" userId="c4372d16-06e5-481f-933f-d551d3baea39" providerId="ADAL" clId="{9D658EE7-20D7-4D95-A637-3A6B374483E0}" dt="2020-04-29T21:43:44.202" v="6133" actId="1076"/>
          <ac:spMkLst>
            <pc:docMk/>
            <pc:sldMk cId="3997430732" sldId="256"/>
            <ac:spMk id="105" creationId="{2D11B00D-E8E9-4D86-BC0B-E07ACEA5502F}"/>
          </ac:spMkLst>
        </pc:spChg>
        <pc:spChg chg="add del mod">
          <ac:chgData name="Hiva Amiri" userId="c4372d16-06e5-481f-933f-d551d3baea39" providerId="ADAL" clId="{9D658EE7-20D7-4D95-A637-3A6B374483E0}" dt="2020-04-29T21:39:57.455" v="6120" actId="478"/>
          <ac:spMkLst>
            <pc:docMk/>
            <pc:sldMk cId="3997430732" sldId="256"/>
            <ac:spMk id="112" creationId="{B69DF3BE-08EC-44AF-A6AC-02933E001C15}"/>
          </ac:spMkLst>
        </pc:spChg>
        <pc:spChg chg="add del">
          <ac:chgData name="Hiva Amiri" userId="c4372d16-06e5-481f-933f-d551d3baea39" providerId="ADAL" clId="{9D658EE7-20D7-4D95-A637-3A6B374483E0}" dt="2020-04-29T20:12:25.143" v="5188" actId="26606"/>
          <ac:spMkLst>
            <pc:docMk/>
            <pc:sldMk cId="3997430732" sldId="256"/>
            <ac:spMk id="169" creationId="{7A070EAD-1DCD-4F3D-BA84-799B891A0E19}"/>
          </ac:spMkLst>
        </pc:spChg>
        <pc:grpChg chg="add del">
          <ac:chgData name="Hiva Amiri" userId="c4372d16-06e5-481f-933f-d551d3baea39" providerId="ADAL" clId="{9D658EE7-20D7-4D95-A637-3A6B374483E0}" dt="2020-04-29T20:12:25.143" v="5188" actId="26606"/>
          <ac:grpSpMkLst>
            <pc:docMk/>
            <pc:sldMk cId="3997430732" sldId="256"/>
            <ac:grpSpMk id="170" creationId="{DE471E13-6104-4637-8A8F-B545529B1D11}"/>
          </ac:grpSpMkLst>
        </pc:grpChg>
        <pc:grpChg chg="add del">
          <ac:chgData name="Hiva Amiri" userId="c4372d16-06e5-481f-933f-d551d3baea39" providerId="ADAL" clId="{9D658EE7-20D7-4D95-A637-3A6B374483E0}" dt="2020-04-29T20:12:25.143" v="5188" actId="26606"/>
          <ac:grpSpMkLst>
            <pc:docMk/>
            <pc:sldMk cId="3997430732" sldId="256"/>
            <ac:grpSpMk id="231" creationId="{EB95AFDF-FA7D-4311-9C65-6D507D92F474}"/>
          </ac:grpSpMkLst>
        </pc:grpChg>
        <pc:picChg chg="del">
          <ac:chgData name="Hiva Amiri" userId="c4372d16-06e5-481f-933f-d551d3baea39" providerId="ADAL" clId="{9D658EE7-20D7-4D95-A637-3A6B374483E0}" dt="2020-04-29T20:12:00.155" v="5184" actId="478"/>
          <ac:picMkLst>
            <pc:docMk/>
            <pc:sldMk cId="3997430732" sldId="256"/>
            <ac:picMk id="3" creationId="{C84F6B92-DFE3-4257-A0CC-DE184D88DF15}"/>
          </ac:picMkLst>
        </pc:picChg>
        <pc:picChg chg="add del">
          <ac:chgData name="Hiva Amiri" userId="c4372d16-06e5-481f-933f-d551d3baea39" providerId="ADAL" clId="{9D658EE7-20D7-4D95-A637-3A6B374483E0}" dt="2020-04-29T21:35:13.515" v="5993" actId="478"/>
          <ac:picMkLst>
            <pc:docMk/>
            <pc:sldMk cId="3997430732" sldId="256"/>
            <ac:picMk id="8" creationId="{4225ACE9-95DC-4D72-AB4C-B510F1120554}"/>
          </ac:picMkLst>
        </pc:picChg>
        <pc:picChg chg="add del mod">
          <ac:chgData name="Hiva Amiri" userId="c4372d16-06e5-481f-933f-d551d3baea39" providerId="ADAL" clId="{9D658EE7-20D7-4D95-A637-3A6B374483E0}" dt="2020-04-29T21:35:34.623" v="5997" actId="478"/>
          <ac:picMkLst>
            <pc:docMk/>
            <pc:sldMk cId="3997430732" sldId="256"/>
            <ac:picMk id="61" creationId="{4DA3F79F-22F5-4198-B59F-5880EA1DF041}"/>
          </ac:picMkLst>
        </pc:picChg>
        <pc:picChg chg="add del">
          <ac:chgData name="Hiva Amiri" userId="c4372d16-06e5-481f-933f-d551d3baea39" providerId="ADAL" clId="{9D658EE7-20D7-4D95-A637-3A6B374483E0}" dt="2020-04-29T20:12:25.143" v="5188" actId="26606"/>
          <ac:picMkLst>
            <pc:docMk/>
            <pc:sldMk cId="3997430732" sldId="256"/>
            <ac:picMk id="229" creationId="{5FF7B57D-FF7B-48B3-9F60-9BCEEECF9E76}"/>
          </ac:picMkLst>
        </pc:picChg>
        <pc:picChg chg="add mod">
          <ac:chgData name="Hiva Amiri" userId="c4372d16-06e5-481f-933f-d551d3baea39" providerId="ADAL" clId="{9D658EE7-20D7-4D95-A637-3A6B374483E0}" dt="2020-04-29T21:44:00.489" v="6138" actId="1038"/>
          <ac:picMkLst>
            <pc:docMk/>
            <pc:sldMk cId="3997430732" sldId="256"/>
            <ac:picMk id="1026" creationId="{604F4DCA-D98C-47B8-9AAC-95FEF6A8D7F1}"/>
          </ac:picMkLst>
        </pc:picChg>
      </pc:sldChg>
      <pc:sldChg chg="add del">
        <pc:chgData name="Hiva Amiri" userId="c4372d16-06e5-481f-933f-d551d3baea39" providerId="ADAL" clId="{9D658EE7-20D7-4D95-A637-3A6B374483E0}" dt="2020-04-25T19:04:44.699" v="41" actId="2696"/>
        <pc:sldMkLst>
          <pc:docMk/>
          <pc:sldMk cId="2143162626" sldId="257"/>
        </pc:sldMkLst>
      </pc:sldChg>
      <pc:sldChg chg="add del">
        <pc:chgData name="Hiva Amiri" userId="c4372d16-06e5-481f-933f-d551d3baea39" providerId="ADAL" clId="{9D658EE7-20D7-4D95-A637-3A6B374483E0}" dt="2020-04-25T19:04:44.673" v="39" actId="2696"/>
        <pc:sldMkLst>
          <pc:docMk/>
          <pc:sldMk cId="3021075565" sldId="258"/>
        </pc:sldMkLst>
      </pc:sldChg>
      <pc:sldChg chg="add del">
        <pc:chgData name="Hiva Amiri" userId="c4372d16-06e5-481f-933f-d551d3baea39" providerId="ADAL" clId="{9D658EE7-20D7-4D95-A637-3A6B374483E0}" dt="2020-04-25T19:04:44.667" v="37" actId="2696"/>
        <pc:sldMkLst>
          <pc:docMk/>
          <pc:sldMk cId="1026114962" sldId="259"/>
        </pc:sldMkLst>
      </pc:sldChg>
      <pc:sldChg chg="add del">
        <pc:chgData name="Hiva Amiri" userId="c4372d16-06e5-481f-933f-d551d3baea39" providerId="ADAL" clId="{9D658EE7-20D7-4D95-A637-3A6B374483E0}" dt="2020-04-25T19:04:44.621" v="32" actId="2696"/>
        <pc:sldMkLst>
          <pc:docMk/>
          <pc:sldMk cId="98306963" sldId="260"/>
        </pc:sldMkLst>
      </pc:sldChg>
      <pc:sldChg chg="add del addCm delCm modCm">
        <pc:chgData name="Hiva Amiri" userId="c4372d16-06e5-481f-933f-d551d3baea39" providerId="ADAL" clId="{9D658EE7-20D7-4D95-A637-3A6B374483E0}" dt="2020-04-25T19:04:44.696" v="40" actId="2696"/>
        <pc:sldMkLst>
          <pc:docMk/>
          <pc:sldMk cId="1642906877" sldId="261"/>
        </pc:sldMkLst>
      </pc:sldChg>
      <pc:sldChg chg="add del">
        <pc:chgData name="Hiva Amiri" userId="c4372d16-06e5-481f-933f-d551d3baea39" providerId="ADAL" clId="{9D658EE7-20D7-4D95-A637-3A6B374483E0}" dt="2020-04-25T19:04:44.671" v="38" actId="2696"/>
        <pc:sldMkLst>
          <pc:docMk/>
          <pc:sldMk cId="3417955766" sldId="262"/>
        </pc:sldMkLst>
      </pc:sldChg>
      <pc:sldChg chg="add del">
        <pc:chgData name="Hiva Amiri" userId="c4372d16-06e5-481f-933f-d551d3baea39" providerId="ADAL" clId="{9D658EE7-20D7-4D95-A637-3A6B374483E0}" dt="2020-04-25T19:04:44.663" v="36" actId="2696"/>
        <pc:sldMkLst>
          <pc:docMk/>
          <pc:sldMk cId="174186842" sldId="263"/>
        </pc:sldMkLst>
      </pc:sldChg>
      <pc:sldChg chg="add del">
        <pc:chgData name="Hiva Amiri" userId="c4372d16-06e5-481f-933f-d551d3baea39" providerId="ADAL" clId="{9D658EE7-20D7-4D95-A637-3A6B374483E0}" dt="2020-04-25T19:04:44.639" v="35" actId="2696"/>
        <pc:sldMkLst>
          <pc:docMk/>
          <pc:sldMk cId="679811856" sldId="264"/>
        </pc:sldMkLst>
      </pc:sldChg>
      <pc:sldChg chg="add del">
        <pc:chgData name="Hiva Amiri" userId="c4372d16-06e5-481f-933f-d551d3baea39" providerId="ADAL" clId="{9D658EE7-20D7-4D95-A637-3A6B374483E0}" dt="2020-04-25T19:04:44.634" v="34" actId="2696"/>
        <pc:sldMkLst>
          <pc:docMk/>
          <pc:sldMk cId="4118716901" sldId="265"/>
        </pc:sldMkLst>
      </pc:sldChg>
      <pc:sldChg chg="add del">
        <pc:chgData name="Hiva Amiri" userId="c4372d16-06e5-481f-933f-d551d3baea39" providerId="ADAL" clId="{9D658EE7-20D7-4D95-A637-3A6B374483E0}" dt="2020-04-27T18:31:37.521" v="521" actId="2696"/>
        <pc:sldMkLst>
          <pc:docMk/>
          <pc:sldMk cId="1248684545" sldId="266"/>
        </pc:sldMkLst>
      </pc:sldChg>
      <pc:sldChg chg="add del">
        <pc:chgData name="Hiva Amiri" userId="c4372d16-06e5-481f-933f-d551d3baea39" providerId="ADAL" clId="{9D658EE7-20D7-4D95-A637-3A6B374483E0}" dt="2020-04-25T19:05:23.288" v="47" actId="27028"/>
        <pc:sldMkLst>
          <pc:docMk/>
          <pc:sldMk cId="251087093" sldId="267"/>
        </pc:sldMkLst>
      </pc:sldChg>
      <pc:sldChg chg="addSp delSp add del setBg delDesignElem">
        <pc:chgData name="Hiva Amiri" userId="c4372d16-06e5-481f-933f-d551d3baea39" providerId="ADAL" clId="{9D658EE7-20D7-4D95-A637-3A6B374483E0}" dt="2020-04-25T19:04:49.867" v="44"/>
        <pc:sldMkLst>
          <pc:docMk/>
          <pc:sldMk cId="1029094880" sldId="267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1029094880" sldId="267"/>
            <ac:spMk id="169" creationId="{7A070EAD-1DCD-4F3D-BA84-799B891A0E19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1029094880" sldId="267"/>
            <ac:grpSpMk id="170" creationId="{DE471E13-6104-4637-8A8F-B545529B1D11}"/>
          </ac:grpSpMkLst>
        </pc:grpChg>
      </pc:sldChg>
      <pc:sldChg chg="add">
        <pc:chgData name="Hiva Amiri" userId="c4372d16-06e5-481f-933f-d551d3baea39" providerId="ADAL" clId="{9D658EE7-20D7-4D95-A637-3A6B374483E0}" dt="2020-04-25T19:05:25.595" v="49"/>
        <pc:sldMkLst>
          <pc:docMk/>
          <pc:sldMk cId="4232303622" sldId="267"/>
        </pc:sldMkLst>
      </pc:sldChg>
      <pc:sldChg chg="addSp delSp add del setBg delDesignElem">
        <pc:chgData name="Hiva Amiri" userId="c4372d16-06e5-481f-933f-d551d3baea39" providerId="ADAL" clId="{9D658EE7-20D7-4D95-A637-3A6B374483E0}" dt="2020-04-25T19:04:49.867" v="44"/>
        <pc:sldMkLst>
          <pc:docMk/>
          <pc:sldMk cId="556272381" sldId="268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556272381" sldId="268"/>
            <ac:spMk id="10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556272381" sldId="268"/>
            <ac:grpSpMk id="14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556272381" sldId="268"/>
            <ac:grpSpMk id="43" creationId="{8DB4BB99-C854-45F9-BED1-63D15E3A2411}"/>
          </ac:grpSpMkLst>
        </pc:grpChg>
        <pc:picChg chg="add del">
          <ac:chgData name="Hiva Amiri" userId="c4372d16-06e5-481f-933f-d551d3baea39" providerId="ADAL" clId="{9D658EE7-20D7-4D95-A637-3A6B374483E0}" dt="2020-04-25T19:04:49.867" v="44"/>
          <ac:picMkLst>
            <pc:docMk/>
            <pc:sldMk cId="556272381" sldId="268"/>
            <ac:picMk id="12" creationId="{92D83638-A467-411A-9C31-FE9A111CD885}"/>
          </ac:picMkLst>
        </pc:picChg>
      </pc:sldChg>
      <pc:sldChg chg="add">
        <pc:chgData name="Hiva Amiri" userId="c4372d16-06e5-481f-933f-d551d3baea39" providerId="ADAL" clId="{9D658EE7-20D7-4D95-A637-3A6B374483E0}" dt="2020-04-25T19:05:29.404" v="51"/>
        <pc:sldMkLst>
          <pc:docMk/>
          <pc:sldMk cId="2614777839" sldId="268"/>
        </pc:sldMkLst>
      </pc:sldChg>
      <pc:sldChg chg="addSp delSp add del setBg delDesignElem">
        <pc:chgData name="Hiva Amiri" userId="c4372d16-06e5-481f-933f-d551d3baea39" providerId="ADAL" clId="{9D658EE7-20D7-4D95-A637-3A6B374483E0}" dt="2020-04-25T19:04:49.867" v="44"/>
        <pc:sldMkLst>
          <pc:docMk/>
          <pc:sldMk cId="1152390783" sldId="269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1152390783" sldId="269"/>
            <ac:spMk id="8" creationId="{6BFC9644-673A-459F-B3C5-9310A4E50E3B}"/>
          </ac:spMkLst>
        </pc:spChg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1152390783" sldId="269"/>
            <ac:spMk id="39" creationId="{7D1C411D-0818-4640-8657-2AF78250C802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1152390783" sldId="269"/>
            <ac:grpSpMk id="10" creationId="{4ADB9295-9645-4BF2-ADFD-75800B7FAD06}"/>
          </ac:grpSpMkLst>
        </pc:grpChg>
      </pc:sldChg>
      <pc:sldChg chg="add">
        <pc:chgData name="Hiva Amiri" userId="c4372d16-06e5-481f-933f-d551d3baea39" providerId="ADAL" clId="{9D658EE7-20D7-4D95-A637-3A6B374483E0}" dt="2020-04-25T19:05:30.588" v="53"/>
        <pc:sldMkLst>
          <pc:docMk/>
          <pc:sldMk cId="3763377120" sldId="269"/>
        </pc:sldMkLst>
      </pc:sldChg>
      <pc:sldChg chg="addSp delSp add del setBg delDesignElem">
        <pc:chgData name="Hiva Amiri" userId="c4372d16-06e5-481f-933f-d551d3baea39" providerId="ADAL" clId="{9D658EE7-20D7-4D95-A637-3A6B374483E0}" dt="2020-04-25T19:05:32.722" v="55"/>
        <pc:sldMkLst>
          <pc:docMk/>
          <pc:sldMk cId="406985181" sldId="270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406985181" sldId="270"/>
            <ac:spMk id="9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406985181" sldId="270"/>
            <ac:grpSpMk id="13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406985181" sldId="270"/>
            <ac:grpSpMk id="42" creationId="{8DB4BB99-C854-45F9-BED1-63D15E3A2411}"/>
          </ac:grpSpMkLst>
        </pc:grpChg>
        <pc:picChg chg="add del">
          <ac:chgData name="Hiva Amiri" userId="c4372d16-06e5-481f-933f-d551d3baea39" providerId="ADAL" clId="{9D658EE7-20D7-4D95-A637-3A6B374483E0}" dt="2020-04-25T19:04:49.867" v="44"/>
          <ac:picMkLst>
            <pc:docMk/>
            <pc:sldMk cId="406985181" sldId="270"/>
            <ac:picMk id="11" creationId="{92D83638-A467-411A-9C31-FE9A111CD885}"/>
          </ac:picMkLst>
        </pc:picChg>
      </pc:sldChg>
      <pc:sldChg chg="addSp delSp add del setBg delDesignElem">
        <pc:chgData name="Hiva Amiri" userId="c4372d16-06e5-481f-933f-d551d3baea39" providerId="ADAL" clId="{9D658EE7-20D7-4D95-A637-3A6B374483E0}" dt="2020-04-25T19:04:49.867" v="44"/>
        <pc:sldMkLst>
          <pc:docMk/>
          <pc:sldMk cId="2249076349" sldId="271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2249076349" sldId="271"/>
            <ac:spMk id="10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2249076349" sldId="271"/>
            <ac:grpSpMk id="14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2249076349" sldId="271"/>
            <ac:grpSpMk id="43" creationId="{8DB4BB99-C854-45F9-BED1-63D15E3A2411}"/>
          </ac:grpSpMkLst>
        </pc:grpChg>
        <pc:picChg chg="add del">
          <ac:chgData name="Hiva Amiri" userId="c4372d16-06e5-481f-933f-d551d3baea39" providerId="ADAL" clId="{9D658EE7-20D7-4D95-A637-3A6B374483E0}" dt="2020-04-25T19:04:49.867" v="44"/>
          <ac:picMkLst>
            <pc:docMk/>
            <pc:sldMk cId="2249076349" sldId="271"/>
            <ac:picMk id="12" creationId="{92D83638-A467-411A-9C31-FE9A111CD885}"/>
          </ac:picMkLst>
        </pc:picChg>
      </pc:sldChg>
      <pc:sldChg chg="add">
        <pc:chgData name="Hiva Amiri" userId="c4372d16-06e5-481f-933f-d551d3baea39" providerId="ADAL" clId="{9D658EE7-20D7-4D95-A637-3A6B374483E0}" dt="2020-04-25T19:05:33.713" v="57"/>
        <pc:sldMkLst>
          <pc:docMk/>
          <pc:sldMk cId="3694533930" sldId="271"/>
        </pc:sldMkLst>
      </pc:sldChg>
      <pc:sldChg chg="add">
        <pc:chgData name="Hiva Amiri" userId="c4372d16-06e5-481f-933f-d551d3baea39" providerId="ADAL" clId="{9D658EE7-20D7-4D95-A637-3A6B374483E0}" dt="2020-04-25T19:05:34.591" v="59"/>
        <pc:sldMkLst>
          <pc:docMk/>
          <pc:sldMk cId="1645629239" sldId="272"/>
        </pc:sldMkLst>
      </pc:sldChg>
      <pc:sldChg chg="addSp delSp add del setBg delDesignElem">
        <pc:chgData name="Hiva Amiri" userId="c4372d16-06e5-481f-933f-d551d3baea39" providerId="ADAL" clId="{9D658EE7-20D7-4D95-A637-3A6B374483E0}" dt="2020-04-25T19:04:49.867" v="44"/>
        <pc:sldMkLst>
          <pc:docMk/>
          <pc:sldMk cId="2550778839" sldId="272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2550778839" sldId="272"/>
            <ac:spMk id="8" creationId="{6BFC9644-673A-459F-B3C5-9310A4E50E3B}"/>
          </ac:spMkLst>
        </pc:spChg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2550778839" sldId="272"/>
            <ac:spMk id="39" creationId="{7D1C411D-0818-4640-8657-2AF78250C802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2550778839" sldId="272"/>
            <ac:grpSpMk id="10" creationId="{4ADB9295-9645-4BF2-ADFD-75800B7FAD06}"/>
          </ac:grpSpMkLst>
        </pc:grpChg>
      </pc:sldChg>
      <pc:sldChg chg="addSp delSp add del setBg delDesignElem">
        <pc:chgData name="Hiva Amiri" userId="c4372d16-06e5-481f-933f-d551d3baea39" providerId="ADAL" clId="{9D658EE7-20D7-4D95-A637-3A6B374483E0}" dt="2020-04-25T19:04:49.867" v="44"/>
        <pc:sldMkLst>
          <pc:docMk/>
          <pc:sldMk cId="492154221" sldId="273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492154221" sldId="273"/>
            <ac:spMk id="8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492154221" sldId="273"/>
            <ac:grpSpMk id="12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492154221" sldId="273"/>
            <ac:grpSpMk id="41" creationId="{8DB4BB99-C854-45F9-BED1-63D15E3A2411}"/>
          </ac:grpSpMkLst>
        </pc:grpChg>
        <pc:picChg chg="add del">
          <ac:chgData name="Hiva Amiri" userId="c4372d16-06e5-481f-933f-d551d3baea39" providerId="ADAL" clId="{9D658EE7-20D7-4D95-A637-3A6B374483E0}" dt="2020-04-25T19:04:49.867" v="44"/>
          <ac:picMkLst>
            <pc:docMk/>
            <pc:sldMk cId="492154221" sldId="273"/>
            <ac:picMk id="10" creationId="{92D83638-A467-411A-9C31-FE9A111CD885}"/>
          </ac:picMkLst>
        </pc:picChg>
      </pc:sldChg>
      <pc:sldChg chg="add">
        <pc:chgData name="Hiva Amiri" userId="c4372d16-06e5-481f-933f-d551d3baea39" providerId="ADAL" clId="{9D658EE7-20D7-4D95-A637-3A6B374483E0}" dt="2020-04-25T19:05:35.743" v="61"/>
        <pc:sldMkLst>
          <pc:docMk/>
          <pc:sldMk cId="3008051889" sldId="273"/>
        </pc:sldMkLst>
      </pc:sldChg>
      <pc:sldChg chg="modSp add">
        <pc:chgData name="Hiva Amiri" userId="c4372d16-06e5-481f-933f-d551d3baea39" providerId="ADAL" clId="{9D658EE7-20D7-4D95-A637-3A6B374483E0}" dt="2020-04-25T19:05:37.384" v="64" actId="27636"/>
        <pc:sldMkLst>
          <pc:docMk/>
          <pc:sldMk cId="2611495608" sldId="274"/>
        </pc:sldMkLst>
        <pc:spChg chg="mod">
          <ac:chgData name="Hiva Amiri" userId="c4372d16-06e5-481f-933f-d551d3baea39" providerId="ADAL" clId="{9D658EE7-20D7-4D95-A637-3A6B374483E0}" dt="2020-04-25T19:05:37.384" v="64" actId="27636"/>
          <ac:spMkLst>
            <pc:docMk/>
            <pc:sldMk cId="2611495608" sldId="274"/>
            <ac:spMk id="43" creationId="{31656F22-6368-45CC-B01D-77224390CFF4}"/>
          </ac:spMkLst>
        </pc:spChg>
      </pc:sldChg>
      <pc:sldChg chg="addSp delSp modSp add del setBg delDesignElem">
        <pc:chgData name="Hiva Amiri" userId="c4372d16-06e5-481f-933f-d551d3baea39" providerId="ADAL" clId="{9D658EE7-20D7-4D95-A637-3A6B374483E0}" dt="2020-04-25T19:04:49.867" v="44"/>
        <pc:sldMkLst>
          <pc:docMk/>
          <pc:sldMk cId="3689076690" sldId="274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3689076690" sldId="274"/>
            <ac:spMk id="8" creationId="{6BFC9644-673A-459F-B3C5-9310A4E50E3B}"/>
          </ac:spMkLst>
        </pc:spChg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3689076690" sldId="274"/>
            <ac:spMk id="39" creationId="{7D1C411D-0818-4640-8657-2AF78250C802}"/>
          </ac:spMkLst>
        </pc:spChg>
        <pc:spChg chg="mod">
          <ac:chgData name="Hiva Amiri" userId="c4372d16-06e5-481f-933f-d551d3baea39" providerId="ADAL" clId="{9D658EE7-20D7-4D95-A637-3A6B374483E0}" dt="2020-04-25T19:04:49.867" v="44"/>
          <ac:spMkLst>
            <pc:docMk/>
            <pc:sldMk cId="3689076690" sldId="274"/>
            <ac:spMk id="43" creationId="{31656F22-6368-45CC-B01D-77224390CFF4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3689076690" sldId="274"/>
            <ac:grpSpMk id="10" creationId="{4ADB9295-9645-4BF2-ADFD-75800B7FAD06}"/>
          </ac:grpSpMkLst>
        </pc:grpChg>
      </pc:sldChg>
      <pc:sldChg chg="add">
        <pc:chgData name="Hiva Amiri" userId="c4372d16-06e5-481f-933f-d551d3baea39" providerId="ADAL" clId="{9D658EE7-20D7-4D95-A637-3A6B374483E0}" dt="2020-04-25T19:05:38.201" v="66"/>
        <pc:sldMkLst>
          <pc:docMk/>
          <pc:sldMk cId="641209774" sldId="275"/>
        </pc:sldMkLst>
      </pc:sldChg>
      <pc:sldChg chg="addSp delSp add del setBg delDesignElem">
        <pc:chgData name="Hiva Amiri" userId="c4372d16-06e5-481f-933f-d551d3baea39" providerId="ADAL" clId="{9D658EE7-20D7-4D95-A637-3A6B374483E0}" dt="2020-04-25T19:04:49.867" v="44"/>
        <pc:sldMkLst>
          <pc:docMk/>
          <pc:sldMk cId="1349429157" sldId="275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1349429157" sldId="275"/>
            <ac:spMk id="8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1349429157" sldId="275"/>
            <ac:grpSpMk id="12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1349429157" sldId="275"/>
            <ac:grpSpMk id="41" creationId="{8DB4BB99-C854-45F9-BED1-63D15E3A2411}"/>
          </ac:grpSpMkLst>
        </pc:grpChg>
        <pc:picChg chg="add del">
          <ac:chgData name="Hiva Amiri" userId="c4372d16-06e5-481f-933f-d551d3baea39" providerId="ADAL" clId="{9D658EE7-20D7-4D95-A637-3A6B374483E0}" dt="2020-04-25T19:04:49.867" v="44"/>
          <ac:picMkLst>
            <pc:docMk/>
            <pc:sldMk cId="1349429157" sldId="275"/>
            <ac:picMk id="10" creationId="{92D83638-A467-411A-9C31-FE9A111CD885}"/>
          </ac:picMkLst>
        </pc:picChg>
      </pc:sldChg>
      <pc:sldChg chg="addSp delSp add del setBg delDesignElem">
        <pc:chgData name="Hiva Amiri" userId="c4372d16-06e5-481f-933f-d551d3baea39" providerId="ADAL" clId="{9D658EE7-20D7-4D95-A637-3A6B374483E0}" dt="2020-04-25T19:05:40.069" v="68"/>
        <pc:sldMkLst>
          <pc:docMk/>
          <pc:sldMk cId="1201620443" sldId="276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1201620443" sldId="276"/>
            <ac:spMk id="9" creationId="{6BFC9644-673A-459F-B3C5-9310A4E50E3B}"/>
          </ac:spMkLst>
        </pc:spChg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1201620443" sldId="276"/>
            <ac:spMk id="40" creationId="{7D1C411D-0818-4640-8657-2AF78250C802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1201620443" sldId="276"/>
            <ac:grpSpMk id="11" creationId="{4ADB9295-9645-4BF2-ADFD-75800B7FAD06}"/>
          </ac:grpSpMkLst>
        </pc:grpChg>
      </pc:sldChg>
      <pc:sldChg chg="addSp delSp add del setBg delDesignElem">
        <pc:chgData name="Hiva Amiri" userId="c4372d16-06e5-481f-933f-d551d3baea39" providerId="ADAL" clId="{9D658EE7-20D7-4D95-A637-3A6B374483E0}" dt="2020-04-25T19:05:41.276" v="70"/>
        <pc:sldMkLst>
          <pc:docMk/>
          <pc:sldMk cId="1015731842" sldId="277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1015731842" sldId="277"/>
            <ac:spMk id="9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1015731842" sldId="277"/>
            <ac:grpSpMk id="13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1015731842" sldId="277"/>
            <ac:grpSpMk id="42" creationId="{8DB4BB99-C854-45F9-BED1-63D15E3A2411}"/>
          </ac:grpSpMkLst>
        </pc:grpChg>
        <pc:picChg chg="add del">
          <ac:chgData name="Hiva Amiri" userId="c4372d16-06e5-481f-933f-d551d3baea39" providerId="ADAL" clId="{9D658EE7-20D7-4D95-A637-3A6B374483E0}" dt="2020-04-25T19:04:49.867" v="44"/>
          <ac:picMkLst>
            <pc:docMk/>
            <pc:sldMk cId="1015731842" sldId="277"/>
            <ac:picMk id="11" creationId="{92D83638-A467-411A-9C31-FE9A111CD885}"/>
          </ac:picMkLst>
        </pc:picChg>
      </pc:sldChg>
      <pc:sldChg chg="addSp delSp add del setBg delDesignElem">
        <pc:chgData name="Hiva Amiri" userId="c4372d16-06e5-481f-933f-d551d3baea39" providerId="ADAL" clId="{9D658EE7-20D7-4D95-A637-3A6B374483E0}" dt="2020-04-25T19:04:49.867" v="44"/>
        <pc:sldMkLst>
          <pc:docMk/>
          <pc:sldMk cId="377375054" sldId="278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377375054" sldId="278"/>
            <ac:spMk id="8" creationId="{6BFC9644-673A-459F-B3C5-9310A4E50E3B}"/>
          </ac:spMkLst>
        </pc:spChg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377375054" sldId="278"/>
            <ac:spMk id="39" creationId="{7D1C411D-0818-4640-8657-2AF78250C802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377375054" sldId="278"/>
            <ac:grpSpMk id="10" creationId="{4ADB9295-9645-4BF2-ADFD-75800B7FAD06}"/>
          </ac:grpSpMkLst>
        </pc:grpChg>
      </pc:sldChg>
      <pc:sldChg chg="add">
        <pc:chgData name="Hiva Amiri" userId="c4372d16-06e5-481f-933f-d551d3baea39" providerId="ADAL" clId="{9D658EE7-20D7-4D95-A637-3A6B374483E0}" dt="2020-04-25T19:05:42.373" v="72"/>
        <pc:sldMkLst>
          <pc:docMk/>
          <pc:sldMk cId="4024370396" sldId="278"/>
        </pc:sldMkLst>
      </pc:sldChg>
      <pc:sldChg chg="addSp delSp add del setBg delDesignElem">
        <pc:chgData name="Hiva Amiri" userId="c4372d16-06e5-481f-933f-d551d3baea39" providerId="ADAL" clId="{9D658EE7-20D7-4D95-A637-3A6B374483E0}" dt="2020-04-25T19:04:49.867" v="44"/>
        <pc:sldMkLst>
          <pc:docMk/>
          <pc:sldMk cId="1191632662" sldId="279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1191632662" sldId="279"/>
            <ac:spMk id="8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1191632662" sldId="279"/>
            <ac:grpSpMk id="12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1191632662" sldId="279"/>
            <ac:grpSpMk id="41" creationId="{8DB4BB99-C854-45F9-BED1-63D15E3A2411}"/>
          </ac:grpSpMkLst>
        </pc:grpChg>
        <pc:picChg chg="add del">
          <ac:chgData name="Hiva Amiri" userId="c4372d16-06e5-481f-933f-d551d3baea39" providerId="ADAL" clId="{9D658EE7-20D7-4D95-A637-3A6B374483E0}" dt="2020-04-25T19:04:49.867" v="44"/>
          <ac:picMkLst>
            <pc:docMk/>
            <pc:sldMk cId="1191632662" sldId="279"/>
            <ac:picMk id="10" creationId="{92D83638-A467-411A-9C31-FE9A111CD885}"/>
          </ac:picMkLst>
        </pc:picChg>
      </pc:sldChg>
      <pc:sldChg chg="add">
        <pc:chgData name="Hiva Amiri" userId="c4372d16-06e5-481f-933f-d551d3baea39" providerId="ADAL" clId="{9D658EE7-20D7-4D95-A637-3A6B374483E0}" dt="2020-04-25T19:05:43.465" v="74"/>
        <pc:sldMkLst>
          <pc:docMk/>
          <pc:sldMk cId="3740009893" sldId="279"/>
        </pc:sldMkLst>
      </pc:sldChg>
      <pc:sldChg chg="addSp delSp add del setBg delDesignElem">
        <pc:chgData name="Hiva Amiri" userId="c4372d16-06e5-481f-933f-d551d3baea39" providerId="ADAL" clId="{9D658EE7-20D7-4D95-A637-3A6B374483E0}" dt="2020-04-25T19:04:49.867" v="44"/>
        <pc:sldMkLst>
          <pc:docMk/>
          <pc:sldMk cId="1982765383" sldId="280"/>
        </pc:sldMkLst>
        <pc:spChg chg="add del">
          <ac:chgData name="Hiva Amiri" userId="c4372d16-06e5-481f-933f-d551d3baea39" providerId="ADAL" clId="{9D658EE7-20D7-4D95-A637-3A6B374483E0}" dt="2020-04-25T19:04:49.867" v="44"/>
          <ac:spMkLst>
            <pc:docMk/>
            <pc:sldMk cId="1982765383" sldId="280"/>
            <ac:spMk id="70" creationId="{7A070EAD-1DCD-4F3D-BA84-799B891A0E19}"/>
          </ac:spMkLst>
        </pc:s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1982765383" sldId="280"/>
            <ac:grpSpMk id="14" creationId="{FF5EAD09-B81D-415F-8BCF-73C81AE05F21}"/>
          </ac:grpSpMkLst>
        </pc:grpChg>
        <pc:grpChg chg="add del">
          <ac:chgData name="Hiva Amiri" userId="c4372d16-06e5-481f-933f-d551d3baea39" providerId="ADAL" clId="{9D658EE7-20D7-4D95-A637-3A6B374483E0}" dt="2020-04-25T19:04:49.867" v="44"/>
          <ac:grpSpMkLst>
            <pc:docMk/>
            <pc:sldMk cId="1982765383" sldId="280"/>
            <ac:grpSpMk id="72" creationId="{DE471E13-6104-4637-8A8F-B545529B1D11}"/>
          </ac:grpSpMkLst>
        </pc:grpChg>
        <pc:picChg chg="add del">
          <ac:chgData name="Hiva Amiri" userId="c4372d16-06e5-481f-933f-d551d3baea39" providerId="ADAL" clId="{9D658EE7-20D7-4D95-A637-3A6B374483E0}" dt="2020-04-25T19:04:49.867" v="44"/>
          <ac:picMkLst>
            <pc:docMk/>
            <pc:sldMk cId="1982765383" sldId="280"/>
            <ac:picMk id="12" creationId="{9ACD3AF8-B16E-4174-8C1A-41F683C4AF8A}"/>
          </ac:picMkLst>
        </pc:picChg>
      </pc:sldChg>
      <pc:sldChg chg="add">
        <pc:chgData name="Hiva Amiri" userId="c4372d16-06e5-481f-933f-d551d3baea39" providerId="ADAL" clId="{9D658EE7-20D7-4D95-A637-3A6B374483E0}" dt="2020-04-25T19:05:45.274" v="76"/>
        <pc:sldMkLst>
          <pc:docMk/>
          <pc:sldMk cId="3831120767" sldId="280"/>
        </pc:sldMkLst>
      </pc:sldChg>
      <pc:sldChg chg="addSp delSp modSp delDesignElem addCm delCm modCm">
        <pc:chgData name="Hiva Amiri" userId="c4372d16-06e5-481f-933f-d551d3baea39" providerId="ADAL" clId="{9D658EE7-20D7-4D95-A637-3A6B374483E0}" dt="2020-04-29T22:03:59.898" v="6237"/>
        <pc:sldMkLst>
          <pc:docMk/>
          <pc:sldMk cId="2377435492" sldId="281"/>
        </pc:sldMkLst>
        <pc:spChg chg="mod">
          <ac:chgData name="Hiva Amiri" userId="c4372d16-06e5-481f-933f-d551d3baea39" providerId="ADAL" clId="{9D658EE7-20D7-4D95-A637-3A6B374483E0}" dt="2020-04-29T20:11:51.065" v="5182" actId="1076"/>
          <ac:spMkLst>
            <pc:docMk/>
            <pc:sldMk cId="2377435492" sldId="281"/>
            <ac:spMk id="4" creationId="{654E96BE-545F-49B3-84EF-DC98961F5927}"/>
          </ac:spMkLst>
        </pc:spChg>
        <pc:spChg chg="add del">
          <ac:chgData name="Hiva Amiri" userId="c4372d16-06e5-481f-933f-d551d3baea39" providerId="ADAL" clId="{9D658EE7-20D7-4D95-A637-3A6B374483E0}" dt="2020-04-27T17:54:57.010" v="294"/>
          <ac:spMkLst>
            <pc:docMk/>
            <pc:sldMk cId="2377435492" sldId="281"/>
            <ac:spMk id="5" creationId="{38E3DA7E-C0C2-4570-96F4-B156379E7856}"/>
          </ac:spMkLst>
        </pc:spChg>
        <pc:spChg chg="add mod">
          <ac:chgData name="Hiva Amiri" userId="c4372d16-06e5-481f-933f-d551d3baea39" providerId="ADAL" clId="{9D658EE7-20D7-4D95-A637-3A6B374483E0}" dt="2020-04-29T21:48:44.320" v="6154" actId="13900"/>
          <ac:spMkLst>
            <pc:docMk/>
            <pc:sldMk cId="2377435492" sldId="281"/>
            <ac:spMk id="6" creationId="{D92E9CC5-51DD-4BD3-B99B-F5D724754754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2377435492" sldId="281"/>
            <ac:spMk id="10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2377435492" sldId="281"/>
            <ac:grpSpMk id="14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2377435492" sldId="281"/>
            <ac:grpSpMk id="43" creationId="{8DB4BB99-C854-45F9-BED1-63D15E3A2411}"/>
          </ac:grpSpMkLst>
        </pc:grpChg>
        <pc:graphicFrameChg chg="del mod">
          <ac:chgData name="Hiva Amiri" userId="c4372d16-06e5-481f-933f-d551d3baea39" providerId="ADAL" clId="{9D658EE7-20D7-4D95-A637-3A6B374483E0}" dt="2020-04-27T17:54:48.339" v="286" actId="478"/>
          <ac:graphicFrameMkLst>
            <pc:docMk/>
            <pc:sldMk cId="2377435492" sldId="281"/>
            <ac:graphicFrameMk id="55" creationId="{FE174F85-E08B-40D3-BF6A-88F1A2EF8B29}"/>
          </ac:graphicFrameMkLst>
        </pc:graphicFrame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2377435492" sldId="281"/>
            <ac:picMk id="12" creationId="{92D83638-A467-411A-9C31-FE9A111CD885}"/>
          </ac:picMkLst>
        </pc:picChg>
        <pc:picChg chg="add del">
          <ac:chgData name="Hiva Amiri" userId="c4372d16-06e5-481f-933f-d551d3baea39" providerId="ADAL" clId="{9D658EE7-20D7-4D95-A637-3A6B374483E0}" dt="2020-04-29T21:42:37.861" v="6122" actId="478"/>
          <ac:picMkLst>
            <pc:docMk/>
            <pc:sldMk cId="2377435492" sldId="281"/>
            <ac:picMk id="54" creationId="{9C398FD3-7604-486F-BE6C-CE5765924450}"/>
          </ac:picMkLst>
        </pc:picChg>
        <pc:picChg chg="del mod">
          <ac:chgData name="Hiva Amiri" userId="c4372d16-06e5-481f-933f-d551d3baea39" providerId="ADAL" clId="{9D658EE7-20D7-4D95-A637-3A6B374483E0}" dt="2020-04-29T20:11:39.194" v="5180" actId="478"/>
          <ac:picMkLst>
            <pc:docMk/>
            <pc:sldMk cId="2377435492" sldId="281"/>
            <ac:picMk id="54" creationId="{F74CA58D-DA7A-4126-A834-CFA00F7562C8}"/>
          </ac:picMkLst>
        </pc:picChg>
        <pc:picChg chg="add">
          <ac:chgData name="Hiva Amiri" userId="c4372d16-06e5-481f-933f-d551d3baea39" providerId="ADAL" clId="{9D658EE7-20D7-4D95-A637-3A6B374483E0}" dt="2020-04-29T20:11:37.138" v="5179"/>
          <ac:picMkLst>
            <pc:docMk/>
            <pc:sldMk cId="2377435492" sldId="281"/>
            <ac:picMk id="55" creationId="{6A8ADDFA-09C6-42DF-B331-09BF7890164E}"/>
          </ac:picMkLst>
        </pc:picChg>
      </pc:sldChg>
      <pc:sldChg chg="addSp delSp modSp delDesignElem addCm modCm">
        <pc:chgData name="Hiva Amiri" userId="c4372d16-06e5-481f-933f-d551d3baea39" providerId="ADAL" clId="{9D658EE7-20D7-4D95-A637-3A6B374483E0}" dt="2020-04-29T22:03:59.898" v="6237"/>
        <pc:sldMkLst>
          <pc:docMk/>
          <pc:sldMk cId="1642906877" sldId="283"/>
        </pc:sldMkLst>
        <pc:spChg chg="add mod">
          <ac:chgData name="Hiva Amiri" userId="c4372d16-06e5-481f-933f-d551d3baea39" providerId="ADAL" clId="{9D658EE7-20D7-4D95-A637-3A6B374483E0}" dt="2020-04-27T17:53:20.011" v="285" actId="1076"/>
          <ac:spMkLst>
            <pc:docMk/>
            <pc:sldMk cId="1642906877" sldId="283"/>
            <ac:spMk id="3" creationId="{4DCB09F7-9AE5-4A6E-B53D-11C079A0BD7F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1642906877" sldId="283"/>
            <ac:spMk id="8" creationId="{6BFC9644-673A-459F-B3C5-9310A4E50E3B}"/>
          </ac:spMkLst>
        </pc:spChg>
        <pc:spChg chg="add del">
          <ac:chgData name="Hiva Amiri" userId="c4372d16-06e5-481f-933f-d551d3baea39" providerId="ADAL" clId="{9D658EE7-20D7-4D95-A637-3A6B374483E0}" dt="2020-04-27T17:40:15.957" v="217"/>
          <ac:spMkLst>
            <pc:docMk/>
            <pc:sldMk cId="1642906877" sldId="283"/>
            <ac:spMk id="38" creationId="{E44C3F48-F376-496F-A8CC-7CE7AC50F1CC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1642906877" sldId="283"/>
            <ac:spMk id="39" creationId="{7D1C411D-0818-4640-8657-2AF78250C802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1642906877" sldId="283"/>
            <ac:grpSpMk id="10" creationId="{4ADB9295-9645-4BF2-ADFD-75800B7FAD06}"/>
          </ac:grpSpMkLst>
        </pc:grpChg>
        <pc:graphicFrameChg chg="mod">
          <ac:chgData name="Hiva Amiri" userId="c4372d16-06e5-481f-933f-d551d3baea39" providerId="ADAL" clId="{9D658EE7-20D7-4D95-A637-3A6B374483E0}" dt="2020-04-27T17:50:50.982" v="279"/>
          <ac:graphicFrameMkLst>
            <pc:docMk/>
            <pc:sldMk cId="1642906877" sldId="283"/>
            <ac:graphicFrameMk id="5" creationId="{77621560-02D1-47DF-AD9A-954100660F43}"/>
          </ac:graphicFrameMkLst>
        </pc:graphicFrameChg>
        <pc:picChg chg="add mod">
          <ac:chgData name="Hiva Amiri" userId="c4372d16-06e5-481f-933f-d551d3baea39" providerId="ADAL" clId="{9D658EE7-20D7-4D95-A637-3A6B374483E0}" dt="2020-04-29T21:43:13.497" v="6127" actId="1076"/>
          <ac:picMkLst>
            <pc:docMk/>
            <pc:sldMk cId="1642906877" sldId="283"/>
            <ac:picMk id="38" creationId="{82EB5E27-DC9A-442B-9700-AC6699767152}"/>
          </ac:picMkLst>
        </pc:picChg>
        <pc:picChg chg="del">
          <ac:chgData name="Hiva Amiri" userId="c4372d16-06e5-481f-933f-d551d3baea39" providerId="ADAL" clId="{9D658EE7-20D7-4D95-A637-3A6B374483E0}" dt="2020-04-29T21:42:43.697" v="6124" actId="478"/>
          <ac:picMkLst>
            <pc:docMk/>
            <pc:sldMk cId="1642906877" sldId="283"/>
            <ac:picMk id="40" creationId="{D3DF3756-0B78-4A94-AD6C-FCA1DE907B0C}"/>
          </ac:picMkLst>
        </pc:picChg>
      </pc:sldChg>
      <pc:sldChg chg="addSp delSp modSp delDesignElem">
        <pc:chgData name="Hiva Amiri" userId="c4372d16-06e5-481f-933f-d551d3baea39" providerId="ADAL" clId="{9D658EE7-20D7-4D95-A637-3A6B374483E0}" dt="2020-05-05T21:08:28.434" v="6500" actId="14100"/>
        <pc:sldMkLst>
          <pc:docMk/>
          <pc:sldMk cId="1900334146" sldId="284"/>
        </pc:sldMkLst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1900334146" sldId="284"/>
            <ac:spMk id="9" creationId="{E9B448F0-DA06-4165-AB5F-4330A20E06D0}"/>
          </ac:spMkLst>
        </pc:spChg>
        <pc:spChg chg="del">
          <ac:chgData name="Hiva Amiri" userId="c4372d16-06e5-481f-933f-d551d3baea39" providerId="ADAL" clId="{9D658EE7-20D7-4D95-A637-3A6B374483E0}" dt="2020-04-27T17:40:38.638" v="221"/>
          <ac:spMkLst>
            <pc:docMk/>
            <pc:sldMk cId="1900334146" sldId="284"/>
            <ac:spMk id="54" creationId="{F2583DD8-ED90-4747-AA57-434D18AEB675}"/>
          </ac:spMkLst>
        </pc:spChg>
        <pc:spChg chg="add mod">
          <ac:chgData name="Hiva Amiri" userId="c4372d16-06e5-481f-933f-d551d3baea39" providerId="ADAL" clId="{9D658EE7-20D7-4D95-A637-3A6B374483E0}" dt="2020-04-29T20:11:12.888" v="5174" actId="1076"/>
          <ac:spMkLst>
            <pc:docMk/>
            <pc:sldMk cId="1900334146" sldId="284"/>
            <ac:spMk id="61" creationId="{C264F115-4694-49AB-B527-4E5284F93DB7}"/>
          </ac:spMkLst>
        </pc:spChg>
        <pc:spChg chg="add del">
          <ac:chgData name="Hiva Amiri" userId="c4372d16-06e5-481f-933f-d551d3baea39" providerId="ADAL" clId="{9D658EE7-20D7-4D95-A637-3A6B374483E0}" dt="2020-04-27T17:40:36.748" v="220"/>
          <ac:spMkLst>
            <pc:docMk/>
            <pc:sldMk cId="1900334146" sldId="284"/>
            <ac:spMk id="62" creationId="{7CD9A195-2286-4B13-9D26-C3DC1F19D501}"/>
          </ac:spMkLst>
        </pc:spChg>
        <pc:spChg chg="add mod">
          <ac:chgData name="Hiva Amiri" userId="c4372d16-06e5-481f-933f-d551d3baea39" providerId="ADAL" clId="{9D658EE7-20D7-4D95-A637-3A6B374483E0}" dt="2020-05-05T21:08:28.434" v="6500" actId="14100"/>
          <ac:spMkLst>
            <pc:docMk/>
            <pc:sldMk cId="1900334146" sldId="284"/>
            <ac:spMk id="62" creationId="{B6BB15E4-E4EB-41E5-953B-5A6E16A2000E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1900334146" sldId="284"/>
            <ac:grpSpMk id="13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1900334146" sldId="284"/>
            <ac:grpSpMk id="42" creationId="{8DB4BB99-C854-45F9-BED1-63D15E3A2411}"/>
          </ac:grpSpMkLst>
        </pc:grpChg>
        <pc:graphicFrameChg chg="mod">
          <ac:chgData name="Hiva Amiri" userId="c4372d16-06e5-481f-933f-d551d3baea39" providerId="ADAL" clId="{9D658EE7-20D7-4D95-A637-3A6B374483E0}" dt="2020-04-27T17:25:30.225" v="147" actId="20577"/>
          <ac:graphicFrameMkLst>
            <pc:docMk/>
            <pc:sldMk cId="1900334146" sldId="284"/>
            <ac:graphicFrameMk id="6" creationId="{2AB412BC-3CF1-419B-8DC0-B3002169FC08}"/>
          </ac:graphicFrameMkLst>
        </pc:graphicFrameChg>
        <pc:graphicFrameChg chg="mod">
          <ac:chgData name="Hiva Amiri" userId="c4372d16-06e5-481f-933f-d551d3baea39" providerId="ADAL" clId="{9D658EE7-20D7-4D95-A637-3A6B374483E0}" dt="2020-05-05T21:06:00.636" v="6497" actId="478"/>
          <ac:graphicFrameMkLst>
            <pc:docMk/>
            <pc:sldMk cId="1900334146" sldId="284"/>
            <ac:graphicFrameMk id="7" creationId="{08E19C2C-1CF0-4A43-A586-20A1537BD487}"/>
          </ac:graphicFrameMkLst>
        </pc:graphicFrame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1900334146" sldId="284"/>
            <ac:picMk id="11" creationId="{92D83638-A467-411A-9C31-FE9A111CD885}"/>
          </ac:picMkLst>
        </pc:picChg>
        <pc:picChg chg="del">
          <ac:chgData name="Hiva Amiri" userId="c4372d16-06e5-481f-933f-d551d3baea39" providerId="ADAL" clId="{9D658EE7-20D7-4D95-A637-3A6B374483E0}" dt="2020-04-29T20:11:06.160" v="5173" actId="478"/>
          <ac:picMkLst>
            <pc:docMk/>
            <pc:sldMk cId="1900334146" sldId="284"/>
            <ac:picMk id="62" creationId="{52B36208-43A3-419D-ABB0-5A55FD285D2F}"/>
          </ac:picMkLst>
        </pc:picChg>
        <pc:picChg chg="add">
          <ac:chgData name="Hiva Amiri" userId="c4372d16-06e5-481f-933f-d551d3baea39" providerId="ADAL" clId="{9D658EE7-20D7-4D95-A637-3A6B374483E0}" dt="2020-04-29T20:11:03.602" v="5172"/>
          <ac:picMkLst>
            <pc:docMk/>
            <pc:sldMk cId="1900334146" sldId="284"/>
            <ac:picMk id="63" creationId="{14C0177B-14E0-4659-B8E8-3C004378C2A0}"/>
          </ac:picMkLst>
        </pc:picChg>
      </pc:sldChg>
      <pc:sldChg chg="addSp delSp modSp ord delDesignElem">
        <pc:chgData name="Hiva Amiri" userId="c4372d16-06e5-481f-933f-d551d3baea39" providerId="ADAL" clId="{9D658EE7-20D7-4D95-A637-3A6B374483E0}" dt="2020-04-29T22:03:59.898" v="6237"/>
        <pc:sldMkLst>
          <pc:docMk/>
          <pc:sldMk cId="3021075565" sldId="285"/>
        </pc:sldMkLst>
        <pc:spChg chg="mod">
          <ac:chgData name="Hiva Amiri" userId="c4372d16-06e5-481f-933f-d551d3baea39" providerId="ADAL" clId="{9D658EE7-20D7-4D95-A637-3A6B374483E0}" dt="2020-04-29T20:11:32.457" v="5178" actId="1076"/>
          <ac:spMkLst>
            <pc:docMk/>
            <pc:sldMk cId="3021075565" sldId="285"/>
            <ac:spMk id="4" creationId="{3E2574F3-B206-4BA0-98D8-6EFE86C21D71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3021075565" sldId="285"/>
            <ac:spMk id="10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3021075565" sldId="285"/>
            <ac:grpSpMk id="14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3021075565" sldId="285"/>
            <ac:grpSpMk id="43" creationId="{8DB4BB99-C854-45F9-BED1-63D15E3A2411}"/>
          </ac:grpSpMkLst>
        </pc:grp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3021075565" sldId="285"/>
            <ac:picMk id="12" creationId="{92D83638-A467-411A-9C31-FE9A111CD885}"/>
          </ac:picMkLst>
        </pc:picChg>
        <pc:picChg chg="del">
          <ac:chgData name="Hiva Amiri" userId="c4372d16-06e5-481f-933f-d551d3baea39" providerId="ADAL" clId="{9D658EE7-20D7-4D95-A637-3A6B374483E0}" dt="2020-04-29T20:11:24.246" v="5176" actId="478"/>
          <ac:picMkLst>
            <pc:docMk/>
            <pc:sldMk cId="3021075565" sldId="285"/>
            <ac:picMk id="54" creationId="{2896D920-E847-4DD2-98C2-0FF70E8FFD53}"/>
          </ac:picMkLst>
        </pc:picChg>
        <pc:picChg chg="add">
          <ac:chgData name="Hiva Amiri" userId="c4372d16-06e5-481f-933f-d551d3baea39" providerId="ADAL" clId="{9D658EE7-20D7-4D95-A637-3A6B374483E0}" dt="2020-04-29T20:11:21.702" v="5175"/>
          <ac:picMkLst>
            <pc:docMk/>
            <pc:sldMk cId="3021075565" sldId="285"/>
            <ac:picMk id="55" creationId="{EA2A599A-0AC4-4FC6-B6F3-7389212EBA6A}"/>
          </ac:picMkLst>
        </pc:picChg>
      </pc:sldChg>
      <pc:sldChg chg="addSp delSp modSp delDesignElem addCm modCm">
        <pc:chgData name="Hiva Amiri" userId="c4372d16-06e5-481f-933f-d551d3baea39" providerId="ADAL" clId="{9D658EE7-20D7-4D95-A637-3A6B374483E0}" dt="2020-05-05T21:05:12.061" v="6496" actId="1037"/>
        <pc:sldMkLst>
          <pc:docMk/>
          <pc:sldMk cId="1979456410" sldId="286"/>
        </pc:sldMkLst>
        <pc:spChg chg="mod">
          <ac:chgData name="Hiva Amiri" userId="c4372d16-06e5-481f-933f-d551d3baea39" providerId="ADAL" clId="{9D658EE7-20D7-4D95-A637-3A6B374483E0}" dt="2020-05-05T21:03:48.948" v="6488" actId="1076"/>
          <ac:spMkLst>
            <pc:docMk/>
            <pc:sldMk cId="1979456410" sldId="286"/>
            <ac:spMk id="2" creationId="{4D8E37FF-6D11-4AE8-993C-35A534ADEA67}"/>
          </ac:spMkLst>
        </pc:spChg>
        <pc:spChg chg="add mod">
          <ac:chgData name="Hiva Amiri" userId="c4372d16-06e5-481f-933f-d551d3baea39" providerId="ADAL" clId="{9D658EE7-20D7-4D95-A637-3A6B374483E0}" dt="2020-04-27T18:05:07.213" v="350" actId="1076"/>
          <ac:spMkLst>
            <pc:docMk/>
            <pc:sldMk cId="1979456410" sldId="286"/>
            <ac:spMk id="5" creationId="{F4119985-B8B3-4182-B3F7-B1213C00AF97}"/>
          </ac:spMkLst>
        </pc:spChg>
        <pc:spChg chg="add mod">
          <ac:chgData name="Hiva Amiri" userId="c4372d16-06e5-481f-933f-d551d3baea39" providerId="ADAL" clId="{9D658EE7-20D7-4D95-A637-3A6B374483E0}" dt="2020-05-05T21:01:12.521" v="6479" actId="1038"/>
          <ac:spMkLst>
            <pc:docMk/>
            <pc:sldMk cId="1979456410" sldId="286"/>
            <ac:spMk id="6" creationId="{0D10C959-9110-495B-AE15-562008A5CFD8}"/>
          </ac:spMkLst>
        </pc:spChg>
        <pc:spChg chg="add mod ord">
          <ac:chgData name="Hiva Amiri" userId="c4372d16-06e5-481f-933f-d551d3baea39" providerId="ADAL" clId="{9D658EE7-20D7-4D95-A637-3A6B374483E0}" dt="2020-05-05T21:04:15.940" v="6494" actId="1076"/>
          <ac:spMkLst>
            <pc:docMk/>
            <pc:sldMk cId="1979456410" sldId="286"/>
            <ac:spMk id="7" creationId="{2B421BA6-457C-4DD8-9A22-C220C08E681A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1979456410" sldId="286"/>
            <ac:spMk id="8" creationId="{6BFC9644-673A-459F-B3C5-9310A4E50E3B}"/>
          </ac:spMkLst>
        </pc:spChg>
        <pc:spChg chg="add mod ord">
          <ac:chgData name="Hiva Amiri" userId="c4372d16-06e5-481f-933f-d551d3baea39" providerId="ADAL" clId="{9D658EE7-20D7-4D95-A637-3A6B374483E0}" dt="2020-05-05T21:04:01.522" v="6491" actId="167"/>
          <ac:spMkLst>
            <pc:docMk/>
            <pc:sldMk cId="1979456410" sldId="286"/>
            <ac:spMk id="9" creationId="{63B4B5CA-009E-4235-B5B4-CBAC49FCD9AF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1979456410" sldId="286"/>
            <ac:spMk id="39" creationId="{7D1C411D-0818-4640-8657-2AF78250C802}"/>
          </ac:spMkLst>
        </pc:spChg>
        <pc:spChg chg="add mod">
          <ac:chgData name="Hiva Amiri" userId="c4372d16-06e5-481f-933f-d551d3baea39" providerId="ADAL" clId="{9D658EE7-20D7-4D95-A637-3A6B374483E0}" dt="2020-05-05T21:01:12.521" v="6479" actId="1038"/>
          <ac:spMkLst>
            <pc:docMk/>
            <pc:sldMk cId="1979456410" sldId="286"/>
            <ac:spMk id="40" creationId="{192E57B3-7419-44F1-ABA8-98B8C993D4D2}"/>
          </ac:spMkLst>
        </pc:spChg>
        <pc:spChg chg="del">
          <ac:chgData name="Hiva Amiri" userId="c4372d16-06e5-481f-933f-d551d3baea39" providerId="ADAL" clId="{9D658EE7-20D7-4D95-A637-3A6B374483E0}" dt="2020-04-27T18:03:32.409" v="346" actId="478"/>
          <ac:spMkLst>
            <pc:docMk/>
            <pc:sldMk cId="1979456410" sldId="286"/>
            <ac:spMk id="40" creationId="{19A78185-23A9-4611-B997-D2B565C8EDBE}"/>
          </ac:spMkLst>
        </pc:spChg>
        <pc:spChg chg="add mod ord">
          <ac:chgData name="Hiva Amiri" userId="c4372d16-06e5-481f-933f-d551d3baea39" providerId="ADAL" clId="{9D658EE7-20D7-4D95-A637-3A6B374483E0}" dt="2020-05-05T21:05:12.061" v="6496" actId="1037"/>
          <ac:spMkLst>
            <pc:docMk/>
            <pc:sldMk cId="1979456410" sldId="286"/>
            <ac:spMk id="41" creationId="{7E14DEE5-8F09-40AA-8188-8CE2F9AA1B80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1979456410" sldId="286"/>
            <ac:grpSpMk id="10" creationId="{4ADB9295-9645-4BF2-ADFD-75800B7FAD06}"/>
          </ac:grpSpMkLst>
        </pc:grpChg>
        <pc:graphicFrameChg chg="mod">
          <ac:chgData name="Hiva Amiri" userId="c4372d16-06e5-481f-933f-d551d3baea39" providerId="ADAL" clId="{9D658EE7-20D7-4D95-A637-3A6B374483E0}" dt="2020-05-05T21:01:12.521" v="6479" actId="1038"/>
          <ac:graphicFrameMkLst>
            <pc:docMk/>
            <pc:sldMk cId="1979456410" sldId="286"/>
            <ac:graphicFrameMk id="4" creationId="{BF62E002-E587-4EAC-8FC9-DE8A529178CD}"/>
          </ac:graphicFrameMkLst>
        </pc:graphicFrameChg>
        <pc:picChg chg="add">
          <ac:chgData name="Hiva Amiri" userId="c4372d16-06e5-481f-933f-d551d3baea39" providerId="ADAL" clId="{9D658EE7-20D7-4D95-A637-3A6B374483E0}" dt="2020-04-29T21:44:26.110" v="6139"/>
          <ac:picMkLst>
            <pc:docMk/>
            <pc:sldMk cId="1979456410" sldId="286"/>
            <ac:picMk id="38" creationId="{C21ECF3C-31CF-4D7F-869A-6D55C16D9A86}"/>
          </ac:picMkLst>
        </pc:picChg>
        <pc:picChg chg="del">
          <ac:chgData name="Hiva Amiri" userId="c4372d16-06e5-481f-933f-d551d3baea39" providerId="ADAL" clId="{9D658EE7-20D7-4D95-A637-3A6B374483E0}" dt="2020-04-29T21:44:28.048" v="6140" actId="478"/>
          <ac:picMkLst>
            <pc:docMk/>
            <pc:sldMk cId="1979456410" sldId="286"/>
            <ac:picMk id="41" creationId="{486D08C4-DE6F-4F21-8022-CE542BE3DB0D}"/>
          </ac:picMkLst>
        </pc:picChg>
      </pc:sldChg>
      <pc:sldChg chg="addSp delSp modSp delDesignElem addCm delCm">
        <pc:chgData name="Hiva Amiri" userId="c4372d16-06e5-481f-933f-d551d3baea39" providerId="ADAL" clId="{9D658EE7-20D7-4D95-A637-3A6B374483E0}" dt="2020-04-29T22:03:59.898" v="6237"/>
        <pc:sldMkLst>
          <pc:docMk/>
          <pc:sldMk cId="4006664303" sldId="287"/>
        </pc:sldMkLst>
        <pc:spChg chg="mod">
          <ac:chgData name="Hiva Amiri" userId="c4372d16-06e5-481f-933f-d551d3baea39" providerId="ADAL" clId="{9D658EE7-20D7-4D95-A637-3A6B374483E0}" dt="2020-04-29T20:10:58.504" v="5171" actId="1076"/>
          <ac:spMkLst>
            <pc:docMk/>
            <pc:sldMk cId="4006664303" sldId="287"/>
            <ac:spMk id="2" creationId="{6C9738E9-1870-41DF-A720-69624C33C46A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4006664303" sldId="287"/>
            <ac:spMk id="8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4006664303" sldId="287"/>
            <ac:grpSpMk id="12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4006664303" sldId="287"/>
            <ac:grpSpMk id="41" creationId="{8DB4BB99-C854-45F9-BED1-63D15E3A2411}"/>
          </ac:grpSpMkLst>
        </pc:grp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4006664303" sldId="287"/>
            <ac:picMk id="10" creationId="{92D83638-A467-411A-9C31-FE9A111CD885}"/>
          </ac:picMkLst>
        </pc:picChg>
        <pc:picChg chg="del">
          <ac:chgData name="Hiva Amiri" userId="c4372d16-06e5-481f-933f-d551d3baea39" providerId="ADAL" clId="{9D658EE7-20D7-4D95-A637-3A6B374483E0}" dt="2020-04-29T20:10:47.552" v="5169" actId="478"/>
          <ac:picMkLst>
            <pc:docMk/>
            <pc:sldMk cId="4006664303" sldId="287"/>
            <ac:picMk id="52" creationId="{C97075F5-D505-408F-8233-2B4A5F342DBF}"/>
          </ac:picMkLst>
        </pc:picChg>
        <pc:picChg chg="add">
          <ac:chgData name="Hiva Amiri" userId="c4372d16-06e5-481f-933f-d551d3baea39" providerId="ADAL" clId="{9D658EE7-20D7-4D95-A637-3A6B374483E0}" dt="2020-04-29T20:10:45.449" v="5168"/>
          <ac:picMkLst>
            <pc:docMk/>
            <pc:sldMk cId="4006664303" sldId="287"/>
            <ac:picMk id="53" creationId="{49954E5A-8072-4547-9390-1430850F03FD}"/>
          </ac:picMkLst>
        </pc:picChg>
      </pc:sldChg>
      <pc:sldChg chg="addSp delSp modSp delDesignElem addCm modCm">
        <pc:chgData name="Hiva Amiri" userId="c4372d16-06e5-481f-933f-d551d3baea39" providerId="ADAL" clId="{9D658EE7-20D7-4D95-A637-3A6B374483E0}" dt="2020-05-05T20:18:03.528" v="6364" actId="20578"/>
        <pc:sldMkLst>
          <pc:docMk/>
          <pc:sldMk cId="2969093582" sldId="288"/>
        </pc:sldMkLst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2969093582" sldId="288"/>
            <ac:spMk id="8" creationId="{6BFC9644-673A-459F-B3C5-9310A4E50E3B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2969093582" sldId="288"/>
            <ac:spMk id="39" creationId="{7D1C411D-0818-4640-8657-2AF78250C802}"/>
          </ac:spMkLst>
        </pc:spChg>
        <pc:spChg chg="mod">
          <ac:chgData name="Hiva Amiri" userId="c4372d16-06e5-481f-933f-d551d3baea39" providerId="ADAL" clId="{9D658EE7-20D7-4D95-A637-3A6B374483E0}" dt="2020-04-29T22:07:35.162" v="6260" actId="1076"/>
          <ac:spMkLst>
            <pc:docMk/>
            <pc:sldMk cId="2969093582" sldId="288"/>
            <ac:spMk id="42" creationId="{3C068940-CCF7-4CF6-917B-60AFC53A9BE1}"/>
          </ac:spMkLst>
        </pc:spChg>
        <pc:spChg chg="mod">
          <ac:chgData name="Hiva Amiri" userId="c4372d16-06e5-481f-933f-d551d3baea39" providerId="ADAL" clId="{9D658EE7-20D7-4D95-A637-3A6B374483E0}" dt="2020-05-05T20:18:03.528" v="6364" actId="20578"/>
          <ac:spMkLst>
            <pc:docMk/>
            <pc:sldMk cId="2969093582" sldId="288"/>
            <ac:spMk id="43" creationId="{31656F22-6368-45CC-B01D-77224390CFF4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2969093582" sldId="288"/>
            <ac:grpSpMk id="10" creationId="{4ADB9295-9645-4BF2-ADFD-75800B7FAD06}"/>
          </ac:grpSpMkLst>
        </pc:grpChg>
        <pc:picChg chg="add">
          <ac:chgData name="Hiva Amiri" userId="c4372d16-06e5-481f-933f-d551d3baea39" providerId="ADAL" clId="{9D658EE7-20D7-4D95-A637-3A6B374483E0}" dt="2020-04-29T21:44:48.152" v="6145"/>
          <ac:picMkLst>
            <pc:docMk/>
            <pc:sldMk cId="2969093582" sldId="288"/>
            <ac:picMk id="38" creationId="{AAAEA0E3-FBA4-43D2-9348-549BEBA59924}"/>
          </ac:picMkLst>
        </pc:picChg>
        <pc:picChg chg="del">
          <ac:chgData name="Hiva Amiri" userId="c4372d16-06e5-481f-933f-d551d3baea39" providerId="ADAL" clId="{9D658EE7-20D7-4D95-A637-3A6B374483E0}" dt="2020-04-29T22:03:03.706" v="6216" actId="478"/>
          <ac:picMkLst>
            <pc:docMk/>
            <pc:sldMk cId="2969093582" sldId="288"/>
            <ac:picMk id="41" creationId="{2FFE6443-772A-44DE-A9A0-138998F1BF99}"/>
          </ac:picMkLst>
        </pc:picChg>
      </pc:sldChg>
      <pc:sldChg chg="addSp delSp modSp delDesignElem">
        <pc:chgData name="Hiva Amiri" userId="c4372d16-06e5-481f-933f-d551d3baea39" providerId="ADAL" clId="{9D658EE7-20D7-4D95-A637-3A6B374483E0}" dt="2020-04-29T22:03:59.898" v="6237"/>
        <pc:sldMkLst>
          <pc:docMk/>
          <pc:sldMk cId="679811856" sldId="290"/>
        </pc:sldMkLst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679811856" sldId="290"/>
            <ac:spMk id="8" creationId="{E9B448F0-DA06-4165-AB5F-4330A20E06D0}"/>
          </ac:spMkLst>
        </pc:spChg>
        <pc:spChg chg="mod">
          <ac:chgData name="Hiva Amiri" userId="c4372d16-06e5-481f-933f-d551d3baea39" providerId="ADAL" clId="{9D658EE7-20D7-4D95-A637-3A6B374483E0}" dt="2020-04-28T19:56:43.944" v="2112" actId="20577"/>
          <ac:spMkLst>
            <pc:docMk/>
            <pc:sldMk cId="679811856" sldId="290"/>
            <ac:spMk id="11" creationId="{7AD0DE5E-EC44-4488-8A7C-E4EE9505712A}"/>
          </ac:spMkLst>
        </pc:spChg>
        <pc:spChg chg="mod">
          <ac:chgData name="Hiva Amiri" userId="c4372d16-06e5-481f-933f-d551d3baea39" providerId="ADAL" clId="{9D658EE7-20D7-4D95-A637-3A6B374483E0}" dt="2020-04-29T20:09:50.385" v="5147" actId="1076"/>
          <ac:spMkLst>
            <pc:docMk/>
            <pc:sldMk cId="679811856" sldId="290"/>
            <ac:spMk id="53" creationId="{F2358644-38A1-4818-B16E-9F630AC28D76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679811856" sldId="290"/>
            <ac:grpSpMk id="12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679811856" sldId="290"/>
            <ac:grpSpMk id="41" creationId="{8DB4BB99-C854-45F9-BED1-63D15E3A2411}"/>
          </ac:grpSpMkLst>
        </pc:grpChg>
        <pc:picChg chg="add del mod">
          <ac:chgData name="Hiva Amiri" userId="c4372d16-06e5-481f-933f-d551d3baea39" providerId="ADAL" clId="{9D658EE7-20D7-4D95-A637-3A6B374483E0}" dt="2020-04-28T19:56:10.380" v="2106" actId="478"/>
          <ac:picMkLst>
            <pc:docMk/>
            <pc:sldMk cId="679811856" sldId="290"/>
            <ac:picMk id="2" creationId="{C6A20857-38EF-4AD9-933F-895C4C1D5D5E}"/>
          </ac:picMkLst>
        </pc:picChg>
        <pc:picChg chg="add mod">
          <ac:chgData name="Hiva Amiri" userId="c4372d16-06e5-481f-933f-d551d3baea39" providerId="ADAL" clId="{9D658EE7-20D7-4D95-A637-3A6B374483E0}" dt="2020-04-28T19:56:35.961" v="2109" actId="1076"/>
          <ac:picMkLst>
            <pc:docMk/>
            <pc:sldMk cId="679811856" sldId="290"/>
            <ac:picMk id="3" creationId="{5D8D21B5-D35F-40C4-8B84-7D13DEA90EBA}"/>
          </ac:picMkLst>
        </pc:pic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679811856" sldId="290"/>
            <ac:picMk id="10" creationId="{92D83638-A467-411A-9C31-FE9A111CD885}"/>
          </ac:picMkLst>
        </pc:picChg>
        <pc:picChg chg="del">
          <ac:chgData name="Hiva Amiri" userId="c4372d16-06e5-481f-933f-d551d3baea39" providerId="ADAL" clId="{9D658EE7-20D7-4D95-A637-3A6B374483E0}" dt="2020-04-29T20:09:42.320" v="5146" actId="478"/>
          <ac:picMkLst>
            <pc:docMk/>
            <pc:sldMk cId="679811856" sldId="290"/>
            <ac:picMk id="52" creationId="{C605C1B9-337E-4CCA-A06C-81C569A617F2}"/>
          </ac:picMkLst>
        </pc:picChg>
        <pc:picChg chg="add">
          <ac:chgData name="Hiva Amiri" userId="c4372d16-06e5-481f-933f-d551d3baea39" providerId="ADAL" clId="{9D658EE7-20D7-4D95-A637-3A6B374483E0}" dt="2020-04-29T20:09:39.494" v="5145"/>
          <ac:picMkLst>
            <pc:docMk/>
            <pc:sldMk cId="679811856" sldId="290"/>
            <ac:picMk id="54" creationId="{3B734121-1A4C-42E1-9A6B-4A282DEDE47E}"/>
          </ac:picMkLst>
        </pc:picChg>
        <pc:picChg chg="add del mod">
          <ac:chgData name="Hiva Amiri" userId="c4372d16-06e5-481f-933f-d551d3baea39" providerId="ADAL" clId="{9D658EE7-20D7-4D95-A637-3A6B374483E0}" dt="2020-04-27T18:28:35.122" v="442" actId="478"/>
          <ac:picMkLst>
            <pc:docMk/>
            <pc:sldMk cId="679811856" sldId="290"/>
            <ac:picMk id="54" creationId="{82625CB2-C30A-45E1-9C7D-E088A81ACBF7}"/>
          </ac:picMkLst>
        </pc:picChg>
      </pc:sldChg>
      <pc:sldChg chg="addSp delSp modSp delDesignElem addCm modCm">
        <pc:chgData name="Hiva Amiri" userId="c4372d16-06e5-481f-933f-d551d3baea39" providerId="ADAL" clId="{9D658EE7-20D7-4D95-A637-3A6B374483E0}" dt="2020-04-29T22:03:59.898" v="6237"/>
        <pc:sldMkLst>
          <pc:docMk/>
          <pc:sldMk cId="3980939469" sldId="291"/>
        </pc:sldMkLst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3980939469" sldId="291"/>
            <ac:spMk id="9" creationId="{6BFC9644-673A-459F-B3C5-9310A4E50E3B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3980939469" sldId="291"/>
            <ac:spMk id="40" creationId="{7D1C411D-0818-4640-8657-2AF78250C802}"/>
          </ac:spMkLst>
        </pc:spChg>
        <pc:spChg chg="mod">
          <ac:chgData name="Hiva Amiri" userId="c4372d16-06e5-481f-933f-d551d3baea39" providerId="ADAL" clId="{9D658EE7-20D7-4D95-A637-3A6B374483E0}" dt="2020-04-27T17:21:29.479" v="123" actId="20577"/>
          <ac:spMkLst>
            <pc:docMk/>
            <pc:sldMk cId="3980939469" sldId="291"/>
            <ac:spMk id="45" creationId="{2F55A43F-6FAB-4772-A66A-E61F6AB73DD0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3980939469" sldId="291"/>
            <ac:grpSpMk id="11" creationId="{4ADB9295-9645-4BF2-ADFD-75800B7FAD06}"/>
          </ac:grpSpMkLst>
        </pc:grpChg>
        <pc:picChg chg="add">
          <ac:chgData name="Hiva Amiri" userId="c4372d16-06e5-481f-933f-d551d3baea39" providerId="ADAL" clId="{9D658EE7-20D7-4D95-A637-3A6B374483E0}" dt="2020-04-29T21:44:50.198" v="6146"/>
          <ac:picMkLst>
            <pc:docMk/>
            <pc:sldMk cId="3980939469" sldId="291"/>
            <ac:picMk id="39" creationId="{991052A5-4C7A-417B-9FC2-C2DDA0C5EDAB}"/>
          </ac:picMkLst>
        </pc:picChg>
        <pc:picChg chg="del">
          <ac:chgData name="Hiva Amiri" userId="c4372d16-06e5-481f-933f-d551d3baea39" providerId="ADAL" clId="{9D658EE7-20D7-4D95-A637-3A6B374483E0}" dt="2020-04-29T22:03:00.262" v="6215" actId="478"/>
          <ac:picMkLst>
            <pc:docMk/>
            <pc:sldMk cId="3980939469" sldId="291"/>
            <ac:picMk id="43" creationId="{D018C8CB-584C-4EA0-946C-E569338A4897}"/>
          </ac:picMkLst>
        </pc:picChg>
      </pc:sldChg>
      <pc:sldChg chg="addSp delSp modSp delDesignElem">
        <pc:chgData name="Hiva Amiri" userId="c4372d16-06e5-481f-933f-d551d3baea39" providerId="ADAL" clId="{9D658EE7-20D7-4D95-A637-3A6B374483E0}" dt="2020-04-29T22:03:59.898" v="6237"/>
        <pc:sldMkLst>
          <pc:docMk/>
          <pc:sldMk cId="3927488" sldId="292"/>
        </pc:sldMkLst>
        <pc:spChg chg="add del mod">
          <ac:chgData name="Hiva Amiri" userId="c4372d16-06e5-481f-933f-d551d3baea39" providerId="ADAL" clId="{9D658EE7-20D7-4D95-A637-3A6B374483E0}" dt="2020-04-28T19:57:10.134" v="2114" actId="478"/>
          <ac:spMkLst>
            <pc:docMk/>
            <pc:sldMk cId="3927488" sldId="292"/>
            <ac:spMk id="3" creationId="{C7E16AC9-209B-4C30-927C-0ABDDF4CF934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3927488" sldId="292"/>
            <ac:spMk id="9" creationId="{E9B448F0-DA06-4165-AB5F-4330A20E06D0}"/>
          </ac:spMkLst>
        </pc:spChg>
        <pc:spChg chg="del mod">
          <ac:chgData name="Hiva Amiri" userId="c4372d16-06e5-481f-933f-d551d3baea39" providerId="ADAL" clId="{9D658EE7-20D7-4D95-A637-3A6B374483E0}" dt="2020-04-28T19:57:07.844" v="2113" actId="478"/>
          <ac:spMkLst>
            <pc:docMk/>
            <pc:sldMk cId="3927488" sldId="292"/>
            <ac:spMk id="10" creationId="{39F45318-3802-4DF4-B0ED-F246587603B6}"/>
          </ac:spMkLst>
        </pc:spChg>
        <pc:spChg chg="mod">
          <ac:chgData name="Hiva Amiri" userId="c4372d16-06e5-481f-933f-d551d3baea39" providerId="ADAL" clId="{9D658EE7-20D7-4D95-A637-3A6B374483E0}" dt="2020-04-29T20:09:30.778" v="5144" actId="1076"/>
          <ac:spMkLst>
            <pc:docMk/>
            <pc:sldMk cId="3927488" sldId="292"/>
            <ac:spMk id="54" creationId="{3BEF8E0D-00DE-4C39-B2E4-8EFA97550BAC}"/>
          </ac:spMkLst>
        </pc:spChg>
        <pc:spChg chg="add mod">
          <ac:chgData name="Hiva Amiri" userId="c4372d16-06e5-481f-933f-d551d3baea39" providerId="ADAL" clId="{9D658EE7-20D7-4D95-A637-3A6B374483E0}" dt="2020-04-28T21:24:52.919" v="3088" actId="27636"/>
          <ac:spMkLst>
            <pc:docMk/>
            <pc:sldMk cId="3927488" sldId="292"/>
            <ac:spMk id="55" creationId="{0DB40F6E-A828-4DB8-925F-F5EBE0AB1F8E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3927488" sldId="292"/>
            <ac:grpSpMk id="13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3927488" sldId="292"/>
            <ac:grpSpMk id="42" creationId="{8DB4BB99-C854-45F9-BED1-63D15E3A2411}"/>
          </ac:grpSpMkLst>
        </pc:grpChg>
        <pc:picChg chg="add mod">
          <ac:chgData name="Hiva Amiri" userId="c4372d16-06e5-481f-933f-d551d3baea39" providerId="ADAL" clId="{9D658EE7-20D7-4D95-A637-3A6B374483E0}" dt="2020-04-28T20:00:47.311" v="2141" actId="1076"/>
          <ac:picMkLst>
            <pc:docMk/>
            <pc:sldMk cId="3927488" sldId="292"/>
            <ac:picMk id="6" creationId="{2E65F8AE-C121-4DFE-B0F5-48CE268C9F49}"/>
          </ac:picMkLst>
        </pc:picChg>
        <pc:picChg chg="add mod">
          <ac:chgData name="Hiva Amiri" userId="c4372d16-06e5-481f-933f-d551d3baea39" providerId="ADAL" clId="{9D658EE7-20D7-4D95-A637-3A6B374483E0}" dt="2020-04-28T20:10:43.185" v="2154" actId="1076"/>
          <ac:picMkLst>
            <pc:docMk/>
            <pc:sldMk cId="3927488" sldId="292"/>
            <ac:picMk id="7" creationId="{AC55ABC5-59EA-4722-B4F8-ABA4769AAE5D}"/>
          </ac:picMkLst>
        </pc:pic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3927488" sldId="292"/>
            <ac:picMk id="11" creationId="{92D83638-A467-411A-9C31-FE9A111CD885}"/>
          </ac:picMkLst>
        </pc:picChg>
        <pc:picChg chg="del">
          <ac:chgData name="Hiva Amiri" userId="c4372d16-06e5-481f-933f-d551d3baea39" providerId="ADAL" clId="{9D658EE7-20D7-4D95-A637-3A6B374483E0}" dt="2020-04-29T20:09:15.120" v="5142" actId="478"/>
          <ac:picMkLst>
            <pc:docMk/>
            <pc:sldMk cId="3927488" sldId="292"/>
            <ac:picMk id="53" creationId="{ED5082A3-4131-45DF-9CA3-2F9F08FC1987}"/>
          </ac:picMkLst>
        </pc:picChg>
        <pc:picChg chg="add">
          <ac:chgData name="Hiva Amiri" userId="c4372d16-06e5-481f-933f-d551d3baea39" providerId="ADAL" clId="{9D658EE7-20D7-4D95-A637-3A6B374483E0}" dt="2020-04-29T20:09:11.855" v="5141"/>
          <ac:picMkLst>
            <pc:docMk/>
            <pc:sldMk cId="3927488" sldId="292"/>
            <ac:picMk id="56" creationId="{5946BE40-C894-433B-BCD5-3D1429E1F2CB}"/>
          </ac:picMkLst>
        </pc:picChg>
      </pc:sldChg>
      <pc:sldChg chg="addSp delSp modSp mod delDesignElem addCm delCm modCm">
        <pc:chgData name="Hiva Amiri" userId="c4372d16-06e5-481f-933f-d551d3baea39" providerId="ADAL" clId="{9D658EE7-20D7-4D95-A637-3A6B374483E0}" dt="2020-04-29T22:03:59.898" v="6237"/>
        <pc:sldMkLst>
          <pc:docMk/>
          <pc:sldMk cId="2796532797" sldId="293"/>
        </pc:sldMkLst>
        <pc:spChg chg="del">
          <ac:chgData name="Hiva Amiri" userId="c4372d16-06e5-481f-933f-d551d3baea39" providerId="ADAL" clId="{9D658EE7-20D7-4D95-A637-3A6B374483E0}" dt="2020-04-27T18:30:21.872" v="487" actId="478"/>
          <ac:spMkLst>
            <pc:docMk/>
            <pc:sldMk cId="2796532797" sldId="293"/>
            <ac:spMk id="2" creationId="{7DCC478E-9371-4B69-B523-475B4A604D7B}"/>
          </ac:spMkLst>
        </pc:spChg>
        <pc:spChg chg="add del mod">
          <ac:chgData name="Hiva Amiri" userId="c4372d16-06e5-481f-933f-d551d3baea39" providerId="ADAL" clId="{9D658EE7-20D7-4D95-A637-3A6B374483E0}" dt="2020-04-27T18:30:24.231" v="488" actId="478"/>
          <ac:spMkLst>
            <pc:docMk/>
            <pc:sldMk cId="2796532797" sldId="293"/>
            <ac:spMk id="5" creationId="{2B82BD82-8D37-4E3F-A427-77A1379F65C6}"/>
          </ac:spMkLst>
        </pc:spChg>
        <pc:spChg chg="add mod">
          <ac:chgData name="Hiva Amiri" userId="c4372d16-06e5-481f-933f-d551d3baea39" providerId="ADAL" clId="{9D658EE7-20D7-4D95-A637-3A6B374483E0}" dt="2020-04-28T20:18:37.907" v="2244" actId="20577"/>
          <ac:spMkLst>
            <pc:docMk/>
            <pc:sldMk cId="2796532797" sldId="293"/>
            <ac:spMk id="6" creationId="{2FD66A1B-7C66-42F2-ADEE-16C8DF3E28C4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2796532797" sldId="293"/>
            <ac:spMk id="8" creationId="{6BFC9644-673A-459F-B3C5-9310A4E50E3B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2796532797" sldId="293"/>
            <ac:spMk id="39" creationId="{7D1C411D-0818-4640-8657-2AF78250C802}"/>
          </ac:spMkLst>
        </pc:spChg>
        <pc:spChg chg="mod">
          <ac:chgData name="Hiva Amiri" userId="c4372d16-06e5-481f-933f-d551d3baea39" providerId="ADAL" clId="{9D658EE7-20D7-4D95-A637-3A6B374483E0}" dt="2020-04-27T18:30:36.491" v="491" actId="1076"/>
          <ac:spMkLst>
            <pc:docMk/>
            <pc:sldMk cId="2796532797" sldId="293"/>
            <ac:spMk id="40" creationId="{7589C4AB-9222-43E8-A77F-5BA6975EC949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2796532797" sldId="293"/>
            <ac:grpSpMk id="10" creationId="{4ADB9295-9645-4BF2-ADFD-75800B7FAD06}"/>
          </ac:grpSpMkLst>
        </pc:grpChg>
        <pc:graphicFrameChg chg="mod">
          <ac:chgData name="Hiva Amiri" userId="c4372d16-06e5-481f-933f-d551d3baea39" providerId="ADAL" clId="{9D658EE7-20D7-4D95-A637-3A6B374483E0}" dt="2020-04-28T20:17:00.849" v="2197" actId="1076"/>
          <ac:graphicFrameMkLst>
            <pc:docMk/>
            <pc:sldMk cId="2796532797" sldId="293"/>
            <ac:graphicFrameMk id="42" creationId="{B8301BD8-4165-4FC5-80F8-85A22C9F0AD9}"/>
          </ac:graphicFrameMkLst>
        </pc:graphicFrameChg>
        <pc:picChg chg="add">
          <ac:chgData name="Hiva Amiri" userId="c4372d16-06e5-481f-933f-d551d3baea39" providerId="ADAL" clId="{9D658EE7-20D7-4D95-A637-3A6B374483E0}" dt="2020-04-29T21:44:52.343" v="6147"/>
          <ac:picMkLst>
            <pc:docMk/>
            <pc:sldMk cId="2796532797" sldId="293"/>
            <ac:picMk id="38" creationId="{28899DF8-DEBE-4D86-8E5F-F6EF2C972A8C}"/>
          </ac:picMkLst>
        </pc:picChg>
        <pc:picChg chg="del">
          <ac:chgData name="Hiva Amiri" userId="c4372d16-06e5-481f-933f-d551d3baea39" providerId="ADAL" clId="{9D658EE7-20D7-4D95-A637-3A6B374483E0}" dt="2020-04-29T22:02:56.233" v="6214" actId="478"/>
          <ac:picMkLst>
            <pc:docMk/>
            <pc:sldMk cId="2796532797" sldId="293"/>
            <ac:picMk id="41" creationId="{4BC744FF-11DA-4B48-98FC-87F803C70494}"/>
          </ac:picMkLst>
        </pc:picChg>
      </pc:sldChg>
      <pc:sldChg chg="addSp delSp modSp add del delDesignElem">
        <pc:chgData name="Hiva Amiri" userId="c4372d16-06e5-481f-933f-d551d3baea39" providerId="ADAL" clId="{9D658EE7-20D7-4D95-A637-3A6B374483E0}" dt="2020-04-29T22:03:59.898" v="6237"/>
        <pc:sldMkLst>
          <pc:docMk/>
          <pc:sldMk cId="3821755289" sldId="294"/>
        </pc:sldMkLst>
        <pc:spChg chg="mod">
          <ac:chgData name="Hiva Amiri" userId="c4372d16-06e5-481f-933f-d551d3baea39" providerId="ADAL" clId="{9D658EE7-20D7-4D95-A637-3A6B374483E0}" dt="2020-04-29T20:08:56.282" v="5140" actId="1076"/>
          <ac:spMkLst>
            <pc:docMk/>
            <pc:sldMk cId="3821755289" sldId="294"/>
            <ac:spMk id="2" creationId="{8CDD6D93-6F05-48F9-BD14-B83ED9526B0A}"/>
          </ac:spMkLst>
        </pc:spChg>
        <pc:spChg chg="del">
          <ac:chgData name="Hiva Amiri" userId="c4372d16-06e5-481f-933f-d551d3baea39" providerId="ADAL" clId="{9D658EE7-20D7-4D95-A637-3A6B374483E0}" dt="2020-04-27T17:19:37.666" v="101"/>
          <ac:spMkLst>
            <pc:docMk/>
            <pc:sldMk cId="3821755289" sldId="294"/>
            <ac:spMk id="3" creationId="{F4FAAFE6-5BC8-4DC0-9CA5-35FDAE054C26}"/>
          </ac:spMkLst>
        </pc:spChg>
        <pc:spChg chg="add del mod">
          <ac:chgData name="Hiva Amiri" userId="c4372d16-06e5-481f-933f-d551d3baea39" providerId="ADAL" clId="{9D658EE7-20D7-4D95-A637-3A6B374483E0}" dt="2020-04-27T18:39:47.918" v="570" actId="478"/>
          <ac:spMkLst>
            <pc:docMk/>
            <pc:sldMk cId="3821755289" sldId="294"/>
            <ac:spMk id="7" creationId="{A5E5CBEC-210B-42E0-BF47-A14EAE03966A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3821755289" sldId="294"/>
            <ac:spMk id="8" creationId="{E9B448F0-DA06-4165-AB5F-4330A20E06D0}"/>
          </ac:spMkLst>
        </pc:spChg>
        <pc:spChg chg="add mod">
          <ac:chgData name="Hiva Amiri" userId="c4372d16-06e5-481f-933f-d551d3baea39" providerId="ADAL" clId="{9D658EE7-20D7-4D95-A637-3A6B374483E0}" dt="2020-04-29T19:33:34.888" v="4946"/>
          <ac:spMkLst>
            <pc:docMk/>
            <pc:sldMk cId="3821755289" sldId="294"/>
            <ac:spMk id="11" creationId="{93487035-5172-498F-93C0-2CE1F73049B1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3821755289" sldId="294"/>
            <ac:grpSpMk id="12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3821755289" sldId="294"/>
            <ac:grpSpMk id="41" creationId="{8DB4BB99-C854-45F9-BED1-63D15E3A2411}"/>
          </ac:grpSpMkLst>
        </pc:grpChg>
        <pc:graphicFrameChg chg="add mod modGraphic">
          <ac:chgData name="Hiva Amiri" userId="c4372d16-06e5-481f-933f-d551d3baea39" providerId="ADAL" clId="{9D658EE7-20D7-4D95-A637-3A6B374483E0}" dt="2020-04-28T21:14:56.136" v="2420" actId="1076"/>
          <ac:graphicFrameMkLst>
            <pc:docMk/>
            <pc:sldMk cId="3821755289" sldId="294"/>
            <ac:graphicFrameMk id="6" creationId="{EFFAFAEE-EE5A-428F-BA85-EEB1CC70B764}"/>
          </ac:graphicFrameMkLst>
        </pc:graphicFrameChg>
        <pc:graphicFrameChg chg="add mod modGraphic">
          <ac:chgData name="Hiva Amiri" userId="c4372d16-06e5-481f-933f-d551d3baea39" providerId="ADAL" clId="{9D658EE7-20D7-4D95-A637-3A6B374483E0}" dt="2020-04-28T21:14:54.112" v="2419" actId="1076"/>
          <ac:graphicFrameMkLst>
            <pc:docMk/>
            <pc:sldMk cId="3821755289" sldId="294"/>
            <ac:graphicFrameMk id="9" creationId="{C464C2BE-D711-4F98-BD0D-DA8439CD1B0F}"/>
          </ac:graphicFrameMkLst>
        </pc:graphicFrameChg>
        <pc:graphicFrameChg chg="add del mod">
          <ac:chgData name="Hiva Amiri" userId="c4372d16-06e5-481f-933f-d551d3baea39" providerId="ADAL" clId="{9D658EE7-20D7-4D95-A637-3A6B374483E0}" dt="2020-04-28T20:19:42.399" v="2271" actId="478"/>
          <ac:graphicFrameMkLst>
            <pc:docMk/>
            <pc:sldMk cId="3821755289" sldId="294"/>
            <ac:graphicFrameMk id="53" creationId="{22097428-949F-4358-8131-0F1359A0B5E5}"/>
          </ac:graphicFrameMkLst>
        </pc:graphicFrameChg>
        <pc:picChg chg="add del mod">
          <ac:chgData name="Hiva Amiri" userId="c4372d16-06e5-481f-933f-d551d3baea39" providerId="ADAL" clId="{9D658EE7-20D7-4D95-A637-3A6B374483E0}" dt="2020-04-27T17:20:09.757" v="102"/>
          <ac:picMkLst>
            <pc:docMk/>
            <pc:sldMk cId="3821755289" sldId="294"/>
            <ac:picMk id="6" creationId="{EF76A672-59BE-474C-8DBE-8BB77B5B6EF5}"/>
          </ac:picMkLst>
        </pc:pic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3821755289" sldId="294"/>
            <ac:picMk id="10" creationId="{92D83638-A467-411A-9C31-FE9A111CD885}"/>
          </ac:picMkLst>
        </pc:picChg>
        <pc:picChg chg="del">
          <ac:chgData name="Hiva Amiri" userId="c4372d16-06e5-481f-933f-d551d3baea39" providerId="ADAL" clId="{9D658EE7-20D7-4D95-A637-3A6B374483E0}" dt="2020-04-29T20:08:48.336" v="5138" actId="478"/>
          <ac:picMkLst>
            <pc:docMk/>
            <pc:sldMk cId="3821755289" sldId="294"/>
            <ac:picMk id="52" creationId="{FE343CD6-87B3-4745-AED4-B1D1BBBDAEF8}"/>
          </ac:picMkLst>
        </pc:picChg>
        <pc:picChg chg="add">
          <ac:chgData name="Hiva Amiri" userId="c4372d16-06e5-481f-933f-d551d3baea39" providerId="ADAL" clId="{9D658EE7-20D7-4D95-A637-3A6B374483E0}" dt="2020-04-29T20:08:45.683" v="5137"/>
          <ac:picMkLst>
            <pc:docMk/>
            <pc:sldMk cId="3821755289" sldId="294"/>
            <ac:picMk id="53" creationId="{7357C84A-5487-473C-B0E5-5FB8DF8266D3}"/>
          </ac:picMkLst>
        </pc:picChg>
      </pc:sldChg>
      <pc:sldChg chg="addSp delSp modSp del mod">
        <pc:chgData name="Hiva Amiri" userId="c4372d16-06e5-481f-933f-d551d3baea39" providerId="ADAL" clId="{9D658EE7-20D7-4D95-A637-3A6B374483E0}" dt="2020-04-29T17:17:25.940" v="3461" actId="2696"/>
        <pc:sldMkLst>
          <pc:docMk/>
          <pc:sldMk cId="2233954714" sldId="295"/>
        </pc:sldMkLst>
        <pc:spChg chg="add del mod">
          <ac:chgData name="Hiva Amiri" userId="c4372d16-06e5-481f-933f-d551d3baea39" providerId="ADAL" clId="{9D658EE7-20D7-4D95-A637-3A6B374483E0}" dt="2020-04-28T23:15:25.452" v="3089" actId="478"/>
          <ac:spMkLst>
            <pc:docMk/>
            <pc:sldMk cId="2233954714" sldId="295"/>
            <ac:spMk id="4" creationId="{1F5237EA-399F-448F-89FE-6AC1343275DE}"/>
          </ac:spMkLst>
        </pc:spChg>
        <pc:spChg chg="del mod">
          <ac:chgData name="Hiva Amiri" userId="c4372d16-06e5-481f-933f-d551d3baea39" providerId="ADAL" clId="{9D658EE7-20D7-4D95-A637-3A6B374483E0}" dt="2020-04-27T18:45:02.742" v="684" actId="478"/>
          <ac:spMkLst>
            <pc:docMk/>
            <pc:sldMk cId="2233954714" sldId="295"/>
            <ac:spMk id="6" creationId="{2155E9AD-36FD-43FA-B879-348C386F24A2}"/>
          </ac:spMkLst>
        </pc:spChg>
        <pc:spChg chg="mod">
          <ac:chgData name="Hiva Amiri" userId="c4372d16-06e5-481f-933f-d551d3baea39" providerId="ADAL" clId="{9D658EE7-20D7-4D95-A637-3A6B374483E0}" dt="2020-04-28T23:20:11.838" v="3125" actId="1076"/>
          <ac:spMkLst>
            <pc:docMk/>
            <pc:sldMk cId="2233954714" sldId="295"/>
            <ac:spMk id="7" creationId="{3A8336D3-6C93-4F41-80DF-F6EF29452C6E}"/>
          </ac:spMkLst>
        </pc:spChg>
        <pc:spChg chg="add del mod">
          <ac:chgData name="Hiva Amiri" userId="c4372d16-06e5-481f-933f-d551d3baea39" providerId="ADAL" clId="{9D658EE7-20D7-4D95-A637-3A6B374483E0}" dt="2020-04-27T18:45:11.651" v="685" actId="478"/>
          <ac:spMkLst>
            <pc:docMk/>
            <pc:sldMk cId="2233954714" sldId="295"/>
            <ac:spMk id="8" creationId="{44ECB53A-2470-45CA-8AD4-961B9AA24717}"/>
          </ac:spMkLst>
        </pc:spChg>
        <pc:spChg chg="del mod">
          <ac:chgData name="Hiva Amiri" userId="c4372d16-06e5-481f-933f-d551d3baea39" providerId="ADAL" clId="{9D658EE7-20D7-4D95-A637-3A6B374483E0}" dt="2020-04-27T18:46:06.205" v="697" actId="478"/>
          <ac:spMkLst>
            <pc:docMk/>
            <pc:sldMk cId="2233954714" sldId="295"/>
            <ac:spMk id="127" creationId="{856B4D1D-5A63-47FD-844B-B452BBFC9E8C}"/>
          </ac:spMkLst>
        </pc:spChg>
        <pc:spChg chg="add del mod">
          <ac:chgData name="Hiva Amiri" userId="c4372d16-06e5-481f-933f-d551d3baea39" providerId="ADAL" clId="{9D658EE7-20D7-4D95-A637-3A6B374483E0}" dt="2020-04-27T18:38:29.805" v="566" actId="478"/>
          <ac:spMkLst>
            <pc:docMk/>
            <pc:sldMk cId="2233954714" sldId="295"/>
            <ac:spMk id="128" creationId="{DC0CA68D-45B0-40E1-985E-3ADB79D44BE6}"/>
          </ac:spMkLst>
        </pc:spChg>
        <pc:graphicFrameChg chg="add mod">
          <ac:chgData name="Hiva Amiri" userId="c4372d16-06e5-481f-933f-d551d3baea39" providerId="ADAL" clId="{9D658EE7-20D7-4D95-A637-3A6B374483E0}" dt="2020-04-29T14:51:25.167" v="3288"/>
          <ac:graphicFrameMkLst>
            <pc:docMk/>
            <pc:sldMk cId="2233954714" sldId="295"/>
            <ac:graphicFrameMk id="5" creationId="{9D4421AF-40AE-4169-BE20-3CFBCEF67A15}"/>
          </ac:graphicFrameMkLst>
        </pc:graphicFrameChg>
        <pc:graphicFrameChg chg="add del mod">
          <ac:chgData name="Hiva Amiri" userId="c4372d16-06e5-481f-933f-d551d3baea39" providerId="ADAL" clId="{9D658EE7-20D7-4D95-A637-3A6B374483E0}" dt="2020-04-29T14:28:26.044" v="3212" actId="478"/>
          <ac:graphicFrameMkLst>
            <pc:docMk/>
            <pc:sldMk cId="2233954714" sldId="295"/>
            <ac:graphicFrameMk id="6" creationId="{E7C1F474-30C8-47C5-8269-94D9201A0FA5}"/>
          </ac:graphicFrameMkLst>
        </pc:graphicFrameChg>
        <pc:picChg chg="mod">
          <ac:chgData name="Hiva Amiri" userId="c4372d16-06e5-481f-933f-d551d3baea39" providerId="ADAL" clId="{9D658EE7-20D7-4D95-A637-3A6B374483E0}" dt="2020-04-28T23:31:41.886" v="3194" actId="1076"/>
          <ac:picMkLst>
            <pc:docMk/>
            <pc:sldMk cId="2233954714" sldId="295"/>
            <ac:picMk id="129" creationId="{FC350A20-55E6-4B94-A9E4-04606F8DD5FA}"/>
          </ac:picMkLst>
        </pc:picChg>
      </pc:sldChg>
      <pc:sldChg chg="delSp add del setBg delDesignElem">
        <pc:chgData name="Hiva Amiri" userId="c4372d16-06e5-481f-933f-d551d3baea39" providerId="ADAL" clId="{9D658EE7-20D7-4D95-A637-3A6B374483E0}" dt="2020-04-27T18:25:27.836" v="430" actId="2696"/>
        <pc:sldMkLst>
          <pc:docMk/>
          <pc:sldMk cId="412706255" sldId="296"/>
        </pc:sldMkLst>
        <pc:spChg chg="del">
          <ac:chgData name="Hiva Amiri" userId="c4372d16-06e5-481f-933f-d551d3baea39" providerId="ADAL" clId="{9D658EE7-20D7-4D95-A637-3A6B374483E0}" dt="2020-04-27T18:11:46.498" v="364"/>
          <ac:spMkLst>
            <pc:docMk/>
            <pc:sldMk cId="412706255" sldId="296"/>
            <ac:spMk id="9" creationId="{E9B448F0-DA06-4165-AB5F-4330A20E06D0}"/>
          </ac:spMkLst>
        </pc:spChg>
        <pc:grpChg chg="del">
          <ac:chgData name="Hiva Amiri" userId="c4372d16-06e5-481f-933f-d551d3baea39" providerId="ADAL" clId="{9D658EE7-20D7-4D95-A637-3A6B374483E0}" dt="2020-04-27T18:11:46.498" v="364"/>
          <ac:grpSpMkLst>
            <pc:docMk/>
            <pc:sldMk cId="412706255" sldId="296"/>
            <ac:grpSpMk id="13" creationId="{2576BCDF-119F-4EB5-83D7-ED823C93EBBD}"/>
          </ac:grpSpMkLst>
        </pc:grpChg>
        <pc:grpChg chg="del">
          <ac:chgData name="Hiva Amiri" userId="c4372d16-06e5-481f-933f-d551d3baea39" providerId="ADAL" clId="{9D658EE7-20D7-4D95-A637-3A6B374483E0}" dt="2020-04-27T18:11:46.498" v="364"/>
          <ac:grpSpMkLst>
            <pc:docMk/>
            <pc:sldMk cId="412706255" sldId="296"/>
            <ac:grpSpMk id="42" creationId="{8DB4BB99-C854-45F9-BED1-63D15E3A2411}"/>
          </ac:grpSpMkLst>
        </pc:grpChg>
        <pc:picChg chg="del">
          <ac:chgData name="Hiva Amiri" userId="c4372d16-06e5-481f-933f-d551d3baea39" providerId="ADAL" clId="{9D658EE7-20D7-4D95-A637-3A6B374483E0}" dt="2020-04-27T18:11:46.498" v="364"/>
          <ac:picMkLst>
            <pc:docMk/>
            <pc:sldMk cId="412706255" sldId="296"/>
            <ac:picMk id="11" creationId="{92D83638-A467-411A-9C31-FE9A111CD885}"/>
          </ac:picMkLst>
        </pc:picChg>
      </pc:sldChg>
      <pc:sldChg chg="addSp delSp del delDesignElem">
        <pc:chgData name="Hiva Amiri" userId="c4372d16-06e5-481f-933f-d551d3baea39" providerId="ADAL" clId="{9D658EE7-20D7-4D95-A637-3A6B374483E0}" dt="2020-04-27T18:09:59.847" v="356"/>
        <pc:sldMkLst>
          <pc:docMk/>
          <pc:sldMk cId="2045791447" sldId="296"/>
        </pc:sldMkLst>
        <pc:spChg chg="add">
          <ac:chgData name="Hiva Amiri" userId="c4372d16-06e5-481f-933f-d551d3baea39" providerId="ADAL" clId="{9D658EE7-20D7-4D95-A637-3A6B374483E0}" dt="2020-04-27T18:09:59.847" v="356"/>
          <ac:spMkLst>
            <pc:docMk/>
            <pc:sldMk cId="2045791447" sldId="296"/>
            <ac:spMk id="9" creationId="{E9B448F0-DA06-4165-AB5F-4330A20E06D0}"/>
          </ac:spMkLst>
        </pc:spChg>
        <pc:grpChg chg="add">
          <ac:chgData name="Hiva Amiri" userId="c4372d16-06e5-481f-933f-d551d3baea39" providerId="ADAL" clId="{9D658EE7-20D7-4D95-A637-3A6B374483E0}" dt="2020-04-27T18:09:59.847" v="356"/>
          <ac:grpSpMkLst>
            <pc:docMk/>
            <pc:sldMk cId="2045791447" sldId="296"/>
            <ac:grpSpMk id="13" creationId="{2576BCDF-119F-4EB5-83D7-ED823C93EBBD}"/>
          </ac:grpSpMkLst>
        </pc:grpChg>
        <pc:grpChg chg="add">
          <ac:chgData name="Hiva Amiri" userId="c4372d16-06e5-481f-933f-d551d3baea39" providerId="ADAL" clId="{9D658EE7-20D7-4D95-A637-3A6B374483E0}" dt="2020-04-27T18:09:59.847" v="356"/>
          <ac:grpSpMkLst>
            <pc:docMk/>
            <pc:sldMk cId="2045791447" sldId="296"/>
            <ac:grpSpMk id="42" creationId="{8DB4BB99-C854-45F9-BED1-63D15E3A2411}"/>
          </ac:grpSpMkLst>
        </pc:grpChg>
        <pc:picChg chg="add del">
          <ac:chgData name="Hiva Amiri" userId="c4372d16-06e5-481f-933f-d551d3baea39" providerId="ADAL" clId="{9D658EE7-20D7-4D95-A637-3A6B374483E0}" dt="2020-04-27T18:09:59.540" v="355"/>
          <ac:picMkLst>
            <pc:docMk/>
            <pc:sldMk cId="2045791447" sldId="296"/>
            <ac:picMk id="2" creationId="{7226231D-A690-43FB-A81B-746554C7B3AD}"/>
          </ac:picMkLst>
        </pc:picChg>
        <pc:picChg chg="add">
          <ac:chgData name="Hiva Amiri" userId="c4372d16-06e5-481f-933f-d551d3baea39" providerId="ADAL" clId="{9D658EE7-20D7-4D95-A637-3A6B374483E0}" dt="2020-04-27T18:09:59.847" v="356"/>
          <ac:picMkLst>
            <pc:docMk/>
            <pc:sldMk cId="2045791447" sldId="296"/>
            <ac:picMk id="11" creationId="{92D83638-A467-411A-9C31-FE9A111CD885}"/>
          </ac:picMkLst>
        </pc:picChg>
      </pc:sldChg>
      <pc:sldChg chg="delSp add del setBg delDesignElem">
        <pc:chgData name="Hiva Amiri" userId="c4372d16-06e5-481f-933f-d551d3baea39" providerId="ADAL" clId="{9D658EE7-20D7-4D95-A637-3A6B374483E0}" dt="2020-04-27T18:10:33.433" v="362" actId="2696"/>
        <pc:sldMkLst>
          <pc:docMk/>
          <pc:sldMk cId="3472614007" sldId="296"/>
        </pc:sldMkLst>
        <pc:spChg chg="del">
          <ac:chgData name="Hiva Amiri" userId="c4372d16-06e5-481f-933f-d551d3baea39" providerId="ADAL" clId="{9D658EE7-20D7-4D95-A637-3A6B374483E0}" dt="2020-04-27T18:10:12.019" v="361"/>
          <ac:spMkLst>
            <pc:docMk/>
            <pc:sldMk cId="3472614007" sldId="296"/>
            <ac:spMk id="9" creationId="{E9B448F0-DA06-4165-AB5F-4330A20E06D0}"/>
          </ac:spMkLst>
        </pc:spChg>
        <pc:grpChg chg="del">
          <ac:chgData name="Hiva Amiri" userId="c4372d16-06e5-481f-933f-d551d3baea39" providerId="ADAL" clId="{9D658EE7-20D7-4D95-A637-3A6B374483E0}" dt="2020-04-27T18:10:12.019" v="361"/>
          <ac:grpSpMkLst>
            <pc:docMk/>
            <pc:sldMk cId="3472614007" sldId="296"/>
            <ac:grpSpMk id="13" creationId="{2576BCDF-119F-4EB5-83D7-ED823C93EBBD}"/>
          </ac:grpSpMkLst>
        </pc:grpChg>
        <pc:grpChg chg="del">
          <ac:chgData name="Hiva Amiri" userId="c4372d16-06e5-481f-933f-d551d3baea39" providerId="ADAL" clId="{9D658EE7-20D7-4D95-A637-3A6B374483E0}" dt="2020-04-27T18:10:12.019" v="361"/>
          <ac:grpSpMkLst>
            <pc:docMk/>
            <pc:sldMk cId="3472614007" sldId="296"/>
            <ac:grpSpMk id="42" creationId="{8DB4BB99-C854-45F9-BED1-63D15E3A2411}"/>
          </ac:grpSpMkLst>
        </pc:grpChg>
        <pc:picChg chg="del">
          <ac:chgData name="Hiva Amiri" userId="c4372d16-06e5-481f-933f-d551d3baea39" providerId="ADAL" clId="{9D658EE7-20D7-4D95-A637-3A6B374483E0}" dt="2020-04-27T18:10:12.019" v="361"/>
          <ac:picMkLst>
            <pc:docMk/>
            <pc:sldMk cId="3472614007" sldId="296"/>
            <ac:picMk id="11" creationId="{92D83638-A467-411A-9C31-FE9A111CD885}"/>
          </ac:picMkLst>
        </pc:picChg>
      </pc:sldChg>
      <pc:sldChg chg="addSp delSp add del setBg delDesignElem">
        <pc:chgData name="Hiva Amiri" userId="c4372d16-06e5-481f-933f-d551d3baea39" providerId="ADAL" clId="{9D658EE7-20D7-4D95-A637-3A6B374483E0}" dt="2020-04-27T18:10:07.732" v="359"/>
        <pc:sldMkLst>
          <pc:docMk/>
          <pc:sldMk cId="4153714406" sldId="296"/>
        </pc:sldMkLst>
        <pc:spChg chg="add del">
          <ac:chgData name="Hiva Amiri" userId="c4372d16-06e5-481f-933f-d551d3baea39" providerId="ADAL" clId="{9D658EE7-20D7-4D95-A637-3A6B374483E0}" dt="2020-04-27T18:10:07.732" v="359"/>
          <ac:spMkLst>
            <pc:docMk/>
            <pc:sldMk cId="4153714406" sldId="296"/>
            <ac:spMk id="9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7T18:10:07.732" v="359"/>
          <ac:grpSpMkLst>
            <pc:docMk/>
            <pc:sldMk cId="4153714406" sldId="296"/>
            <ac:grpSpMk id="13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7T18:10:07.732" v="359"/>
          <ac:grpSpMkLst>
            <pc:docMk/>
            <pc:sldMk cId="4153714406" sldId="296"/>
            <ac:grpSpMk id="42" creationId="{8DB4BB99-C854-45F9-BED1-63D15E3A2411}"/>
          </ac:grpSpMkLst>
        </pc:grpChg>
        <pc:picChg chg="add del">
          <ac:chgData name="Hiva Amiri" userId="c4372d16-06e5-481f-933f-d551d3baea39" providerId="ADAL" clId="{9D658EE7-20D7-4D95-A637-3A6B374483E0}" dt="2020-04-27T18:10:07.732" v="359"/>
          <ac:picMkLst>
            <pc:docMk/>
            <pc:sldMk cId="4153714406" sldId="296"/>
            <ac:picMk id="11" creationId="{92D83638-A467-411A-9C31-FE9A111CD885}"/>
          </ac:picMkLst>
        </pc:picChg>
      </pc:sldChg>
      <pc:sldChg chg="addSp delSp modSp ord delDesignElem">
        <pc:chgData name="Hiva Amiri" userId="c4372d16-06e5-481f-933f-d551d3baea39" providerId="ADAL" clId="{9D658EE7-20D7-4D95-A637-3A6B374483E0}" dt="2020-04-29T22:03:59.898" v="6237"/>
        <pc:sldMkLst>
          <pc:docMk/>
          <pc:sldMk cId="2995732956" sldId="297"/>
        </pc:sldMkLst>
        <pc:spChg chg="del">
          <ac:chgData name="Hiva Amiri" userId="c4372d16-06e5-481f-933f-d551d3baea39" providerId="ADAL" clId="{9D658EE7-20D7-4D95-A637-3A6B374483E0}" dt="2020-04-27T18:14:44.575" v="369" actId="478"/>
          <ac:spMkLst>
            <pc:docMk/>
            <pc:sldMk cId="2995732956" sldId="297"/>
            <ac:spMk id="2" creationId="{8CDD6D93-6F05-48F9-BD14-B83ED9526B0A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2995732956" sldId="297"/>
            <ac:spMk id="8" creationId="{E9B448F0-DA06-4165-AB5F-4330A20E06D0}"/>
          </ac:spMkLst>
        </pc:spChg>
        <pc:spChg chg="add del mod">
          <ac:chgData name="Hiva Amiri" userId="c4372d16-06e5-481f-933f-d551d3baea39" providerId="ADAL" clId="{9D658EE7-20D7-4D95-A637-3A6B374483E0}" dt="2020-04-27T18:14:46.841" v="370" actId="478"/>
          <ac:spMkLst>
            <pc:docMk/>
            <pc:sldMk cId="2995732956" sldId="297"/>
            <ac:spMk id="11" creationId="{03F61950-8E82-41CD-B0B2-DCD9C4A5C88D}"/>
          </ac:spMkLst>
        </pc:spChg>
        <pc:spChg chg="add mod">
          <ac:chgData name="Hiva Amiri" userId="c4372d16-06e5-481f-933f-d551d3baea39" providerId="ADAL" clId="{9D658EE7-20D7-4D95-A637-3A6B374483E0}" dt="2020-04-27T18:22:46.626" v="419" actId="13822"/>
          <ac:spMkLst>
            <pc:docMk/>
            <pc:sldMk cId="2995732956" sldId="297"/>
            <ac:spMk id="40" creationId="{5E176E16-D1C5-4094-85D2-99079977C493}"/>
          </ac:spMkLst>
        </pc:spChg>
        <pc:spChg chg="add mod">
          <ac:chgData name="Hiva Amiri" userId="c4372d16-06e5-481f-933f-d551d3baea39" providerId="ADAL" clId="{9D658EE7-20D7-4D95-A637-3A6B374483E0}" dt="2020-04-29T20:10:37.784" v="5167" actId="1076"/>
          <ac:spMkLst>
            <pc:docMk/>
            <pc:sldMk cId="2995732956" sldId="297"/>
            <ac:spMk id="61" creationId="{EFE72B8B-B0ED-4211-82C1-A619F549A08B}"/>
          </ac:spMkLst>
        </pc:spChg>
        <pc:spChg chg="add del mod">
          <ac:chgData name="Hiva Amiri" userId="c4372d16-06e5-481f-933f-d551d3baea39" providerId="ADAL" clId="{9D658EE7-20D7-4D95-A637-3A6B374483E0}" dt="2020-04-27T18:24:26.717" v="425" actId="478"/>
          <ac:spMkLst>
            <pc:docMk/>
            <pc:sldMk cId="2995732956" sldId="297"/>
            <ac:spMk id="62" creationId="{2992B71E-8AE1-4BD3-B2C7-831B236F9BEF}"/>
          </ac:spMkLst>
        </pc:spChg>
        <pc:spChg chg="add del mod">
          <ac:chgData name="Hiva Amiri" userId="c4372d16-06e5-481f-933f-d551d3baea39" providerId="ADAL" clId="{9D658EE7-20D7-4D95-A637-3A6B374483E0}" dt="2020-04-27T18:19:15.564" v="402" actId="478"/>
          <ac:spMkLst>
            <pc:docMk/>
            <pc:sldMk cId="2995732956" sldId="297"/>
            <ac:spMk id="63" creationId="{C217747D-4FA8-461F-B34E-BFF2A5469014}"/>
          </ac:spMkLst>
        </pc:spChg>
        <pc:spChg chg="add del mod">
          <ac:chgData name="Hiva Amiri" userId="c4372d16-06e5-481f-933f-d551d3baea39" providerId="ADAL" clId="{9D658EE7-20D7-4D95-A637-3A6B374483E0}" dt="2020-04-27T18:19:09.368" v="401" actId="478"/>
          <ac:spMkLst>
            <pc:docMk/>
            <pc:sldMk cId="2995732956" sldId="297"/>
            <ac:spMk id="64" creationId="{C8F82D2A-97F2-42AE-9846-E6C5CF6F2B21}"/>
          </ac:spMkLst>
        </pc:spChg>
        <pc:spChg chg="del">
          <ac:chgData name="Hiva Amiri" userId="c4372d16-06e5-481f-933f-d551d3baea39" providerId="ADAL" clId="{9D658EE7-20D7-4D95-A637-3A6B374483E0}" dt="2020-04-27T18:24:37.348" v="427" actId="478"/>
          <ac:spMkLst>
            <pc:docMk/>
            <pc:sldMk cId="2995732956" sldId="297"/>
            <ac:spMk id="70" creationId="{F62B9268-2233-47B2-9BA4-E5FB8AB58E74}"/>
          </ac:spMkLst>
        </pc:spChg>
        <pc:spChg chg="add mod">
          <ac:chgData name="Hiva Amiri" userId="c4372d16-06e5-481f-933f-d551d3baea39" providerId="ADAL" clId="{9D658EE7-20D7-4D95-A637-3A6B374483E0}" dt="2020-04-27T18:23:51.546" v="422" actId="14100"/>
          <ac:spMkLst>
            <pc:docMk/>
            <pc:sldMk cId="2995732956" sldId="297"/>
            <ac:spMk id="72" creationId="{8E67A2DF-2E46-4050-AC59-EAD2E8AA320A}"/>
          </ac:spMkLst>
        </pc:spChg>
        <pc:spChg chg="add mod">
          <ac:chgData name="Hiva Amiri" userId="c4372d16-06e5-481f-933f-d551d3baea39" providerId="ADAL" clId="{9D658EE7-20D7-4D95-A637-3A6B374483E0}" dt="2020-04-27T18:24:48.652" v="429" actId="1076"/>
          <ac:spMkLst>
            <pc:docMk/>
            <pc:sldMk cId="2995732956" sldId="297"/>
            <ac:spMk id="73" creationId="{48032BFA-7FD8-4299-A0BF-0610EBDFC2D4}"/>
          </ac:spMkLst>
        </pc:spChg>
        <pc:spChg chg="add mod">
          <ac:chgData name="Hiva Amiri" userId="c4372d16-06e5-481f-933f-d551d3baea39" providerId="ADAL" clId="{9D658EE7-20D7-4D95-A637-3A6B374483E0}" dt="2020-04-27T18:24:43.708" v="428" actId="1076"/>
          <ac:spMkLst>
            <pc:docMk/>
            <pc:sldMk cId="2995732956" sldId="297"/>
            <ac:spMk id="74" creationId="{711DCF05-0785-45E7-AF32-17F92674C1C3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2995732956" sldId="297"/>
            <ac:grpSpMk id="12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2995732956" sldId="297"/>
            <ac:grpSpMk id="41" creationId="{8DB4BB99-C854-45F9-BED1-63D15E3A2411}"/>
          </ac:grpSpMkLst>
        </pc:grpChg>
        <pc:grpChg chg="add mod">
          <ac:chgData name="Hiva Amiri" userId="c4372d16-06e5-481f-933f-d551d3baea39" providerId="ADAL" clId="{9D658EE7-20D7-4D95-A637-3A6B374483E0}" dt="2020-04-27T18:15:05.673" v="371" actId="1076"/>
          <ac:grpSpMkLst>
            <pc:docMk/>
            <pc:sldMk cId="2995732956" sldId="297"/>
            <ac:grpSpMk id="55" creationId="{D35211E8-8AD5-40CB-A1C6-52DB1B89CE0E}"/>
          </ac:grpSpMkLst>
        </pc:grpChg>
        <pc:grpChg chg="add mod">
          <ac:chgData name="Hiva Amiri" userId="c4372d16-06e5-481f-933f-d551d3baea39" providerId="ADAL" clId="{9D658EE7-20D7-4D95-A637-3A6B374483E0}" dt="2020-04-27T18:15:05.673" v="371" actId="1076"/>
          <ac:grpSpMkLst>
            <pc:docMk/>
            <pc:sldMk cId="2995732956" sldId="297"/>
            <ac:grpSpMk id="58" creationId="{D4ACD3AC-D778-4BC6-97D4-12D216540BAB}"/>
          </ac:grpSpMkLst>
        </pc:grpChg>
        <pc:graphicFrameChg chg="add mod">
          <ac:chgData name="Hiva Amiri" userId="c4372d16-06e5-481f-933f-d551d3baea39" providerId="ADAL" clId="{9D658EE7-20D7-4D95-A637-3A6B374483E0}" dt="2020-04-27T18:15:05.673" v="371" actId="1076"/>
          <ac:graphicFrameMkLst>
            <pc:docMk/>
            <pc:sldMk cId="2995732956" sldId="297"/>
            <ac:graphicFrameMk id="53" creationId="{B2BC08A7-F6C7-4D78-82D9-3072693CEE71}"/>
          </ac:graphicFrameMkLst>
        </pc:graphicFrameChg>
        <pc:graphicFrameChg chg="add mod">
          <ac:chgData name="Hiva Amiri" userId="c4372d16-06e5-481f-933f-d551d3baea39" providerId="ADAL" clId="{9D658EE7-20D7-4D95-A637-3A6B374483E0}" dt="2020-04-27T18:15:05.673" v="371" actId="1076"/>
          <ac:graphicFrameMkLst>
            <pc:docMk/>
            <pc:sldMk cId="2995732956" sldId="297"/>
            <ac:graphicFrameMk id="54" creationId="{36BBF8D1-B94A-4592-8978-263612F12B75}"/>
          </ac:graphicFrameMkLst>
        </pc:graphicFrameChg>
        <pc:picChg chg="del">
          <ac:chgData name="Hiva Amiri" userId="c4372d16-06e5-481f-933f-d551d3baea39" providerId="ADAL" clId="{9D658EE7-20D7-4D95-A637-3A6B374483E0}" dt="2020-04-27T18:14:40.527" v="368" actId="478"/>
          <ac:picMkLst>
            <pc:docMk/>
            <pc:sldMk cId="2995732956" sldId="297"/>
            <ac:picMk id="6" creationId="{1A3F4A7E-D6D0-4A11-A97C-281EB6F17448}"/>
          </ac:picMkLst>
        </pc:picChg>
        <pc:picChg chg="del">
          <ac:chgData name="Hiva Amiri" userId="c4372d16-06e5-481f-933f-d551d3baea39" providerId="ADAL" clId="{9D658EE7-20D7-4D95-A637-3A6B374483E0}" dt="2020-04-27T18:14:39.607" v="367" actId="478"/>
          <ac:picMkLst>
            <pc:docMk/>
            <pc:sldMk cId="2995732956" sldId="297"/>
            <ac:picMk id="7" creationId="{E85FEE2F-B710-468A-8D4C-375B8FB2714F}"/>
          </ac:picMkLst>
        </pc:pic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2995732956" sldId="297"/>
            <ac:picMk id="10" creationId="{92D83638-A467-411A-9C31-FE9A111CD885}"/>
          </ac:picMkLst>
        </pc:picChg>
        <pc:picChg chg="del">
          <ac:chgData name="Hiva Amiri" userId="c4372d16-06e5-481f-933f-d551d3baea39" providerId="ADAL" clId="{9D658EE7-20D7-4D95-A637-3A6B374483E0}" dt="2020-04-27T18:24:24.759" v="424" actId="478"/>
          <ac:picMkLst>
            <pc:docMk/>
            <pc:sldMk cId="2995732956" sldId="297"/>
            <ac:picMk id="11" creationId="{E294E82C-8B87-44D8-8E64-3300EBE46057}"/>
          </ac:picMkLst>
        </pc:picChg>
        <pc:picChg chg="del">
          <ac:chgData name="Hiva Amiri" userId="c4372d16-06e5-481f-933f-d551d3baea39" providerId="ADAL" clId="{9D658EE7-20D7-4D95-A637-3A6B374483E0}" dt="2020-04-29T20:10:19.706" v="5166" actId="478"/>
          <ac:picMkLst>
            <pc:docMk/>
            <pc:sldMk cId="2995732956" sldId="297"/>
            <ac:picMk id="52" creationId="{FE343CD6-87B3-4745-AED4-B1D1BBBDAEF8}"/>
          </ac:picMkLst>
        </pc:picChg>
        <pc:picChg chg="add">
          <ac:chgData name="Hiva Amiri" userId="c4372d16-06e5-481f-933f-d551d3baea39" providerId="ADAL" clId="{9D658EE7-20D7-4D95-A637-3A6B374483E0}" dt="2020-04-29T20:10:17.806" v="5165"/>
          <ac:picMkLst>
            <pc:docMk/>
            <pc:sldMk cId="2995732956" sldId="297"/>
            <ac:picMk id="62" creationId="{4DF0F854-3500-4939-A243-F5583AD199A8}"/>
          </ac:picMkLst>
        </pc:picChg>
        <pc:cxnChg chg="add del mod">
          <ac:chgData name="Hiva Amiri" userId="c4372d16-06e5-481f-933f-d551d3baea39" providerId="ADAL" clId="{9D658EE7-20D7-4D95-A637-3A6B374483E0}" dt="2020-04-27T18:21:21.437" v="409" actId="478"/>
          <ac:cxnSpMkLst>
            <pc:docMk/>
            <pc:sldMk cId="2995732956" sldId="297"/>
            <ac:cxnSpMk id="66" creationId="{746823DC-210B-426E-844B-64F1270076BC}"/>
          </ac:cxnSpMkLst>
        </pc:cxnChg>
      </pc:sldChg>
      <pc:sldChg chg="addSp modSp add del mod setBg setClrOvrMap">
        <pc:chgData name="Hiva Amiri" userId="c4372d16-06e5-481f-933f-d551d3baea39" providerId="ADAL" clId="{9D658EE7-20D7-4D95-A637-3A6B374483E0}" dt="2020-04-27T18:43:32.789" v="599" actId="2696"/>
        <pc:sldMkLst>
          <pc:docMk/>
          <pc:sldMk cId="3707898403" sldId="298"/>
        </pc:sldMkLst>
        <pc:spChg chg="mod">
          <ac:chgData name="Hiva Amiri" userId="c4372d16-06e5-481f-933f-d551d3baea39" providerId="ADAL" clId="{9D658EE7-20D7-4D95-A637-3A6B374483E0}" dt="2020-04-27T18:40:21.763" v="572" actId="26606"/>
          <ac:spMkLst>
            <pc:docMk/>
            <pc:sldMk cId="3707898403" sldId="298"/>
            <ac:spMk id="2" creationId="{6CD5393D-9D95-4ED9-AE7D-50A2FAA19AE9}"/>
          </ac:spMkLst>
        </pc:spChg>
        <pc:spChg chg="mod">
          <ac:chgData name="Hiva Amiri" userId="c4372d16-06e5-481f-933f-d551d3baea39" providerId="ADAL" clId="{9D658EE7-20D7-4D95-A637-3A6B374483E0}" dt="2020-04-27T18:40:21.763" v="572" actId="26606"/>
          <ac:spMkLst>
            <pc:docMk/>
            <pc:sldMk cId="3707898403" sldId="298"/>
            <ac:spMk id="3" creationId="{2D0D7B66-5A1E-46B1-93B9-10BCD5D64CFA}"/>
          </ac:spMkLst>
        </pc:spChg>
        <pc:spChg chg="mod">
          <ac:chgData name="Hiva Amiri" userId="c4372d16-06e5-481f-933f-d551d3baea39" providerId="ADAL" clId="{9D658EE7-20D7-4D95-A637-3A6B374483E0}" dt="2020-04-27T18:40:21.763" v="572" actId="26606"/>
          <ac:spMkLst>
            <pc:docMk/>
            <pc:sldMk cId="3707898403" sldId="298"/>
            <ac:spMk id="4" creationId="{848AA0D0-10EB-4ECF-AFA8-991126D51CFC}"/>
          </ac:spMkLst>
        </pc:spChg>
        <pc:spChg chg="mod">
          <ac:chgData name="Hiva Amiri" userId="c4372d16-06e5-481f-933f-d551d3baea39" providerId="ADAL" clId="{9D658EE7-20D7-4D95-A637-3A6B374483E0}" dt="2020-04-27T18:40:21.763" v="572" actId="26606"/>
          <ac:spMkLst>
            <pc:docMk/>
            <pc:sldMk cId="3707898403" sldId="298"/>
            <ac:spMk id="5" creationId="{A1E8323E-2FB3-4958-AC2C-F82084EEDDA4}"/>
          </ac:spMkLst>
        </pc:spChg>
        <pc:spChg chg="add">
          <ac:chgData name="Hiva Amiri" userId="c4372d16-06e5-481f-933f-d551d3baea39" providerId="ADAL" clId="{9D658EE7-20D7-4D95-A637-3A6B374483E0}" dt="2020-04-27T18:40:21.763" v="572" actId="26606"/>
          <ac:spMkLst>
            <pc:docMk/>
            <pc:sldMk cId="3707898403" sldId="298"/>
            <ac:spMk id="10" creationId="{E9B448F0-DA06-4165-AB5F-4330A20E06D0}"/>
          </ac:spMkLst>
        </pc:spChg>
        <pc:grpChg chg="add">
          <ac:chgData name="Hiva Amiri" userId="c4372d16-06e5-481f-933f-d551d3baea39" providerId="ADAL" clId="{9D658EE7-20D7-4D95-A637-3A6B374483E0}" dt="2020-04-27T18:40:21.763" v="572" actId="26606"/>
          <ac:grpSpMkLst>
            <pc:docMk/>
            <pc:sldMk cId="3707898403" sldId="298"/>
            <ac:grpSpMk id="14" creationId="{2576BCDF-119F-4EB5-83D7-ED823C93EBBD}"/>
          </ac:grpSpMkLst>
        </pc:grpChg>
        <pc:grpChg chg="add">
          <ac:chgData name="Hiva Amiri" userId="c4372d16-06e5-481f-933f-d551d3baea39" providerId="ADAL" clId="{9D658EE7-20D7-4D95-A637-3A6B374483E0}" dt="2020-04-27T18:40:21.763" v="572" actId="26606"/>
          <ac:grpSpMkLst>
            <pc:docMk/>
            <pc:sldMk cId="3707898403" sldId="298"/>
            <ac:grpSpMk id="43" creationId="{8DB4BB99-C854-45F9-BED1-63D15E3A2411}"/>
          </ac:grpSpMkLst>
        </pc:grpChg>
        <pc:picChg chg="add">
          <ac:chgData name="Hiva Amiri" userId="c4372d16-06e5-481f-933f-d551d3baea39" providerId="ADAL" clId="{9D658EE7-20D7-4D95-A637-3A6B374483E0}" dt="2020-04-27T18:40:21.763" v="572" actId="26606"/>
          <ac:picMkLst>
            <pc:docMk/>
            <pc:sldMk cId="3707898403" sldId="298"/>
            <ac:picMk id="12" creationId="{92D83638-A467-411A-9C31-FE9A111CD885}"/>
          </ac:picMkLst>
        </pc:picChg>
      </pc:sldChg>
      <pc:sldChg chg="addSp delSp modSp add mod setBg setClrOvrMap delDesignElem">
        <pc:chgData name="Hiva Amiri" userId="c4372d16-06e5-481f-933f-d551d3baea39" providerId="ADAL" clId="{9D658EE7-20D7-4D95-A637-3A6B374483E0}" dt="2020-04-29T22:03:59.898" v="6237"/>
        <pc:sldMkLst>
          <pc:docMk/>
          <pc:sldMk cId="2950023097" sldId="299"/>
        </pc:sldMkLst>
        <pc:spChg chg="mod">
          <ac:chgData name="Hiva Amiri" userId="c4372d16-06e5-481f-933f-d551d3baea39" providerId="ADAL" clId="{9D658EE7-20D7-4D95-A637-3A6B374483E0}" dt="2020-04-28T15:45:50.837" v="794" actId="1076"/>
          <ac:spMkLst>
            <pc:docMk/>
            <pc:sldMk cId="2950023097" sldId="299"/>
            <ac:spMk id="2" creationId="{EE410944-0E9A-4F7A-9DE2-62883C561B16}"/>
          </ac:spMkLst>
        </pc:spChg>
        <pc:spChg chg="del mod">
          <ac:chgData name="Hiva Amiri" userId="c4372d16-06e5-481f-933f-d551d3baea39" providerId="ADAL" clId="{9D658EE7-20D7-4D95-A637-3A6B374483E0}" dt="2020-04-28T15:45:39.249" v="793" actId="478"/>
          <ac:spMkLst>
            <pc:docMk/>
            <pc:sldMk cId="2950023097" sldId="299"/>
            <ac:spMk id="3" creationId="{EB1075F3-2180-418B-B1B9-B29345DCDCA8}"/>
          </ac:spMkLst>
        </pc:spChg>
        <pc:spChg chg="mod">
          <ac:chgData name="Hiva Amiri" userId="c4372d16-06e5-481f-933f-d551d3baea39" providerId="ADAL" clId="{9D658EE7-20D7-4D95-A637-3A6B374483E0}" dt="2020-04-28T15:45:59.619" v="795" actId="14100"/>
          <ac:spMkLst>
            <pc:docMk/>
            <pc:sldMk cId="2950023097" sldId="299"/>
            <ac:spMk id="4" creationId="{24A7A752-56FD-4E87-A1AF-3C86F7C87248}"/>
          </ac:spMkLst>
        </pc:spChg>
        <pc:spChg chg="mod">
          <ac:chgData name="Hiva Amiri" userId="c4372d16-06e5-481f-933f-d551d3baea39" providerId="ADAL" clId="{9D658EE7-20D7-4D95-A637-3A6B374483E0}" dt="2020-04-27T18:41:56.414" v="574" actId="26606"/>
          <ac:spMkLst>
            <pc:docMk/>
            <pc:sldMk cId="2950023097" sldId="299"/>
            <ac:spMk id="5" creationId="{C41BC25B-13A8-408C-86BE-5C4F65B560FA}"/>
          </ac:spMkLst>
        </pc:spChg>
        <pc:spChg chg="add del mod">
          <ac:chgData name="Hiva Amiri" userId="c4372d16-06e5-481f-933f-d551d3baea39" providerId="ADAL" clId="{9D658EE7-20D7-4D95-A637-3A6B374483E0}" dt="2020-04-28T15:52:25.151" v="1214"/>
          <ac:spMkLst>
            <pc:docMk/>
            <pc:sldMk cId="2950023097" sldId="299"/>
            <ac:spMk id="6" creationId="{4DD5A302-7331-4DF3-BE05-5E7C0DD8D7A5}"/>
          </ac:spMkLst>
        </pc:spChg>
        <pc:spChg chg="add mod">
          <ac:chgData name="Hiva Amiri" userId="c4372d16-06e5-481f-933f-d551d3baea39" providerId="ADAL" clId="{9D658EE7-20D7-4D95-A637-3A6B374483E0}" dt="2020-04-29T20:10:10.726" v="5164" actId="1035"/>
          <ac:spMkLst>
            <pc:docMk/>
            <pc:sldMk cId="2950023097" sldId="299"/>
            <ac:spMk id="8" creationId="{D641D088-66C1-4A8B-BE6F-D99D53949BD0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2950023097" sldId="299"/>
            <ac:spMk id="10" creationId="{E9B448F0-DA06-4165-AB5F-4330A20E06D0}"/>
          </ac:spMkLst>
        </pc:spChg>
        <pc:spChg chg="add mod">
          <ac:chgData name="Hiva Amiri" userId="c4372d16-06e5-481f-933f-d551d3baea39" providerId="ADAL" clId="{9D658EE7-20D7-4D95-A637-3A6B374483E0}" dt="2020-04-29T20:34:33.213" v="5750" actId="948"/>
          <ac:spMkLst>
            <pc:docMk/>
            <pc:sldMk cId="2950023097" sldId="299"/>
            <ac:spMk id="13" creationId="{71209BB7-2279-42BA-989D-D63BF481CFDE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2950023097" sldId="299"/>
            <ac:grpSpMk id="14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2950023097" sldId="299"/>
            <ac:grpSpMk id="43" creationId="{8DB4BB99-C854-45F9-BED1-63D15E3A2411}"/>
          </ac:grpSpMkLst>
        </pc:grpChg>
        <pc:graphicFrameChg chg="add del mod modGraphic">
          <ac:chgData name="Hiva Amiri" userId="c4372d16-06e5-481f-933f-d551d3baea39" providerId="ADAL" clId="{9D658EE7-20D7-4D95-A637-3A6B374483E0}" dt="2020-04-28T21:05:40.587" v="2280" actId="478"/>
          <ac:graphicFrameMkLst>
            <pc:docMk/>
            <pc:sldMk cId="2950023097" sldId="299"/>
            <ac:graphicFrameMk id="6" creationId="{EE002E98-3B3D-4D53-A3E9-90E003F3E3E6}"/>
          </ac:graphicFrameMkLst>
        </pc:graphicFrameChg>
        <pc:graphicFrameChg chg="add del mod modGraphic">
          <ac:chgData name="Hiva Amiri" userId="c4372d16-06e5-481f-933f-d551d3baea39" providerId="ADAL" clId="{9D658EE7-20D7-4D95-A637-3A6B374483E0}" dt="2020-04-28T21:05:39.749" v="2279" actId="478"/>
          <ac:graphicFrameMkLst>
            <pc:docMk/>
            <pc:sldMk cId="2950023097" sldId="299"/>
            <ac:graphicFrameMk id="42" creationId="{CD805613-6834-4D13-A171-6C32CF82C0A7}"/>
          </ac:graphicFrameMkLst>
        </pc:graphicFrameChg>
        <pc:graphicFrameChg chg="add del mod">
          <ac:chgData name="Hiva Amiri" userId="c4372d16-06e5-481f-933f-d551d3baea39" providerId="ADAL" clId="{9D658EE7-20D7-4D95-A637-3A6B374483E0}" dt="2020-04-28T21:11:24.608" v="2398" actId="478"/>
          <ac:graphicFrameMkLst>
            <pc:docMk/>
            <pc:sldMk cId="2950023097" sldId="299"/>
            <ac:graphicFrameMk id="57" creationId="{0E653732-53EA-4000-837F-477FEFADEB2F}"/>
          </ac:graphicFrameMkLst>
        </pc:graphicFrameChg>
        <pc:graphicFrameChg chg="add del mod">
          <ac:chgData name="Hiva Amiri" userId="c4372d16-06e5-481f-933f-d551d3baea39" providerId="ADAL" clId="{9D658EE7-20D7-4D95-A637-3A6B374483E0}" dt="2020-04-28T21:12:20.073" v="2408" actId="478"/>
          <ac:graphicFrameMkLst>
            <pc:docMk/>
            <pc:sldMk cId="2950023097" sldId="299"/>
            <ac:graphicFrameMk id="58" creationId="{5ACECD15-1170-42DE-9EBB-77DD70B69AC2}"/>
          </ac:graphicFrameMkLst>
        </pc:graphicFrameChg>
        <pc:picChg chg="add del mod">
          <ac:chgData name="Hiva Amiri" userId="c4372d16-06e5-481f-933f-d551d3baea39" providerId="ADAL" clId="{9D658EE7-20D7-4D95-A637-3A6B374483E0}" dt="2020-04-28T15:57:34.693" v="1368" actId="478"/>
          <ac:picMkLst>
            <pc:docMk/>
            <pc:sldMk cId="2950023097" sldId="299"/>
            <ac:picMk id="7" creationId="{B2D497A1-C16C-42CA-8F8F-EA0F3B18210B}"/>
          </ac:picMkLst>
        </pc:picChg>
        <pc:picChg chg="add mod">
          <ac:chgData name="Hiva Amiri" userId="c4372d16-06e5-481f-933f-d551d3baea39" providerId="ADAL" clId="{9D658EE7-20D7-4D95-A637-3A6B374483E0}" dt="2020-04-29T20:10:10.726" v="5164" actId="1035"/>
          <ac:picMkLst>
            <pc:docMk/>
            <pc:sldMk cId="2950023097" sldId="299"/>
            <ac:picMk id="9" creationId="{67C40622-87C1-4655-9B98-FCB44EAF4911}"/>
          </ac:picMkLst>
        </pc:picChg>
        <pc:picChg chg="add mod">
          <ac:chgData name="Hiva Amiri" userId="c4372d16-06e5-481f-933f-d551d3baea39" providerId="ADAL" clId="{9D658EE7-20D7-4D95-A637-3A6B374483E0}" dt="2020-04-29T20:10:10.726" v="5164" actId="1035"/>
          <ac:picMkLst>
            <pc:docMk/>
            <pc:sldMk cId="2950023097" sldId="299"/>
            <ac:picMk id="11" creationId="{7A6D67F5-A38B-4E62-8F68-F4F84C649199}"/>
          </ac:picMkLst>
        </pc:pic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2950023097" sldId="299"/>
            <ac:picMk id="12" creationId="{92D83638-A467-411A-9C31-FE9A111CD885}"/>
          </ac:picMkLst>
        </pc:picChg>
        <pc:picChg chg="add">
          <ac:chgData name="Hiva Amiri" userId="c4372d16-06e5-481f-933f-d551d3baea39" providerId="ADAL" clId="{9D658EE7-20D7-4D95-A637-3A6B374483E0}" dt="2020-04-29T20:09:57.079" v="5148"/>
          <ac:picMkLst>
            <pc:docMk/>
            <pc:sldMk cId="2950023097" sldId="299"/>
            <ac:picMk id="54" creationId="{829BC665-179C-4565-ACFD-5554ABC47664}"/>
          </ac:picMkLst>
        </pc:picChg>
      </pc:sldChg>
      <pc:sldChg chg="addSp delSp modSp add mod setBg delDesignElem">
        <pc:chgData name="Hiva Amiri" userId="c4372d16-06e5-481f-933f-d551d3baea39" providerId="ADAL" clId="{9D658EE7-20D7-4D95-A637-3A6B374483E0}" dt="2020-05-05T20:51:43.120" v="6377" actId="20577"/>
        <pc:sldMkLst>
          <pc:docMk/>
          <pc:sldMk cId="1075517730" sldId="300"/>
        </pc:sldMkLst>
        <pc:spChg chg="mod">
          <ac:chgData name="Hiva Amiri" userId="c4372d16-06e5-481f-933f-d551d3baea39" providerId="ADAL" clId="{9D658EE7-20D7-4D95-A637-3A6B374483E0}" dt="2020-04-28T15:53:35.101" v="1242" actId="404"/>
          <ac:spMkLst>
            <pc:docMk/>
            <pc:sldMk cId="1075517730" sldId="300"/>
            <ac:spMk id="2" creationId="{8AACCE3B-F208-414E-B72E-4C27703B4968}"/>
          </ac:spMkLst>
        </pc:spChg>
        <pc:spChg chg="del mod">
          <ac:chgData name="Hiva Amiri" userId="c4372d16-06e5-481f-933f-d551d3baea39" providerId="ADAL" clId="{9D658EE7-20D7-4D95-A637-3A6B374483E0}" dt="2020-04-28T15:52:30.476" v="1215" actId="478"/>
          <ac:spMkLst>
            <pc:docMk/>
            <pc:sldMk cId="1075517730" sldId="300"/>
            <ac:spMk id="3" creationId="{7AEAE5A3-C535-4B74-965B-11BAE9468CE5}"/>
          </ac:spMkLst>
        </pc:spChg>
        <pc:spChg chg="mod">
          <ac:chgData name="Hiva Amiri" userId="c4372d16-06e5-481f-933f-d551d3baea39" providerId="ADAL" clId="{9D658EE7-20D7-4D95-A637-3A6B374483E0}" dt="2020-04-27T18:42:41.748" v="592" actId="26606"/>
          <ac:spMkLst>
            <pc:docMk/>
            <pc:sldMk cId="1075517730" sldId="300"/>
            <ac:spMk id="4" creationId="{B5B8C9A3-DBC4-4835-8A00-272FF5044826}"/>
          </ac:spMkLst>
        </pc:spChg>
        <pc:spChg chg="mod">
          <ac:chgData name="Hiva Amiri" userId="c4372d16-06e5-481f-933f-d551d3baea39" providerId="ADAL" clId="{9D658EE7-20D7-4D95-A637-3A6B374483E0}" dt="2020-04-27T18:42:41.748" v="592" actId="26606"/>
          <ac:spMkLst>
            <pc:docMk/>
            <pc:sldMk cId="1075517730" sldId="300"/>
            <ac:spMk id="5" creationId="{9664DFC8-869E-4EF9-BB1D-F65DCED706E6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1075517730" sldId="300"/>
            <ac:spMk id="10" creationId="{6BFC9644-673A-459F-B3C5-9310A4E50E3B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1075517730" sldId="300"/>
            <ac:spMk id="41" creationId="{7D1C411D-0818-4640-8657-2AF78250C802}"/>
          </ac:spMkLst>
        </pc:spChg>
        <pc:spChg chg="add mod">
          <ac:chgData name="Hiva Amiri" userId="c4372d16-06e5-481f-933f-d551d3baea39" providerId="ADAL" clId="{9D658EE7-20D7-4D95-A637-3A6B374483E0}" dt="2020-05-05T20:51:43.120" v="6377" actId="20577"/>
          <ac:spMkLst>
            <pc:docMk/>
            <pc:sldMk cId="1075517730" sldId="300"/>
            <ac:spMk id="42" creationId="{C28EB444-E463-46CC-9AA2-2E0232D23943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1075517730" sldId="300"/>
            <ac:grpSpMk id="12" creationId="{4ADB9295-9645-4BF2-ADFD-75800B7FAD06}"/>
          </ac:grpSpMkLst>
        </pc:grpChg>
        <pc:picChg chg="add del">
          <ac:chgData name="Hiva Amiri" userId="c4372d16-06e5-481f-933f-d551d3baea39" providerId="ADAL" clId="{9D658EE7-20D7-4D95-A637-3A6B374483E0}" dt="2020-04-29T22:04:04.290" v="6239" actId="478"/>
          <ac:picMkLst>
            <pc:docMk/>
            <pc:sldMk cId="1075517730" sldId="300"/>
            <ac:picMk id="40" creationId="{2D523774-089A-433B-8FA0-4C913D8DE23A}"/>
          </ac:picMkLst>
        </pc:picChg>
        <pc:picChg chg="add">
          <ac:chgData name="Hiva Amiri" userId="c4372d16-06e5-481f-933f-d551d3baea39" providerId="ADAL" clId="{9D658EE7-20D7-4D95-A637-3A6B374483E0}" dt="2020-04-29T21:44:45.467" v="6144"/>
          <ac:picMkLst>
            <pc:docMk/>
            <pc:sldMk cId="1075517730" sldId="300"/>
            <ac:picMk id="43" creationId="{C9B7D190-E6B9-4762-9B0A-F4E8E13DCEB2}"/>
          </ac:picMkLst>
        </pc:picChg>
      </pc:sldChg>
      <pc:sldChg chg="addSp delSp modSp add mod modTransition setBg modAnim delDesignElem">
        <pc:chgData name="Hiva Amiri" userId="c4372d16-06e5-481f-933f-d551d3baea39" providerId="ADAL" clId="{9D658EE7-20D7-4D95-A637-3A6B374483E0}" dt="2020-04-29T22:03:59.898" v="6237"/>
        <pc:sldMkLst>
          <pc:docMk/>
          <pc:sldMk cId="2442842102" sldId="301"/>
        </pc:sldMkLst>
        <pc:spChg chg="mod">
          <ac:chgData name="Hiva Amiri" userId="c4372d16-06e5-481f-933f-d551d3baea39" providerId="ADAL" clId="{9D658EE7-20D7-4D95-A637-3A6B374483E0}" dt="2020-04-29T17:42:15.248" v="3547" actId="1076"/>
          <ac:spMkLst>
            <pc:docMk/>
            <pc:sldMk cId="2442842102" sldId="301"/>
            <ac:spMk id="2" creationId="{8CDD6D93-6F05-48F9-BD14-B83ED9526B0A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2442842102" sldId="301"/>
            <ac:spMk id="8" creationId="{E9B448F0-DA06-4165-AB5F-4330A20E06D0}"/>
          </ac:spMkLst>
        </pc:spChg>
        <pc:spChg chg="del">
          <ac:chgData name="Hiva Amiri" userId="c4372d16-06e5-481f-933f-d551d3baea39" providerId="ADAL" clId="{9D658EE7-20D7-4D95-A637-3A6B374483E0}" dt="2020-04-29T14:54:03.906" v="3292" actId="478"/>
          <ac:spMkLst>
            <pc:docMk/>
            <pc:sldMk cId="2442842102" sldId="301"/>
            <ac:spMk id="11" creationId="{93487035-5172-498F-93C0-2CE1F73049B1}"/>
          </ac:spMkLst>
        </pc:spChg>
        <pc:spChg chg="add mod">
          <ac:chgData name="Hiva Amiri" userId="c4372d16-06e5-481f-933f-d551d3baea39" providerId="ADAL" clId="{9D658EE7-20D7-4D95-A637-3A6B374483E0}" dt="2020-04-29T21:56:39.024" v="6194" actId="313"/>
          <ac:spMkLst>
            <pc:docMk/>
            <pc:sldMk cId="2442842102" sldId="301"/>
            <ac:spMk id="53" creationId="{71120BF1-AEE1-4216-A4BA-7065F30F2DDD}"/>
          </ac:spMkLst>
        </pc:spChg>
        <pc:spChg chg="add del mod">
          <ac:chgData name="Hiva Amiri" userId="c4372d16-06e5-481f-933f-d551d3baea39" providerId="ADAL" clId="{9D658EE7-20D7-4D95-A637-3A6B374483E0}" dt="2020-04-29T21:48:12.287" v="6152"/>
          <ac:spMkLst>
            <pc:docMk/>
            <pc:sldMk cId="2442842102" sldId="301"/>
            <ac:spMk id="53" creationId="{BA46AC77-4BC7-47F2-B16D-D46DB6C56F63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2442842102" sldId="301"/>
            <ac:grpSpMk id="12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2442842102" sldId="301"/>
            <ac:grpSpMk id="41" creationId="{8DB4BB99-C854-45F9-BED1-63D15E3A2411}"/>
          </ac:grpSpMkLst>
        </pc:grpChg>
        <pc:graphicFrameChg chg="del">
          <ac:chgData name="Hiva Amiri" userId="c4372d16-06e5-481f-933f-d551d3baea39" providerId="ADAL" clId="{9D658EE7-20D7-4D95-A637-3A6B374483E0}" dt="2020-04-29T14:54:00.126" v="3290" actId="478"/>
          <ac:graphicFrameMkLst>
            <pc:docMk/>
            <pc:sldMk cId="2442842102" sldId="301"/>
            <ac:graphicFrameMk id="6" creationId="{EFFAFAEE-EE5A-428F-BA85-EEB1CC70B764}"/>
          </ac:graphicFrameMkLst>
        </pc:graphicFrameChg>
        <pc:graphicFrameChg chg="del">
          <ac:chgData name="Hiva Amiri" userId="c4372d16-06e5-481f-933f-d551d3baea39" providerId="ADAL" clId="{9D658EE7-20D7-4D95-A637-3A6B374483E0}" dt="2020-04-29T14:54:01.555" v="3291" actId="478"/>
          <ac:graphicFrameMkLst>
            <pc:docMk/>
            <pc:sldMk cId="2442842102" sldId="301"/>
            <ac:graphicFrameMk id="9" creationId="{C464C2BE-D711-4F98-BD0D-DA8439CD1B0F}"/>
          </ac:graphicFrameMkLst>
        </pc:graphicFrameChg>
        <pc:graphicFrameChg chg="add mod">
          <ac:chgData name="Hiva Amiri" userId="c4372d16-06e5-481f-933f-d551d3baea39" providerId="ADAL" clId="{9D658EE7-20D7-4D95-A637-3A6B374483E0}" dt="2020-04-29T21:57:40.203" v="6205" actId="20577"/>
          <ac:graphicFrameMkLst>
            <pc:docMk/>
            <pc:sldMk cId="2442842102" sldId="301"/>
            <ac:graphicFrameMk id="40" creationId="{4DF0A4DF-EFBE-4938-9BAA-84DA77AB8919}"/>
          </ac:graphicFrameMkLst>
        </pc:graphicFrame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2442842102" sldId="301"/>
            <ac:picMk id="10" creationId="{92D83638-A467-411A-9C31-FE9A111CD885}"/>
          </ac:picMkLst>
        </pc:picChg>
        <pc:picChg chg="mod">
          <ac:chgData name="Hiva Amiri" userId="c4372d16-06e5-481f-933f-d551d3baea39" providerId="ADAL" clId="{9D658EE7-20D7-4D95-A637-3A6B374483E0}" dt="2020-04-29T17:42:00.736" v="3545" actId="14100"/>
          <ac:picMkLst>
            <pc:docMk/>
            <pc:sldMk cId="2442842102" sldId="301"/>
            <ac:picMk id="52" creationId="{FE343CD6-87B3-4745-AED4-B1D1BBBDAEF8}"/>
          </ac:picMkLst>
        </pc:picChg>
      </pc:sldChg>
      <pc:sldChg chg="addSp delSp modSp new add del">
        <pc:chgData name="Hiva Amiri" userId="c4372d16-06e5-481f-933f-d551d3baea39" providerId="ADAL" clId="{9D658EE7-20D7-4D95-A637-3A6B374483E0}" dt="2020-04-28T21:14:22.193" v="2411" actId="27022"/>
        <pc:sldMkLst>
          <pc:docMk/>
          <pc:sldMk cId="3844875805" sldId="301"/>
        </pc:sldMkLst>
        <pc:spChg chg="del">
          <ac:chgData name="Hiva Amiri" userId="c4372d16-06e5-481f-933f-d551d3baea39" providerId="ADAL" clId="{9D658EE7-20D7-4D95-A637-3A6B374483E0}" dt="2020-04-28T21:14:16.044" v="2410"/>
          <ac:spMkLst>
            <pc:docMk/>
            <pc:sldMk cId="3844875805" sldId="301"/>
            <ac:spMk id="3" creationId="{9D839A0F-2DC7-4ACB-995C-4C1E9D40F264}"/>
          </ac:spMkLst>
        </pc:spChg>
        <pc:graphicFrameChg chg="add del modGraphic">
          <ac:chgData name="Hiva Amiri" userId="c4372d16-06e5-481f-933f-d551d3baea39" providerId="ADAL" clId="{9D658EE7-20D7-4D95-A637-3A6B374483E0}" dt="2020-04-28T21:14:22.193" v="2411" actId="27022"/>
          <ac:graphicFrameMkLst>
            <pc:docMk/>
            <pc:sldMk cId="3844875805" sldId="301"/>
            <ac:graphicFrameMk id="6" creationId="{7EE59BCE-51BA-4BF7-9671-1526A476AECD}"/>
          </ac:graphicFrameMkLst>
        </pc:graphicFrameChg>
      </pc:sldChg>
      <pc:sldChg chg="addSp delSp modSp add mod setBg modAnim delDesignElem">
        <pc:chgData name="Hiva Amiri" userId="c4372d16-06e5-481f-933f-d551d3baea39" providerId="ADAL" clId="{9D658EE7-20D7-4D95-A637-3A6B374483E0}" dt="2020-04-29T22:09:01.513" v="6265"/>
        <pc:sldMkLst>
          <pc:docMk/>
          <pc:sldMk cId="3229625886" sldId="302"/>
        </pc:sldMkLst>
        <pc:spChg chg="mod">
          <ac:chgData name="Hiva Amiri" userId="c4372d16-06e5-481f-933f-d551d3baea39" providerId="ADAL" clId="{9D658EE7-20D7-4D95-A637-3A6B374483E0}" dt="2020-04-29T20:08:32.222" v="5136" actId="20577"/>
          <ac:spMkLst>
            <pc:docMk/>
            <pc:sldMk cId="3229625886" sldId="302"/>
            <ac:spMk id="2" creationId="{8CDD6D93-6F05-48F9-BD14-B83ED9526B0A}"/>
          </ac:spMkLst>
        </pc:spChg>
        <pc:spChg chg="add mod">
          <ac:chgData name="Hiva Amiri" userId="c4372d16-06e5-481f-933f-d551d3baea39" providerId="ADAL" clId="{9D658EE7-20D7-4D95-A637-3A6B374483E0}" dt="2020-04-29T22:02:11.872" v="6213" actId="20577"/>
          <ac:spMkLst>
            <pc:docMk/>
            <pc:sldMk cId="3229625886" sldId="302"/>
            <ac:spMk id="3" creationId="{9144843E-0E86-472D-8873-0C3AD6022969}"/>
          </ac:spMkLst>
        </pc:spChg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3229625886" sldId="302"/>
            <ac:spMk id="8" creationId="{E9B448F0-DA06-4165-AB5F-4330A20E06D0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3229625886" sldId="302"/>
            <ac:grpSpMk id="12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3229625886" sldId="302"/>
            <ac:grpSpMk id="41" creationId="{8DB4BB99-C854-45F9-BED1-63D15E3A2411}"/>
          </ac:grpSpMkLst>
        </pc:grpChg>
        <pc:graphicFrameChg chg="add mod modGraphic">
          <ac:chgData name="Hiva Amiri" userId="c4372d16-06e5-481f-933f-d551d3baea39" providerId="ADAL" clId="{9D658EE7-20D7-4D95-A637-3A6B374483E0}" dt="2020-04-29T20:23:25.628" v="5705" actId="1076"/>
          <ac:graphicFrameMkLst>
            <pc:docMk/>
            <pc:sldMk cId="3229625886" sldId="302"/>
            <ac:graphicFrameMk id="7" creationId="{2D8A9836-00DB-43F7-966E-BE6EAAE94812}"/>
          </ac:graphicFrameMkLst>
        </pc:graphicFrameChg>
        <pc:graphicFrameChg chg="add mod modGraphic">
          <ac:chgData name="Hiva Amiri" userId="c4372d16-06e5-481f-933f-d551d3baea39" providerId="ADAL" clId="{9D658EE7-20D7-4D95-A637-3A6B374483E0}" dt="2020-04-29T20:23:30.596" v="5706" actId="1076"/>
          <ac:graphicFrameMkLst>
            <pc:docMk/>
            <pc:sldMk cId="3229625886" sldId="302"/>
            <ac:graphicFrameMk id="11" creationId="{7A8A937F-F942-4CF6-B49C-1FB436482322}"/>
          </ac:graphicFrameMkLst>
        </pc:graphicFrameChg>
        <pc:graphicFrameChg chg="del mod">
          <ac:chgData name="Hiva Amiri" userId="c4372d16-06e5-481f-933f-d551d3baea39" providerId="ADAL" clId="{9D658EE7-20D7-4D95-A637-3A6B374483E0}" dt="2020-04-29T18:30:48.602" v="3574" actId="478"/>
          <ac:graphicFrameMkLst>
            <pc:docMk/>
            <pc:sldMk cId="3229625886" sldId="302"/>
            <ac:graphicFrameMk id="40" creationId="{4DF0A4DF-EFBE-4938-9BAA-84DA77AB8919}"/>
          </ac:graphicFrameMkLst>
        </pc:graphicFrame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3229625886" sldId="302"/>
            <ac:picMk id="10" creationId="{92D83638-A467-411A-9C31-FE9A111CD885}"/>
          </ac:picMkLst>
        </pc:picChg>
        <pc:picChg chg="add">
          <ac:chgData name="Hiva Amiri" userId="c4372d16-06e5-481f-933f-d551d3baea39" providerId="ADAL" clId="{9D658EE7-20D7-4D95-A637-3A6B374483E0}" dt="2020-04-29T22:04:21.529" v="6241"/>
          <ac:picMkLst>
            <pc:docMk/>
            <pc:sldMk cId="3229625886" sldId="302"/>
            <ac:picMk id="52" creationId="{A143E374-FB5B-4E86-9B45-E808C87CF2DF}"/>
          </ac:picMkLst>
        </pc:picChg>
        <pc:picChg chg="del">
          <ac:chgData name="Hiva Amiri" userId="c4372d16-06e5-481f-933f-d551d3baea39" providerId="ADAL" clId="{9D658EE7-20D7-4D95-A637-3A6B374483E0}" dt="2020-04-29T17:44:49.090" v="3563" actId="478"/>
          <ac:picMkLst>
            <pc:docMk/>
            <pc:sldMk cId="3229625886" sldId="302"/>
            <ac:picMk id="52" creationId="{FE343CD6-87B3-4745-AED4-B1D1BBBDAEF8}"/>
          </ac:picMkLst>
        </pc:picChg>
        <pc:picChg chg="add del">
          <ac:chgData name="Hiva Amiri" userId="c4372d16-06e5-481f-933f-d551d3baea39" providerId="ADAL" clId="{9D658EE7-20D7-4D95-A637-3A6B374483E0}" dt="2020-04-29T22:04:20.559" v="6240"/>
          <ac:picMkLst>
            <pc:docMk/>
            <pc:sldMk cId="3229625886" sldId="302"/>
            <ac:picMk id="53" creationId="{846AD522-729C-4401-83FF-E41DC98B99D3}"/>
          </ac:picMkLst>
        </pc:picChg>
      </pc:sldChg>
      <pc:sldChg chg="addSp delSp modSp add mod modTransition modAnim delDesignElem">
        <pc:chgData name="Hiva Amiri" userId="c4372d16-06e5-481f-933f-d551d3baea39" providerId="ADAL" clId="{9D658EE7-20D7-4D95-A637-3A6B374483E0}" dt="2020-04-30T07:43:29.176" v="6267" actId="14100"/>
        <pc:sldMkLst>
          <pc:docMk/>
          <pc:sldMk cId="3000105206" sldId="303"/>
        </pc:sldMkLst>
        <pc:spChg chg="add del">
          <ac:chgData name="Hiva Amiri" userId="c4372d16-06e5-481f-933f-d551d3baea39" providerId="ADAL" clId="{9D658EE7-20D7-4D95-A637-3A6B374483E0}" dt="2020-04-29T22:03:59.898" v="6237"/>
          <ac:spMkLst>
            <pc:docMk/>
            <pc:sldMk cId="3000105206" sldId="303"/>
            <ac:spMk id="8" creationId="{E9B448F0-DA06-4165-AB5F-4330A20E06D0}"/>
          </ac:spMkLst>
        </pc:spChg>
        <pc:spChg chg="add mod">
          <ac:chgData name="Hiva Amiri" userId="c4372d16-06e5-481f-933f-d551d3baea39" providerId="ADAL" clId="{9D658EE7-20D7-4D95-A637-3A6B374483E0}" dt="2020-04-29T21:56:44.150" v="6195" actId="313"/>
          <ac:spMkLst>
            <pc:docMk/>
            <pc:sldMk cId="3000105206" sldId="303"/>
            <ac:spMk id="53" creationId="{F1F17D5E-A9BA-4F45-8990-C0DD83A346F3}"/>
          </ac:spMkLst>
        </pc:s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3000105206" sldId="303"/>
            <ac:grpSpMk id="12" creationId="{2576BCDF-119F-4EB5-83D7-ED823C93EBBD}"/>
          </ac:grpSpMkLst>
        </pc:grpChg>
        <pc:grpChg chg="add del">
          <ac:chgData name="Hiva Amiri" userId="c4372d16-06e5-481f-933f-d551d3baea39" providerId="ADAL" clId="{9D658EE7-20D7-4D95-A637-3A6B374483E0}" dt="2020-04-29T22:03:59.898" v="6237"/>
          <ac:grpSpMkLst>
            <pc:docMk/>
            <pc:sldMk cId="3000105206" sldId="303"/>
            <ac:grpSpMk id="41" creationId="{8DB4BB99-C854-45F9-BED1-63D15E3A2411}"/>
          </ac:grpSpMkLst>
        </pc:grpChg>
        <pc:graphicFrameChg chg="mod">
          <ac:chgData name="Hiva Amiri" userId="c4372d16-06e5-481f-933f-d551d3baea39" providerId="ADAL" clId="{9D658EE7-20D7-4D95-A637-3A6B374483E0}" dt="2020-04-30T07:43:29.176" v="6267" actId="14100"/>
          <ac:graphicFrameMkLst>
            <pc:docMk/>
            <pc:sldMk cId="3000105206" sldId="303"/>
            <ac:graphicFrameMk id="40" creationId="{4DF0A4DF-EFBE-4938-9BAA-84DA77AB8919}"/>
          </ac:graphicFrameMkLst>
        </pc:graphicFrameChg>
        <pc:picChg chg="add del">
          <ac:chgData name="Hiva Amiri" userId="c4372d16-06e5-481f-933f-d551d3baea39" providerId="ADAL" clId="{9D658EE7-20D7-4D95-A637-3A6B374483E0}" dt="2020-04-29T22:03:59.898" v="6237"/>
          <ac:picMkLst>
            <pc:docMk/>
            <pc:sldMk cId="3000105206" sldId="303"/>
            <ac:picMk id="10" creationId="{92D83638-A467-411A-9C31-FE9A111CD885}"/>
          </ac:picMkLst>
        </pc:picChg>
      </pc:sldChg>
      <pc:sldChg chg="addSp delSp add del setBg delDesignElem">
        <pc:chgData name="Hiva Amiri" userId="c4372d16-06e5-481f-933f-d551d3baea39" providerId="ADAL" clId="{9D658EE7-20D7-4D95-A637-3A6B374483E0}" dt="2020-04-29T21:44:39.637" v="6143"/>
        <pc:sldMkLst>
          <pc:docMk/>
          <pc:sldMk cId="388185931" sldId="304"/>
        </pc:sldMkLst>
        <pc:spChg chg="add del">
          <ac:chgData name="Hiva Amiri" userId="c4372d16-06e5-481f-933f-d551d3baea39" providerId="ADAL" clId="{9D658EE7-20D7-4D95-A637-3A6B374483E0}" dt="2020-04-29T21:44:39.637" v="6143"/>
          <ac:spMkLst>
            <pc:docMk/>
            <pc:sldMk cId="388185931" sldId="304"/>
            <ac:spMk id="10" creationId="{6BFC9644-673A-459F-B3C5-9310A4E50E3B}"/>
          </ac:spMkLst>
        </pc:spChg>
        <pc:spChg chg="add del">
          <ac:chgData name="Hiva Amiri" userId="c4372d16-06e5-481f-933f-d551d3baea39" providerId="ADAL" clId="{9D658EE7-20D7-4D95-A637-3A6B374483E0}" dt="2020-04-29T21:44:39.637" v="6143"/>
          <ac:spMkLst>
            <pc:docMk/>
            <pc:sldMk cId="388185931" sldId="304"/>
            <ac:spMk id="41" creationId="{7D1C411D-0818-4640-8657-2AF78250C802}"/>
          </ac:spMkLst>
        </pc:spChg>
        <pc:grpChg chg="add del">
          <ac:chgData name="Hiva Amiri" userId="c4372d16-06e5-481f-933f-d551d3baea39" providerId="ADAL" clId="{9D658EE7-20D7-4D95-A637-3A6B374483E0}" dt="2020-04-29T21:44:39.637" v="6143"/>
          <ac:grpSpMkLst>
            <pc:docMk/>
            <pc:sldMk cId="388185931" sldId="304"/>
            <ac:grpSpMk id="12" creationId="{4ADB9295-9645-4BF2-ADFD-75800B7FAD06}"/>
          </ac:grpSpMkLst>
        </pc:grpChg>
      </pc:sldChg>
      <pc:sldChg chg="modSp add del mod">
        <pc:chgData name="Hiva Amiri" userId="c4372d16-06e5-481f-933f-d551d3baea39" providerId="ADAL" clId="{9D658EE7-20D7-4D95-A637-3A6B374483E0}" dt="2020-04-29T20:08:22.693" v="5126" actId="2696"/>
        <pc:sldMkLst>
          <pc:docMk/>
          <pc:sldMk cId="4084954971" sldId="304"/>
        </pc:sldMkLst>
        <pc:spChg chg="mod">
          <ac:chgData name="Hiva Amiri" userId="c4372d16-06e5-481f-933f-d551d3baea39" providerId="ADAL" clId="{9D658EE7-20D7-4D95-A637-3A6B374483E0}" dt="2020-04-29T20:08:20.747" v="5125" actId="6549"/>
          <ac:spMkLst>
            <pc:docMk/>
            <pc:sldMk cId="4084954971" sldId="304"/>
            <ac:spMk id="53" creationId="{F1F17D5E-A9BA-4F45-8990-C0DD83A346F3}"/>
          </ac:spMkLst>
        </pc:spChg>
      </pc:sldChg>
      <pc:sldMasterChg chg="add del addSldLayout delSldLayout">
        <pc:chgData name="Hiva Amiri" userId="c4372d16-06e5-481f-933f-d551d3baea39" providerId="ADAL" clId="{9D658EE7-20D7-4D95-A637-3A6B374483E0}" dt="2020-04-25T19:05:45.274" v="75" actId="27028"/>
        <pc:sldMasterMkLst>
          <pc:docMk/>
          <pc:sldMasterMk cId="596347240" sldId="2147483684"/>
        </pc:sldMasterMkLst>
        <pc:sldLayoutChg chg="add">
          <pc:chgData name="Hiva Amiri" userId="c4372d16-06e5-481f-933f-d551d3baea39" providerId="ADAL" clId="{9D658EE7-20D7-4D95-A637-3A6B374483E0}" dt="2020-04-25T19:05:29.404" v="50" actId="27028"/>
          <pc:sldLayoutMkLst>
            <pc:docMk/>
            <pc:sldMasterMk cId="596347240" sldId="2147483684"/>
            <pc:sldLayoutMk cId="3977392778" sldId="2147483680"/>
          </pc:sldLayoutMkLst>
        </pc:sldLayoutChg>
        <pc:sldLayoutChg chg="add">
          <pc:chgData name="Hiva Amiri" userId="c4372d16-06e5-481f-933f-d551d3baea39" providerId="ADAL" clId="{9D658EE7-20D7-4D95-A637-3A6B374483E0}" dt="2020-04-25T19:05:45.274" v="75" actId="27028"/>
          <pc:sldLayoutMkLst>
            <pc:docMk/>
            <pc:sldMasterMk cId="596347240" sldId="2147483684"/>
            <pc:sldLayoutMk cId="3285567189" sldId="2147483681"/>
          </pc:sldLayoutMkLst>
        </pc:sldLayoutChg>
        <pc:sldLayoutChg chg="add del">
          <pc:chgData name="Hiva Amiri" userId="c4372d16-06e5-481f-933f-d551d3baea39" providerId="ADAL" clId="{9D658EE7-20D7-4D95-A637-3A6B374483E0}" dt="2020-04-25T19:05:25.595" v="48" actId="27028"/>
          <pc:sldLayoutMkLst>
            <pc:docMk/>
            <pc:sldMasterMk cId="596347240" sldId="2147483684"/>
            <pc:sldLayoutMk cId="1160191207" sldId="2147483685"/>
          </pc:sldLayoutMkLst>
        </pc:sldLayoutChg>
      </pc:sldMasterChg>
    </pc:docChg>
  </pc:docChgLst>
  <pc:docChgLst>
    <pc:chgData name="Kimia Kiyan" userId="S::10716668@polimi.it::6ee699f8-d3ad-4170-aa14-3c8d9c704b82" providerId="AD" clId="Web-{14654DDE-69EA-18CF-7E05-4E426D0CCD71}"/>
    <pc:docChg chg="addSld delSld">
      <pc:chgData name="Kimia Kiyan" userId="S::10716668@polimi.it::6ee699f8-d3ad-4170-aa14-3c8d9c704b82" providerId="AD" clId="Web-{14654DDE-69EA-18CF-7E05-4E426D0CCD71}" dt="2020-04-29T20:38:20.234" v="1"/>
      <pc:docMkLst>
        <pc:docMk/>
      </pc:docMkLst>
      <pc:sldChg chg="new del">
        <pc:chgData name="Kimia Kiyan" userId="S::10716668@polimi.it::6ee699f8-d3ad-4170-aa14-3c8d9c704b82" providerId="AD" clId="Web-{14654DDE-69EA-18CF-7E05-4E426D0CCD71}" dt="2020-04-29T20:38:20.234" v="1"/>
        <pc:sldMkLst>
          <pc:docMk/>
          <pc:sldMk cId="3054615293" sldId="304"/>
        </pc:sldMkLst>
      </pc:sldChg>
    </pc:docChg>
  </pc:docChgLst>
  <pc:docChgLst>
    <pc:chgData name="Amirhosein Ataei" userId="S::10722472@polimi.it::bd661f04-9eb6-40ec-849d-b6373ca40363" providerId="AD" clId="Web-{F15F85B4-A9E5-D4FB-4ACC-C574D85ACD84}"/>
    <pc:docChg chg="modSld">
      <pc:chgData name="Amirhosein Ataei" userId="S::10722472@polimi.it::bd661f04-9eb6-40ec-849d-b6373ca40363" providerId="AD" clId="Web-{F15F85B4-A9E5-D4FB-4ACC-C574D85ACD84}" dt="2020-04-29T21:57:36.340" v="5"/>
      <pc:docMkLst>
        <pc:docMk/>
      </pc:docMkLst>
      <pc:sldChg chg="modSp">
        <pc:chgData name="Amirhosein Ataei" userId="S::10722472@polimi.it::bd661f04-9eb6-40ec-849d-b6373ca40363" providerId="AD" clId="Web-{F15F85B4-A9E5-D4FB-4ACC-C574D85ACD84}" dt="2020-04-29T21:48:24.674" v="3" actId="1076"/>
        <pc:sldMkLst>
          <pc:docMk/>
          <pc:sldMk cId="2442842102" sldId="301"/>
        </pc:sldMkLst>
        <pc:graphicFrameChg chg="mod">
          <ac:chgData name="Amirhosein Ataei" userId="S::10722472@polimi.it::bd661f04-9eb6-40ec-849d-b6373ca40363" providerId="AD" clId="Web-{F15F85B4-A9E5-D4FB-4ACC-C574D85ACD84}" dt="2020-04-29T21:48:24.674" v="3" actId="1076"/>
          <ac:graphicFrameMkLst>
            <pc:docMk/>
            <pc:sldMk cId="2442842102" sldId="301"/>
            <ac:graphicFrameMk id="40" creationId="{4DF0A4DF-EFBE-4938-9BAA-84DA77AB8919}"/>
          </ac:graphicFrameMkLst>
        </pc:graphicFrameChg>
      </pc:sldChg>
      <pc:sldChg chg="addSp delSp modSp mod delDesignElem chgLayout">
        <pc:chgData name="Amirhosein Ataei" userId="S::10722472@polimi.it::bd661f04-9eb6-40ec-849d-b6373ca40363" providerId="AD" clId="Web-{F15F85B4-A9E5-D4FB-4ACC-C574D85ACD84}" dt="2020-04-29T21:57:36.340" v="5"/>
        <pc:sldMkLst>
          <pc:docMk/>
          <pc:sldMk cId="3229625886" sldId="302"/>
        </pc:sldMkLst>
        <pc:spChg chg="mod ord">
          <ac:chgData name="Amirhosein Ataei" userId="S::10722472@polimi.it::bd661f04-9eb6-40ec-849d-b6373ca40363" providerId="AD" clId="Web-{F15F85B4-A9E5-D4FB-4ACC-C574D85ACD84}" dt="2020-04-29T21:57:36.340" v="5"/>
          <ac:spMkLst>
            <pc:docMk/>
            <pc:sldMk cId="3229625886" sldId="302"/>
            <ac:spMk id="2" creationId="{8CDD6D93-6F05-48F9-BD14-B83ED9526B0A}"/>
          </ac:spMkLst>
        </pc:spChg>
        <pc:spChg chg="mod ord">
          <ac:chgData name="Amirhosein Ataei" userId="S::10722472@polimi.it::bd661f04-9eb6-40ec-849d-b6373ca40363" providerId="AD" clId="Web-{F15F85B4-A9E5-D4FB-4ACC-C574D85ACD84}" dt="2020-04-29T21:57:36.340" v="5"/>
          <ac:spMkLst>
            <pc:docMk/>
            <pc:sldMk cId="3229625886" sldId="302"/>
            <ac:spMk id="4" creationId="{6904AE36-FE91-4A34-8D65-A2B957EDBCF0}"/>
          </ac:spMkLst>
        </pc:spChg>
        <pc:spChg chg="mod ord">
          <ac:chgData name="Amirhosein Ataei" userId="S::10722472@polimi.it::bd661f04-9eb6-40ec-849d-b6373ca40363" providerId="AD" clId="Web-{F15F85B4-A9E5-D4FB-4ACC-C574D85ACD84}" dt="2020-04-29T21:57:36.340" v="5"/>
          <ac:spMkLst>
            <pc:docMk/>
            <pc:sldMk cId="3229625886" sldId="302"/>
            <ac:spMk id="5" creationId="{867B4E36-90AD-4738-A14D-7E13696528F9}"/>
          </ac:spMkLst>
        </pc:spChg>
        <pc:spChg chg="add del mod ord">
          <ac:chgData name="Amirhosein Ataei" userId="S::10722472@polimi.it::bd661f04-9eb6-40ec-849d-b6373ca40363" providerId="AD" clId="Web-{F15F85B4-A9E5-D4FB-4ACC-C574D85ACD84}" dt="2020-04-29T21:57:36.340" v="5"/>
          <ac:spMkLst>
            <pc:docMk/>
            <pc:sldMk cId="3229625886" sldId="302"/>
            <ac:spMk id="6" creationId="{E684937A-241B-4B60-9480-609E7AEC49EA}"/>
          </ac:spMkLst>
        </pc:spChg>
        <pc:spChg chg="add del">
          <ac:chgData name="Amirhosein Ataei" userId="S::10722472@polimi.it::bd661f04-9eb6-40ec-849d-b6373ca40363" providerId="AD" clId="Web-{F15F85B4-A9E5-D4FB-4ACC-C574D85ACD84}" dt="2020-04-29T21:57:36.340" v="5"/>
          <ac:spMkLst>
            <pc:docMk/>
            <pc:sldMk cId="3229625886" sldId="302"/>
            <ac:spMk id="8" creationId="{E9B448F0-DA06-4165-AB5F-4330A20E06D0}"/>
          </ac:spMkLst>
        </pc:spChg>
        <pc:grpChg chg="add del">
          <ac:chgData name="Amirhosein Ataei" userId="S::10722472@polimi.it::bd661f04-9eb6-40ec-849d-b6373ca40363" providerId="AD" clId="Web-{F15F85B4-A9E5-D4FB-4ACC-C574D85ACD84}" dt="2020-04-29T21:57:36.340" v="5"/>
          <ac:grpSpMkLst>
            <pc:docMk/>
            <pc:sldMk cId="3229625886" sldId="302"/>
            <ac:grpSpMk id="12" creationId="{2576BCDF-119F-4EB5-83D7-ED823C93EBBD}"/>
          </ac:grpSpMkLst>
        </pc:grpChg>
        <pc:grpChg chg="add del">
          <ac:chgData name="Amirhosein Ataei" userId="S::10722472@polimi.it::bd661f04-9eb6-40ec-849d-b6373ca40363" providerId="AD" clId="Web-{F15F85B4-A9E5-D4FB-4ACC-C574D85ACD84}" dt="2020-04-29T21:57:36.340" v="5"/>
          <ac:grpSpMkLst>
            <pc:docMk/>
            <pc:sldMk cId="3229625886" sldId="302"/>
            <ac:grpSpMk id="41" creationId="{8DB4BB99-C854-45F9-BED1-63D15E3A2411}"/>
          </ac:grpSpMkLst>
        </pc:grpChg>
        <pc:picChg chg="add del">
          <ac:chgData name="Amirhosein Ataei" userId="S::10722472@polimi.it::bd661f04-9eb6-40ec-849d-b6373ca40363" providerId="AD" clId="Web-{F15F85B4-A9E5-D4FB-4ACC-C574D85ACD84}" dt="2020-04-29T21:57:36.340" v="5"/>
          <ac:picMkLst>
            <pc:docMk/>
            <pc:sldMk cId="3229625886" sldId="302"/>
            <ac:picMk id="10" creationId="{92D83638-A467-411A-9C31-FE9A111CD885}"/>
          </ac:picMkLst>
        </pc:picChg>
      </pc:sldChg>
    </pc:docChg>
  </pc:docChgLst>
  <pc:docChgLst>
    <pc:chgData name="Kimia Kiyan" userId="6ee699f8-d3ad-4170-aa14-3c8d9c704b82" providerId="ADAL" clId="{3EF31F40-5E4C-462C-A21F-2794846FCAC7}"/>
    <pc:docChg chg="undo custSel addSld delSld modSld sldOrd">
      <pc:chgData name="Kimia Kiyan" userId="6ee699f8-d3ad-4170-aa14-3c8d9c704b82" providerId="ADAL" clId="{3EF31F40-5E4C-462C-A21F-2794846FCAC7}" dt="2020-04-27T18:36:24.462" v="238" actId="1076"/>
      <pc:docMkLst>
        <pc:docMk/>
      </pc:docMkLst>
      <pc:sldChg chg="add del">
        <pc:chgData name="Kimia Kiyan" userId="6ee699f8-d3ad-4170-aa14-3c8d9c704b82" providerId="ADAL" clId="{3EF31F40-5E4C-462C-A21F-2794846FCAC7}" dt="2020-04-26T14:58:42.747" v="10" actId="47"/>
        <pc:sldMkLst>
          <pc:docMk/>
          <pc:sldMk cId="3997430732" sldId="256"/>
        </pc:sldMkLst>
      </pc:sldChg>
      <pc:sldChg chg="del">
        <pc:chgData name="Kimia Kiyan" userId="6ee699f8-d3ad-4170-aa14-3c8d9c704b82" providerId="ADAL" clId="{3EF31F40-5E4C-462C-A21F-2794846FCAC7}" dt="2020-04-26T14:57:37.829" v="8" actId="47"/>
        <pc:sldMkLst>
          <pc:docMk/>
          <pc:sldMk cId="2143162626" sldId="257"/>
        </pc:sldMkLst>
      </pc:sldChg>
      <pc:sldChg chg="add del">
        <pc:chgData name="Kimia Kiyan" userId="6ee699f8-d3ad-4170-aa14-3c8d9c704b82" providerId="ADAL" clId="{3EF31F40-5E4C-462C-A21F-2794846FCAC7}" dt="2020-04-26T15:00:59.623" v="26" actId="47"/>
        <pc:sldMkLst>
          <pc:docMk/>
          <pc:sldMk cId="3021075565" sldId="258"/>
        </pc:sldMkLst>
      </pc:sldChg>
      <pc:sldChg chg="del">
        <pc:chgData name="Kimia Kiyan" userId="6ee699f8-d3ad-4170-aa14-3c8d9c704b82" providerId="ADAL" clId="{3EF31F40-5E4C-462C-A21F-2794846FCAC7}" dt="2020-04-26T15:02:24.339" v="36" actId="47"/>
        <pc:sldMkLst>
          <pc:docMk/>
          <pc:sldMk cId="1026114962" sldId="259"/>
        </pc:sldMkLst>
      </pc:sldChg>
      <pc:sldChg chg="del">
        <pc:chgData name="Kimia Kiyan" userId="6ee699f8-d3ad-4170-aa14-3c8d9c704b82" providerId="ADAL" clId="{3EF31F40-5E4C-462C-A21F-2794846FCAC7}" dt="2020-04-26T15:05:41.618" v="60" actId="47"/>
        <pc:sldMkLst>
          <pc:docMk/>
          <pc:sldMk cId="98306963" sldId="260"/>
        </pc:sldMkLst>
      </pc:sldChg>
      <pc:sldChg chg="del">
        <pc:chgData name="Kimia Kiyan" userId="6ee699f8-d3ad-4170-aa14-3c8d9c704b82" providerId="ADAL" clId="{3EF31F40-5E4C-462C-A21F-2794846FCAC7}" dt="2020-04-26T15:00:19.306" v="17" actId="47"/>
        <pc:sldMkLst>
          <pc:docMk/>
          <pc:sldMk cId="1642906877" sldId="261"/>
        </pc:sldMkLst>
      </pc:sldChg>
      <pc:sldChg chg="del">
        <pc:chgData name="Kimia Kiyan" userId="6ee699f8-d3ad-4170-aa14-3c8d9c704b82" providerId="ADAL" clId="{3EF31F40-5E4C-462C-A21F-2794846FCAC7}" dt="2020-04-26T15:02:14.526" v="33" actId="47"/>
        <pc:sldMkLst>
          <pc:docMk/>
          <pc:sldMk cId="3417955766" sldId="262"/>
        </pc:sldMkLst>
      </pc:sldChg>
      <pc:sldChg chg="del">
        <pc:chgData name="Kimia Kiyan" userId="6ee699f8-d3ad-4170-aa14-3c8d9c704b82" providerId="ADAL" clId="{3EF31F40-5E4C-462C-A21F-2794846FCAC7}" dt="2020-04-26T15:05:31.973" v="59" actId="47"/>
        <pc:sldMkLst>
          <pc:docMk/>
          <pc:sldMk cId="174186842" sldId="263"/>
        </pc:sldMkLst>
      </pc:sldChg>
      <pc:sldChg chg="del">
        <pc:chgData name="Kimia Kiyan" userId="6ee699f8-d3ad-4170-aa14-3c8d9c704b82" providerId="ADAL" clId="{3EF31F40-5E4C-462C-A21F-2794846FCAC7}" dt="2020-04-26T15:03:08.701" v="41" actId="47"/>
        <pc:sldMkLst>
          <pc:docMk/>
          <pc:sldMk cId="679811856" sldId="264"/>
        </pc:sldMkLst>
      </pc:sldChg>
      <pc:sldChg chg="del">
        <pc:chgData name="Kimia Kiyan" userId="6ee699f8-d3ad-4170-aa14-3c8d9c704b82" providerId="ADAL" clId="{3EF31F40-5E4C-462C-A21F-2794846FCAC7}" dt="2020-04-26T15:04:33.047" v="58" actId="47"/>
        <pc:sldMkLst>
          <pc:docMk/>
          <pc:sldMk cId="4118716901" sldId="265"/>
        </pc:sldMkLst>
      </pc:sldChg>
      <pc:sldChg chg="ord">
        <pc:chgData name="Kimia Kiyan" userId="6ee699f8-d3ad-4170-aa14-3c8d9c704b82" providerId="ADAL" clId="{3EF31F40-5E4C-462C-A21F-2794846FCAC7}" dt="2020-04-26T15:07:11.897" v="79"/>
        <pc:sldMkLst>
          <pc:docMk/>
          <pc:sldMk cId="1248684545" sldId="266"/>
        </pc:sldMkLst>
      </pc:sldChg>
      <pc:sldChg chg="del">
        <pc:chgData name="Kimia Kiyan" userId="6ee699f8-d3ad-4170-aa14-3c8d9c704b82" providerId="ADAL" clId="{3EF31F40-5E4C-462C-A21F-2794846FCAC7}" dt="2020-04-26T15:05:44.821" v="61" actId="47"/>
        <pc:sldMkLst>
          <pc:docMk/>
          <pc:sldMk cId="4232303622" sldId="267"/>
        </pc:sldMkLst>
      </pc:sldChg>
      <pc:sldChg chg="addSp delSp del mod">
        <pc:chgData name="Kimia Kiyan" userId="6ee699f8-d3ad-4170-aa14-3c8d9c704b82" providerId="ADAL" clId="{3EF31F40-5E4C-462C-A21F-2794846FCAC7}" dt="2020-04-26T15:05:46.371" v="62" actId="47"/>
        <pc:sldMkLst>
          <pc:docMk/>
          <pc:sldMk cId="2614777839" sldId="268"/>
        </pc:sldMkLst>
        <pc:picChg chg="add del">
          <ac:chgData name="Kimia Kiyan" userId="6ee699f8-d3ad-4170-aa14-3c8d9c704b82" providerId="ADAL" clId="{3EF31F40-5E4C-462C-A21F-2794846FCAC7}" dt="2020-04-26T14:55:51.152" v="1" actId="478"/>
          <ac:picMkLst>
            <pc:docMk/>
            <pc:sldMk cId="2614777839" sldId="268"/>
            <ac:picMk id="6" creationId="{BF1C04DE-80C3-4703-ACDF-287C0C6EA295}"/>
          </ac:picMkLst>
        </pc:picChg>
        <pc:picChg chg="add del">
          <ac:chgData name="Kimia Kiyan" userId="6ee699f8-d3ad-4170-aa14-3c8d9c704b82" providerId="ADAL" clId="{3EF31F40-5E4C-462C-A21F-2794846FCAC7}" dt="2020-04-26T14:56:28.167" v="3" actId="478"/>
          <ac:picMkLst>
            <pc:docMk/>
            <pc:sldMk cId="2614777839" sldId="268"/>
            <ac:picMk id="7" creationId="{0BAD9E98-FC95-419A-8F40-36F8F06080E2}"/>
          </ac:picMkLst>
        </pc:picChg>
      </pc:sldChg>
      <pc:sldChg chg="del">
        <pc:chgData name="Kimia Kiyan" userId="6ee699f8-d3ad-4170-aa14-3c8d9c704b82" providerId="ADAL" clId="{3EF31F40-5E4C-462C-A21F-2794846FCAC7}" dt="2020-04-26T15:05:50.617" v="63" actId="47"/>
        <pc:sldMkLst>
          <pc:docMk/>
          <pc:sldMk cId="3763377120" sldId="269"/>
        </pc:sldMkLst>
      </pc:sldChg>
      <pc:sldChg chg="del">
        <pc:chgData name="Kimia Kiyan" userId="6ee699f8-d3ad-4170-aa14-3c8d9c704b82" providerId="ADAL" clId="{3EF31F40-5E4C-462C-A21F-2794846FCAC7}" dt="2020-04-26T15:06:00.079" v="64" actId="47"/>
        <pc:sldMkLst>
          <pc:docMk/>
          <pc:sldMk cId="406985181" sldId="270"/>
        </pc:sldMkLst>
      </pc:sldChg>
      <pc:sldChg chg="del">
        <pc:chgData name="Kimia Kiyan" userId="6ee699f8-d3ad-4170-aa14-3c8d9c704b82" providerId="ADAL" clId="{3EF31F40-5E4C-462C-A21F-2794846FCAC7}" dt="2020-04-26T15:06:02.572" v="65" actId="47"/>
        <pc:sldMkLst>
          <pc:docMk/>
          <pc:sldMk cId="3694533930" sldId="271"/>
        </pc:sldMkLst>
      </pc:sldChg>
      <pc:sldChg chg="del">
        <pc:chgData name="Kimia Kiyan" userId="6ee699f8-d3ad-4170-aa14-3c8d9c704b82" providerId="ADAL" clId="{3EF31F40-5E4C-462C-A21F-2794846FCAC7}" dt="2020-04-26T15:06:05.340" v="66" actId="47"/>
        <pc:sldMkLst>
          <pc:docMk/>
          <pc:sldMk cId="1645629239" sldId="272"/>
        </pc:sldMkLst>
      </pc:sldChg>
      <pc:sldChg chg="del">
        <pc:chgData name="Kimia Kiyan" userId="6ee699f8-d3ad-4170-aa14-3c8d9c704b82" providerId="ADAL" clId="{3EF31F40-5E4C-462C-A21F-2794846FCAC7}" dt="2020-04-26T15:06:07.499" v="67" actId="47"/>
        <pc:sldMkLst>
          <pc:docMk/>
          <pc:sldMk cId="3008051889" sldId="273"/>
        </pc:sldMkLst>
      </pc:sldChg>
      <pc:sldChg chg="del">
        <pc:chgData name="Kimia Kiyan" userId="6ee699f8-d3ad-4170-aa14-3c8d9c704b82" providerId="ADAL" clId="{3EF31F40-5E4C-462C-A21F-2794846FCAC7}" dt="2020-04-26T15:06:23.890" v="68" actId="47"/>
        <pc:sldMkLst>
          <pc:docMk/>
          <pc:sldMk cId="2611495608" sldId="274"/>
        </pc:sldMkLst>
      </pc:sldChg>
      <pc:sldChg chg="del">
        <pc:chgData name="Kimia Kiyan" userId="6ee699f8-d3ad-4170-aa14-3c8d9c704b82" providerId="ADAL" clId="{3EF31F40-5E4C-462C-A21F-2794846FCAC7}" dt="2020-04-26T15:06:29.992" v="69" actId="47"/>
        <pc:sldMkLst>
          <pc:docMk/>
          <pc:sldMk cId="641209774" sldId="275"/>
        </pc:sldMkLst>
      </pc:sldChg>
      <pc:sldChg chg="del">
        <pc:chgData name="Kimia Kiyan" userId="6ee699f8-d3ad-4170-aa14-3c8d9c704b82" providerId="ADAL" clId="{3EF31F40-5E4C-462C-A21F-2794846FCAC7}" dt="2020-04-26T15:06:43.072" v="70" actId="47"/>
        <pc:sldMkLst>
          <pc:docMk/>
          <pc:sldMk cId="1201620443" sldId="276"/>
        </pc:sldMkLst>
      </pc:sldChg>
      <pc:sldChg chg="del">
        <pc:chgData name="Kimia Kiyan" userId="6ee699f8-d3ad-4170-aa14-3c8d9c704b82" providerId="ADAL" clId="{3EF31F40-5E4C-462C-A21F-2794846FCAC7}" dt="2020-04-26T15:06:45.333" v="71" actId="47"/>
        <pc:sldMkLst>
          <pc:docMk/>
          <pc:sldMk cId="1015731842" sldId="277"/>
        </pc:sldMkLst>
      </pc:sldChg>
      <pc:sldChg chg="del">
        <pc:chgData name="Kimia Kiyan" userId="6ee699f8-d3ad-4170-aa14-3c8d9c704b82" providerId="ADAL" clId="{3EF31F40-5E4C-462C-A21F-2794846FCAC7}" dt="2020-04-26T15:06:48.228" v="72" actId="47"/>
        <pc:sldMkLst>
          <pc:docMk/>
          <pc:sldMk cId="4024370396" sldId="278"/>
        </pc:sldMkLst>
      </pc:sldChg>
      <pc:sldChg chg="del">
        <pc:chgData name="Kimia Kiyan" userId="6ee699f8-d3ad-4170-aa14-3c8d9c704b82" providerId="ADAL" clId="{3EF31F40-5E4C-462C-A21F-2794846FCAC7}" dt="2020-04-26T15:06:50.832" v="73" actId="47"/>
        <pc:sldMkLst>
          <pc:docMk/>
          <pc:sldMk cId="3740009893" sldId="279"/>
        </pc:sldMkLst>
      </pc:sldChg>
      <pc:sldChg chg="del">
        <pc:chgData name="Kimia Kiyan" userId="6ee699f8-d3ad-4170-aa14-3c8d9c704b82" providerId="ADAL" clId="{3EF31F40-5E4C-462C-A21F-2794846FCAC7}" dt="2020-04-26T15:06:53.151" v="74" actId="47"/>
        <pc:sldMkLst>
          <pc:docMk/>
          <pc:sldMk cId="3831120767" sldId="280"/>
        </pc:sldMkLst>
      </pc:sldChg>
      <pc:sldChg chg="modSp add mod ord">
        <pc:chgData name="Kimia Kiyan" userId="6ee699f8-d3ad-4170-aa14-3c8d9c704b82" providerId="ADAL" clId="{3EF31F40-5E4C-462C-A21F-2794846FCAC7}" dt="2020-04-27T17:58:59.730" v="87" actId="20577"/>
        <pc:sldMkLst>
          <pc:docMk/>
          <pc:sldMk cId="2377435492" sldId="281"/>
        </pc:sldMkLst>
        <pc:spChg chg="mod">
          <ac:chgData name="Kimia Kiyan" userId="6ee699f8-d3ad-4170-aa14-3c8d9c704b82" providerId="ADAL" clId="{3EF31F40-5E4C-462C-A21F-2794846FCAC7}" dt="2020-04-27T17:58:59.730" v="87" actId="20577"/>
          <ac:spMkLst>
            <pc:docMk/>
            <pc:sldMk cId="2377435492" sldId="281"/>
            <ac:spMk id="6" creationId="{D92E9CC5-51DD-4BD3-B99B-F5D724754754}"/>
          </ac:spMkLst>
        </pc:spChg>
      </pc:sldChg>
      <pc:sldChg chg="new del">
        <pc:chgData name="Kimia Kiyan" userId="6ee699f8-d3ad-4170-aa14-3c8d9c704b82" providerId="ADAL" clId="{3EF31F40-5E4C-462C-A21F-2794846FCAC7}" dt="2020-04-26T14:56:58.633" v="5" actId="2696"/>
        <pc:sldMkLst>
          <pc:docMk/>
          <pc:sldMk cId="4193068241" sldId="281"/>
        </pc:sldMkLst>
      </pc:sldChg>
      <pc:sldChg chg="add del">
        <pc:chgData name="Kimia Kiyan" userId="6ee699f8-d3ad-4170-aa14-3c8d9c704b82" providerId="ADAL" clId="{3EF31F40-5E4C-462C-A21F-2794846FCAC7}" dt="2020-04-26T15:00:50.824" v="23" actId="47"/>
        <pc:sldMkLst>
          <pc:docMk/>
          <pc:sldMk cId="1007129389" sldId="282"/>
        </pc:sldMkLst>
      </pc:sldChg>
      <pc:sldChg chg="add">
        <pc:chgData name="Kimia Kiyan" userId="6ee699f8-d3ad-4170-aa14-3c8d9c704b82" providerId="ADAL" clId="{3EF31F40-5E4C-462C-A21F-2794846FCAC7}" dt="2020-04-26T15:00:40.304" v="20"/>
        <pc:sldMkLst>
          <pc:docMk/>
          <pc:sldMk cId="1642906877" sldId="283"/>
        </pc:sldMkLst>
      </pc:sldChg>
      <pc:sldChg chg="add del">
        <pc:chgData name="Kimia Kiyan" userId="6ee699f8-d3ad-4170-aa14-3c8d9c704b82" providerId="ADAL" clId="{3EF31F40-5E4C-462C-A21F-2794846FCAC7}" dt="2020-04-26T15:00:28.127" v="18" actId="47"/>
        <pc:sldMkLst>
          <pc:docMk/>
          <pc:sldMk cId="2912964429" sldId="283"/>
        </pc:sldMkLst>
      </pc:sldChg>
      <pc:sldChg chg="addSp modSp add mod ord">
        <pc:chgData name="Kimia Kiyan" userId="6ee699f8-d3ad-4170-aa14-3c8d9c704b82" providerId="ADAL" clId="{3EF31F40-5E4C-462C-A21F-2794846FCAC7}" dt="2020-04-27T18:26:56.615" v="206" actId="20577"/>
        <pc:sldMkLst>
          <pc:docMk/>
          <pc:sldMk cId="1900334146" sldId="284"/>
        </pc:sldMkLst>
        <pc:spChg chg="mod">
          <ac:chgData name="Kimia Kiyan" userId="6ee699f8-d3ad-4170-aa14-3c8d9c704b82" providerId="ADAL" clId="{3EF31F40-5E4C-462C-A21F-2794846FCAC7}" dt="2020-04-27T18:01:30.491" v="90" actId="255"/>
          <ac:spMkLst>
            <pc:docMk/>
            <pc:sldMk cId="1900334146" sldId="284"/>
            <ac:spMk id="57" creationId="{755A7803-7D8E-4605-AC3C-4B467D5238EE}"/>
          </ac:spMkLst>
        </pc:spChg>
        <pc:spChg chg="mod">
          <ac:chgData name="Kimia Kiyan" userId="6ee699f8-d3ad-4170-aa14-3c8d9c704b82" providerId="ADAL" clId="{3EF31F40-5E4C-462C-A21F-2794846FCAC7}" dt="2020-04-27T18:26:56.615" v="206" actId="20577"/>
          <ac:spMkLst>
            <pc:docMk/>
            <pc:sldMk cId="1900334146" sldId="284"/>
            <ac:spMk id="61" creationId="{C264F115-4694-49AB-B527-4E5284F93DB7}"/>
          </ac:spMkLst>
        </pc:spChg>
        <pc:picChg chg="add mod">
          <ac:chgData name="Kimia Kiyan" userId="6ee699f8-d3ad-4170-aa14-3c8d9c704b82" providerId="ADAL" clId="{3EF31F40-5E4C-462C-A21F-2794846FCAC7}" dt="2020-04-27T18:01:09.347" v="89" actId="1076"/>
          <ac:picMkLst>
            <pc:docMk/>
            <pc:sldMk cId="1900334146" sldId="284"/>
            <ac:picMk id="62" creationId="{52B36208-43A3-419D-ABB0-5A55FD285D2F}"/>
          </ac:picMkLst>
        </pc:picChg>
      </pc:sldChg>
      <pc:sldChg chg="add">
        <pc:chgData name="Kimia Kiyan" userId="6ee699f8-d3ad-4170-aa14-3c8d9c704b82" providerId="ADAL" clId="{3EF31F40-5E4C-462C-A21F-2794846FCAC7}" dt="2020-04-26T15:01:13.486" v="28"/>
        <pc:sldMkLst>
          <pc:docMk/>
          <pc:sldMk cId="3021075565" sldId="285"/>
        </pc:sldMkLst>
      </pc:sldChg>
      <pc:sldChg chg="modSp add">
        <pc:chgData name="Kimia Kiyan" userId="6ee699f8-d3ad-4170-aa14-3c8d9c704b82" providerId="ADAL" clId="{3EF31F40-5E4C-462C-A21F-2794846FCAC7}" dt="2020-04-27T18:04:35.476" v="103" actId="20577"/>
        <pc:sldMkLst>
          <pc:docMk/>
          <pc:sldMk cId="1979456410" sldId="286"/>
        </pc:sldMkLst>
        <pc:graphicFrameChg chg="mod">
          <ac:chgData name="Kimia Kiyan" userId="6ee699f8-d3ad-4170-aa14-3c8d9c704b82" providerId="ADAL" clId="{3EF31F40-5E4C-462C-A21F-2794846FCAC7}" dt="2020-04-27T18:04:35.476" v="103" actId="20577"/>
          <ac:graphicFrameMkLst>
            <pc:docMk/>
            <pc:sldMk cId="1979456410" sldId="286"/>
            <ac:graphicFrameMk id="4" creationId="{BF62E002-E587-4EAC-8FC9-DE8A529178CD}"/>
          </ac:graphicFrameMkLst>
        </pc:graphicFrameChg>
      </pc:sldChg>
      <pc:sldChg chg="add">
        <pc:chgData name="Kimia Kiyan" userId="6ee699f8-d3ad-4170-aa14-3c8d9c704b82" providerId="ADAL" clId="{3EF31F40-5E4C-462C-A21F-2794846FCAC7}" dt="2020-04-26T15:02:20.419" v="35"/>
        <pc:sldMkLst>
          <pc:docMk/>
          <pc:sldMk cId="4006664303" sldId="287"/>
        </pc:sldMkLst>
      </pc:sldChg>
      <pc:sldChg chg="add">
        <pc:chgData name="Kimia Kiyan" userId="6ee699f8-d3ad-4170-aa14-3c8d9c704b82" providerId="ADAL" clId="{3EF31F40-5E4C-462C-A21F-2794846FCAC7}" dt="2020-04-26T15:02:32.454" v="38"/>
        <pc:sldMkLst>
          <pc:docMk/>
          <pc:sldMk cId="2969093582" sldId="288"/>
        </pc:sldMkLst>
      </pc:sldChg>
      <pc:sldChg chg="add del">
        <pc:chgData name="Kimia Kiyan" userId="6ee699f8-d3ad-4170-aa14-3c8d9c704b82" providerId="ADAL" clId="{3EF31F40-5E4C-462C-A21F-2794846FCAC7}" dt="2020-04-26T15:04:26.103" v="57" actId="47"/>
        <pc:sldMkLst>
          <pc:docMk/>
          <pc:sldMk cId="3348721511" sldId="289"/>
        </pc:sldMkLst>
      </pc:sldChg>
      <pc:sldChg chg="add">
        <pc:chgData name="Kimia Kiyan" userId="6ee699f8-d3ad-4170-aa14-3c8d9c704b82" providerId="ADAL" clId="{3EF31F40-5E4C-462C-A21F-2794846FCAC7}" dt="2020-04-26T15:03:49.877" v="46"/>
        <pc:sldMkLst>
          <pc:docMk/>
          <pc:sldMk cId="679811856" sldId="290"/>
        </pc:sldMkLst>
      </pc:sldChg>
      <pc:sldChg chg="add del">
        <pc:chgData name="Kimia Kiyan" userId="6ee699f8-d3ad-4170-aa14-3c8d9c704b82" providerId="ADAL" clId="{3EF31F40-5E4C-462C-A21F-2794846FCAC7}" dt="2020-04-26T15:03:35.558" v="44" actId="47"/>
        <pc:sldMkLst>
          <pc:docMk/>
          <pc:sldMk cId="1908334039" sldId="290"/>
        </pc:sldMkLst>
      </pc:sldChg>
      <pc:sldChg chg="add">
        <pc:chgData name="Kimia Kiyan" userId="6ee699f8-d3ad-4170-aa14-3c8d9c704b82" providerId="ADAL" clId="{3EF31F40-5E4C-462C-A21F-2794846FCAC7}" dt="2020-04-26T15:03:53.061" v="48"/>
        <pc:sldMkLst>
          <pc:docMk/>
          <pc:sldMk cId="3980939469" sldId="291"/>
        </pc:sldMkLst>
      </pc:sldChg>
      <pc:sldChg chg="add">
        <pc:chgData name="Kimia Kiyan" userId="6ee699f8-d3ad-4170-aa14-3c8d9c704b82" providerId="ADAL" clId="{3EF31F40-5E4C-462C-A21F-2794846FCAC7}" dt="2020-04-26T15:03:56.731" v="50"/>
        <pc:sldMkLst>
          <pc:docMk/>
          <pc:sldMk cId="3927488" sldId="292"/>
        </pc:sldMkLst>
      </pc:sldChg>
      <pc:sldChg chg="add">
        <pc:chgData name="Kimia Kiyan" userId="6ee699f8-d3ad-4170-aa14-3c8d9c704b82" providerId="ADAL" clId="{3EF31F40-5E4C-462C-A21F-2794846FCAC7}" dt="2020-04-26T15:04:00.073" v="52"/>
        <pc:sldMkLst>
          <pc:docMk/>
          <pc:sldMk cId="2796532797" sldId="293"/>
        </pc:sldMkLst>
      </pc:sldChg>
      <pc:sldChg chg="add">
        <pc:chgData name="Kimia Kiyan" userId="6ee699f8-d3ad-4170-aa14-3c8d9c704b82" providerId="ADAL" clId="{3EF31F40-5E4C-462C-A21F-2794846FCAC7}" dt="2020-04-26T15:04:03.285" v="54"/>
        <pc:sldMkLst>
          <pc:docMk/>
          <pc:sldMk cId="3821755289" sldId="294"/>
        </pc:sldMkLst>
      </pc:sldChg>
      <pc:sldChg chg="addSp delSp modSp add mod">
        <pc:chgData name="Kimia Kiyan" userId="6ee699f8-d3ad-4170-aa14-3c8d9c704b82" providerId="ADAL" clId="{3EF31F40-5E4C-462C-A21F-2794846FCAC7}" dt="2020-04-27T18:36:24.462" v="238" actId="1076"/>
        <pc:sldMkLst>
          <pc:docMk/>
          <pc:sldMk cId="2233954714" sldId="295"/>
        </pc:sldMkLst>
        <pc:spChg chg="add del mod">
          <ac:chgData name="Kimia Kiyan" userId="6ee699f8-d3ad-4170-aa14-3c8d9c704b82" providerId="ADAL" clId="{3EF31F40-5E4C-462C-A21F-2794846FCAC7}" dt="2020-04-27T18:32:48.017" v="229" actId="478"/>
          <ac:spMkLst>
            <pc:docMk/>
            <pc:sldMk cId="2233954714" sldId="295"/>
            <ac:spMk id="2" creationId="{7AD17CD5-6414-4801-AA8A-DC5B7C210CE8}"/>
          </ac:spMkLst>
        </pc:spChg>
        <pc:spChg chg="mod">
          <ac:chgData name="Kimia Kiyan" userId="6ee699f8-d3ad-4170-aa14-3c8d9c704b82" providerId="ADAL" clId="{3EF31F40-5E4C-462C-A21F-2794846FCAC7}" dt="2020-04-27T18:36:24.462" v="238" actId="1076"/>
          <ac:spMkLst>
            <pc:docMk/>
            <pc:sldMk cId="2233954714" sldId="295"/>
            <ac:spMk id="6" creationId="{2155E9AD-36FD-43FA-B879-348C386F24A2}"/>
          </ac:spMkLst>
        </pc:spChg>
        <pc:spChg chg="mod">
          <ac:chgData name="Kimia Kiyan" userId="6ee699f8-d3ad-4170-aa14-3c8d9c704b82" providerId="ADAL" clId="{3EF31F40-5E4C-462C-A21F-2794846FCAC7}" dt="2020-04-27T18:34:01.635" v="236" actId="1076"/>
          <ac:spMkLst>
            <pc:docMk/>
            <pc:sldMk cId="2233954714" sldId="295"/>
            <ac:spMk id="127" creationId="{856B4D1D-5A63-47FD-844B-B452BBFC9E8C}"/>
          </ac:spMkLst>
        </pc:spChg>
        <pc:spChg chg="mod">
          <ac:chgData name="Kimia Kiyan" userId="6ee699f8-d3ad-4170-aa14-3c8d9c704b82" providerId="ADAL" clId="{3EF31F40-5E4C-462C-A21F-2794846FCAC7}" dt="2020-04-27T18:33:30.907" v="235" actId="1076"/>
          <ac:spMkLst>
            <pc:docMk/>
            <pc:sldMk cId="2233954714" sldId="295"/>
            <ac:spMk id="128" creationId="{DC0CA68D-45B0-40E1-985E-3ADB79D44BE6}"/>
          </ac:spMkLst>
        </pc:spChg>
      </pc:sldChg>
      <pc:sldChg chg="addSp delSp modSp add mod">
        <pc:chgData name="Kimia Kiyan" userId="6ee699f8-d3ad-4170-aa14-3c8d9c704b82" providerId="ADAL" clId="{3EF31F40-5E4C-462C-A21F-2794846FCAC7}" dt="2020-04-27T18:25:59.099" v="189" actId="1076"/>
        <pc:sldMkLst>
          <pc:docMk/>
          <pc:sldMk cId="2995732956" sldId="297"/>
        </pc:sldMkLst>
        <pc:spChg chg="del mod">
          <ac:chgData name="Kimia Kiyan" userId="6ee699f8-d3ad-4170-aa14-3c8d9c704b82" providerId="ADAL" clId="{3EF31F40-5E4C-462C-A21F-2794846FCAC7}" dt="2020-04-27T18:13:54.924" v="156" actId="21"/>
          <ac:spMkLst>
            <pc:docMk/>
            <pc:sldMk cId="2995732956" sldId="297"/>
            <ac:spMk id="3" creationId="{F4FAAFE6-5BC8-4DC0-9CA5-35FDAE054C26}"/>
          </ac:spMkLst>
        </pc:spChg>
        <pc:spChg chg="mod">
          <ac:chgData name="Kimia Kiyan" userId="6ee699f8-d3ad-4170-aa14-3c8d9c704b82" providerId="ADAL" clId="{3EF31F40-5E4C-462C-A21F-2794846FCAC7}" dt="2020-04-27T18:17:35.881" v="164" actId="1076"/>
          <ac:spMkLst>
            <pc:docMk/>
            <pc:sldMk cId="2995732956" sldId="297"/>
            <ac:spMk id="40" creationId="{5E176E16-D1C5-4094-85D2-99079977C493}"/>
          </ac:spMkLst>
        </pc:spChg>
        <pc:spChg chg="mod">
          <ac:chgData name="Kimia Kiyan" userId="6ee699f8-d3ad-4170-aa14-3c8d9c704b82" providerId="ADAL" clId="{3EF31F40-5E4C-462C-A21F-2794846FCAC7}" dt="2020-04-27T18:18:48.987" v="175" actId="1076"/>
          <ac:spMkLst>
            <pc:docMk/>
            <pc:sldMk cId="2995732956" sldId="297"/>
            <ac:spMk id="62" creationId="{2992B71E-8AE1-4BD3-B2C7-831B236F9BEF}"/>
          </ac:spMkLst>
        </pc:spChg>
        <pc:spChg chg="mod">
          <ac:chgData name="Kimia Kiyan" userId="6ee699f8-d3ad-4170-aa14-3c8d9c704b82" providerId="ADAL" clId="{3EF31F40-5E4C-462C-A21F-2794846FCAC7}" dt="2020-04-27T18:18:34.934" v="173" actId="1076"/>
          <ac:spMkLst>
            <pc:docMk/>
            <pc:sldMk cId="2995732956" sldId="297"/>
            <ac:spMk id="63" creationId="{C217747D-4FA8-461F-B34E-BFF2A5469014}"/>
          </ac:spMkLst>
        </pc:spChg>
        <pc:spChg chg="mod">
          <ac:chgData name="Kimia Kiyan" userId="6ee699f8-d3ad-4170-aa14-3c8d9c704b82" providerId="ADAL" clId="{3EF31F40-5E4C-462C-A21F-2794846FCAC7}" dt="2020-04-27T18:18:40.851" v="174" actId="1076"/>
          <ac:spMkLst>
            <pc:docMk/>
            <pc:sldMk cId="2995732956" sldId="297"/>
            <ac:spMk id="64" creationId="{C8F82D2A-97F2-42AE-9846-E6C5CF6F2B21}"/>
          </ac:spMkLst>
        </pc:spChg>
        <pc:spChg chg="add mod">
          <ac:chgData name="Kimia Kiyan" userId="6ee699f8-d3ad-4170-aa14-3c8d9c704b82" providerId="ADAL" clId="{3EF31F40-5E4C-462C-A21F-2794846FCAC7}" dt="2020-04-27T18:23:34.573" v="182" actId="13822"/>
          <ac:spMkLst>
            <pc:docMk/>
            <pc:sldMk cId="2995732956" sldId="297"/>
            <ac:spMk id="70" creationId="{F62B9268-2233-47B2-9BA4-E5FB8AB58E74}"/>
          </ac:spMkLst>
        </pc:spChg>
        <pc:spChg chg="mod">
          <ac:chgData name="Kimia Kiyan" userId="6ee699f8-d3ad-4170-aa14-3c8d9c704b82" providerId="ADAL" clId="{3EF31F40-5E4C-462C-A21F-2794846FCAC7}" dt="2020-04-27T18:25:17.878" v="188" actId="14100"/>
          <ac:spMkLst>
            <pc:docMk/>
            <pc:sldMk cId="2995732956" sldId="297"/>
            <ac:spMk id="72" creationId="{8E67A2DF-2E46-4050-AC59-EAD2E8AA320A}"/>
          </ac:spMkLst>
        </pc:spChg>
        <pc:spChg chg="mod">
          <ac:chgData name="Kimia Kiyan" userId="6ee699f8-d3ad-4170-aa14-3c8d9c704b82" providerId="ADAL" clId="{3EF31F40-5E4C-462C-A21F-2794846FCAC7}" dt="2020-04-27T18:25:59.099" v="189" actId="1076"/>
          <ac:spMkLst>
            <pc:docMk/>
            <pc:sldMk cId="2995732956" sldId="297"/>
            <ac:spMk id="73" creationId="{48032BFA-7FD8-4299-A0BF-0610EBDFC2D4}"/>
          </ac:spMkLst>
        </pc:spChg>
        <pc:spChg chg="mod">
          <ac:chgData name="Kimia Kiyan" userId="6ee699f8-d3ad-4170-aa14-3c8d9c704b82" providerId="ADAL" clId="{3EF31F40-5E4C-462C-A21F-2794846FCAC7}" dt="2020-04-27T18:24:46.319" v="183" actId="1076"/>
          <ac:spMkLst>
            <pc:docMk/>
            <pc:sldMk cId="2995732956" sldId="297"/>
            <ac:spMk id="74" creationId="{711DCF05-0785-45E7-AF32-17F92674C1C3}"/>
          </ac:spMkLst>
        </pc:spChg>
        <pc:graphicFrameChg chg="mod">
          <ac:chgData name="Kimia Kiyan" userId="6ee699f8-d3ad-4170-aa14-3c8d9c704b82" providerId="ADAL" clId="{3EF31F40-5E4C-462C-A21F-2794846FCAC7}" dt="2020-04-27T18:17:25.468" v="163"/>
          <ac:graphicFrameMkLst>
            <pc:docMk/>
            <pc:sldMk cId="2995732956" sldId="297"/>
            <ac:graphicFrameMk id="53" creationId="{B2BC08A7-F6C7-4D78-82D9-3072693CEE71}"/>
          </ac:graphicFrameMkLst>
        </pc:graphicFrameChg>
        <pc:picChg chg="add mod">
          <ac:chgData name="Kimia Kiyan" userId="6ee699f8-d3ad-4170-aa14-3c8d9c704b82" providerId="ADAL" clId="{3EF31F40-5E4C-462C-A21F-2794846FCAC7}" dt="2020-04-27T18:14:34.470" v="160" actId="1076"/>
          <ac:picMkLst>
            <pc:docMk/>
            <pc:sldMk cId="2995732956" sldId="297"/>
            <ac:picMk id="6" creationId="{1A3F4A7E-D6D0-4A11-A97C-281EB6F17448}"/>
          </ac:picMkLst>
        </pc:picChg>
        <pc:picChg chg="add mod">
          <ac:chgData name="Kimia Kiyan" userId="6ee699f8-d3ad-4170-aa14-3c8d9c704b82" providerId="ADAL" clId="{3EF31F40-5E4C-462C-A21F-2794846FCAC7}" dt="2020-04-27T18:14:26.767" v="159" actId="1076"/>
          <ac:picMkLst>
            <pc:docMk/>
            <pc:sldMk cId="2995732956" sldId="297"/>
            <ac:picMk id="7" creationId="{E85FEE2F-B710-468A-8D4C-375B8FB2714F}"/>
          </ac:picMkLst>
        </pc:picChg>
        <pc:picChg chg="add del">
          <ac:chgData name="Kimia Kiyan" userId="6ee699f8-d3ad-4170-aa14-3c8d9c704b82" providerId="ADAL" clId="{3EF31F40-5E4C-462C-A21F-2794846FCAC7}" dt="2020-04-27T18:17:47.237" v="166" actId="478"/>
          <ac:picMkLst>
            <pc:docMk/>
            <pc:sldMk cId="2995732956" sldId="297"/>
            <ac:picMk id="9" creationId="{BFFF9FEE-99CF-490B-8B09-3004BDD0947F}"/>
          </ac:picMkLst>
        </pc:picChg>
        <pc:picChg chg="add mod">
          <ac:chgData name="Kimia Kiyan" userId="6ee699f8-d3ad-4170-aa14-3c8d9c704b82" providerId="ADAL" clId="{3EF31F40-5E4C-462C-A21F-2794846FCAC7}" dt="2020-04-27T18:18:26.505" v="172" actId="1076"/>
          <ac:picMkLst>
            <pc:docMk/>
            <pc:sldMk cId="2995732956" sldId="297"/>
            <ac:picMk id="11" creationId="{E294E82C-8B87-44D8-8E64-3300EBE46057}"/>
          </ac:picMkLst>
        </pc:picChg>
        <pc:cxnChg chg="add del">
          <ac:chgData name="Kimia Kiyan" userId="6ee699f8-d3ad-4170-aa14-3c8d9c704b82" providerId="ADAL" clId="{3EF31F40-5E4C-462C-A21F-2794846FCAC7}" dt="2020-04-27T18:20:18.619" v="177" actId="478"/>
          <ac:cxnSpMkLst>
            <pc:docMk/>
            <pc:sldMk cId="2995732956" sldId="297"/>
            <ac:cxnSpMk id="66" creationId="{ECDB13CF-8E9F-46CE-A06F-CD69E791E91E}"/>
          </ac:cxnSpMkLst>
        </pc:cxnChg>
        <pc:cxnChg chg="add del mod">
          <ac:chgData name="Kimia Kiyan" userId="6ee699f8-d3ad-4170-aa14-3c8d9c704b82" providerId="ADAL" clId="{3EF31F40-5E4C-462C-A21F-2794846FCAC7}" dt="2020-04-27T18:20:40.321" v="180" actId="478"/>
          <ac:cxnSpMkLst>
            <pc:docMk/>
            <pc:sldMk cId="2995732956" sldId="297"/>
            <ac:cxnSpMk id="68" creationId="{2110EA1A-C49A-418C-89BF-7A641F185A5A}"/>
          </ac:cxnSpMkLst>
        </pc:cxnChg>
      </pc:sldChg>
      <pc:sldChg chg="add del">
        <pc:chgData name="Kimia Kiyan" userId="6ee699f8-d3ad-4170-aa14-3c8d9c704b82" providerId="ADAL" clId="{3EF31F40-5E4C-462C-A21F-2794846FCAC7}" dt="2020-04-27T18:13:10.711" v="108" actId="47"/>
        <pc:sldMkLst>
          <pc:docMk/>
          <pc:sldMk cId="1255281887" sldId="298"/>
        </pc:sldMkLst>
      </pc:sldChg>
    </pc:docChg>
  </pc:docChgLst>
  <pc:docChgLst>
    <pc:chgData name="Amirhosein Ataei" userId="S::10722472@polimi.it::bd661f04-9eb6-40ec-849d-b6373ca40363" providerId="AD" clId="Web-{B4CD6FAD-3344-730E-2FDB-6E260C9688C9}"/>
    <pc:docChg chg="modSld">
      <pc:chgData name="Amirhosein Ataei" userId="S::10722472@polimi.it::bd661f04-9eb6-40ec-849d-b6373ca40363" providerId="AD" clId="Web-{B4CD6FAD-3344-730E-2FDB-6E260C9688C9}" dt="2020-04-29T22:11:02.586" v="8"/>
      <pc:docMkLst>
        <pc:docMk/>
      </pc:docMkLst>
      <pc:sldChg chg="delCm">
        <pc:chgData name="Amirhosein Ataei" userId="S::10722472@polimi.it::bd661f04-9eb6-40ec-849d-b6373ca40363" providerId="AD" clId="Web-{B4CD6FAD-3344-730E-2FDB-6E260C9688C9}" dt="2020-04-29T22:10:34.726" v="5"/>
        <pc:sldMkLst>
          <pc:docMk/>
          <pc:sldMk cId="1642906877" sldId="283"/>
        </pc:sldMkLst>
      </pc:sldChg>
      <pc:sldChg chg="delCm">
        <pc:chgData name="Amirhosein Ataei" userId="S::10722472@polimi.it::bd661f04-9eb6-40ec-849d-b6373ca40363" providerId="AD" clId="Web-{B4CD6FAD-3344-730E-2FDB-6E260C9688C9}" dt="2020-04-29T22:10:45.805" v="6"/>
        <pc:sldMkLst>
          <pc:docMk/>
          <pc:sldMk cId="1979456410" sldId="286"/>
        </pc:sldMkLst>
      </pc:sldChg>
      <pc:sldChg chg="delCm">
        <pc:chgData name="Amirhosein Ataei" userId="S::10722472@polimi.it::bd661f04-9eb6-40ec-849d-b6373ca40363" providerId="AD" clId="Web-{B4CD6FAD-3344-730E-2FDB-6E260C9688C9}" dt="2020-04-29T22:10:53.680" v="7"/>
        <pc:sldMkLst>
          <pc:docMk/>
          <pc:sldMk cId="2969093582" sldId="288"/>
        </pc:sldMkLst>
      </pc:sldChg>
      <pc:sldChg chg="delCm">
        <pc:chgData name="Amirhosein Ataei" userId="S::10722472@polimi.it::bd661f04-9eb6-40ec-849d-b6373ca40363" providerId="AD" clId="Web-{B4CD6FAD-3344-730E-2FDB-6E260C9688C9}" dt="2020-04-29T22:11:02.586" v="8"/>
        <pc:sldMkLst>
          <pc:docMk/>
          <pc:sldMk cId="3980939469" sldId="291"/>
        </pc:sldMkLst>
      </pc:sldChg>
      <pc:sldChg chg="modSp mod setBg">
        <pc:chgData name="Amirhosein Ataei" userId="S::10722472@polimi.it::bd661f04-9eb6-40ec-849d-b6373ca40363" providerId="AD" clId="Web-{B4CD6FAD-3344-730E-2FDB-6E260C9688C9}" dt="2020-04-29T22:10:12.273" v="2" actId="20577"/>
        <pc:sldMkLst>
          <pc:docMk/>
          <pc:sldMk cId="3229625886" sldId="302"/>
        </pc:sldMkLst>
        <pc:spChg chg="mod">
          <ac:chgData name="Amirhosein Ataei" userId="S::10722472@polimi.it::bd661f04-9eb6-40ec-849d-b6373ca40363" providerId="AD" clId="Web-{B4CD6FAD-3344-730E-2FDB-6E260C9688C9}" dt="2020-04-29T22:10:12.273" v="2" actId="20577"/>
          <ac:spMkLst>
            <pc:docMk/>
            <pc:sldMk cId="3229625886" sldId="302"/>
            <ac:spMk id="2" creationId="{8CDD6D93-6F05-48F9-BD14-B83ED9526B0A}"/>
          </ac:spMkLst>
        </pc:spChg>
      </pc:sldChg>
    </pc:docChg>
  </pc:docChgLst>
  <pc:docChgLst>
    <pc:chgData name="Kimia Kiyan" userId="S::10716668@polimi.it::6ee699f8-d3ad-4170-aa14-3c8d9c704b82" providerId="AD" clId="Web-{01957BFF-8A0B-FD47-41C3-0B6C3A7EAE50}"/>
    <pc:docChg chg="modSld">
      <pc:chgData name="Kimia Kiyan" userId="S::10716668@polimi.it::6ee699f8-d3ad-4170-aa14-3c8d9c704b82" providerId="AD" clId="Web-{01957BFF-8A0B-FD47-41C3-0B6C3A7EAE50}" dt="2020-04-26T14:55:15.475" v="7"/>
      <pc:docMkLst>
        <pc:docMk/>
      </pc:docMkLst>
      <pc:sldChg chg="addSp delSp modSp mod setBg setClrOvrMap">
        <pc:chgData name="Kimia Kiyan" userId="S::10716668@polimi.it::6ee699f8-d3ad-4170-aa14-3c8d9c704b82" providerId="AD" clId="Web-{01957BFF-8A0B-FD47-41C3-0B6C3A7EAE50}" dt="2020-04-26T14:34:31.162" v="5"/>
        <pc:sldMkLst>
          <pc:docMk/>
          <pc:sldMk cId="2143162626" sldId="257"/>
        </pc:sldMkLst>
        <pc:spChg chg="mod ord">
          <ac:chgData name="Kimia Kiyan" userId="S::10716668@polimi.it::6ee699f8-d3ad-4170-aa14-3c8d9c704b82" providerId="AD" clId="Web-{01957BFF-8A0B-FD47-41C3-0B6C3A7EAE50}" dt="2020-04-26T14:33:18.303" v="2"/>
          <ac:spMkLst>
            <pc:docMk/>
            <pc:sldMk cId="2143162626" sldId="257"/>
            <ac:spMk id="2" creationId="{D0C3BE3F-FFF7-4476-9490-C0710590AD4A}"/>
          </ac:spMkLst>
        </pc:spChg>
        <pc:spChg chg="mod">
          <ac:chgData name="Kimia Kiyan" userId="S::10716668@polimi.it::6ee699f8-d3ad-4170-aa14-3c8d9c704b82" providerId="AD" clId="Web-{01957BFF-8A0B-FD47-41C3-0B6C3A7EAE50}" dt="2020-04-26T14:33:18.303" v="2"/>
          <ac:spMkLst>
            <pc:docMk/>
            <pc:sldMk cId="2143162626" sldId="257"/>
            <ac:spMk id="4" creationId="{654E96BE-545F-49B3-84EF-DC98961F5927}"/>
          </ac:spMkLst>
        </pc:spChg>
        <pc:spChg chg="mod ord">
          <ac:chgData name="Kimia Kiyan" userId="S::10716668@polimi.it::6ee699f8-d3ad-4170-aa14-3c8d9c704b82" providerId="AD" clId="Web-{01957BFF-8A0B-FD47-41C3-0B6C3A7EAE50}" dt="2020-04-26T14:33:18.303" v="2"/>
          <ac:spMkLst>
            <pc:docMk/>
            <pc:sldMk cId="2143162626" sldId="257"/>
            <ac:spMk id="5" creationId="{99BAA9C5-8EEA-4A94-9D82-274ABF459F4C}"/>
          </ac:spMkLst>
        </pc:spChg>
        <pc:spChg chg="add del">
          <ac:chgData name="Kimia Kiyan" userId="S::10716668@polimi.it::6ee699f8-d3ad-4170-aa14-3c8d9c704b82" providerId="AD" clId="Web-{01957BFF-8A0B-FD47-41C3-0B6C3A7EAE50}" dt="2020-04-26T14:33:18.303" v="2"/>
          <ac:spMkLst>
            <pc:docMk/>
            <pc:sldMk cId="2143162626" sldId="257"/>
            <ac:spMk id="10" creationId="{E9B448F0-DA06-4165-AB5F-4330A20E06D0}"/>
          </ac:spMkLst>
        </pc:spChg>
        <pc:spChg chg="add del">
          <ac:chgData name="Kimia Kiyan" userId="S::10716668@polimi.it::6ee699f8-d3ad-4170-aa14-3c8d9c704b82" providerId="AD" clId="Web-{01957BFF-8A0B-FD47-41C3-0B6C3A7EAE50}" dt="2020-04-26T14:33:18.303" v="2"/>
          <ac:spMkLst>
            <pc:docMk/>
            <pc:sldMk cId="2143162626" sldId="257"/>
            <ac:spMk id="59" creationId="{A3D1FEF8-5149-4AC1-8D77-B256637FB797}"/>
          </ac:spMkLst>
        </pc:spChg>
        <pc:grpChg chg="add del">
          <ac:chgData name="Kimia Kiyan" userId="S::10716668@polimi.it::6ee699f8-d3ad-4170-aa14-3c8d9c704b82" providerId="AD" clId="Web-{01957BFF-8A0B-FD47-41C3-0B6C3A7EAE50}" dt="2020-04-26T14:33:18.303" v="2"/>
          <ac:grpSpMkLst>
            <pc:docMk/>
            <pc:sldMk cId="2143162626" sldId="257"/>
            <ac:grpSpMk id="14" creationId="{2576BCDF-119F-4EB5-83D7-ED823C93EBBD}"/>
          </ac:grpSpMkLst>
        </pc:grpChg>
        <pc:grpChg chg="add del">
          <ac:chgData name="Kimia Kiyan" userId="S::10716668@polimi.it::6ee699f8-d3ad-4170-aa14-3c8d9c704b82" providerId="AD" clId="Web-{01957BFF-8A0B-FD47-41C3-0B6C3A7EAE50}" dt="2020-04-26T14:33:18.303" v="2"/>
          <ac:grpSpMkLst>
            <pc:docMk/>
            <pc:sldMk cId="2143162626" sldId="257"/>
            <ac:grpSpMk id="43" creationId="{8DB4BB99-C854-45F9-BED1-63D15E3A2411}"/>
          </ac:grpSpMkLst>
        </pc:grpChg>
        <pc:picChg chg="add del mod">
          <ac:chgData name="Kimia Kiyan" userId="S::10716668@polimi.it::6ee699f8-d3ad-4170-aa14-3c8d9c704b82" providerId="AD" clId="Web-{01957BFF-8A0B-FD47-41C3-0B6C3A7EAE50}" dt="2020-04-26T14:33:20.444" v="3"/>
          <ac:picMkLst>
            <pc:docMk/>
            <pc:sldMk cId="2143162626" sldId="257"/>
            <ac:picMk id="3" creationId="{822B76E4-EF59-48DF-9243-E218EDF437E5}"/>
          </ac:picMkLst>
        </pc:picChg>
        <pc:picChg chg="add del mod">
          <ac:chgData name="Kimia Kiyan" userId="S::10716668@polimi.it::6ee699f8-d3ad-4170-aa14-3c8d9c704b82" providerId="AD" clId="Web-{01957BFF-8A0B-FD47-41C3-0B6C3A7EAE50}" dt="2020-04-26T14:34:31.162" v="5"/>
          <ac:picMkLst>
            <pc:docMk/>
            <pc:sldMk cId="2143162626" sldId="257"/>
            <ac:picMk id="7" creationId="{DE5F9519-346F-4E71-AC1F-40BFF08D257A}"/>
          </ac:picMkLst>
        </pc:picChg>
        <pc:picChg chg="add del">
          <ac:chgData name="Kimia Kiyan" userId="S::10716668@polimi.it::6ee699f8-d3ad-4170-aa14-3c8d9c704b82" providerId="AD" clId="Web-{01957BFF-8A0B-FD47-41C3-0B6C3A7EAE50}" dt="2020-04-26T14:33:18.303" v="2"/>
          <ac:picMkLst>
            <pc:docMk/>
            <pc:sldMk cId="2143162626" sldId="257"/>
            <ac:picMk id="12" creationId="{92D83638-A467-411A-9C31-FE9A111CD885}"/>
          </ac:picMkLst>
        </pc:picChg>
        <pc:picChg chg="mod">
          <ac:chgData name="Kimia Kiyan" userId="S::10716668@polimi.it::6ee699f8-d3ad-4170-aa14-3c8d9c704b82" providerId="AD" clId="Web-{01957BFF-8A0B-FD47-41C3-0B6C3A7EAE50}" dt="2020-04-26T14:33:18.303" v="2"/>
          <ac:picMkLst>
            <pc:docMk/>
            <pc:sldMk cId="2143162626" sldId="257"/>
            <ac:picMk id="54" creationId="{F74CA58D-DA7A-4126-A834-CFA00F7562C8}"/>
          </ac:picMkLst>
        </pc:picChg>
      </pc:sldChg>
      <pc:sldChg chg="addSp delSp modSp">
        <pc:chgData name="Kimia Kiyan" userId="S::10716668@polimi.it::6ee699f8-d3ad-4170-aa14-3c8d9c704b82" providerId="AD" clId="Web-{01957BFF-8A0B-FD47-41C3-0B6C3A7EAE50}" dt="2020-04-26T14:55:15.475" v="7"/>
        <pc:sldMkLst>
          <pc:docMk/>
          <pc:sldMk cId="2614777839" sldId="268"/>
        </pc:sldMkLst>
        <pc:picChg chg="add del mod">
          <ac:chgData name="Kimia Kiyan" userId="S::10716668@polimi.it::6ee699f8-d3ad-4170-aa14-3c8d9c704b82" providerId="AD" clId="Web-{01957BFF-8A0B-FD47-41C3-0B6C3A7EAE50}" dt="2020-04-26T14:55:15.475" v="7"/>
          <ac:picMkLst>
            <pc:docMk/>
            <pc:sldMk cId="2614777839" sldId="268"/>
            <ac:picMk id="6" creationId="{22E6C122-433B-413A-9F6A-275BB0F14B4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Compare the time complexity of two algorithm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 look up time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Unibit</c:v>
                </c:pt>
                <c:pt idx="1">
                  <c:v>multibit_Stride 3</c:v>
                </c:pt>
                <c:pt idx="2">
                  <c:v>multibit_Stride 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3.1E-2</c:v>
                </c:pt>
                <c:pt idx="1">
                  <c:v>1.35E-2</c:v>
                </c:pt>
                <c:pt idx="2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5D-4D64-BEF1-D15AFBCB5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2011696"/>
        <c:axId val="2000296304"/>
      </c:barChart>
      <c:catAx>
        <c:axId val="1892011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296304"/>
        <c:crosses val="autoZero"/>
        <c:auto val="1"/>
        <c:lblAlgn val="ctr"/>
        <c:lblOffset val="100"/>
        <c:noMultiLvlLbl val="0"/>
      </c:catAx>
      <c:valAx>
        <c:axId val="200029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01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timing 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776195810338168E-2"/>
          <c:y val="8.2168299937553479E-2"/>
          <c:w val="0.90320821659353745"/>
          <c:h val="0.8009958916295600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Unibit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Sheet1!$A$2:$A$51</c:f>
              <c:numCache>
                <c:formatCode>General</c:formatCode>
                <c:ptCount val="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</c:numCache>
            </c:numRef>
          </c:xVal>
          <c:yVal>
            <c:numRef>
              <c:f>Sheet1!$B$2:$B$51</c:f>
              <c:numCache>
                <c:formatCode>General</c:formatCode>
                <c:ptCount val="50"/>
                <c:pt idx="0">
                  <c:v>7</c:v>
                </c:pt>
                <c:pt idx="1">
                  <c:v>8</c:v>
                </c:pt>
                <c:pt idx="2">
                  <c:v>6.67</c:v>
                </c:pt>
                <c:pt idx="3">
                  <c:v>6.6</c:v>
                </c:pt>
                <c:pt idx="4">
                  <c:v>5.8</c:v>
                </c:pt>
                <c:pt idx="5">
                  <c:v>8.33</c:v>
                </c:pt>
                <c:pt idx="6">
                  <c:v>5.71</c:v>
                </c:pt>
                <c:pt idx="7">
                  <c:v>5</c:v>
                </c:pt>
                <c:pt idx="8">
                  <c:v>6.67</c:v>
                </c:pt>
                <c:pt idx="9">
                  <c:v>6</c:v>
                </c:pt>
                <c:pt idx="10">
                  <c:v>6.36</c:v>
                </c:pt>
                <c:pt idx="11">
                  <c:v>5.83</c:v>
                </c:pt>
                <c:pt idx="12">
                  <c:v>6.92</c:v>
                </c:pt>
                <c:pt idx="13">
                  <c:v>6.43</c:v>
                </c:pt>
                <c:pt idx="14">
                  <c:v>6.67</c:v>
                </c:pt>
                <c:pt idx="15">
                  <c:v>5</c:v>
                </c:pt>
                <c:pt idx="16">
                  <c:v>7.06</c:v>
                </c:pt>
                <c:pt idx="17">
                  <c:v>6.11</c:v>
                </c:pt>
                <c:pt idx="18">
                  <c:v>6.32</c:v>
                </c:pt>
                <c:pt idx="19">
                  <c:v>5</c:v>
                </c:pt>
                <c:pt idx="20">
                  <c:v>5.24</c:v>
                </c:pt>
                <c:pt idx="21">
                  <c:v>5.91</c:v>
                </c:pt>
                <c:pt idx="22">
                  <c:v>6.52</c:v>
                </c:pt>
                <c:pt idx="23">
                  <c:v>5</c:v>
                </c:pt>
                <c:pt idx="24">
                  <c:v>6.8</c:v>
                </c:pt>
                <c:pt idx="25">
                  <c:v>6.54</c:v>
                </c:pt>
                <c:pt idx="26">
                  <c:v>6.67</c:v>
                </c:pt>
                <c:pt idx="27">
                  <c:v>5.71</c:v>
                </c:pt>
                <c:pt idx="28">
                  <c:v>5.86</c:v>
                </c:pt>
                <c:pt idx="29">
                  <c:v>6.67</c:v>
                </c:pt>
                <c:pt idx="30">
                  <c:v>7.42</c:v>
                </c:pt>
                <c:pt idx="31">
                  <c:v>5.94</c:v>
                </c:pt>
                <c:pt idx="32">
                  <c:v>5.15</c:v>
                </c:pt>
                <c:pt idx="33">
                  <c:v>6.18</c:v>
                </c:pt>
                <c:pt idx="34">
                  <c:v>5.43</c:v>
                </c:pt>
                <c:pt idx="35">
                  <c:v>6.39</c:v>
                </c:pt>
                <c:pt idx="36">
                  <c:v>6.76</c:v>
                </c:pt>
                <c:pt idx="37">
                  <c:v>7.11</c:v>
                </c:pt>
                <c:pt idx="38">
                  <c:v>6.15</c:v>
                </c:pt>
                <c:pt idx="39">
                  <c:v>5.5</c:v>
                </c:pt>
                <c:pt idx="40">
                  <c:v>6.1</c:v>
                </c:pt>
                <c:pt idx="41">
                  <c:v>5.48</c:v>
                </c:pt>
                <c:pt idx="42">
                  <c:v>6.74</c:v>
                </c:pt>
                <c:pt idx="43">
                  <c:v>5.91</c:v>
                </c:pt>
                <c:pt idx="44">
                  <c:v>6.22</c:v>
                </c:pt>
                <c:pt idx="45">
                  <c:v>5.22</c:v>
                </c:pt>
                <c:pt idx="46">
                  <c:v>6.17</c:v>
                </c:pt>
                <c:pt idx="47">
                  <c:v>5.83</c:v>
                </c:pt>
                <c:pt idx="48">
                  <c:v>5.92</c:v>
                </c:pt>
                <c:pt idx="49">
                  <c:v>6.2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53-427F-983B-946396B573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Multibit_Stride 3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Sheet1!$A$2:$A$51</c:f>
              <c:numCache>
                <c:formatCode>General</c:formatCode>
                <c:ptCount val="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  <c:pt idx="0">
                  <c:v>0</c:v>
                </c:pt>
                <c:pt idx="1">
                  <c:v>5</c:v>
                </c:pt>
                <c:pt idx="2">
                  <c:v>3.33</c:v>
                </c:pt>
                <c:pt idx="3">
                  <c:v>5</c:v>
                </c:pt>
                <c:pt idx="4">
                  <c:v>4</c:v>
                </c:pt>
                <c:pt idx="5">
                  <c:v>1.67</c:v>
                </c:pt>
                <c:pt idx="6">
                  <c:v>2.86</c:v>
                </c:pt>
                <c:pt idx="7">
                  <c:v>5</c:v>
                </c:pt>
                <c:pt idx="8">
                  <c:v>3.33</c:v>
                </c:pt>
                <c:pt idx="9">
                  <c:v>4</c:v>
                </c:pt>
                <c:pt idx="10">
                  <c:v>4.55</c:v>
                </c:pt>
                <c:pt idx="11">
                  <c:v>3.33</c:v>
                </c:pt>
                <c:pt idx="12">
                  <c:v>4.62</c:v>
                </c:pt>
                <c:pt idx="13">
                  <c:v>3.57</c:v>
                </c:pt>
                <c:pt idx="14">
                  <c:v>3.33</c:v>
                </c:pt>
                <c:pt idx="15">
                  <c:v>3.12</c:v>
                </c:pt>
                <c:pt idx="16">
                  <c:v>3.53</c:v>
                </c:pt>
                <c:pt idx="17">
                  <c:v>3.89</c:v>
                </c:pt>
                <c:pt idx="18">
                  <c:v>4.21</c:v>
                </c:pt>
                <c:pt idx="19">
                  <c:v>1.5</c:v>
                </c:pt>
                <c:pt idx="20">
                  <c:v>3.33</c:v>
                </c:pt>
                <c:pt idx="21">
                  <c:v>3.18</c:v>
                </c:pt>
                <c:pt idx="22">
                  <c:v>3.04</c:v>
                </c:pt>
                <c:pt idx="23">
                  <c:v>3.33</c:v>
                </c:pt>
                <c:pt idx="24">
                  <c:v>2.8</c:v>
                </c:pt>
                <c:pt idx="25">
                  <c:v>3.46</c:v>
                </c:pt>
                <c:pt idx="26">
                  <c:v>4.4400000000000004</c:v>
                </c:pt>
                <c:pt idx="27">
                  <c:v>3.21</c:v>
                </c:pt>
                <c:pt idx="28">
                  <c:v>3.45</c:v>
                </c:pt>
                <c:pt idx="29">
                  <c:v>3</c:v>
                </c:pt>
                <c:pt idx="30">
                  <c:v>3.87</c:v>
                </c:pt>
                <c:pt idx="31">
                  <c:v>3.75</c:v>
                </c:pt>
                <c:pt idx="32">
                  <c:v>3.33</c:v>
                </c:pt>
                <c:pt idx="33">
                  <c:v>3.82</c:v>
                </c:pt>
                <c:pt idx="34">
                  <c:v>3.14</c:v>
                </c:pt>
                <c:pt idx="35">
                  <c:v>3.61</c:v>
                </c:pt>
                <c:pt idx="36">
                  <c:v>2.7</c:v>
                </c:pt>
                <c:pt idx="37">
                  <c:v>3.42</c:v>
                </c:pt>
                <c:pt idx="38">
                  <c:v>3.08</c:v>
                </c:pt>
                <c:pt idx="39">
                  <c:v>3.5</c:v>
                </c:pt>
                <c:pt idx="40">
                  <c:v>3.17</c:v>
                </c:pt>
                <c:pt idx="41">
                  <c:v>3.33</c:v>
                </c:pt>
                <c:pt idx="42">
                  <c:v>2.09</c:v>
                </c:pt>
                <c:pt idx="43">
                  <c:v>3.64</c:v>
                </c:pt>
                <c:pt idx="44">
                  <c:v>3.33</c:v>
                </c:pt>
                <c:pt idx="45">
                  <c:v>3.48</c:v>
                </c:pt>
                <c:pt idx="46">
                  <c:v>3.4</c:v>
                </c:pt>
                <c:pt idx="47">
                  <c:v>3.75</c:v>
                </c:pt>
                <c:pt idx="48">
                  <c:v>3.67</c:v>
                </c:pt>
                <c:pt idx="49">
                  <c:v>2.6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753-427F-983B-946396B573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Multibit_Stride 4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trendline>
            <c:spPr>
              <a:ln w="25400" cap="rnd">
                <a:solidFill>
                  <a:schemeClr val="accent3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Sheet1!$A$2:$A$51</c:f>
              <c:numCache>
                <c:formatCode>General</c:formatCode>
                <c:ptCount val="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</c:numCache>
            </c:numRef>
          </c:xVal>
          <c:yVal>
            <c:numRef>
              <c:f>Sheet1!$D$2:$D$51</c:f>
              <c:numCache>
                <c:formatCode>General</c:formatCode>
                <c:ptCount val="50"/>
                <c:pt idx="0">
                  <c:v>2</c:v>
                </c:pt>
                <c:pt idx="1">
                  <c:v>0</c:v>
                </c:pt>
                <c:pt idx="2">
                  <c:v>3.33</c:v>
                </c:pt>
                <c:pt idx="3">
                  <c:v>4.5</c:v>
                </c:pt>
                <c:pt idx="4">
                  <c:v>4</c:v>
                </c:pt>
                <c:pt idx="5">
                  <c:v>3.33</c:v>
                </c:pt>
                <c:pt idx="6">
                  <c:v>2.86</c:v>
                </c:pt>
                <c:pt idx="7">
                  <c:v>3.75</c:v>
                </c:pt>
                <c:pt idx="8">
                  <c:v>2.2200000000000002</c:v>
                </c:pt>
                <c:pt idx="9">
                  <c:v>3</c:v>
                </c:pt>
                <c:pt idx="10">
                  <c:v>3.64</c:v>
                </c:pt>
                <c:pt idx="11">
                  <c:v>1.67</c:v>
                </c:pt>
                <c:pt idx="12">
                  <c:v>2.31</c:v>
                </c:pt>
                <c:pt idx="13">
                  <c:v>1.43</c:v>
                </c:pt>
                <c:pt idx="14">
                  <c:v>2</c:v>
                </c:pt>
                <c:pt idx="15">
                  <c:v>3.13</c:v>
                </c:pt>
                <c:pt idx="16">
                  <c:v>2.35</c:v>
                </c:pt>
                <c:pt idx="17">
                  <c:v>1.67</c:v>
                </c:pt>
                <c:pt idx="18">
                  <c:v>2.63</c:v>
                </c:pt>
                <c:pt idx="19">
                  <c:v>2.5</c:v>
                </c:pt>
                <c:pt idx="20">
                  <c:v>2.38</c:v>
                </c:pt>
                <c:pt idx="21">
                  <c:v>3.64</c:v>
                </c:pt>
                <c:pt idx="22">
                  <c:v>2.17</c:v>
                </c:pt>
                <c:pt idx="23">
                  <c:v>2.08</c:v>
                </c:pt>
                <c:pt idx="24">
                  <c:v>2.8</c:v>
                </c:pt>
                <c:pt idx="25">
                  <c:v>2.69</c:v>
                </c:pt>
                <c:pt idx="26">
                  <c:v>2.59</c:v>
                </c:pt>
                <c:pt idx="27">
                  <c:v>2.14</c:v>
                </c:pt>
                <c:pt idx="28">
                  <c:v>3.45</c:v>
                </c:pt>
                <c:pt idx="29">
                  <c:v>4</c:v>
                </c:pt>
                <c:pt idx="30">
                  <c:v>2.58</c:v>
                </c:pt>
                <c:pt idx="31">
                  <c:v>3.44</c:v>
                </c:pt>
                <c:pt idx="32">
                  <c:v>2.42</c:v>
                </c:pt>
                <c:pt idx="33">
                  <c:v>2.94</c:v>
                </c:pt>
                <c:pt idx="34">
                  <c:v>4.29</c:v>
                </c:pt>
                <c:pt idx="35">
                  <c:v>3.61</c:v>
                </c:pt>
                <c:pt idx="36">
                  <c:v>2.97</c:v>
                </c:pt>
                <c:pt idx="37">
                  <c:v>4.74</c:v>
                </c:pt>
                <c:pt idx="38">
                  <c:v>3.59</c:v>
                </c:pt>
                <c:pt idx="39">
                  <c:v>1.75</c:v>
                </c:pt>
                <c:pt idx="40">
                  <c:v>2.44</c:v>
                </c:pt>
                <c:pt idx="41">
                  <c:v>2.14</c:v>
                </c:pt>
                <c:pt idx="42">
                  <c:v>2.79</c:v>
                </c:pt>
                <c:pt idx="43">
                  <c:v>1.82</c:v>
                </c:pt>
                <c:pt idx="44">
                  <c:v>2.44</c:v>
                </c:pt>
                <c:pt idx="45">
                  <c:v>3.04</c:v>
                </c:pt>
                <c:pt idx="46">
                  <c:v>3.19</c:v>
                </c:pt>
                <c:pt idx="47">
                  <c:v>2.08</c:v>
                </c:pt>
                <c:pt idx="48">
                  <c:v>2.04</c:v>
                </c:pt>
                <c:pt idx="49">
                  <c:v>3.2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753-427F-983B-946396B57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911584"/>
        <c:axId val="609823936"/>
      </c:scatterChart>
      <c:valAx>
        <c:axId val="605911584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#IPs to lookup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823936"/>
        <c:crosses val="autoZero"/>
        <c:crossBetween val="midCat"/>
      </c:valAx>
      <c:valAx>
        <c:axId val="60982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</a:t>
                </a:r>
                <a:r>
                  <a:rPr lang="el-GR"/>
                  <a:t>μ</a:t>
                </a:r>
                <a:r>
                  <a:rPr lang="en-US"/>
                  <a:t>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11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311064439777311"/>
          <c:y val="3.4136390056589513E-2"/>
          <c:w val="0.20561387505515549"/>
          <c:h val="0.239866397877021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Timing</a:t>
            </a:r>
            <a:r>
              <a:rPr lang="en-US" baseline="0"/>
              <a:t> graph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291654829199741E-2"/>
          <c:y val="8.2168299937553479E-2"/>
          <c:w val="0.90320821659353745"/>
          <c:h val="0.8009958916295600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Unibit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Sheet1!$A$2:$A$51</c:f>
              <c:numCache>
                <c:formatCode>General</c:formatCode>
                <c:ptCount val="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</c:numCache>
            </c:numRef>
          </c:xVal>
          <c:yVal>
            <c:numRef>
              <c:f>Sheet1!$B$2:$B$51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2.0009999999999999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5.0010000000000003</c:v>
                </c:pt>
                <c:pt idx="8">
                  <c:v>4</c:v>
                </c:pt>
                <c:pt idx="9">
                  <c:v>8.0009999999999994</c:v>
                </c:pt>
                <c:pt idx="10">
                  <c:v>8.0009999999999994</c:v>
                </c:pt>
                <c:pt idx="11">
                  <c:v>7</c:v>
                </c:pt>
                <c:pt idx="12">
                  <c:v>7</c:v>
                </c:pt>
                <c:pt idx="13">
                  <c:v>10</c:v>
                </c:pt>
                <c:pt idx="14">
                  <c:v>9.0009999999999994</c:v>
                </c:pt>
                <c:pt idx="15">
                  <c:v>12.000999999999999</c:v>
                </c:pt>
                <c:pt idx="16">
                  <c:v>9.0009999999999994</c:v>
                </c:pt>
                <c:pt idx="17">
                  <c:v>8</c:v>
                </c:pt>
                <c:pt idx="18">
                  <c:v>11.000999999999999</c:v>
                </c:pt>
                <c:pt idx="19">
                  <c:v>15.000999999999999</c:v>
                </c:pt>
                <c:pt idx="20">
                  <c:v>13.000999999999999</c:v>
                </c:pt>
                <c:pt idx="21">
                  <c:v>12.000999999999999</c:v>
                </c:pt>
                <c:pt idx="22">
                  <c:v>19.001000000000001</c:v>
                </c:pt>
                <c:pt idx="23">
                  <c:v>16.001000000000001</c:v>
                </c:pt>
                <c:pt idx="24">
                  <c:v>15.000999999999999</c:v>
                </c:pt>
                <c:pt idx="25">
                  <c:v>13.000999999999999</c:v>
                </c:pt>
                <c:pt idx="26">
                  <c:v>15.000999999999999</c:v>
                </c:pt>
                <c:pt idx="27">
                  <c:v>18.001000000000001</c:v>
                </c:pt>
                <c:pt idx="28">
                  <c:v>26.001000000000001</c:v>
                </c:pt>
                <c:pt idx="29">
                  <c:v>33.002000000000002</c:v>
                </c:pt>
                <c:pt idx="30">
                  <c:v>27.001000000000001</c:v>
                </c:pt>
                <c:pt idx="31">
                  <c:v>22.001000000000001</c:v>
                </c:pt>
                <c:pt idx="32">
                  <c:v>28.001999999999999</c:v>
                </c:pt>
                <c:pt idx="33">
                  <c:v>31.001999999999999</c:v>
                </c:pt>
                <c:pt idx="34">
                  <c:v>26.001999999999999</c:v>
                </c:pt>
                <c:pt idx="35">
                  <c:v>27.001000000000001</c:v>
                </c:pt>
                <c:pt idx="36">
                  <c:v>29.001999999999999</c:v>
                </c:pt>
                <c:pt idx="37">
                  <c:v>39.002000000000002</c:v>
                </c:pt>
                <c:pt idx="38">
                  <c:v>30.001999999999999</c:v>
                </c:pt>
                <c:pt idx="39">
                  <c:v>30.001999999999999</c:v>
                </c:pt>
                <c:pt idx="40">
                  <c:v>34.002000000000002</c:v>
                </c:pt>
                <c:pt idx="41">
                  <c:v>41.003</c:v>
                </c:pt>
                <c:pt idx="42">
                  <c:v>32.002000000000002</c:v>
                </c:pt>
                <c:pt idx="43">
                  <c:v>33.002000000000002</c:v>
                </c:pt>
                <c:pt idx="44">
                  <c:v>35.002000000000002</c:v>
                </c:pt>
                <c:pt idx="45">
                  <c:v>47.003</c:v>
                </c:pt>
                <c:pt idx="46">
                  <c:v>29.001999999999999</c:v>
                </c:pt>
                <c:pt idx="47">
                  <c:v>33.002000000000002</c:v>
                </c:pt>
                <c:pt idx="48">
                  <c:v>34.002000000000002</c:v>
                </c:pt>
                <c:pt idx="49">
                  <c:v>42.002000000000002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53-427F-983B-946396B573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Multibit_Stride 3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Sheet1!$A$2:$A$51</c:f>
              <c:numCache>
                <c:formatCode>General</c:formatCode>
                <c:ptCount val="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6</c:v>
                </c:pt>
                <c:pt idx="14">
                  <c:v>3</c:v>
                </c:pt>
                <c:pt idx="15">
                  <c:v>7</c:v>
                </c:pt>
                <c:pt idx="16">
                  <c:v>4</c:v>
                </c:pt>
                <c:pt idx="17">
                  <c:v>6</c:v>
                </c:pt>
                <c:pt idx="18">
                  <c:v>9.0009999999999994</c:v>
                </c:pt>
                <c:pt idx="19">
                  <c:v>8.0009999999999994</c:v>
                </c:pt>
                <c:pt idx="20">
                  <c:v>9</c:v>
                </c:pt>
                <c:pt idx="21">
                  <c:v>7.0010000000000003</c:v>
                </c:pt>
                <c:pt idx="22">
                  <c:v>8</c:v>
                </c:pt>
                <c:pt idx="23">
                  <c:v>9.0009999999999994</c:v>
                </c:pt>
                <c:pt idx="24">
                  <c:v>9</c:v>
                </c:pt>
                <c:pt idx="25">
                  <c:v>9.0009999999999994</c:v>
                </c:pt>
                <c:pt idx="26">
                  <c:v>10.000999999999999</c:v>
                </c:pt>
                <c:pt idx="27">
                  <c:v>12.000999999999999</c:v>
                </c:pt>
                <c:pt idx="28">
                  <c:v>13.000999999999999</c:v>
                </c:pt>
                <c:pt idx="29">
                  <c:v>18.001000000000001</c:v>
                </c:pt>
                <c:pt idx="30">
                  <c:v>10</c:v>
                </c:pt>
                <c:pt idx="31">
                  <c:v>12.000999999999999</c:v>
                </c:pt>
                <c:pt idx="32">
                  <c:v>18.001000000000001</c:v>
                </c:pt>
                <c:pt idx="33">
                  <c:v>17.001000000000001</c:v>
                </c:pt>
                <c:pt idx="34">
                  <c:v>10</c:v>
                </c:pt>
                <c:pt idx="35">
                  <c:v>14</c:v>
                </c:pt>
                <c:pt idx="36">
                  <c:v>14.000999999999999</c:v>
                </c:pt>
                <c:pt idx="37">
                  <c:v>14.000999999999999</c:v>
                </c:pt>
                <c:pt idx="38">
                  <c:v>14.000999999999999</c:v>
                </c:pt>
                <c:pt idx="39">
                  <c:v>13.000999999999999</c:v>
                </c:pt>
                <c:pt idx="40">
                  <c:v>22.001000000000001</c:v>
                </c:pt>
                <c:pt idx="41">
                  <c:v>18.001000000000001</c:v>
                </c:pt>
                <c:pt idx="42">
                  <c:v>18.001000000000001</c:v>
                </c:pt>
                <c:pt idx="43">
                  <c:v>18.001000000000001</c:v>
                </c:pt>
                <c:pt idx="44">
                  <c:v>18.001000000000001</c:v>
                </c:pt>
                <c:pt idx="45">
                  <c:v>19.001000000000001</c:v>
                </c:pt>
                <c:pt idx="46">
                  <c:v>19.001000000000001</c:v>
                </c:pt>
                <c:pt idx="47">
                  <c:v>23.001000000000001</c:v>
                </c:pt>
                <c:pt idx="48">
                  <c:v>19.001000000000001</c:v>
                </c:pt>
                <c:pt idx="49">
                  <c:v>17.001000000000001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753-427F-983B-946396B573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Multibit_Stride 4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trendline>
            <c:spPr>
              <a:ln w="25400" cap="rnd">
                <a:solidFill>
                  <a:schemeClr val="accent3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Sheet1!$A$2:$A$51</c:f>
              <c:numCache>
                <c:formatCode>General</c:formatCode>
                <c:ptCount val="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</c:numCache>
            </c:numRef>
          </c:xVal>
          <c:yVal>
            <c:numRef>
              <c:f>Sheet1!$D$2:$D$51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5.0010000000000003</c:v>
                </c:pt>
                <c:pt idx="16">
                  <c:v>3</c:v>
                </c:pt>
                <c:pt idx="17">
                  <c:v>5</c:v>
                </c:pt>
                <c:pt idx="18">
                  <c:v>3</c:v>
                </c:pt>
                <c:pt idx="19">
                  <c:v>4</c:v>
                </c:pt>
                <c:pt idx="20">
                  <c:v>4</c:v>
                </c:pt>
                <c:pt idx="21">
                  <c:v>7.0010000000000003</c:v>
                </c:pt>
                <c:pt idx="22">
                  <c:v>8</c:v>
                </c:pt>
                <c:pt idx="23">
                  <c:v>6</c:v>
                </c:pt>
                <c:pt idx="24">
                  <c:v>7</c:v>
                </c:pt>
                <c:pt idx="25">
                  <c:v>7</c:v>
                </c:pt>
                <c:pt idx="26">
                  <c:v>6.0010000000000003</c:v>
                </c:pt>
                <c:pt idx="27">
                  <c:v>5</c:v>
                </c:pt>
                <c:pt idx="28">
                  <c:v>6</c:v>
                </c:pt>
                <c:pt idx="29">
                  <c:v>10.000999999999999</c:v>
                </c:pt>
                <c:pt idx="30">
                  <c:v>7.0010000000000003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8.0009999999999994</c:v>
                </c:pt>
                <c:pt idx="35">
                  <c:v>8.0009999999999994</c:v>
                </c:pt>
                <c:pt idx="36">
                  <c:v>10</c:v>
                </c:pt>
                <c:pt idx="37">
                  <c:v>12.000999999999999</c:v>
                </c:pt>
                <c:pt idx="38">
                  <c:v>9.0009999999999994</c:v>
                </c:pt>
                <c:pt idx="39">
                  <c:v>12.000999999999999</c:v>
                </c:pt>
                <c:pt idx="40">
                  <c:v>11.000999999999999</c:v>
                </c:pt>
                <c:pt idx="41">
                  <c:v>10</c:v>
                </c:pt>
                <c:pt idx="42">
                  <c:v>12</c:v>
                </c:pt>
                <c:pt idx="43">
                  <c:v>15.000999999999999</c:v>
                </c:pt>
                <c:pt idx="44">
                  <c:v>10</c:v>
                </c:pt>
                <c:pt idx="45">
                  <c:v>13.000999999999999</c:v>
                </c:pt>
                <c:pt idx="46">
                  <c:v>14.000999999999999</c:v>
                </c:pt>
                <c:pt idx="47">
                  <c:v>10</c:v>
                </c:pt>
                <c:pt idx="48">
                  <c:v>12.000999999999999</c:v>
                </c:pt>
                <c:pt idx="49">
                  <c:v>15.000999999999999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753-427F-983B-946396B57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911584"/>
        <c:axId val="609823936"/>
      </c:scatterChart>
      <c:valAx>
        <c:axId val="605911584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#IPs to lookup </a:t>
                </a:r>
              </a:p>
            </c:rich>
          </c:tx>
          <c:layout>
            <c:manualLayout>
              <c:xMode val="edge"/>
              <c:yMode val="edge"/>
              <c:x val="0.45052155166352426"/>
              <c:y val="0.939751474889615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823936"/>
        <c:crosses val="autoZero"/>
        <c:crossBetween val="midCat"/>
      </c:valAx>
      <c:valAx>
        <c:axId val="6098239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</a:t>
                </a:r>
                <a:r>
                  <a:rPr lang="en-US" err="1"/>
                  <a:t>ms</a:t>
                </a:r>
                <a:r>
                  <a:rPr lang="en-US"/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11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6235630446033769E-2"/>
          <c:y val="0.10204113004359228"/>
          <c:w val="0.20561387505515549"/>
          <c:h val="0.239866397877021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143CE-1E38-40AC-9080-CC7D2519DE5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A853F-C680-4552-8D6B-31A02C1FD220}">
      <dgm:prSet phldrT="[Text]"/>
      <dgm:spPr/>
      <dgm:t>
        <a:bodyPr/>
        <a:lstStyle/>
        <a:p>
          <a:r>
            <a:rPr lang="en-US"/>
            <a:t>p1</a:t>
          </a:r>
        </a:p>
      </dgm:t>
    </dgm:pt>
    <dgm:pt modelId="{43BB764F-9214-4BAD-947D-C21FE2DA0411}" type="parTrans" cxnId="{8CCF4159-41B7-46EB-83A2-D96067B9226D}">
      <dgm:prSet/>
      <dgm:spPr/>
      <dgm:t>
        <a:bodyPr/>
        <a:lstStyle/>
        <a:p>
          <a:endParaRPr lang="en-US"/>
        </a:p>
      </dgm:t>
    </dgm:pt>
    <dgm:pt modelId="{7AD2E473-8093-41AD-BBA2-DEE4ED142438}" type="sibTrans" cxnId="{8CCF4159-41B7-46EB-83A2-D96067B9226D}">
      <dgm:prSet/>
      <dgm:spPr/>
      <dgm:t>
        <a:bodyPr/>
        <a:lstStyle/>
        <a:p>
          <a:endParaRPr lang="en-US"/>
        </a:p>
      </dgm:t>
    </dgm:pt>
    <dgm:pt modelId="{C187304B-55EA-41D7-A565-0244C3980461}">
      <dgm:prSet phldrT="[Text]"/>
      <dgm:spPr/>
      <dgm:t>
        <a:bodyPr/>
        <a:lstStyle/>
        <a:p>
          <a:r>
            <a:rPr lang="en-US"/>
            <a:t>p2</a:t>
          </a:r>
        </a:p>
      </dgm:t>
    </dgm:pt>
    <dgm:pt modelId="{C4D13531-894A-4E1E-90B3-58A9E4439B51}" type="parTrans" cxnId="{39BCB3DC-A45D-42CD-ADAA-35AD2C2806DC}">
      <dgm:prSet/>
      <dgm:spPr/>
      <dgm:t>
        <a:bodyPr/>
        <a:lstStyle/>
        <a:p>
          <a:endParaRPr lang="en-US"/>
        </a:p>
      </dgm:t>
    </dgm:pt>
    <dgm:pt modelId="{7C359AD4-2C03-4598-ABC5-1F573FC92B97}" type="sibTrans" cxnId="{39BCB3DC-A45D-42CD-ADAA-35AD2C2806DC}">
      <dgm:prSet/>
      <dgm:spPr/>
      <dgm:t>
        <a:bodyPr/>
        <a:lstStyle/>
        <a:p>
          <a:endParaRPr lang="en-US"/>
        </a:p>
      </dgm:t>
    </dgm:pt>
    <dgm:pt modelId="{BA25920B-EAB4-427A-A07F-951297087E51}">
      <dgm:prSet phldrT="[Text]"/>
      <dgm:spPr/>
      <dgm:t>
        <a:bodyPr/>
        <a:lstStyle/>
        <a:p>
          <a:r>
            <a:rPr lang="en-US"/>
            <a:t>p3</a:t>
          </a:r>
        </a:p>
      </dgm:t>
    </dgm:pt>
    <dgm:pt modelId="{E51E117B-7D50-42D5-BF58-B9B51F63702E}" type="parTrans" cxnId="{FD2DEFBF-7208-4114-AB43-39E77BEC4926}">
      <dgm:prSet/>
      <dgm:spPr/>
      <dgm:t>
        <a:bodyPr/>
        <a:lstStyle/>
        <a:p>
          <a:endParaRPr lang="en-US"/>
        </a:p>
      </dgm:t>
    </dgm:pt>
    <dgm:pt modelId="{451D5B44-5F0A-4DFD-B747-4A73714B54DF}" type="sibTrans" cxnId="{FD2DEFBF-7208-4114-AB43-39E77BEC4926}">
      <dgm:prSet/>
      <dgm:spPr/>
      <dgm:t>
        <a:bodyPr/>
        <a:lstStyle/>
        <a:p>
          <a:endParaRPr lang="en-US"/>
        </a:p>
      </dgm:t>
    </dgm:pt>
    <dgm:pt modelId="{D1914DD1-92EE-4A53-AF35-3B6D181D0919}">
      <dgm:prSet phldrT="[Text]"/>
      <dgm:spPr/>
      <dgm:t>
        <a:bodyPr/>
        <a:lstStyle/>
        <a:p>
          <a:r>
            <a:rPr lang="en-US"/>
            <a:t>0</a:t>
          </a:r>
        </a:p>
      </dgm:t>
    </dgm:pt>
    <dgm:pt modelId="{B01F0106-060E-4E69-9D95-CD7FF3126A8C}" type="parTrans" cxnId="{C9D4A2D7-3143-44D8-A1ED-807FF4CEA56C}">
      <dgm:prSet/>
      <dgm:spPr/>
      <dgm:t>
        <a:bodyPr/>
        <a:lstStyle/>
        <a:p>
          <a:endParaRPr lang="en-US"/>
        </a:p>
      </dgm:t>
    </dgm:pt>
    <dgm:pt modelId="{35A4BC47-7098-4883-92DD-5172D6702D7B}" type="sibTrans" cxnId="{C9D4A2D7-3143-44D8-A1ED-807FF4CEA56C}">
      <dgm:prSet/>
      <dgm:spPr/>
      <dgm:t>
        <a:bodyPr/>
        <a:lstStyle/>
        <a:p>
          <a:endParaRPr lang="en-US"/>
        </a:p>
      </dgm:t>
    </dgm:pt>
    <dgm:pt modelId="{E1D2CF74-D12E-491A-8024-075A5B24206B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241718F-E6B7-49D2-8BE4-607380A482B3}" type="parTrans" cxnId="{C688D05F-E618-4689-9559-FD30ED48F13F}">
      <dgm:prSet/>
      <dgm:spPr/>
      <dgm:t>
        <a:bodyPr/>
        <a:lstStyle/>
        <a:p>
          <a:endParaRPr lang="en-US"/>
        </a:p>
      </dgm:t>
    </dgm:pt>
    <dgm:pt modelId="{928F6727-EF3D-407D-8DB2-674CD368C3F5}" type="sibTrans" cxnId="{C688D05F-E618-4689-9559-FD30ED48F13F}">
      <dgm:prSet/>
      <dgm:spPr/>
      <dgm:t>
        <a:bodyPr/>
        <a:lstStyle/>
        <a:p>
          <a:endParaRPr lang="en-US"/>
        </a:p>
      </dgm:t>
    </dgm:pt>
    <dgm:pt modelId="{17B404DA-06D8-4B3A-B1FE-FC67C43B9531}">
      <dgm:prSet phldrT="[Text]"/>
      <dgm:spPr/>
      <dgm:t>
        <a:bodyPr/>
        <a:lstStyle/>
        <a:p>
          <a:r>
            <a:rPr lang="en-US" dirty="0"/>
            <a:t>p4</a:t>
          </a:r>
        </a:p>
      </dgm:t>
    </dgm:pt>
    <dgm:pt modelId="{7E5D9BE4-D452-4AEF-89D6-3A23400E095B}" type="parTrans" cxnId="{DA587808-0125-48B4-AD1A-26BE679A3659}">
      <dgm:prSet/>
      <dgm:spPr/>
      <dgm:t>
        <a:bodyPr/>
        <a:lstStyle/>
        <a:p>
          <a:endParaRPr lang="en-US"/>
        </a:p>
      </dgm:t>
    </dgm:pt>
    <dgm:pt modelId="{9316C86A-D0DD-4289-82D7-D0768EF837D8}" type="sibTrans" cxnId="{DA587808-0125-48B4-AD1A-26BE679A3659}">
      <dgm:prSet/>
      <dgm:spPr/>
      <dgm:t>
        <a:bodyPr/>
        <a:lstStyle/>
        <a:p>
          <a:endParaRPr lang="en-US"/>
        </a:p>
      </dgm:t>
    </dgm:pt>
    <dgm:pt modelId="{5208D8EA-65BA-4D7F-8FBA-B71FC268878D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9F61F1C7-DD2C-40AF-B22C-58021CF58E9B}" type="parTrans" cxnId="{802E5D4B-E3F5-46DC-8358-B41AB0D03494}">
      <dgm:prSet/>
      <dgm:spPr/>
      <dgm:t>
        <a:bodyPr/>
        <a:lstStyle/>
        <a:p>
          <a:endParaRPr lang="en-US"/>
        </a:p>
      </dgm:t>
    </dgm:pt>
    <dgm:pt modelId="{D3E303EC-92E0-40EF-99CE-D0DFBEC3A1D3}" type="sibTrans" cxnId="{802E5D4B-E3F5-46DC-8358-B41AB0D03494}">
      <dgm:prSet/>
      <dgm:spPr/>
      <dgm:t>
        <a:bodyPr/>
        <a:lstStyle/>
        <a:p>
          <a:endParaRPr lang="en-US"/>
        </a:p>
      </dgm:t>
    </dgm:pt>
    <dgm:pt modelId="{25D52F19-B214-4267-993C-ECED6491F539}">
      <dgm:prSet phldrT="[Text]"/>
      <dgm:spPr/>
      <dgm:t>
        <a:bodyPr/>
        <a:lstStyle/>
        <a:p>
          <a:r>
            <a:rPr lang="en-US" dirty="0"/>
            <a:t>p5</a:t>
          </a:r>
        </a:p>
      </dgm:t>
    </dgm:pt>
    <dgm:pt modelId="{980128A2-7CA5-45DE-BFB9-635BB6AFBB8B}" type="parTrans" cxnId="{F6F361E2-F5A8-4253-A1F9-D0FFFB6EDC41}">
      <dgm:prSet/>
      <dgm:spPr/>
      <dgm:t>
        <a:bodyPr/>
        <a:lstStyle/>
        <a:p>
          <a:endParaRPr lang="en-US"/>
        </a:p>
      </dgm:t>
    </dgm:pt>
    <dgm:pt modelId="{DEB6E6C7-3C16-4F3D-81F8-1237DDA58081}" type="sibTrans" cxnId="{F6F361E2-F5A8-4253-A1F9-D0FFFB6EDC41}">
      <dgm:prSet/>
      <dgm:spPr/>
      <dgm:t>
        <a:bodyPr/>
        <a:lstStyle/>
        <a:p>
          <a:endParaRPr lang="en-US"/>
        </a:p>
      </dgm:t>
    </dgm:pt>
    <dgm:pt modelId="{71B758F9-48F7-48F4-AA10-6F942E2B7769}" type="pres">
      <dgm:prSet presAssocID="{D20143CE-1E38-40AC-9080-CC7D2519DE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E4D0BC-71E8-4E3B-BD4C-18DCBEDC7230}" type="pres">
      <dgm:prSet presAssocID="{BAEA853F-C680-4552-8D6B-31A02C1FD220}" presName="hierRoot1" presStyleCnt="0"/>
      <dgm:spPr/>
    </dgm:pt>
    <dgm:pt modelId="{BAA719C7-464E-461B-B3B6-937B1B3114AF}" type="pres">
      <dgm:prSet presAssocID="{BAEA853F-C680-4552-8D6B-31A02C1FD220}" presName="composite" presStyleCnt="0"/>
      <dgm:spPr/>
    </dgm:pt>
    <dgm:pt modelId="{300CE49E-8473-4E27-B82A-D463324160E2}" type="pres">
      <dgm:prSet presAssocID="{BAEA853F-C680-4552-8D6B-31A02C1FD220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DA1730D-E522-482F-806A-EA39D5229ECC}" type="pres">
      <dgm:prSet presAssocID="{BAEA853F-C680-4552-8D6B-31A02C1FD220}" presName="text" presStyleLbl="revTx" presStyleIdx="0" presStyleCnt="8">
        <dgm:presLayoutVars>
          <dgm:chPref val="3"/>
        </dgm:presLayoutVars>
      </dgm:prSet>
      <dgm:spPr/>
    </dgm:pt>
    <dgm:pt modelId="{E3528AD1-826E-4DCB-9EA5-4DCB7A33E4D6}" type="pres">
      <dgm:prSet presAssocID="{BAEA853F-C680-4552-8D6B-31A02C1FD220}" presName="hierChild2" presStyleCnt="0"/>
      <dgm:spPr/>
    </dgm:pt>
    <dgm:pt modelId="{820D2866-1845-48BC-9889-20C890A61778}" type="pres">
      <dgm:prSet presAssocID="{C4D13531-894A-4E1E-90B3-58A9E4439B51}" presName="Name10" presStyleLbl="parChTrans1D2" presStyleIdx="0" presStyleCnt="2"/>
      <dgm:spPr/>
    </dgm:pt>
    <dgm:pt modelId="{35CBB0AE-983A-4307-AF28-46B56D5810CB}" type="pres">
      <dgm:prSet presAssocID="{C187304B-55EA-41D7-A565-0244C3980461}" presName="hierRoot2" presStyleCnt="0"/>
      <dgm:spPr/>
    </dgm:pt>
    <dgm:pt modelId="{C2390FC0-4A69-4AB7-9C24-7CC5888798F6}" type="pres">
      <dgm:prSet presAssocID="{C187304B-55EA-41D7-A565-0244C3980461}" presName="composite2" presStyleCnt="0"/>
      <dgm:spPr/>
    </dgm:pt>
    <dgm:pt modelId="{0EF81B10-E9F2-4727-88F0-267FF1313898}" type="pres">
      <dgm:prSet presAssocID="{C187304B-55EA-41D7-A565-0244C3980461}" presName="image2" presStyleLbl="node2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79FB188-AA66-4FC6-9535-C663CD956F16}" type="pres">
      <dgm:prSet presAssocID="{C187304B-55EA-41D7-A565-0244C3980461}" presName="text2" presStyleLbl="revTx" presStyleIdx="1" presStyleCnt="8">
        <dgm:presLayoutVars>
          <dgm:chPref val="3"/>
        </dgm:presLayoutVars>
      </dgm:prSet>
      <dgm:spPr/>
    </dgm:pt>
    <dgm:pt modelId="{2EE3A2A1-3811-4AD2-B4DB-F5D686EBF565}" type="pres">
      <dgm:prSet presAssocID="{C187304B-55EA-41D7-A565-0244C3980461}" presName="hierChild3" presStyleCnt="0"/>
      <dgm:spPr/>
    </dgm:pt>
    <dgm:pt modelId="{42D938E9-0A78-4115-B6A3-D09437B3282D}" type="pres">
      <dgm:prSet presAssocID="{E51E117B-7D50-42D5-BF58-B9B51F63702E}" presName="Name17" presStyleLbl="parChTrans1D3" presStyleIdx="0" presStyleCnt="3"/>
      <dgm:spPr/>
    </dgm:pt>
    <dgm:pt modelId="{40752C24-81C3-4777-9893-BD408FA53DFE}" type="pres">
      <dgm:prSet presAssocID="{BA25920B-EAB4-427A-A07F-951297087E51}" presName="hierRoot3" presStyleCnt="0"/>
      <dgm:spPr/>
    </dgm:pt>
    <dgm:pt modelId="{9694D3F9-E113-41B5-80B2-678F6D5889CB}" type="pres">
      <dgm:prSet presAssocID="{BA25920B-EAB4-427A-A07F-951297087E51}" presName="composite3" presStyleCnt="0"/>
      <dgm:spPr/>
    </dgm:pt>
    <dgm:pt modelId="{EB433BA5-D1E6-4511-93C0-02F1555EC582}" type="pres">
      <dgm:prSet presAssocID="{BA25920B-EAB4-427A-A07F-951297087E51}" presName="image3" presStyleLbl="node3" presStyleIdx="0" presStyleCnt="3" custLinFactX="100000" custLinFactNeighborX="131142" custLinFactNeighborY="1490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43DBD0D-F4E6-4ED0-82EB-86D3CE02BEE9}" type="pres">
      <dgm:prSet presAssocID="{BA25920B-EAB4-427A-A07F-951297087E51}" presName="text3" presStyleLbl="revTx" presStyleIdx="2" presStyleCnt="8" custLinFactX="53570" custLinFactNeighborX="100000" custLinFactNeighborY="19958">
        <dgm:presLayoutVars>
          <dgm:chPref val="3"/>
        </dgm:presLayoutVars>
      </dgm:prSet>
      <dgm:spPr/>
    </dgm:pt>
    <dgm:pt modelId="{5466ABF5-6350-4B48-A60B-2B29A358C5BC}" type="pres">
      <dgm:prSet presAssocID="{BA25920B-EAB4-427A-A07F-951297087E51}" presName="hierChild4" presStyleCnt="0"/>
      <dgm:spPr/>
    </dgm:pt>
    <dgm:pt modelId="{9FEEA85D-4E8D-4A37-91A9-4E6676237C36}" type="pres">
      <dgm:prSet presAssocID="{B01F0106-060E-4E69-9D95-CD7FF3126A8C}" presName="Name17" presStyleLbl="parChTrans1D3" presStyleIdx="1" presStyleCnt="3"/>
      <dgm:spPr/>
    </dgm:pt>
    <dgm:pt modelId="{B523542D-982A-4500-91B5-E745C634DF9F}" type="pres">
      <dgm:prSet presAssocID="{D1914DD1-92EE-4A53-AF35-3B6D181D0919}" presName="hierRoot3" presStyleCnt="0"/>
      <dgm:spPr/>
    </dgm:pt>
    <dgm:pt modelId="{183A000A-7729-4407-8026-6DE350804699}" type="pres">
      <dgm:prSet presAssocID="{D1914DD1-92EE-4A53-AF35-3B6D181D0919}" presName="composite3" presStyleCnt="0"/>
      <dgm:spPr/>
    </dgm:pt>
    <dgm:pt modelId="{B6E8AECE-D3FA-4391-9544-97F395811AB3}" type="pres">
      <dgm:prSet presAssocID="{D1914DD1-92EE-4A53-AF35-3B6D181D0919}" presName="image3" presStyleLbl="node3" presStyleIdx="1" presStyleCnt="3" custLinFactX="-100000" custLinFactNeighborX="-142195" custLinFactNeighborY="1509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219B0C3-7457-4EDE-A025-243C351057EF}" type="pres">
      <dgm:prSet presAssocID="{D1914DD1-92EE-4A53-AF35-3B6D181D0919}" presName="text3" presStyleLbl="revTx" presStyleIdx="3" presStyleCnt="8" custLinFactX="-57988" custLinFactNeighborX="-100000" custLinFactNeighborY="19958">
        <dgm:presLayoutVars>
          <dgm:chPref val="3"/>
        </dgm:presLayoutVars>
      </dgm:prSet>
      <dgm:spPr/>
    </dgm:pt>
    <dgm:pt modelId="{B6F2BDF0-6590-4C56-AED3-CE76A4F7DEF5}" type="pres">
      <dgm:prSet presAssocID="{D1914DD1-92EE-4A53-AF35-3B6D181D0919}" presName="hierChild4" presStyleCnt="0"/>
      <dgm:spPr/>
    </dgm:pt>
    <dgm:pt modelId="{DD6F7035-2CD9-4889-B59C-C91BDB9A8EF7}" type="pres">
      <dgm:prSet presAssocID="{5241718F-E6B7-49D2-8BE4-607380A482B3}" presName="Name10" presStyleLbl="parChTrans1D2" presStyleIdx="1" presStyleCnt="2"/>
      <dgm:spPr/>
    </dgm:pt>
    <dgm:pt modelId="{7518BD80-098D-4548-83AC-0496DB6F8727}" type="pres">
      <dgm:prSet presAssocID="{E1D2CF74-D12E-491A-8024-075A5B24206B}" presName="hierRoot2" presStyleCnt="0"/>
      <dgm:spPr/>
    </dgm:pt>
    <dgm:pt modelId="{52DAE70E-2C08-4604-90D2-BAE8146E8E0F}" type="pres">
      <dgm:prSet presAssocID="{E1D2CF74-D12E-491A-8024-075A5B24206B}" presName="composite2" presStyleCnt="0"/>
      <dgm:spPr/>
    </dgm:pt>
    <dgm:pt modelId="{28D5B488-5F87-49EA-A3A1-C72D07D14789}" type="pres">
      <dgm:prSet presAssocID="{E1D2CF74-D12E-491A-8024-075A5B24206B}" presName="image2" presStyleLbl="node2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A16210F-2BD0-4516-9F99-4B360236FA34}" type="pres">
      <dgm:prSet presAssocID="{E1D2CF74-D12E-491A-8024-075A5B24206B}" presName="text2" presStyleLbl="revTx" presStyleIdx="4" presStyleCnt="8">
        <dgm:presLayoutVars>
          <dgm:chPref val="3"/>
        </dgm:presLayoutVars>
      </dgm:prSet>
      <dgm:spPr/>
    </dgm:pt>
    <dgm:pt modelId="{AF04F685-9BFE-446D-98F6-3790D09CBC46}" type="pres">
      <dgm:prSet presAssocID="{E1D2CF74-D12E-491A-8024-075A5B24206B}" presName="hierChild3" presStyleCnt="0"/>
      <dgm:spPr/>
    </dgm:pt>
    <dgm:pt modelId="{E634CC62-0F92-4BEF-AF8F-46718E90142D}" type="pres">
      <dgm:prSet presAssocID="{7E5D9BE4-D452-4AEF-89D6-3A23400E095B}" presName="Name17" presStyleLbl="parChTrans1D3" presStyleIdx="2" presStyleCnt="3"/>
      <dgm:spPr/>
    </dgm:pt>
    <dgm:pt modelId="{E7FDC8D8-9913-4DC8-96AC-540460485AB3}" type="pres">
      <dgm:prSet presAssocID="{17B404DA-06D8-4B3A-B1FE-FC67C43B9531}" presName="hierRoot3" presStyleCnt="0"/>
      <dgm:spPr/>
    </dgm:pt>
    <dgm:pt modelId="{309B5863-61EA-451E-92F5-3A3B823AAFED}" type="pres">
      <dgm:prSet presAssocID="{17B404DA-06D8-4B3A-B1FE-FC67C43B9531}" presName="composite3" presStyleCnt="0"/>
      <dgm:spPr/>
    </dgm:pt>
    <dgm:pt modelId="{BDD47990-033D-414F-9491-59BD8223C35A}" type="pres">
      <dgm:prSet presAssocID="{17B404DA-06D8-4B3A-B1FE-FC67C43B9531}" presName="image3" presStyleLbl="node3" presStyleIdx="2" presStyleCnt="3" custLinFactNeighborX="93" custLinFactNeighborY="1720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B97E1E4-50F8-4DBE-A82F-4292DFA46700}" type="pres">
      <dgm:prSet presAssocID="{17B404DA-06D8-4B3A-B1FE-FC67C43B9531}" presName="text3" presStyleLbl="revTx" presStyleIdx="5" presStyleCnt="8">
        <dgm:presLayoutVars>
          <dgm:chPref val="3"/>
        </dgm:presLayoutVars>
      </dgm:prSet>
      <dgm:spPr/>
    </dgm:pt>
    <dgm:pt modelId="{B8595DC2-0BF0-4808-A3D0-61D744FC8330}" type="pres">
      <dgm:prSet presAssocID="{17B404DA-06D8-4B3A-B1FE-FC67C43B9531}" presName="hierChild4" presStyleCnt="0"/>
      <dgm:spPr/>
    </dgm:pt>
    <dgm:pt modelId="{A34EC0B7-61BD-4287-A765-58E99F58EDAF}" type="pres">
      <dgm:prSet presAssocID="{9F61F1C7-DD2C-40AF-B22C-58021CF58E9B}" presName="Name23" presStyleLbl="parChTrans1D4" presStyleIdx="0" presStyleCnt="2"/>
      <dgm:spPr/>
    </dgm:pt>
    <dgm:pt modelId="{6D17DC70-92B8-40D8-BA15-61701A060590}" type="pres">
      <dgm:prSet presAssocID="{5208D8EA-65BA-4D7F-8FBA-B71FC268878D}" presName="hierRoot4" presStyleCnt="0"/>
      <dgm:spPr/>
    </dgm:pt>
    <dgm:pt modelId="{B7B2B767-A4C0-4DDE-B725-DAF26AD27B44}" type="pres">
      <dgm:prSet presAssocID="{5208D8EA-65BA-4D7F-8FBA-B71FC268878D}" presName="composite4" presStyleCnt="0"/>
      <dgm:spPr/>
    </dgm:pt>
    <dgm:pt modelId="{6DD76DF2-279A-49A2-8DDC-466D9416767C}" type="pres">
      <dgm:prSet presAssocID="{5208D8EA-65BA-4D7F-8FBA-B71FC268878D}" presName="image4" presStyleLbl="node4" presStyleIdx="0" presStyleCnt="2" custLinFactNeighborY="3019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BA921EA-46BA-4055-9D48-A30FBB14A63F}" type="pres">
      <dgm:prSet presAssocID="{5208D8EA-65BA-4D7F-8FBA-B71FC268878D}" presName="text4" presStyleLbl="revTx" presStyleIdx="6" presStyleCnt="8">
        <dgm:presLayoutVars>
          <dgm:chPref val="3"/>
        </dgm:presLayoutVars>
      </dgm:prSet>
      <dgm:spPr/>
    </dgm:pt>
    <dgm:pt modelId="{9087E101-9A43-4D53-958A-A4806042477C}" type="pres">
      <dgm:prSet presAssocID="{5208D8EA-65BA-4D7F-8FBA-B71FC268878D}" presName="hierChild5" presStyleCnt="0"/>
      <dgm:spPr/>
    </dgm:pt>
    <dgm:pt modelId="{5EC51FE2-EC71-4A0B-9B30-B9106E4C26D5}" type="pres">
      <dgm:prSet presAssocID="{980128A2-7CA5-45DE-BFB9-635BB6AFBB8B}" presName="Name23" presStyleLbl="parChTrans1D4" presStyleIdx="1" presStyleCnt="2"/>
      <dgm:spPr/>
    </dgm:pt>
    <dgm:pt modelId="{FDBB4D1C-A4E6-43AB-8AD9-E6EAFD04F193}" type="pres">
      <dgm:prSet presAssocID="{25D52F19-B214-4267-993C-ECED6491F539}" presName="hierRoot4" presStyleCnt="0"/>
      <dgm:spPr/>
    </dgm:pt>
    <dgm:pt modelId="{4C93A02F-3E2E-4EA9-BD82-9020F06E3710}" type="pres">
      <dgm:prSet presAssocID="{25D52F19-B214-4267-993C-ECED6491F539}" presName="composite4" presStyleCnt="0"/>
      <dgm:spPr/>
    </dgm:pt>
    <dgm:pt modelId="{CE2AEAE4-2073-4E44-BF37-ED9255A8D121}" type="pres">
      <dgm:prSet presAssocID="{25D52F19-B214-4267-993C-ECED6491F539}" presName="image4" presStyleLbl="node4" presStyleIdx="1" presStyleCnt="2" custLinFactNeighborY="3012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A56D4C7-CED8-4A8D-AF3C-CFC67996F48C}" type="pres">
      <dgm:prSet presAssocID="{25D52F19-B214-4267-993C-ECED6491F539}" presName="text4" presStyleLbl="revTx" presStyleIdx="7" presStyleCnt="8">
        <dgm:presLayoutVars>
          <dgm:chPref val="3"/>
        </dgm:presLayoutVars>
      </dgm:prSet>
      <dgm:spPr/>
    </dgm:pt>
    <dgm:pt modelId="{C49E3087-7F7D-4013-92A2-9F40ABE53D56}" type="pres">
      <dgm:prSet presAssocID="{25D52F19-B214-4267-993C-ECED6491F539}" presName="hierChild5" presStyleCnt="0"/>
      <dgm:spPr/>
    </dgm:pt>
  </dgm:ptLst>
  <dgm:cxnLst>
    <dgm:cxn modelId="{28063701-66AF-4791-87C4-E3869BA664AE}" type="presOf" srcId="{17B404DA-06D8-4B3A-B1FE-FC67C43B9531}" destId="{BB97E1E4-50F8-4DBE-A82F-4292DFA46700}" srcOrd="0" destOrd="0" presId="urn:microsoft.com/office/officeart/2009/layout/CirclePictureHierarchy"/>
    <dgm:cxn modelId="{DA587808-0125-48B4-AD1A-26BE679A3659}" srcId="{E1D2CF74-D12E-491A-8024-075A5B24206B}" destId="{17B404DA-06D8-4B3A-B1FE-FC67C43B9531}" srcOrd="0" destOrd="0" parTransId="{7E5D9BE4-D452-4AEF-89D6-3A23400E095B}" sibTransId="{9316C86A-D0DD-4289-82D7-D0768EF837D8}"/>
    <dgm:cxn modelId="{11295A0D-0603-4FAB-8BF8-21DE30539FD1}" type="presOf" srcId="{E51E117B-7D50-42D5-BF58-B9B51F63702E}" destId="{42D938E9-0A78-4115-B6A3-D09437B3282D}" srcOrd="0" destOrd="0" presId="urn:microsoft.com/office/officeart/2009/layout/CirclePictureHierarchy"/>
    <dgm:cxn modelId="{378A8D21-BF87-4647-8890-8BE6E57D9CB1}" type="presOf" srcId="{E1D2CF74-D12E-491A-8024-075A5B24206B}" destId="{DA16210F-2BD0-4516-9F99-4B360236FA34}" srcOrd="0" destOrd="0" presId="urn:microsoft.com/office/officeart/2009/layout/CirclePictureHierarchy"/>
    <dgm:cxn modelId="{BEA14225-97BB-4C67-8E8E-0684B9CEA057}" type="presOf" srcId="{D1914DD1-92EE-4A53-AF35-3B6D181D0919}" destId="{A219B0C3-7457-4EDE-A025-243C351057EF}" srcOrd="0" destOrd="0" presId="urn:microsoft.com/office/officeart/2009/layout/CirclePictureHierarchy"/>
    <dgm:cxn modelId="{AEEB1839-C6A5-424E-9FF9-BE18CC826850}" type="presOf" srcId="{C4D13531-894A-4E1E-90B3-58A9E4439B51}" destId="{820D2866-1845-48BC-9889-20C890A61778}" srcOrd="0" destOrd="0" presId="urn:microsoft.com/office/officeart/2009/layout/CirclePictureHierarchy"/>
    <dgm:cxn modelId="{5B41F53E-AD1B-4B40-9310-2A7912B715D0}" type="presOf" srcId="{7E5D9BE4-D452-4AEF-89D6-3A23400E095B}" destId="{E634CC62-0F92-4BEF-AF8F-46718E90142D}" srcOrd="0" destOrd="0" presId="urn:microsoft.com/office/officeart/2009/layout/CirclePictureHierarchy"/>
    <dgm:cxn modelId="{8721E740-36C8-471B-8546-05FB4FC4D63A}" type="presOf" srcId="{5241718F-E6B7-49D2-8BE4-607380A482B3}" destId="{DD6F7035-2CD9-4889-B59C-C91BDB9A8EF7}" srcOrd="0" destOrd="0" presId="urn:microsoft.com/office/officeart/2009/layout/CirclePictureHierarchy"/>
    <dgm:cxn modelId="{2D0E4D5C-19FE-4618-B355-2CCF1E33736E}" type="presOf" srcId="{B01F0106-060E-4E69-9D95-CD7FF3126A8C}" destId="{9FEEA85D-4E8D-4A37-91A9-4E6676237C36}" srcOrd="0" destOrd="0" presId="urn:microsoft.com/office/officeart/2009/layout/CirclePictureHierarchy"/>
    <dgm:cxn modelId="{C688D05F-E618-4689-9559-FD30ED48F13F}" srcId="{BAEA853F-C680-4552-8D6B-31A02C1FD220}" destId="{E1D2CF74-D12E-491A-8024-075A5B24206B}" srcOrd="1" destOrd="0" parTransId="{5241718F-E6B7-49D2-8BE4-607380A482B3}" sibTransId="{928F6727-EF3D-407D-8DB2-674CD368C3F5}"/>
    <dgm:cxn modelId="{06D2EF44-31CD-46D7-B743-2F833B6DC6C6}" type="presOf" srcId="{BA25920B-EAB4-427A-A07F-951297087E51}" destId="{943DBD0D-F4E6-4ED0-82EB-86D3CE02BEE9}" srcOrd="0" destOrd="0" presId="urn:microsoft.com/office/officeart/2009/layout/CirclePictureHierarchy"/>
    <dgm:cxn modelId="{DC032348-1B2D-4159-8CF3-53E49815F80A}" type="presOf" srcId="{9F61F1C7-DD2C-40AF-B22C-58021CF58E9B}" destId="{A34EC0B7-61BD-4287-A765-58E99F58EDAF}" srcOrd="0" destOrd="0" presId="urn:microsoft.com/office/officeart/2009/layout/CirclePictureHierarchy"/>
    <dgm:cxn modelId="{802E5D4B-E3F5-46DC-8358-B41AB0D03494}" srcId="{17B404DA-06D8-4B3A-B1FE-FC67C43B9531}" destId="{5208D8EA-65BA-4D7F-8FBA-B71FC268878D}" srcOrd="0" destOrd="0" parTransId="{9F61F1C7-DD2C-40AF-B22C-58021CF58E9B}" sibTransId="{D3E303EC-92E0-40EF-99CE-D0DFBEC3A1D3}"/>
    <dgm:cxn modelId="{B401F96E-0CD9-478C-A437-D8E887C7622C}" type="presOf" srcId="{C187304B-55EA-41D7-A565-0244C3980461}" destId="{E79FB188-AA66-4FC6-9535-C663CD956F16}" srcOrd="0" destOrd="0" presId="urn:microsoft.com/office/officeart/2009/layout/CirclePictureHierarchy"/>
    <dgm:cxn modelId="{C321804F-6858-4215-8454-B75D809C4870}" type="presOf" srcId="{25D52F19-B214-4267-993C-ECED6491F539}" destId="{1A56D4C7-CED8-4A8D-AF3C-CFC67996F48C}" srcOrd="0" destOrd="0" presId="urn:microsoft.com/office/officeart/2009/layout/CirclePictureHierarchy"/>
    <dgm:cxn modelId="{C86B1878-7F25-4057-A558-C98153BE655F}" type="presOf" srcId="{5208D8EA-65BA-4D7F-8FBA-B71FC268878D}" destId="{2BA921EA-46BA-4055-9D48-A30FBB14A63F}" srcOrd="0" destOrd="0" presId="urn:microsoft.com/office/officeart/2009/layout/CirclePictureHierarchy"/>
    <dgm:cxn modelId="{8CCF4159-41B7-46EB-83A2-D96067B9226D}" srcId="{D20143CE-1E38-40AC-9080-CC7D2519DE53}" destId="{BAEA853F-C680-4552-8D6B-31A02C1FD220}" srcOrd="0" destOrd="0" parTransId="{43BB764F-9214-4BAD-947D-C21FE2DA0411}" sibTransId="{7AD2E473-8093-41AD-BBA2-DEE4ED142438}"/>
    <dgm:cxn modelId="{74A6207B-4C8E-4EEC-8BE2-98E57E40536C}" type="presOf" srcId="{BAEA853F-C680-4552-8D6B-31A02C1FD220}" destId="{8DA1730D-E522-482F-806A-EA39D5229ECC}" srcOrd="0" destOrd="0" presId="urn:microsoft.com/office/officeart/2009/layout/CirclePictureHierarchy"/>
    <dgm:cxn modelId="{5B6B169E-6C36-468E-8DF4-2E07E9494901}" type="presOf" srcId="{D20143CE-1E38-40AC-9080-CC7D2519DE53}" destId="{71B758F9-48F7-48F4-AA10-6F942E2B7769}" srcOrd="0" destOrd="0" presId="urn:microsoft.com/office/officeart/2009/layout/CirclePictureHierarchy"/>
    <dgm:cxn modelId="{FD2DEFBF-7208-4114-AB43-39E77BEC4926}" srcId="{C187304B-55EA-41D7-A565-0244C3980461}" destId="{BA25920B-EAB4-427A-A07F-951297087E51}" srcOrd="0" destOrd="0" parTransId="{E51E117B-7D50-42D5-BF58-B9B51F63702E}" sibTransId="{451D5B44-5F0A-4DFD-B747-4A73714B54DF}"/>
    <dgm:cxn modelId="{C9D4A2D7-3143-44D8-A1ED-807FF4CEA56C}" srcId="{C187304B-55EA-41D7-A565-0244C3980461}" destId="{D1914DD1-92EE-4A53-AF35-3B6D181D0919}" srcOrd="1" destOrd="0" parTransId="{B01F0106-060E-4E69-9D95-CD7FF3126A8C}" sibTransId="{35A4BC47-7098-4883-92DD-5172D6702D7B}"/>
    <dgm:cxn modelId="{39BCB3DC-A45D-42CD-ADAA-35AD2C2806DC}" srcId="{BAEA853F-C680-4552-8D6B-31A02C1FD220}" destId="{C187304B-55EA-41D7-A565-0244C3980461}" srcOrd="0" destOrd="0" parTransId="{C4D13531-894A-4E1E-90B3-58A9E4439B51}" sibTransId="{7C359AD4-2C03-4598-ABC5-1F573FC92B97}"/>
    <dgm:cxn modelId="{F6F361E2-F5A8-4253-A1F9-D0FFFB6EDC41}" srcId="{17B404DA-06D8-4B3A-B1FE-FC67C43B9531}" destId="{25D52F19-B214-4267-993C-ECED6491F539}" srcOrd="1" destOrd="0" parTransId="{980128A2-7CA5-45DE-BFB9-635BB6AFBB8B}" sibTransId="{DEB6E6C7-3C16-4F3D-81F8-1237DDA58081}"/>
    <dgm:cxn modelId="{07BCA3F0-67CF-4C5D-A409-EEDB9359E3DE}" type="presOf" srcId="{980128A2-7CA5-45DE-BFB9-635BB6AFBB8B}" destId="{5EC51FE2-EC71-4A0B-9B30-B9106E4C26D5}" srcOrd="0" destOrd="0" presId="urn:microsoft.com/office/officeart/2009/layout/CirclePictureHierarchy"/>
    <dgm:cxn modelId="{F915D6B3-B0E5-4EAF-9FA4-93F686CE86A6}" type="presParOf" srcId="{71B758F9-48F7-48F4-AA10-6F942E2B7769}" destId="{5DE4D0BC-71E8-4E3B-BD4C-18DCBEDC7230}" srcOrd="0" destOrd="0" presId="urn:microsoft.com/office/officeart/2009/layout/CirclePictureHierarchy"/>
    <dgm:cxn modelId="{9183A733-61EE-4C31-9ED7-46DEB8A83B6E}" type="presParOf" srcId="{5DE4D0BC-71E8-4E3B-BD4C-18DCBEDC7230}" destId="{BAA719C7-464E-461B-B3B6-937B1B3114AF}" srcOrd="0" destOrd="0" presId="urn:microsoft.com/office/officeart/2009/layout/CirclePictureHierarchy"/>
    <dgm:cxn modelId="{915DB453-2E7C-4047-9B21-F914536B8A0A}" type="presParOf" srcId="{BAA719C7-464E-461B-B3B6-937B1B3114AF}" destId="{300CE49E-8473-4E27-B82A-D463324160E2}" srcOrd="0" destOrd="0" presId="urn:microsoft.com/office/officeart/2009/layout/CirclePictureHierarchy"/>
    <dgm:cxn modelId="{99E9B26F-D211-4B1E-B857-38EA8792FDE0}" type="presParOf" srcId="{BAA719C7-464E-461B-B3B6-937B1B3114AF}" destId="{8DA1730D-E522-482F-806A-EA39D5229ECC}" srcOrd="1" destOrd="0" presId="urn:microsoft.com/office/officeart/2009/layout/CirclePictureHierarchy"/>
    <dgm:cxn modelId="{4657EECE-17B6-4E51-B878-B3CEE99E1028}" type="presParOf" srcId="{5DE4D0BC-71E8-4E3B-BD4C-18DCBEDC7230}" destId="{E3528AD1-826E-4DCB-9EA5-4DCB7A33E4D6}" srcOrd="1" destOrd="0" presId="urn:microsoft.com/office/officeart/2009/layout/CirclePictureHierarchy"/>
    <dgm:cxn modelId="{80101FC4-68B7-40D2-B709-07A45554C807}" type="presParOf" srcId="{E3528AD1-826E-4DCB-9EA5-4DCB7A33E4D6}" destId="{820D2866-1845-48BC-9889-20C890A61778}" srcOrd="0" destOrd="0" presId="urn:microsoft.com/office/officeart/2009/layout/CirclePictureHierarchy"/>
    <dgm:cxn modelId="{757ED9A9-802A-47F8-898B-2FC9C5E1739E}" type="presParOf" srcId="{E3528AD1-826E-4DCB-9EA5-4DCB7A33E4D6}" destId="{35CBB0AE-983A-4307-AF28-46B56D5810CB}" srcOrd="1" destOrd="0" presId="urn:microsoft.com/office/officeart/2009/layout/CirclePictureHierarchy"/>
    <dgm:cxn modelId="{5D324DB4-2B0A-4061-A811-204732D3C715}" type="presParOf" srcId="{35CBB0AE-983A-4307-AF28-46B56D5810CB}" destId="{C2390FC0-4A69-4AB7-9C24-7CC5888798F6}" srcOrd="0" destOrd="0" presId="urn:microsoft.com/office/officeart/2009/layout/CirclePictureHierarchy"/>
    <dgm:cxn modelId="{52839171-0353-4960-8343-0D608637414A}" type="presParOf" srcId="{C2390FC0-4A69-4AB7-9C24-7CC5888798F6}" destId="{0EF81B10-E9F2-4727-88F0-267FF1313898}" srcOrd="0" destOrd="0" presId="urn:microsoft.com/office/officeart/2009/layout/CirclePictureHierarchy"/>
    <dgm:cxn modelId="{39EB08CB-82AF-4898-B520-173563CB2D21}" type="presParOf" srcId="{C2390FC0-4A69-4AB7-9C24-7CC5888798F6}" destId="{E79FB188-AA66-4FC6-9535-C663CD956F16}" srcOrd="1" destOrd="0" presId="urn:microsoft.com/office/officeart/2009/layout/CirclePictureHierarchy"/>
    <dgm:cxn modelId="{842360DB-1260-41E4-ACAE-87F68BABD104}" type="presParOf" srcId="{35CBB0AE-983A-4307-AF28-46B56D5810CB}" destId="{2EE3A2A1-3811-4AD2-B4DB-F5D686EBF565}" srcOrd="1" destOrd="0" presId="urn:microsoft.com/office/officeart/2009/layout/CirclePictureHierarchy"/>
    <dgm:cxn modelId="{C9222329-FA48-44BB-B160-741169591B13}" type="presParOf" srcId="{2EE3A2A1-3811-4AD2-B4DB-F5D686EBF565}" destId="{42D938E9-0A78-4115-B6A3-D09437B3282D}" srcOrd="0" destOrd="0" presId="urn:microsoft.com/office/officeart/2009/layout/CirclePictureHierarchy"/>
    <dgm:cxn modelId="{E7236CEC-9154-4B10-BFC5-E4F2B0C3D0CB}" type="presParOf" srcId="{2EE3A2A1-3811-4AD2-B4DB-F5D686EBF565}" destId="{40752C24-81C3-4777-9893-BD408FA53DFE}" srcOrd="1" destOrd="0" presId="urn:microsoft.com/office/officeart/2009/layout/CirclePictureHierarchy"/>
    <dgm:cxn modelId="{63B84400-009E-4F87-8BDB-DBA99433A4A5}" type="presParOf" srcId="{40752C24-81C3-4777-9893-BD408FA53DFE}" destId="{9694D3F9-E113-41B5-80B2-678F6D5889CB}" srcOrd="0" destOrd="0" presId="urn:microsoft.com/office/officeart/2009/layout/CirclePictureHierarchy"/>
    <dgm:cxn modelId="{3CF7C3D6-D989-4D59-A350-857B34A749CC}" type="presParOf" srcId="{9694D3F9-E113-41B5-80B2-678F6D5889CB}" destId="{EB433BA5-D1E6-4511-93C0-02F1555EC582}" srcOrd="0" destOrd="0" presId="urn:microsoft.com/office/officeart/2009/layout/CirclePictureHierarchy"/>
    <dgm:cxn modelId="{AB2B8BF3-4B3F-4126-8499-F20EAB1E46A7}" type="presParOf" srcId="{9694D3F9-E113-41B5-80B2-678F6D5889CB}" destId="{943DBD0D-F4E6-4ED0-82EB-86D3CE02BEE9}" srcOrd="1" destOrd="0" presId="urn:microsoft.com/office/officeart/2009/layout/CirclePictureHierarchy"/>
    <dgm:cxn modelId="{0DE3D5D8-BC3B-41FF-8638-671FD055F389}" type="presParOf" srcId="{40752C24-81C3-4777-9893-BD408FA53DFE}" destId="{5466ABF5-6350-4B48-A60B-2B29A358C5BC}" srcOrd="1" destOrd="0" presId="urn:microsoft.com/office/officeart/2009/layout/CirclePictureHierarchy"/>
    <dgm:cxn modelId="{65544243-2926-4DBB-89A6-7F87D9488291}" type="presParOf" srcId="{2EE3A2A1-3811-4AD2-B4DB-F5D686EBF565}" destId="{9FEEA85D-4E8D-4A37-91A9-4E6676237C36}" srcOrd="2" destOrd="0" presId="urn:microsoft.com/office/officeart/2009/layout/CirclePictureHierarchy"/>
    <dgm:cxn modelId="{B95A78C4-A511-4C30-A625-94495AC1B32B}" type="presParOf" srcId="{2EE3A2A1-3811-4AD2-B4DB-F5D686EBF565}" destId="{B523542D-982A-4500-91B5-E745C634DF9F}" srcOrd="3" destOrd="0" presId="urn:microsoft.com/office/officeart/2009/layout/CirclePictureHierarchy"/>
    <dgm:cxn modelId="{9F3F758A-55B6-406C-93E2-63D2E31BDAD7}" type="presParOf" srcId="{B523542D-982A-4500-91B5-E745C634DF9F}" destId="{183A000A-7729-4407-8026-6DE350804699}" srcOrd="0" destOrd="0" presId="urn:microsoft.com/office/officeart/2009/layout/CirclePictureHierarchy"/>
    <dgm:cxn modelId="{D6F8BDDB-4D90-4A6E-A97D-56BFDD7048E1}" type="presParOf" srcId="{183A000A-7729-4407-8026-6DE350804699}" destId="{B6E8AECE-D3FA-4391-9544-97F395811AB3}" srcOrd="0" destOrd="0" presId="urn:microsoft.com/office/officeart/2009/layout/CirclePictureHierarchy"/>
    <dgm:cxn modelId="{A91DD1BB-10E9-4259-899B-8A4A8AFC7605}" type="presParOf" srcId="{183A000A-7729-4407-8026-6DE350804699}" destId="{A219B0C3-7457-4EDE-A025-243C351057EF}" srcOrd="1" destOrd="0" presId="urn:microsoft.com/office/officeart/2009/layout/CirclePictureHierarchy"/>
    <dgm:cxn modelId="{B0FFCEC9-4D7A-413A-BEEA-25903994A6B1}" type="presParOf" srcId="{B523542D-982A-4500-91B5-E745C634DF9F}" destId="{B6F2BDF0-6590-4C56-AED3-CE76A4F7DEF5}" srcOrd="1" destOrd="0" presId="urn:microsoft.com/office/officeart/2009/layout/CirclePictureHierarchy"/>
    <dgm:cxn modelId="{A4D9A531-56EF-4D7C-A29E-502CE94AC0EE}" type="presParOf" srcId="{E3528AD1-826E-4DCB-9EA5-4DCB7A33E4D6}" destId="{DD6F7035-2CD9-4889-B59C-C91BDB9A8EF7}" srcOrd="2" destOrd="0" presId="urn:microsoft.com/office/officeart/2009/layout/CirclePictureHierarchy"/>
    <dgm:cxn modelId="{805C15C8-48F9-4E4F-A521-909767F8C5F6}" type="presParOf" srcId="{E3528AD1-826E-4DCB-9EA5-4DCB7A33E4D6}" destId="{7518BD80-098D-4548-83AC-0496DB6F8727}" srcOrd="3" destOrd="0" presId="urn:microsoft.com/office/officeart/2009/layout/CirclePictureHierarchy"/>
    <dgm:cxn modelId="{DA56CFA7-742E-4CA1-9242-C8B8343F15C3}" type="presParOf" srcId="{7518BD80-098D-4548-83AC-0496DB6F8727}" destId="{52DAE70E-2C08-4604-90D2-BAE8146E8E0F}" srcOrd="0" destOrd="0" presId="urn:microsoft.com/office/officeart/2009/layout/CirclePictureHierarchy"/>
    <dgm:cxn modelId="{5CE7497B-7E70-43C5-8239-6910A7617603}" type="presParOf" srcId="{52DAE70E-2C08-4604-90D2-BAE8146E8E0F}" destId="{28D5B488-5F87-49EA-A3A1-C72D07D14789}" srcOrd="0" destOrd="0" presId="urn:microsoft.com/office/officeart/2009/layout/CirclePictureHierarchy"/>
    <dgm:cxn modelId="{A350D2E8-165A-49DC-B715-8044CF10E2C5}" type="presParOf" srcId="{52DAE70E-2C08-4604-90D2-BAE8146E8E0F}" destId="{DA16210F-2BD0-4516-9F99-4B360236FA34}" srcOrd="1" destOrd="0" presId="urn:microsoft.com/office/officeart/2009/layout/CirclePictureHierarchy"/>
    <dgm:cxn modelId="{DBFCF789-F585-428B-9F8E-2F0886DDEDC7}" type="presParOf" srcId="{7518BD80-098D-4548-83AC-0496DB6F8727}" destId="{AF04F685-9BFE-446D-98F6-3790D09CBC46}" srcOrd="1" destOrd="0" presId="urn:microsoft.com/office/officeart/2009/layout/CirclePictureHierarchy"/>
    <dgm:cxn modelId="{015199F3-4716-40EB-8015-4F55ADA19F8B}" type="presParOf" srcId="{AF04F685-9BFE-446D-98F6-3790D09CBC46}" destId="{E634CC62-0F92-4BEF-AF8F-46718E90142D}" srcOrd="0" destOrd="0" presId="urn:microsoft.com/office/officeart/2009/layout/CirclePictureHierarchy"/>
    <dgm:cxn modelId="{43DC9527-C052-46E3-833D-A2C98C96E0A2}" type="presParOf" srcId="{AF04F685-9BFE-446D-98F6-3790D09CBC46}" destId="{E7FDC8D8-9913-4DC8-96AC-540460485AB3}" srcOrd="1" destOrd="0" presId="urn:microsoft.com/office/officeart/2009/layout/CirclePictureHierarchy"/>
    <dgm:cxn modelId="{BBEFA8F0-B6CD-4196-9BA9-6342A7A95FA0}" type="presParOf" srcId="{E7FDC8D8-9913-4DC8-96AC-540460485AB3}" destId="{309B5863-61EA-451E-92F5-3A3B823AAFED}" srcOrd="0" destOrd="0" presId="urn:microsoft.com/office/officeart/2009/layout/CirclePictureHierarchy"/>
    <dgm:cxn modelId="{33FCF513-52E3-4C87-9119-FA801419997E}" type="presParOf" srcId="{309B5863-61EA-451E-92F5-3A3B823AAFED}" destId="{BDD47990-033D-414F-9491-59BD8223C35A}" srcOrd="0" destOrd="0" presId="urn:microsoft.com/office/officeart/2009/layout/CirclePictureHierarchy"/>
    <dgm:cxn modelId="{D684AC96-0DA0-41C3-B25B-CDB8BA997D3E}" type="presParOf" srcId="{309B5863-61EA-451E-92F5-3A3B823AAFED}" destId="{BB97E1E4-50F8-4DBE-A82F-4292DFA46700}" srcOrd="1" destOrd="0" presId="urn:microsoft.com/office/officeart/2009/layout/CirclePictureHierarchy"/>
    <dgm:cxn modelId="{9EB2C774-BF59-407A-AC43-CC462AD0319B}" type="presParOf" srcId="{E7FDC8D8-9913-4DC8-96AC-540460485AB3}" destId="{B8595DC2-0BF0-4808-A3D0-61D744FC8330}" srcOrd="1" destOrd="0" presId="urn:microsoft.com/office/officeart/2009/layout/CirclePictureHierarchy"/>
    <dgm:cxn modelId="{7EA750D0-6CB4-4CF4-9AB6-CFB54515AA2E}" type="presParOf" srcId="{B8595DC2-0BF0-4808-A3D0-61D744FC8330}" destId="{A34EC0B7-61BD-4287-A765-58E99F58EDAF}" srcOrd="0" destOrd="0" presId="urn:microsoft.com/office/officeart/2009/layout/CirclePictureHierarchy"/>
    <dgm:cxn modelId="{BEB79809-0409-406E-9796-794EE248DA7C}" type="presParOf" srcId="{B8595DC2-0BF0-4808-A3D0-61D744FC8330}" destId="{6D17DC70-92B8-40D8-BA15-61701A060590}" srcOrd="1" destOrd="0" presId="urn:microsoft.com/office/officeart/2009/layout/CirclePictureHierarchy"/>
    <dgm:cxn modelId="{BEF11F21-94F6-4196-AF60-D56D7FFCBB3C}" type="presParOf" srcId="{6D17DC70-92B8-40D8-BA15-61701A060590}" destId="{B7B2B767-A4C0-4DDE-B725-DAF26AD27B44}" srcOrd="0" destOrd="0" presId="urn:microsoft.com/office/officeart/2009/layout/CirclePictureHierarchy"/>
    <dgm:cxn modelId="{E08ECF92-C065-4343-9B49-65ECDE3CDB73}" type="presParOf" srcId="{B7B2B767-A4C0-4DDE-B725-DAF26AD27B44}" destId="{6DD76DF2-279A-49A2-8DDC-466D9416767C}" srcOrd="0" destOrd="0" presId="urn:microsoft.com/office/officeart/2009/layout/CirclePictureHierarchy"/>
    <dgm:cxn modelId="{B7307DC2-1129-4B3A-B3B8-CD3BD006FD31}" type="presParOf" srcId="{B7B2B767-A4C0-4DDE-B725-DAF26AD27B44}" destId="{2BA921EA-46BA-4055-9D48-A30FBB14A63F}" srcOrd="1" destOrd="0" presId="urn:microsoft.com/office/officeart/2009/layout/CirclePictureHierarchy"/>
    <dgm:cxn modelId="{477FF6B9-7F60-44A3-AF03-FD9B0DE8C674}" type="presParOf" srcId="{6D17DC70-92B8-40D8-BA15-61701A060590}" destId="{9087E101-9A43-4D53-958A-A4806042477C}" srcOrd="1" destOrd="0" presId="urn:microsoft.com/office/officeart/2009/layout/CirclePictureHierarchy"/>
    <dgm:cxn modelId="{DDB5D09A-7D90-45C3-AA70-386E8F4ED481}" type="presParOf" srcId="{B8595DC2-0BF0-4808-A3D0-61D744FC8330}" destId="{5EC51FE2-EC71-4A0B-9B30-B9106E4C26D5}" srcOrd="2" destOrd="0" presId="urn:microsoft.com/office/officeart/2009/layout/CirclePictureHierarchy"/>
    <dgm:cxn modelId="{DBFECC20-72B9-4D0F-9938-5F352DC918EA}" type="presParOf" srcId="{B8595DC2-0BF0-4808-A3D0-61D744FC8330}" destId="{FDBB4D1C-A4E6-43AB-8AD9-E6EAFD04F193}" srcOrd="3" destOrd="0" presId="urn:microsoft.com/office/officeart/2009/layout/CirclePictureHierarchy"/>
    <dgm:cxn modelId="{4ABB2EE0-E390-4178-B4E7-F02FB0814241}" type="presParOf" srcId="{FDBB4D1C-A4E6-43AB-8AD9-E6EAFD04F193}" destId="{4C93A02F-3E2E-4EA9-BD82-9020F06E3710}" srcOrd="0" destOrd="0" presId="urn:microsoft.com/office/officeart/2009/layout/CirclePictureHierarchy"/>
    <dgm:cxn modelId="{754A8E5F-22E1-4E50-8419-DA418256E0A9}" type="presParOf" srcId="{4C93A02F-3E2E-4EA9-BD82-9020F06E3710}" destId="{CE2AEAE4-2073-4E44-BF37-ED9255A8D121}" srcOrd="0" destOrd="0" presId="urn:microsoft.com/office/officeart/2009/layout/CirclePictureHierarchy"/>
    <dgm:cxn modelId="{B2B25C64-C705-4375-A653-F632950E03CA}" type="presParOf" srcId="{4C93A02F-3E2E-4EA9-BD82-9020F06E3710}" destId="{1A56D4C7-CED8-4A8D-AF3C-CFC67996F48C}" srcOrd="1" destOrd="0" presId="urn:microsoft.com/office/officeart/2009/layout/CirclePictureHierarchy"/>
    <dgm:cxn modelId="{53676F9D-41FA-4501-B272-23D1160A3168}" type="presParOf" srcId="{FDBB4D1C-A4E6-43AB-8AD9-E6EAFD04F193}" destId="{C49E3087-7F7D-4013-92A2-9F40ABE53D5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907173-66BC-485B-9B91-B1C98638C43C}" type="doc">
      <dgm:prSet loTypeId="urn:microsoft.com/office/officeart/2005/8/layout/hierarchy6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19CA5A0-4ACB-4BF8-9CA9-1B333C7BCF23}">
      <dgm:prSet phldrT="[Text]"/>
      <dgm:spPr/>
      <dgm:t>
        <a:bodyPr/>
        <a:lstStyle/>
        <a:p>
          <a:endParaRPr lang="en-US" dirty="0"/>
        </a:p>
      </dgm:t>
    </dgm:pt>
    <dgm:pt modelId="{9875EED3-1476-43AC-B352-850AFC852BB9}" type="parTrans" cxnId="{E3684DB8-B244-43F6-B283-445BD2962494}">
      <dgm:prSet/>
      <dgm:spPr/>
      <dgm:t>
        <a:bodyPr/>
        <a:lstStyle/>
        <a:p>
          <a:endParaRPr lang="en-US"/>
        </a:p>
      </dgm:t>
    </dgm:pt>
    <dgm:pt modelId="{7A852B60-3CB4-4E6A-A7BD-C3897C6B88ED}" type="sibTrans" cxnId="{E3684DB8-B244-43F6-B283-445BD2962494}">
      <dgm:prSet/>
      <dgm:spPr/>
      <dgm:t>
        <a:bodyPr/>
        <a:lstStyle/>
        <a:p>
          <a:endParaRPr lang="en-US"/>
        </a:p>
      </dgm:t>
    </dgm:pt>
    <dgm:pt modelId="{953593FA-C5B1-44D4-B597-95CA8306118D}">
      <dgm:prSet phldrT="[Text]"/>
      <dgm:spPr/>
      <dgm:t>
        <a:bodyPr/>
        <a:lstStyle/>
        <a:p>
          <a:endParaRPr lang="en-US" dirty="0"/>
        </a:p>
      </dgm:t>
    </dgm:pt>
    <dgm:pt modelId="{1748229A-C3CE-4249-A292-CA6084DC5027}" type="parTrans" cxnId="{B0F6AB37-EE2A-423E-BC88-C0B3DA6E9238}">
      <dgm:prSet/>
      <dgm:spPr/>
      <dgm:t>
        <a:bodyPr/>
        <a:lstStyle/>
        <a:p>
          <a:endParaRPr lang="en-US"/>
        </a:p>
      </dgm:t>
    </dgm:pt>
    <dgm:pt modelId="{3D13BE51-280D-4C56-8A90-E0AF46F2194E}" type="sibTrans" cxnId="{B0F6AB37-EE2A-423E-BC88-C0B3DA6E9238}">
      <dgm:prSet/>
      <dgm:spPr/>
      <dgm:t>
        <a:bodyPr/>
        <a:lstStyle/>
        <a:p>
          <a:endParaRPr lang="en-US"/>
        </a:p>
      </dgm:t>
    </dgm:pt>
    <dgm:pt modelId="{EC29BCA1-2E12-477A-942D-9962EDBB1C5E}">
      <dgm:prSet phldrT="[Text]"/>
      <dgm:spPr/>
      <dgm:t>
        <a:bodyPr/>
        <a:lstStyle/>
        <a:p>
          <a:r>
            <a:rPr lang="en-US" dirty="0"/>
            <a:t>p2</a:t>
          </a:r>
        </a:p>
      </dgm:t>
    </dgm:pt>
    <dgm:pt modelId="{9B78FB55-DB33-4142-9D51-8F70B013D973}" type="parTrans" cxnId="{4292D69F-56BA-48EA-A716-AEAD72710BBE}">
      <dgm:prSet/>
      <dgm:spPr/>
      <dgm:t>
        <a:bodyPr/>
        <a:lstStyle/>
        <a:p>
          <a:endParaRPr lang="en-US"/>
        </a:p>
      </dgm:t>
    </dgm:pt>
    <dgm:pt modelId="{7CD5140D-A8DF-4664-9716-16B7950F5A02}" type="sibTrans" cxnId="{4292D69F-56BA-48EA-A716-AEAD72710BBE}">
      <dgm:prSet/>
      <dgm:spPr/>
      <dgm:t>
        <a:bodyPr/>
        <a:lstStyle/>
        <a:p>
          <a:endParaRPr lang="en-US"/>
        </a:p>
      </dgm:t>
    </dgm:pt>
    <dgm:pt modelId="{DAB547CF-D3E8-453D-B1BE-26047F98001B}">
      <dgm:prSet phldrT="[Text]"/>
      <dgm:spPr/>
      <dgm:t>
        <a:bodyPr/>
        <a:lstStyle/>
        <a:p>
          <a:r>
            <a:rPr lang="en-US" dirty="0"/>
            <a:t>p3</a:t>
          </a:r>
        </a:p>
      </dgm:t>
    </dgm:pt>
    <dgm:pt modelId="{571D0859-FF90-4E11-8F50-7248AF5A11D8}" type="parTrans" cxnId="{8DCD25A3-D2CE-476A-B6D8-B95179175ECB}">
      <dgm:prSet/>
      <dgm:spPr/>
      <dgm:t>
        <a:bodyPr/>
        <a:lstStyle/>
        <a:p>
          <a:endParaRPr lang="en-US"/>
        </a:p>
      </dgm:t>
    </dgm:pt>
    <dgm:pt modelId="{F1B638C7-388A-4D77-A9D3-BA367439AA08}" type="sibTrans" cxnId="{8DCD25A3-D2CE-476A-B6D8-B95179175ECB}">
      <dgm:prSet/>
      <dgm:spPr/>
      <dgm:t>
        <a:bodyPr/>
        <a:lstStyle/>
        <a:p>
          <a:endParaRPr lang="en-US"/>
        </a:p>
      </dgm:t>
    </dgm:pt>
    <dgm:pt modelId="{5EE30C0E-D246-477E-AA8C-35605800A174}">
      <dgm:prSet phldrT="[Text]"/>
      <dgm:spPr/>
      <dgm:t>
        <a:bodyPr/>
        <a:lstStyle/>
        <a:p>
          <a:endParaRPr lang="en-US" dirty="0"/>
        </a:p>
      </dgm:t>
    </dgm:pt>
    <dgm:pt modelId="{A2FC45A9-33AB-4207-AF71-597E27D00569}" type="parTrans" cxnId="{F80CD70E-D712-4F16-B02E-6A7C20DE927B}">
      <dgm:prSet/>
      <dgm:spPr/>
      <dgm:t>
        <a:bodyPr/>
        <a:lstStyle/>
        <a:p>
          <a:endParaRPr lang="en-US"/>
        </a:p>
      </dgm:t>
    </dgm:pt>
    <dgm:pt modelId="{85D92D59-97F1-4795-88CE-A743CB10C5F3}" type="sibTrans" cxnId="{F80CD70E-D712-4F16-B02E-6A7C20DE927B}">
      <dgm:prSet/>
      <dgm:spPr/>
      <dgm:t>
        <a:bodyPr/>
        <a:lstStyle/>
        <a:p>
          <a:endParaRPr lang="en-US"/>
        </a:p>
      </dgm:t>
    </dgm:pt>
    <dgm:pt modelId="{66CB6D85-8DDA-4825-8BB7-B27FC62ED49A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11B998EF-EDAF-4CF6-9BD7-3A5E872259CC}" type="parTrans" cxnId="{070F32E9-44BC-4054-9D5D-988167009AA8}">
      <dgm:prSet/>
      <dgm:spPr/>
      <dgm:t>
        <a:bodyPr/>
        <a:lstStyle/>
        <a:p>
          <a:endParaRPr lang="en-US"/>
        </a:p>
      </dgm:t>
    </dgm:pt>
    <dgm:pt modelId="{86EE48A5-7144-4DDB-BF4B-9735A97AB727}" type="sibTrans" cxnId="{070F32E9-44BC-4054-9D5D-988167009AA8}">
      <dgm:prSet/>
      <dgm:spPr/>
      <dgm:t>
        <a:bodyPr/>
        <a:lstStyle/>
        <a:p>
          <a:endParaRPr lang="en-US"/>
        </a:p>
      </dgm:t>
    </dgm:pt>
    <dgm:pt modelId="{3EEA5A2B-73EB-4F2D-A89A-873F02F6C0F4}">
      <dgm:prSet phldrT="[Text]"/>
      <dgm:spPr/>
      <dgm:t>
        <a:bodyPr/>
        <a:lstStyle/>
        <a:p>
          <a:r>
            <a:rPr lang="en-US" dirty="0"/>
            <a:t>p4</a:t>
          </a:r>
        </a:p>
      </dgm:t>
    </dgm:pt>
    <dgm:pt modelId="{C32258CB-3C36-4355-B0B9-E42D4E01F4EE}" type="parTrans" cxnId="{7C4B8A53-675D-4EFD-9656-EF881CE316F4}">
      <dgm:prSet/>
      <dgm:spPr/>
      <dgm:t>
        <a:bodyPr/>
        <a:lstStyle/>
        <a:p>
          <a:endParaRPr lang="en-US"/>
        </a:p>
      </dgm:t>
    </dgm:pt>
    <dgm:pt modelId="{08B79835-4B46-4436-91C1-6ACDC0EA7376}" type="sibTrans" cxnId="{7C4B8A53-675D-4EFD-9656-EF881CE316F4}">
      <dgm:prSet/>
      <dgm:spPr/>
      <dgm:t>
        <a:bodyPr/>
        <a:lstStyle/>
        <a:p>
          <a:endParaRPr lang="en-US"/>
        </a:p>
      </dgm:t>
    </dgm:pt>
    <dgm:pt modelId="{CDCEED3B-2B8E-4808-B673-C1593069F1F3}" type="pres">
      <dgm:prSet presAssocID="{9E907173-66BC-485B-9B91-B1C98638C43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3DFFF1-7BC6-4550-87F4-6DB43C0E931F}" type="pres">
      <dgm:prSet presAssocID="{9E907173-66BC-485B-9B91-B1C98638C43C}" presName="hierFlow" presStyleCnt="0"/>
      <dgm:spPr/>
    </dgm:pt>
    <dgm:pt modelId="{7850F08E-36D0-483C-AF2D-8043A0271E3D}" type="pres">
      <dgm:prSet presAssocID="{9E907173-66BC-485B-9B91-B1C98638C43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34254EE-85CE-455B-B368-3400ED5E6A31}" type="pres">
      <dgm:prSet presAssocID="{F19CA5A0-4ACB-4BF8-9CA9-1B333C7BCF23}" presName="Name14" presStyleCnt="0"/>
      <dgm:spPr/>
    </dgm:pt>
    <dgm:pt modelId="{177B06A3-D4B3-49B7-A64E-30EDACF9EDE7}" type="pres">
      <dgm:prSet presAssocID="{F19CA5A0-4ACB-4BF8-9CA9-1B333C7BCF23}" presName="level1Shape" presStyleLbl="node0" presStyleIdx="0" presStyleCnt="1">
        <dgm:presLayoutVars>
          <dgm:chPref val="3"/>
        </dgm:presLayoutVars>
      </dgm:prSet>
      <dgm:spPr/>
    </dgm:pt>
    <dgm:pt modelId="{BF8B87C8-6FCE-47AA-8EA4-6A32A4860841}" type="pres">
      <dgm:prSet presAssocID="{F19CA5A0-4ACB-4BF8-9CA9-1B333C7BCF23}" presName="hierChild2" presStyleCnt="0"/>
      <dgm:spPr/>
    </dgm:pt>
    <dgm:pt modelId="{05330BF4-02BC-447D-AE89-D63D45C3A93E}" type="pres">
      <dgm:prSet presAssocID="{1748229A-C3CE-4249-A292-CA6084DC5027}" presName="Name19" presStyleLbl="parChTrans1D2" presStyleIdx="0" presStyleCnt="2"/>
      <dgm:spPr/>
    </dgm:pt>
    <dgm:pt modelId="{A30B9CE6-A898-43CE-AD8E-0AE7DF2E6259}" type="pres">
      <dgm:prSet presAssocID="{953593FA-C5B1-44D4-B597-95CA8306118D}" presName="Name21" presStyleCnt="0"/>
      <dgm:spPr/>
    </dgm:pt>
    <dgm:pt modelId="{35C3C190-B8BB-4CBF-A6B3-9DAABD7FA097}" type="pres">
      <dgm:prSet presAssocID="{953593FA-C5B1-44D4-B597-95CA8306118D}" presName="level2Shape" presStyleLbl="node2" presStyleIdx="0" presStyleCnt="2"/>
      <dgm:spPr/>
    </dgm:pt>
    <dgm:pt modelId="{A5CFEFDC-6055-4D91-804D-4882D2EC0129}" type="pres">
      <dgm:prSet presAssocID="{953593FA-C5B1-44D4-B597-95CA8306118D}" presName="hierChild3" presStyleCnt="0"/>
      <dgm:spPr/>
    </dgm:pt>
    <dgm:pt modelId="{5E224B15-D77D-40AC-85D9-B2CBD356EB1C}" type="pres">
      <dgm:prSet presAssocID="{9B78FB55-DB33-4142-9D51-8F70B013D973}" presName="Name19" presStyleLbl="parChTrans1D3" presStyleIdx="0" presStyleCnt="4"/>
      <dgm:spPr/>
    </dgm:pt>
    <dgm:pt modelId="{4FCB3311-B383-4E1E-84DD-C758914181B6}" type="pres">
      <dgm:prSet presAssocID="{EC29BCA1-2E12-477A-942D-9962EDBB1C5E}" presName="Name21" presStyleCnt="0"/>
      <dgm:spPr/>
    </dgm:pt>
    <dgm:pt modelId="{1A5C177B-AF58-4FE8-990D-F9F76537A6B5}" type="pres">
      <dgm:prSet presAssocID="{EC29BCA1-2E12-477A-942D-9962EDBB1C5E}" presName="level2Shape" presStyleLbl="node3" presStyleIdx="0" presStyleCnt="4"/>
      <dgm:spPr/>
    </dgm:pt>
    <dgm:pt modelId="{3ABCCF20-2351-4AB0-BAF3-982F0BB1B134}" type="pres">
      <dgm:prSet presAssocID="{EC29BCA1-2E12-477A-942D-9962EDBB1C5E}" presName="hierChild3" presStyleCnt="0"/>
      <dgm:spPr/>
    </dgm:pt>
    <dgm:pt modelId="{E1072AF9-EEE0-4865-ADCB-D7BD7A71E66D}" type="pres">
      <dgm:prSet presAssocID="{571D0859-FF90-4E11-8F50-7248AF5A11D8}" presName="Name19" presStyleLbl="parChTrans1D3" presStyleIdx="1" presStyleCnt="4"/>
      <dgm:spPr/>
    </dgm:pt>
    <dgm:pt modelId="{4514C8EF-D881-4AA4-AAA8-0AEF31917C69}" type="pres">
      <dgm:prSet presAssocID="{DAB547CF-D3E8-453D-B1BE-26047F98001B}" presName="Name21" presStyleCnt="0"/>
      <dgm:spPr/>
    </dgm:pt>
    <dgm:pt modelId="{1D154B5E-9761-4FF3-ABD3-47A255D70351}" type="pres">
      <dgm:prSet presAssocID="{DAB547CF-D3E8-453D-B1BE-26047F98001B}" presName="level2Shape" presStyleLbl="node3" presStyleIdx="1" presStyleCnt="4"/>
      <dgm:spPr/>
    </dgm:pt>
    <dgm:pt modelId="{AFA7485D-BEDA-45C6-9D79-7DA4F4070BFC}" type="pres">
      <dgm:prSet presAssocID="{DAB547CF-D3E8-453D-B1BE-26047F98001B}" presName="hierChild3" presStyleCnt="0"/>
      <dgm:spPr/>
    </dgm:pt>
    <dgm:pt modelId="{E7E294C4-0198-4179-B973-5D4C45258D03}" type="pres">
      <dgm:prSet presAssocID="{A2FC45A9-33AB-4207-AF71-597E27D00569}" presName="Name19" presStyleLbl="parChTrans1D2" presStyleIdx="1" presStyleCnt="2"/>
      <dgm:spPr/>
    </dgm:pt>
    <dgm:pt modelId="{F1E1F0BB-BFE1-4F94-95D4-413816FFC4B2}" type="pres">
      <dgm:prSet presAssocID="{5EE30C0E-D246-477E-AA8C-35605800A174}" presName="Name21" presStyleCnt="0"/>
      <dgm:spPr/>
    </dgm:pt>
    <dgm:pt modelId="{7F9AAAEF-DD66-4DF0-B463-77539381EB75}" type="pres">
      <dgm:prSet presAssocID="{5EE30C0E-D246-477E-AA8C-35605800A174}" presName="level2Shape" presStyleLbl="node2" presStyleIdx="1" presStyleCnt="2"/>
      <dgm:spPr/>
    </dgm:pt>
    <dgm:pt modelId="{BAADE6A4-01EF-4E2C-B78B-F54DD10DD65C}" type="pres">
      <dgm:prSet presAssocID="{5EE30C0E-D246-477E-AA8C-35605800A174}" presName="hierChild3" presStyleCnt="0"/>
      <dgm:spPr/>
    </dgm:pt>
    <dgm:pt modelId="{437B9658-FCC9-4060-8234-168D5E27ED9E}" type="pres">
      <dgm:prSet presAssocID="{11B998EF-EDAF-4CF6-9BD7-3A5E872259CC}" presName="Name19" presStyleLbl="parChTrans1D3" presStyleIdx="2" presStyleCnt="4"/>
      <dgm:spPr/>
    </dgm:pt>
    <dgm:pt modelId="{4B4E9F05-BE22-4ECA-85F6-215612A64C4E}" type="pres">
      <dgm:prSet presAssocID="{66CB6D85-8DDA-4825-8BB7-B27FC62ED49A}" presName="Name21" presStyleCnt="0"/>
      <dgm:spPr/>
    </dgm:pt>
    <dgm:pt modelId="{E49D9EBA-7C0E-4E63-A2F9-BB814CFC1584}" type="pres">
      <dgm:prSet presAssocID="{66CB6D85-8DDA-4825-8BB7-B27FC62ED49A}" presName="level2Shape" presStyleLbl="node3" presStyleIdx="2" presStyleCnt="4"/>
      <dgm:spPr/>
    </dgm:pt>
    <dgm:pt modelId="{72F91C45-0F7B-4E8F-A315-9925433140E6}" type="pres">
      <dgm:prSet presAssocID="{66CB6D85-8DDA-4825-8BB7-B27FC62ED49A}" presName="hierChild3" presStyleCnt="0"/>
      <dgm:spPr/>
    </dgm:pt>
    <dgm:pt modelId="{DE2798AC-30FF-4EFB-A290-2F4C9C17CD4C}" type="pres">
      <dgm:prSet presAssocID="{C32258CB-3C36-4355-B0B9-E42D4E01F4EE}" presName="Name19" presStyleLbl="parChTrans1D3" presStyleIdx="3" presStyleCnt="4"/>
      <dgm:spPr/>
    </dgm:pt>
    <dgm:pt modelId="{622D2C7C-7548-4F7C-B92F-A22ED6DA5D1D}" type="pres">
      <dgm:prSet presAssocID="{3EEA5A2B-73EB-4F2D-A89A-873F02F6C0F4}" presName="Name21" presStyleCnt="0"/>
      <dgm:spPr/>
    </dgm:pt>
    <dgm:pt modelId="{5BF38745-E939-421F-A324-DA617D311344}" type="pres">
      <dgm:prSet presAssocID="{3EEA5A2B-73EB-4F2D-A89A-873F02F6C0F4}" presName="level2Shape" presStyleLbl="node3" presStyleIdx="3" presStyleCnt="4"/>
      <dgm:spPr/>
    </dgm:pt>
    <dgm:pt modelId="{0D0EF211-B279-4D00-A22E-4FDC81CE6C24}" type="pres">
      <dgm:prSet presAssocID="{3EEA5A2B-73EB-4F2D-A89A-873F02F6C0F4}" presName="hierChild3" presStyleCnt="0"/>
      <dgm:spPr/>
    </dgm:pt>
    <dgm:pt modelId="{D9564E5B-99A1-4E7D-B1E7-8C2A8E4FB4ED}" type="pres">
      <dgm:prSet presAssocID="{9E907173-66BC-485B-9B91-B1C98638C43C}" presName="bgShapesFlow" presStyleCnt="0"/>
      <dgm:spPr/>
    </dgm:pt>
  </dgm:ptLst>
  <dgm:cxnLst>
    <dgm:cxn modelId="{00A61005-9440-4997-90C3-D9E1EAD88325}" type="presOf" srcId="{DAB547CF-D3E8-453D-B1BE-26047F98001B}" destId="{1D154B5E-9761-4FF3-ABD3-47A255D70351}" srcOrd="0" destOrd="0" presId="urn:microsoft.com/office/officeart/2005/8/layout/hierarchy6"/>
    <dgm:cxn modelId="{F80CD70E-D712-4F16-B02E-6A7C20DE927B}" srcId="{F19CA5A0-4ACB-4BF8-9CA9-1B333C7BCF23}" destId="{5EE30C0E-D246-477E-AA8C-35605800A174}" srcOrd="1" destOrd="0" parTransId="{A2FC45A9-33AB-4207-AF71-597E27D00569}" sibTransId="{85D92D59-97F1-4795-88CE-A743CB10C5F3}"/>
    <dgm:cxn modelId="{7D113A25-3C48-453F-AEF5-62B18CA422C2}" type="presOf" srcId="{571D0859-FF90-4E11-8F50-7248AF5A11D8}" destId="{E1072AF9-EEE0-4865-ADCB-D7BD7A71E66D}" srcOrd="0" destOrd="0" presId="urn:microsoft.com/office/officeart/2005/8/layout/hierarchy6"/>
    <dgm:cxn modelId="{1C959531-59D7-4DDE-89BD-9C904990C43D}" type="presOf" srcId="{953593FA-C5B1-44D4-B597-95CA8306118D}" destId="{35C3C190-B8BB-4CBF-A6B3-9DAABD7FA097}" srcOrd="0" destOrd="0" presId="urn:microsoft.com/office/officeart/2005/8/layout/hierarchy6"/>
    <dgm:cxn modelId="{B0F6AB37-EE2A-423E-BC88-C0B3DA6E9238}" srcId="{F19CA5A0-4ACB-4BF8-9CA9-1B333C7BCF23}" destId="{953593FA-C5B1-44D4-B597-95CA8306118D}" srcOrd="0" destOrd="0" parTransId="{1748229A-C3CE-4249-A292-CA6084DC5027}" sibTransId="{3D13BE51-280D-4C56-8A90-E0AF46F2194E}"/>
    <dgm:cxn modelId="{F25F4E3C-8DCA-4FA6-A5B2-B76D0C7A57E5}" type="presOf" srcId="{11B998EF-EDAF-4CF6-9BD7-3A5E872259CC}" destId="{437B9658-FCC9-4060-8234-168D5E27ED9E}" srcOrd="0" destOrd="0" presId="urn:microsoft.com/office/officeart/2005/8/layout/hierarchy6"/>
    <dgm:cxn modelId="{82878E5F-EC0A-44E8-83C9-1291803104C8}" type="presOf" srcId="{9E907173-66BC-485B-9B91-B1C98638C43C}" destId="{CDCEED3B-2B8E-4808-B673-C1593069F1F3}" srcOrd="0" destOrd="0" presId="urn:microsoft.com/office/officeart/2005/8/layout/hierarchy6"/>
    <dgm:cxn modelId="{DBE75068-D8D0-4BC9-B215-EC7B209B94ED}" type="presOf" srcId="{66CB6D85-8DDA-4825-8BB7-B27FC62ED49A}" destId="{E49D9EBA-7C0E-4E63-A2F9-BB814CFC1584}" srcOrd="0" destOrd="0" presId="urn:microsoft.com/office/officeart/2005/8/layout/hierarchy6"/>
    <dgm:cxn modelId="{7C4B8A53-675D-4EFD-9656-EF881CE316F4}" srcId="{5EE30C0E-D246-477E-AA8C-35605800A174}" destId="{3EEA5A2B-73EB-4F2D-A89A-873F02F6C0F4}" srcOrd="1" destOrd="0" parTransId="{C32258CB-3C36-4355-B0B9-E42D4E01F4EE}" sibTransId="{08B79835-4B46-4436-91C1-6ACDC0EA7376}"/>
    <dgm:cxn modelId="{116D1387-B510-4D90-8906-EC46435484DA}" type="presOf" srcId="{F19CA5A0-4ACB-4BF8-9CA9-1B333C7BCF23}" destId="{177B06A3-D4B3-49B7-A64E-30EDACF9EDE7}" srcOrd="0" destOrd="0" presId="urn:microsoft.com/office/officeart/2005/8/layout/hierarchy6"/>
    <dgm:cxn modelId="{4292D69F-56BA-48EA-A716-AEAD72710BBE}" srcId="{953593FA-C5B1-44D4-B597-95CA8306118D}" destId="{EC29BCA1-2E12-477A-942D-9962EDBB1C5E}" srcOrd="0" destOrd="0" parTransId="{9B78FB55-DB33-4142-9D51-8F70B013D973}" sibTransId="{7CD5140D-A8DF-4664-9716-16B7950F5A02}"/>
    <dgm:cxn modelId="{8DCD25A3-D2CE-476A-B6D8-B95179175ECB}" srcId="{953593FA-C5B1-44D4-B597-95CA8306118D}" destId="{DAB547CF-D3E8-453D-B1BE-26047F98001B}" srcOrd="1" destOrd="0" parTransId="{571D0859-FF90-4E11-8F50-7248AF5A11D8}" sibTransId="{F1B638C7-388A-4D77-A9D3-BA367439AA08}"/>
    <dgm:cxn modelId="{7401F8A4-5D22-4610-A2FA-3C9E49BD224A}" type="presOf" srcId="{C32258CB-3C36-4355-B0B9-E42D4E01F4EE}" destId="{DE2798AC-30FF-4EFB-A290-2F4C9C17CD4C}" srcOrd="0" destOrd="0" presId="urn:microsoft.com/office/officeart/2005/8/layout/hierarchy6"/>
    <dgm:cxn modelId="{A999E7A8-743C-4849-98BA-365B966EF10A}" type="presOf" srcId="{9B78FB55-DB33-4142-9D51-8F70B013D973}" destId="{5E224B15-D77D-40AC-85D9-B2CBD356EB1C}" srcOrd="0" destOrd="0" presId="urn:microsoft.com/office/officeart/2005/8/layout/hierarchy6"/>
    <dgm:cxn modelId="{E3684DB8-B244-43F6-B283-445BD2962494}" srcId="{9E907173-66BC-485B-9B91-B1C98638C43C}" destId="{F19CA5A0-4ACB-4BF8-9CA9-1B333C7BCF23}" srcOrd="0" destOrd="0" parTransId="{9875EED3-1476-43AC-B352-850AFC852BB9}" sibTransId="{7A852B60-3CB4-4E6A-A7BD-C3897C6B88ED}"/>
    <dgm:cxn modelId="{F154F3B8-BD6E-4A08-82F5-45FA878C6C6A}" type="presOf" srcId="{1748229A-C3CE-4249-A292-CA6084DC5027}" destId="{05330BF4-02BC-447D-AE89-D63D45C3A93E}" srcOrd="0" destOrd="0" presId="urn:microsoft.com/office/officeart/2005/8/layout/hierarchy6"/>
    <dgm:cxn modelId="{070F32E9-44BC-4054-9D5D-988167009AA8}" srcId="{5EE30C0E-D246-477E-AA8C-35605800A174}" destId="{66CB6D85-8DDA-4825-8BB7-B27FC62ED49A}" srcOrd="0" destOrd="0" parTransId="{11B998EF-EDAF-4CF6-9BD7-3A5E872259CC}" sibTransId="{86EE48A5-7144-4DDB-BF4B-9735A97AB727}"/>
    <dgm:cxn modelId="{ABB7F1F0-6B95-46E9-A647-D82C61346CB0}" type="presOf" srcId="{A2FC45A9-33AB-4207-AF71-597E27D00569}" destId="{E7E294C4-0198-4179-B973-5D4C45258D03}" srcOrd="0" destOrd="0" presId="urn:microsoft.com/office/officeart/2005/8/layout/hierarchy6"/>
    <dgm:cxn modelId="{34806BF7-8C1C-4DB2-91B5-77A602A81BC2}" type="presOf" srcId="{5EE30C0E-D246-477E-AA8C-35605800A174}" destId="{7F9AAAEF-DD66-4DF0-B463-77539381EB75}" srcOrd="0" destOrd="0" presId="urn:microsoft.com/office/officeart/2005/8/layout/hierarchy6"/>
    <dgm:cxn modelId="{6B5FE3F7-4F25-4C7A-A650-1E1A2AAA9738}" type="presOf" srcId="{EC29BCA1-2E12-477A-942D-9962EDBB1C5E}" destId="{1A5C177B-AF58-4FE8-990D-F9F76537A6B5}" srcOrd="0" destOrd="0" presId="urn:microsoft.com/office/officeart/2005/8/layout/hierarchy6"/>
    <dgm:cxn modelId="{78B69DFF-4BC3-4756-80A3-36EB97D0472D}" type="presOf" srcId="{3EEA5A2B-73EB-4F2D-A89A-873F02F6C0F4}" destId="{5BF38745-E939-421F-A324-DA617D311344}" srcOrd="0" destOrd="0" presId="urn:microsoft.com/office/officeart/2005/8/layout/hierarchy6"/>
    <dgm:cxn modelId="{B1070349-992B-4EB5-AA51-79C2C9603C69}" type="presParOf" srcId="{CDCEED3B-2B8E-4808-B673-C1593069F1F3}" destId="{7E3DFFF1-7BC6-4550-87F4-6DB43C0E931F}" srcOrd="0" destOrd="0" presId="urn:microsoft.com/office/officeart/2005/8/layout/hierarchy6"/>
    <dgm:cxn modelId="{60A38CA2-C996-464C-B5F0-E3766AB12439}" type="presParOf" srcId="{7E3DFFF1-7BC6-4550-87F4-6DB43C0E931F}" destId="{7850F08E-36D0-483C-AF2D-8043A0271E3D}" srcOrd="0" destOrd="0" presId="urn:microsoft.com/office/officeart/2005/8/layout/hierarchy6"/>
    <dgm:cxn modelId="{75B5193A-6B67-4F0B-992D-76D2936607FE}" type="presParOf" srcId="{7850F08E-36D0-483C-AF2D-8043A0271E3D}" destId="{834254EE-85CE-455B-B368-3400ED5E6A31}" srcOrd="0" destOrd="0" presId="urn:microsoft.com/office/officeart/2005/8/layout/hierarchy6"/>
    <dgm:cxn modelId="{0CF9B419-5A3F-4CF6-8084-F59451E6EA92}" type="presParOf" srcId="{834254EE-85CE-455B-B368-3400ED5E6A31}" destId="{177B06A3-D4B3-49B7-A64E-30EDACF9EDE7}" srcOrd="0" destOrd="0" presId="urn:microsoft.com/office/officeart/2005/8/layout/hierarchy6"/>
    <dgm:cxn modelId="{2E4A2FBB-2EBC-4FBB-A5EF-A7CBA81CE601}" type="presParOf" srcId="{834254EE-85CE-455B-B368-3400ED5E6A31}" destId="{BF8B87C8-6FCE-47AA-8EA4-6A32A4860841}" srcOrd="1" destOrd="0" presId="urn:microsoft.com/office/officeart/2005/8/layout/hierarchy6"/>
    <dgm:cxn modelId="{D43B21B3-1919-47A5-AB78-9C17873B2903}" type="presParOf" srcId="{BF8B87C8-6FCE-47AA-8EA4-6A32A4860841}" destId="{05330BF4-02BC-447D-AE89-D63D45C3A93E}" srcOrd="0" destOrd="0" presId="urn:microsoft.com/office/officeart/2005/8/layout/hierarchy6"/>
    <dgm:cxn modelId="{315512D1-AD8F-4ED6-9E09-4BF601FF3741}" type="presParOf" srcId="{BF8B87C8-6FCE-47AA-8EA4-6A32A4860841}" destId="{A30B9CE6-A898-43CE-AD8E-0AE7DF2E6259}" srcOrd="1" destOrd="0" presId="urn:microsoft.com/office/officeart/2005/8/layout/hierarchy6"/>
    <dgm:cxn modelId="{9241ED34-125A-47FB-90B9-FF56FA954460}" type="presParOf" srcId="{A30B9CE6-A898-43CE-AD8E-0AE7DF2E6259}" destId="{35C3C190-B8BB-4CBF-A6B3-9DAABD7FA097}" srcOrd="0" destOrd="0" presId="urn:microsoft.com/office/officeart/2005/8/layout/hierarchy6"/>
    <dgm:cxn modelId="{0D14564C-2118-458A-BDCB-7B40419EB818}" type="presParOf" srcId="{A30B9CE6-A898-43CE-AD8E-0AE7DF2E6259}" destId="{A5CFEFDC-6055-4D91-804D-4882D2EC0129}" srcOrd="1" destOrd="0" presId="urn:microsoft.com/office/officeart/2005/8/layout/hierarchy6"/>
    <dgm:cxn modelId="{932D92F3-C82F-4028-AB75-4B2DA6321A90}" type="presParOf" srcId="{A5CFEFDC-6055-4D91-804D-4882D2EC0129}" destId="{5E224B15-D77D-40AC-85D9-B2CBD356EB1C}" srcOrd="0" destOrd="0" presId="urn:microsoft.com/office/officeart/2005/8/layout/hierarchy6"/>
    <dgm:cxn modelId="{31EBA683-22BD-46E5-A701-E35FEFFFBBA4}" type="presParOf" srcId="{A5CFEFDC-6055-4D91-804D-4882D2EC0129}" destId="{4FCB3311-B383-4E1E-84DD-C758914181B6}" srcOrd="1" destOrd="0" presId="urn:microsoft.com/office/officeart/2005/8/layout/hierarchy6"/>
    <dgm:cxn modelId="{7C2A8A53-EBA4-421B-A71C-1CEC4397C13A}" type="presParOf" srcId="{4FCB3311-B383-4E1E-84DD-C758914181B6}" destId="{1A5C177B-AF58-4FE8-990D-F9F76537A6B5}" srcOrd="0" destOrd="0" presId="urn:microsoft.com/office/officeart/2005/8/layout/hierarchy6"/>
    <dgm:cxn modelId="{01993C8F-4EDA-42F1-B766-1E1CD3E0FCED}" type="presParOf" srcId="{4FCB3311-B383-4E1E-84DD-C758914181B6}" destId="{3ABCCF20-2351-4AB0-BAF3-982F0BB1B134}" srcOrd="1" destOrd="0" presId="urn:microsoft.com/office/officeart/2005/8/layout/hierarchy6"/>
    <dgm:cxn modelId="{14B9ED32-EA32-4896-91BD-7322FE623843}" type="presParOf" srcId="{A5CFEFDC-6055-4D91-804D-4882D2EC0129}" destId="{E1072AF9-EEE0-4865-ADCB-D7BD7A71E66D}" srcOrd="2" destOrd="0" presId="urn:microsoft.com/office/officeart/2005/8/layout/hierarchy6"/>
    <dgm:cxn modelId="{8A69599D-86CC-41D6-B78F-5DDDC6D82A07}" type="presParOf" srcId="{A5CFEFDC-6055-4D91-804D-4882D2EC0129}" destId="{4514C8EF-D881-4AA4-AAA8-0AEF31917C69}" srcOrd="3" destOrd="0" presId="urn:microsoft.com/office/officeart/2005/8/layout/hierarchy6"/>
    <dgm:cxn modelId="{3298EF67-1652-4583-A97B-42653FBAC90A}" type="presParOf" srcId="{4514C8EF-D881-4AA4-AAA8-0AEF31917C69}" destId="{1D154B5E-9761-4FF3-ABD3-47A255D70351}" srcOrd="0" destOrd="0" presId="urn:microsoft.com/office/officeart/2005/8/layout/hierarchy6"/>
    <dgm:cxn modelId="{84D93F46-7CEC-48EB-BE09-D18DA0C27DE7}" type="presParOf" srcId="{4514C8EF-D881-4AA4-AAA8-0AEF31917C69}" destId="{AFA7485D-BEDA-45C6-9D79-7DA4F4070BFC}" srcOrd="1" destOrd="0" presId="urn:microsoft.com/office/officeart/2005/8/layout/hierarchy6"/>
    <dgm:cxn modelId="{9D1F2797-FC4B-46E8-9C54-B4F77ACAC8E7}" type="presParOf" srcId="{BF8B87C8-6FCE-47AA-8EA4-6A32A4860841}" destId="{E7E294C4-0198-4179-B973-5D4C45258D03}" srcOrd="2" destOrd="0" presId="urn:microsoft.com/office/officeart/2005/8/layout/hierarchy6"/>
    <dgm:cxn modelId="{39B5B57E-7D04-4995-A6E7-565E1976063E}" type="presParOf" srcId="{BF8B87C8-6FCE-47AA-8EA4-6A32A4860841}" destId="{F1E1F0BB-BFE1-4F94-95D4-413816FFC4B2}" srcOrd="3" destOrd="0" presId="urn:microsoft.com/office/officeart/2005/8/layout/hierarchy6"/>
    <dgm:cxn modelId="{EF4DAF00-BB05-4993-A659-DBBF7421ECD4}" type="presParOf" srcId="{F1E1F0BB-BFE1-4F94-95D4-413816FFC4B2}" destId="{7F9AAAEF-DD66-4DF0-B463-77539381EB75}" srcOrd="0" destOrd="0" presId="urn:microsoft.com/office/officeart/2005/8/layout/hierarchy6"/>
    <dgm:cxn modelId="{624C9560-16B2-4E91-B4F1-863E8ADD83BD}" type="presParOf" srcId="{F1E1F0BB-BFE1-4F94-95D4-413816FFC4B2}" destId="{BAADE6A4-01EF-4E2C-B78B-F54DD10DD65C}" srcOrd="1" destOrd="0" presId="urn:microsoft.com/office/officeart/2005/8/layout/hierarchy6"/>
    <dgm:cxn modelId="{2612FBC6-C239-4555-9F18-A0A2FC962F83}" type="presParOf" srcId="{BAADE6A4-01EF-4E2C-B78B-F54DD10DD65C}" destId="{437B9658-FCC9-4060-8234-168D5E27ED9E}" srcOrd="0" destOrd="0" presId="urn:microsoft.com/office/officeart/2005/8/layout/hierarchy6"/>
    <dgm:cxn modelId="{57D71C96-8021-4D09-A969-AC8474DFA147}" type="presParOf" srcId="{BAADE6A4-01EF-4E2C-B78B-F54DD10DD65C}" destId="{4B4E9F05-BE22-4ECA-85F6-215612A64C4E}" srcOrd="1" destOrd="0" presId="urn:microsoft.com/office/officeart/2005/8/layout/hierarchy6"/>
    <dgm:cxn modelId="{3BFD3311-2419-4CD5-888A-08C4661CDD67}" type="presParOf" srcId="{4B4E9F05-BE22-4ECA-85F6-215612A64C4E}" destId="{E49D9EBA-7C0E-4E63-A2F9-BB814CFC1584}" srcOrd="0" destOrd="0" presId="urn:microsoft.com/office/officeart/2005/8/layout/hierarchy6"/>
    <dgm:cxn modelId="{E9DB17B9-DB02-4B8F-AA64-602311037A53}" type="presParOf" srcId="{4B4E9F05-BE22-4ECA-85F6-215612A64C4E}" destId="{72F91C45-0F7B-4E8F-A315-9925433140E6}" srcOrd="1" destOrd="0" presId="urn:microsoft.com/office/officeart/2005/8/layout/hierarchy6"/>
    <dgm:cxn modelId="{CFF9E65E-D35A-4ECD-8B6F-AD342C2B1B4C}" type="presParOf" srcId="{BAADE6A4-01EF-4E2C-B78B-F54DD10DD65C}" destId="{DE2798AC-30FF-4EFB-A290-2F4C9C17CD4C}" srcOrd="2" destOrd="0" presId="urn:microsoft.com/office/officeart/2005/8/layout/hierarchy6"/>
    <dgm:cxn modelId="{2F084006-CB4C-42E6-8310-153DBEB51A2F}" type="presParOf" srcId="{BAADE6A4-01EF-4E2C-B78B-F54DD10DD65C}" destId="{622D2C7C-7548-4F7C-B92F-A22ED6DA5D1D}" srcOrd="3" destOrd="0" presId="urn:microsoft.com/office/officeart/2005/8/layout/hierarchy6"/>
    <dgm:cxn modelId="{BD097CA8-083A-4E53-9903-CB19330B0343}" type="presParOf" srcId="{622D2C7C-7548-4F7C-B92F-A22ED6DA5D1D}" destId="{5BF38745-E939-421F-A324-DA617D311344}" srcOrd="0" destOrd="0" presId="urn:microsoft.com/office/officeart/2005/8/layout/hierarchy6"/>
    <dgm:cxn modelId="{5634CEF3-71E5-4913-903F-9FA40F9F5412}" type="presParOf" srcId="{622D2C7C-7548-4F7C-B92F-A22ED6DA5D1D}" destId="{0D0EF211-B279-4D00-A22E-4FDC81CE6C24}" srcOrd="1" destOrd="0" presId="urn:microsoft.com/office/officeart/2005/8/layout/hierarchy6"/>
    <dgm:cxn modelId="{9A2E1EFC-E5A3-42CE-BE1D-042488325CCA}" type="presParOf" srcId="{CDCEED3B-2B8E-4808-B673-C1593069F1F3}" destId="{D9564E5B-99A1-4E7D-B1E7-8C2A8E4FB4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907173-66BC-485B-9B91-B1C98638C43C}" type="doc">
      <dgm:prSet loTypeId="urn:microsoft.com/office/officeart/2005/8/layout/hierarchy6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19CA5A0-4ACB-4BF8-9CA9-1B333C7BCF23}">
      <dgm:prSet phldrT="[Text]"/>
      <dgm:spPr/>
      <dgm:t>
        <a:bodyPr/>
        <a:lstStyle/>
        <a:p>
          <a:endParaRPr lang="en-US" dirty="0"/>
        </a:p>
      </dgm:t>
    </dgm:pt>
    <dgm:pt modelId="{9875EED3-1476-43AC-B352-850AFC852BB9}" type="parTrans" cxnId="{E3684DB8-B244-43F6-B283-445BD2962494}">
      <dgm:prSet/>
      <dgm:spPr/>
      <dgm:t>
        <a:bodyPr/>
        <a:lstStyle/>
        <a:p>
          <a:endParaRPr lang="en-US"/>
        </a:p>
      </dgm:t>
    </dgm:pt>
    <dgm:pt modelId="{7A852B60-3CB4-4E6A-A7BD-C3897C6B88ED}" type="sibTrans" cxnId="{E3684DB8-B244-43F6-B283-445BD2962494}">
      <dgm:prSet/>
      <dgm:spPr/>
      <dgm:t>
        <a:bodyPr/>
        <a:lstStyle/>
        <a:p>
          <a:endParaRPr lang="en-US"/>
        </a:p>
      </dgm:t>
    </dgm:pt>
    <dgm:pt modelId="{953593FA-C5B1-44D4-B597-95CA8306118D}">
      <dgm:prSet phldrT="[Text]"/>
      <dgm:spPr/>
      <dgm:t>
        <a:bodyPr/>
        <a:lstStyle/>
        <a:p>
          <a:endParaRPr lang="en-US" dirty="0"/>
        </a:p>
      </dgm:t>
    </dgm:pt>
    <dgm:pt modelId="{1748229A-C3CE-4249-A292-CA6084DC5027}" type="parTrans" cxnId="{B0F6AB37-EE2A-423E-BC88-C0B3DA6E9238}">
      <dgm:prSet/>
      <dgm:spPr/>
      <dgm:t>
        <a:bodyPr/>
        <a:lstStyle/>
        <a:p>
          <a:endParaRPr lang="en-US"/>
        </a:p>
      </dgm:t>
    </dgm:pt>
    <dgm:pt modelId="{3D13BE51-280D-4C56-8A90-E0AF46F2194E}" type="sibTrans" cxnId="{B0F6AB37-EE2A-423E-BC88-C0B3DA6E9238}">
      <dgm:prSet/>
      <dgm:spPr/>
      <dgm:t>
        <a:bodyPr/>
        <a:lstStyle/>
        <a:p>
          <a:endParaRPr lang="en-US"/>
        </a:p>
      </dgm:t>
    </dgm:pt>
    <dgm:pt modelId="{EC29BCA1-2E12-477A-942D-9962EDBB1C5E}">
      <dgm:prSet phldrT="[Text]"/>
      <dgm:spPr/>
      <dgm:t>
        <a:bodyPr/>
        <a:lstStyle/>
        <a:p>
          <a:endParaRPr lang="en-US" dirty="0"/>
        </a:p>
      </dgm:t>
    </dgm:pt>
    <dgm:pt modelId="{9B78FB55-DB33-4142-9D51-8F70B013D973}" type="parTrans" cxnId="{4292D69F-56BA-48EA-A716-AEAD72710BBE}">
      <dgm:prSet/>
      <dgm:spPr/>
      <dgm:t>
        <a:bodyPr/>
        <a:lstStyle/>
        <a:p>
          <a:endParaRPr lang="en-US"/>
        </a:p>
      </dgm:t>
    </dgm:pt>
    <dgm:pt modelId="{7CD5140D-A8DF-4664-9716-16B7950F5A02}" type="sibTrans" cxnId="{4292D69F-56BA-48EA-A716-AEAD72710BBE}">
      <dgm:prSet/>
      <dgm:spPr/>
      <dgm:t>
        <a:bodyPr/>
        <a:lstStyle/>
        <a:p>
          <a:endParaRPr lang="en-US"/>
        </a:p>
      </dgm:t>
    </dgm:pt>
    <dgm:pt modelId="{DAB547CF-D3E8-453D-B1BE-26047F98001B}">
      <dgm:prSet phldrT="[Text]"/>
      <dgm:spPr/>
      <dgm:t>
        <a:bodyPr/>
        <a:lstStyle/>
        <a:p>
          <a:endParaRPr lang="en-US" dirty="0"/>
        </a:p>
      </dgm:t>
    </dgm:pt>
    <dgm:pt modelId="{571D0859-FF90-4E11-8F50-7248AF5A11D8}" type="parTrans" cxnId="{8DCD25A3-D2CE-476A-B6D8-B95179175ECB}">
      <dgm:prSet/>
      <dgm:spPr/>
      <dgm:t>
        <a:bodyPr/>
        <a:lstStyle/>
        <a:p>
          <a:endParaRPr lang="en-US"/>
        </a:p>
      </dgm:t>
    </dgm:pt>
    <dgm:pt modelId="{F1B638C7-388A-4D77-A9D3-BA367439AA08}" type="sibTrans" cxnId="{8DCD25A3-D2CE-476A-B6D8-B95179175ECB}">
      <dgm:prSet/>
      <dgm:spPr/>
      <dgm:t>
        <a:bodyPr/>
        <a:lstStyle/>
        <a:p>
          <a:endParaRPr lang="en-US"/>
        </a:p>
      </dgm:t>
    </dgm:pt>
    <dgm:pt modelId="{5EE30C0E-D246-477E-AA8C-35605800A174}">
      <dgm:prSet phldrT="[Text]"/>
      <dgm:spPr/>
      <dgm:t>
        <a:bodyPr/>
        <a:lstStyle/>
        <a:p>
          <a:endParaRPr lang="en-US" dirty="0"/>
        </a:p>
      </dgm:t>
    </dgm:pt>
    <dgm:pt modelId="{A2FC45A9-33AB-4207-AF71-597E27D00569}" type="parTrans" cxnId="{F80CD70E-D712-4F16-B02E-6A7C20DE927B}">
      <dgm:prSet/>
      <dgm:spPr/>
      <dgm:t>
        <a:bodyPr/>
        <a:lstStyle/>
        <a:p>
          <a:endParaRPr lang="en-US"/>
        </a:p>
      </dgm:t>
    </dgm:pt>
    <dgm:pt modelId="{85D92D59-97F1-4795-88CE-A743CB10C5F3}" type="sibTrans" cxnId="{F80CD70E-D712-4F16-B02E-6A7C20DE927B}">
      <dgm:prSet/>
      <dgm:spPr/>
      <dgm:t>
        <a:bodyPr/>
        <a:lstStyle/>
        <a:p>
          <a:endParaRPr lang="en-US"/>
        </a:p>
      </dgm:t>
    </dgm:pt>
    <dgm:pt modelId="{66CB6D85-8DDA-4825-8BB7-B27FC62ED49A}">
      <dgm:prSet phldrT="[Text]"/>
      <dgm:spPr/>
      <dgm:t>
        <a:bodyPr/>
        <a:lstStyle/>
        <a:p>
          <a:r>
            <a:rPr lang="en-US" dirty="0"/>
            <a:t>p5</a:t>
          </a:r>
        </a:p>
      </dgm:t>
    </dgm:pt>
    <dgm:pt modelId="{11B998EF-EDAF-4CF6-9BD7-3A5E872259CC}" type="parTrans" cxnId="{070F32E9-44BC-4054-9D5D-988167009AA8}">
      <dgm:prSet/>
      <dgm:spPr/>
      <dgm:t>
        <a:bodyPr/>
        <a:lstStyle/>
        <a:p>
          <a:endParaRPr lang="en-US"/>
        </a:p>
      </dgm:t>
    </dgm:pt>
    <dgm:pt modelId="{86EE48A5-7144-4DDB-BF4B-9735A97AB727}" type="sibTrans" cxnId="{070F32E9-44BC-4054-9D5D-988167009AA8}">
      <dgm:prSet/>
      <dgm:spPr/>
      <dgm:t>
        <a:bodyPr/>
        <a:lstStyle/>
        <a:p>
          <a:endParaRPr lang="en-US"/>
        </a:p>
      </dgm:t>
    </dgm:pt>
    <dgm:pt modelId="{3EEA5A2B-73EB-4F2D-A89A-873F02F6C0F4}">
      <dgm:prSet phldrT="[Text]"/>
      <dgm:spPr/>
      <dgm:t>
        <a:bodyPr/>
        <a:lstStyle/>
        <a:p>
          <a:r>
            <a:rPr lang="en-US" dirty="0"/>
            <a:t>p5</a:t>
          </a:r>
        </a:p>
      </dgm:t>
    </dgm:pt>
    <dgm:pt modelId="{C32258CB-3C36-4355-B0B9-E42D4E01F4EE}" type="parTrans" cxnId="{7C4B8A53-675D-4EFD-9656-EF881CE316F4}">
      <dgm:prSet/>
      <dgm:spPr/>
      <dgm:t>
        <a:bodyPr/>
        <a:lstStyle/>
        <a:p>
          <a:endParaRPr lang="en-US"/>
        </a:p>
      </dgm:t>
    </dgm:pt>
    <dgm:pt modelId="{08B79835-4B46-4436-91C1-6ACDC0EA7376}" type="sibTrans" cxnId="{7C4B8A53-675D-4EFD-9656-EF881CE316F4}">
      <dgm:prSet/>
      <dgm:spPr/>
      <dgm:t>
        <a:bodyPr/>
        <a:lstStyle/>
        <a:p>
          <a:endParaRPr lang="en-US"/>
        </a:p>
      </dgm:t>
    </dgm:pt>
    <dgm:pt modelId="{CDCEED3B-2B8E-4808-B673-C1593069F1F3}" type="pres">
      <dgm:prSet presAssocID="{9E907173-66BC-485B-9B91-B1C98638C43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3DFFF1-7BC6-4550-87F4-6DB43C0E931F}" type="pres">
      <dgm:prSet presAssocID="{9E907173-66BC-485B-9B91-B1C98638C43C}" presName="hierFlow" presStyleCnt="0"/>
      <dgm:spPr/>
    </dgm:pt>
    <dgm:pt modelId="{7850F08E-36D0-483C-AF2D-8043A0271E3D}" type="pres">
      <dgm:prSet presAssocID="{9E907173-66BC-485B-9B91-B1C98638C43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34254EE-85CE-455B-B368-3400ED5E6A31}" type="pres">
      <dgm:prSet presAssocID="{F19CA5A0-4ACB-4BF8-9CA9-1B333C7BCF23}" presName="Name14" presStyleCnt="0"/>
      <dgm:spPr/>
    </dgm:pt>
    <dgm:pt modelId="{177B06A3-D4B3-49B7-A64E-30EDACF9EDE7}" type="pres">
      <dgm:prSet presAssocID="{F19CA5A0-4ACB-4BF8-9CA9-1B333C7BCF23}" presName="level1Shape" presStyleLbl="node0" presStyleIdx="0" presStyleCnt="1">
        <dgm:presLayoutVars>
          <dgm:chPref val="3"/>
        </dgm:presLayoutVars>
      </dgm:prSet>
      <dgm:spPr/>
    </dgm:pt>
    <dgm:pt modelId="{BF8B87C8-6FCE-47AA-8EA4-6A32A4860841}" type="pres">
      <dgm:prSet presAssocID="{F19CA5A0-4ACB-4BF8-9CA9-1B333C7BCF23}" presName="hierChild2" presStyleCnt="0"/>
      <dgm:spPr/>
    </dgm:pt>
    <dgm:pt modelId="{05330BF4-02BC-447D-AE89-D63D45C3A93E}" type="pres">
      <dgm:prSet presAssocID="{1748229A-C3CE-4249-A292-CA6084DC5027}" presName="Name19" presStyleLbl="parChTrans1D2" presStyleIdx="0" presStyleCnt="2"/>
      <dgm:spPr/>
    </dgm:pt>
    <dgm:pt modelId="{A30B9CE6-A898-43CE-AD8E-0AE7DF2E6259}" type="pres">
      <dgm:prSet presAssocID="{953593FA-C5B1-44D4-B597-95CA8306118D}" presName="Name21" presStyleCnt="0"/>
      <dgm:spPr/>
    </dgm:pt>
    <dgm:pt modelId="{35C3C190-B8BB-4CBF-A6B3-9DAABD7FA097}" type="pres">
      <dgm:prSet presAssocID="{953593FA-C5B1-44D4-B597-95CA8306118D}" presName="level2Shape" presStyleLbl="node2" presStyleIdx="0" presStyleCnt="2"/>
      <dgm:spPr/>
    </dgm:pt>
    <dgm:pt modelId="{A5CFEFDC-6055-4D91-804D-4882D2EC0129}" type="pres">
      <dgm:prSet presAssocID="{953593FA-C5B1-44D4-B597-95CA8306118D}" presName="hierChild3" presStyleCnt="0"/>
      <dgm:spPr/>
    </dgm:pt>
    <dgm:pt modelId="{5E224B15-D77D-40AC-85D9-B2CBD356EB1C}" type="pres">
      <dgm:prSet presAssocID="{9B78FB55-DB33-4142-9D51-8F70B013D973}" presName="Name19" presStyleLbl="parChTrans1D3" presStyleIdx="0" presStyleCnt="4"/>
      <dgm:spPr/>
    </dgm:pt>
    <dgm:pt modelId="{4FCB3311-B383-4E1E-84DD-C758914181B6}" type="pres">
      <dgm:prSet presAssocID="{EC29BCA1-2E12-477A-942D-9962EDBB1C5E}" presName="Name21" presStyleCnt="0"/>
      <dgm:spPr/>
    </dgm:pt>
    <dgm:pt modelId="{1A5C177B-AF58-4FE8-990D-F9F76537A6B5}" type="pres">
      <dgm:prSet presAssocID="{EC29BCA1-2E12-477A-942D-9962EDBB1C5E}" presName="level2Shape" presStyleLbl="node3" presStyleIdx="0" presStyleCnt="4"/>
      <dgm:spPr/>
    </dgm:pt>
    <dgm:pt modelId="{3ABCCF20-2351-4AB0-BAF3-982F0BB1B134}" type="pres">
      <dgm:prSet presAssocID="{EC29BCA1-2E12-477A-942D-9962EDBB1C5E}" presName="hierChild3" presStyleCnt="0"/>
      <dgm:spPr/>
    </dgm:pt>
    <dgm:pt modelId="{E1072AF9-EEE0-4865-ADCB-D7BD7A71E66D}" type="pres">
      <dgm:prSet presAssocID="{571D0859-FF90-4E11-8F50-7248AF5A11D8}" presName="Name19" presStyleLbl="parChTrans1D3" presStyleIdx="1" presStyleCnt="4"/>
      <dgm:spPr/>
    </dgm:pt>
    <dgm:pt modelId="{4514C8EF-D881-4AA4-AAA8-0AEF31917C69}" type="pres">
      <dgm:prSet presAssocID="{DAB547CF-D3E8-453D-B1BE-26047F98001B}" presName="Name21" presStyleCnt="0"/>
      <dgm:spPr/>
    </dgm:pt>
    <dgm:pt modelId="{1D154B5E-9761-4FF3-ABD3-47A255D70351}" type="pres">
      <dgm:prSet presAssocID="{DAB547CF-D3E8-453D-B1BE-26047F98001B}" presName="level2Shape" presStyleLbl="node3" presStyleIdx="1" presStyleCnt="4"/>
      <dgm:spPr/>
    </dgm:pt>
    <dgm:pt modelId="{AFA7485D-BEDA-45C6-9D79-7DA4F4070BFC}" type="pres">
      <dgm:prSet presAssocID="{DAB547CF-D3E8-453D-B1BE-26047F98001B}" presName="hierChild3" presStyleCnt="0"/>
      <dgm:spPr/>
    </dgm:pt>
    <dgm:pt modelId="{E7E294C4-0198-4179-B973-5D4C45258D03}" type="pres">
      <dgm:prSet presAssocID="{A2FC45A9-33AB-4207-AF71-597E27D00569}" presName="Name19" presStyleLbl="parChTrans1D2" presStyleIdx="1" presStyleCnt="2"/>
      <dgm:spPr/>
    </dgm:pt>
    <dgm:pt modelId="{F1E1F0BB-BFE1-4F94-95D4-413816FFC4B2}" type="pres">
      <dgm:prSet presAssocID="{5EE30C0E-D246-477E-AA8C-35605800A174}" presName="Name21" presStyleCnt="0"/>
      <dgm:spPr/>
    </dgm:pt>
    <dgm:pt modelId="{7F9AAAEF-DD66-4DF0-B463-77539381EB75}" type="pres">
      <dgm:prSet presAssocID="{5EE30C0E-D246-477E-AA8C-35605800A174}" presName="level2Shape" presStyleLbl="node2" presStyleIdx="1" presStyleCnt="2"/>
      <dgm:spPr/>
    </dgm:pt>
    <dgm:pt modelId="{BAADE6A4-01EF-4E2C-B78B-F54DD10DD65C}" type="pres">
      <dgm:prSet presAssocID="{5EE30C0E-D246-477E-AA8C-35605800A174}" presName="hierChild3" presStyleCnt="0"/>
      <dgm:spPr/>
    </dgm:pt>
    <dgm:pt modelId="{437B9658-FCC9-4060-8234-168D5E27ED9E}" type="pres">
      <dgm:prSet presAssocID="{11B998EF-EDAF-4CF6-9BD7-3A5E872259CC}" presName="Name19" presStyleLbl="parChTrans1D3" presStyleIdx="2" presStyleCnt="4"/>
      <dgm:spPr/>
    </dgm:pt>
    <dgm:pt modelId="{4B4E9F05-BE22-4ECA-85F6-215612A64C4E}" type="pres">
      <dgm:prSet presAssocID="{66CB6D85-8DDA-4825-8BB7-B27FC62ED49A}" presName="Name21" presStyleCnt="0"/>
      <dgm:spPr/>
    </dgm:pt>
    <dgm:pt modelId="{E49D9EBA-7C0E-4E63-A2F9-BB814CFC1584}" type="pres">
      <dgm:prSet presAssocID="{66CB6D85-8DDA-4825-8BB7-B27FC62ED49A}" presName="level2Shape" presStyleLbl="node3" presStyleIdx="2" presStyleCnt="4"/>
      <dgm:spPr/>
    </dgm:pt>
    <dgm:pt modelId="{72F91C45-0F7B-4E8F-A315-9925433140E6}" type="pres">
      <dgm:prSet presAssocID="{66CB6D85-8DDA-4825-8BB7-B27FC62ED49A}" presName="hierChild3" presStyleCnt="0"/>
      <dgm:spPr/>
    </dgm:pt>
    <dgm:pt modelId="{DE2798AC-30FF-4EFB-A290-2F4C9C17CD4C}" type="pres">
      <dgm:prSet presAssocID="{C32258CB-3C36-4355-B0B9-E42D4E01F4EE}" presName="Name19" presStyleLbl="parChTrans1D3" presStyleIdx="3" presStyleCnt="4"/>
      <dgm:spPr/>
    </dgm:pt>
    <dgm:pt modelId="{622D2C7C-7548-4F7C-B92F-A22ED6DA5D1D}" type="pres">
      <dgm:prSet presAssocID="{3EEA5A2B-73EB-4F2D-A89A-873F02F6C0F4}" presName="Name21" presStyleCnt="0"/>
      <dgm:spPr/>
    </dgm:pt>
    <dgm:pt modelId="{5BF38745-E939-421F-A324-DA617D311344}" type="pres">
      <dgm:prSet presAssocID="{3EEA5A2B-73EB-4F2D-A89A-873F02F6C0F4}" presName="level2Shape" presStyleLbl="node3" presStyleIdx="3" presStyleCnt="4"/>
      <dgm:spPr/>
    </dgm:pt>
    <dgm:pt modelId="{0D0EF211-B279-4D00-A22E-4FDC81CE6C24}" type="pres">
      <dgm:prSet presAssocID="{3EEA5A2B-73EB-4F2D-A89A-873F02F6C0F4}" presName="hierChild3" presStyleCnt="0"/>
      <dgm:spPr/>
    </dgm:pt>
    <dgm:pt modelId="{D9564E5B-99A1-4E7D-B1E7-8C2A8E4FB4ED}" type="pres">
      <dgm:prSet presAssocID="{9E907173-66BC-485B-9B91-B1C98638C43C}" presName="bgShapesFlow" presStyleCnt="0"/>
      <dgm:spPr/>
    </dgm:pt>
  </dgm:ptLst>
  <dgm:cxnLst>
    <dgm:cxn modelId="{00A61005-9440-4997-90C3-D9E1EAD88325}" type="presOf" srcId="{DAB547CF-D3E8-453D-B1BE-26047F98001B}" destId="{1D154B5E-9761-4FF3-ABD3-47A255D70351}" srcOrd="0" destOrd="0" presId="urn:microsoft.com/office/officeart/2005/8/layout/hierarchy6"/>
    <dgm:cxn modelId="{F80CD70E-D712-4F16-B02E-6A7C20DE927B}" srcId="{F19CA5A0-4ACB-4BF8-9CA9-1B333C7BCF23}" destId="{5EE30C0E-D246-477E-AA8C-35605800A174}" srcOrd="1" destOrd="0" parTransId="{A2FC45A9-33AB-4207-AF71-597E27D00569}" sibTransId="{85D92D59-97F1-4795-88CE-A743CB10C5F3}"/>
    <dgm:cxn modelId="{7D113A25-3C48-453F-AEF5-62B18CA422C2}" type="presOf" srcId="{571D0859-FF90-4E11-8F50-7248AF5A11D8}" destId="{E1072AF9-EEE0-4865-ADCB-D7BD7A71E66D}" srcOrd="0" destOrd="0" presId="urn:microsoft.com/office/officeart/2005/8/layout/hierarchy6"/>
    <dgm:cxn modelId="{1C959531-59D7-4DDE-89BD-9C904990C43D}" type="presOf" srcId="{953593FA-C5B1-44D4-B597-95CA8306118D}" destId="{35C3C190-B8BB-4CBF-A6B3-9DAABD7FA097}" srcOrd="0" destOrd="0" presId="urn:microsoft.com/office/officeart/2005/8/layout/hierarchy6"/>
    <dgm:cxn modelId="{B0F6AB37-EE2A-423E-BC88-C0B3DA6E9238}" srcId="{F19CA5A0-4ACB-4BF8-9CA9-1B333C7BCF23}" destId="{953593FA-C5B1-44D4-B597-95CA8306118D}" srcOrd="0" destOrd="0" parTransId="{1748229A-C3CE-4249-A292-CA6084DC5027}" sibTransId="{3D13BE51-280D-4C56-8A90-E0AF46F2194E}"/>
    <dgm:cxn modelId="{F25F4E3C-8DCA-4FA6-A5B2-B76D0C7A57E5}" type="presOf" srcId="{11B998EF-EDAF-4CF6-9BD7-3A5E872259CC}" destId="{437B9658-FCC9-4060-8234-168D5E27ED9E}" srcOrd="0" destOrd="0" presId="urn:microsoft.com/office/officeart/2005/8/layout/hierarchy6"/>
    <dgm:cxn modelId="{82878E5F-EC0A-44E8-83C9-1291803104C8}" type="presOf" srcId="{9E907173-66BC-485B-9B91-B1C98638C43C}" destId="{CDCEED3B-2B8E-4808-B673-C1593069F1F3}" srcOrd="0" destOrd="0" presId="urn:microsoft.com/office/officeart/2005/8/layout/hierarchy6"/>
    <dgm:cxn modelId="{DBE75068-D8D0-4BC9-B215-EC7B209B94ED}" type="presOf" srcId="{66CB6D85-8DDA-4825-8BB7-B27FC62ED49A}" destId="{E49D9EBA-7C0E-4E63-A2F9-BB814CFC1584}" srcOrd="0" destOrd="0" presId="urn:microsoft.com/office/officeart/2005/8/layout/hierarchy6"/>
    <dgm:cxn modelId="{7C4B8A53-675D-4EFD-9656-EF881CE316F4}" srcId="{5EE30C0E-D246-477E-AA8C-35605800A174}" destId="{3EEA5A2B-73EB-4F2D-A89A-873F02F6C0F4}" srcOrd="1" destOrd="0" parTransId="{C32258CB-3C36-4355-B0B9-E42D4E01F4EE}" sibTransId="{08B79835-4B46-4436-91C1-6ACDC0EA7376}"/>
    <dgm:cxn modelId="{116D1387-B510-4D90-8906-EC46435484DA}" type="presOf" srcId="{F19CA5A0-4ACB-4BF8-9CA9-1B333C7BCF23}" destId="{177B06A3-D4B3-49B7-A64E-30EDACF9EDE7}" srcOrd="0" destOrd="0" presId="urn:microsoft.com/office/officeart/2005/8/layout/hierarchy6"/>
    <dgm:cxn modelId="{4292D69F-56BA-48EA-A716-AEAD72710BBE}" srcId="{953593FA-C5B1-44D4-B597-95CA8306118D}" destId="{EC29BCA1-2E12-477A-942D-9962EDBB1C5E}" srcOrd="0" destOrd="0" parTransId="{9B78FB55-DB33-4142-9D51-8F70B013D973}" sibTransId="{7CD5140D-A8DF-4664-9716-16B7950F5A02}"/>
    <dgm:cxn modelId="{8DCD25A3-D2CE-476A-B6D8-B95179175ECB}" srcId="{953593FA-C5B1-44D4-B597-95CA8306118D}" destId="{DAB547CF-D3E8-453D-B1BE-26047F98001B}" srcOrd="1" destOrd="0" parTransId="{571D0859-FF90-4E11-8F50-7248AF5A11D8}" sibTransId="{F1B638C7-388A-4D77-A9D3-BA367439AA08}"/>
    <dgm:cxn modelId="{7401F8A4-5D22-4610-A2FA-3C9E49BD224A}" type="presOf" srcId="{C32258CB-3C36-4355-B0B9-E42D4E01F4EE}" destId="{DE2798AC-30FF-4EFB-A290-2F4C9C17CD4C}" srcOrd="0" destOrd="0" presId="urn:microsoft.com/office/officeart/2005/8/layout/hierarchy6"/>
    <dgm:cxn modelId="{A999E7A8-743C-4849-98BA-365B966EF10A}" type="presOf" srcId="{9B78FB55-DB33-4142-9D51-8F70B013D973}" destId="{5E224B15-D77D-40AC-85D9-B2CBD356EB1C}" srcOrd="0" destOrd="0" presId="urn:microsoft.com/office/officeart/2005/8/layout/hierarchy6"/>
    <dgm:cxn modelId="{E3684DB8-B244-43F6-B283-445BD2962494}" srcId="{9E907173-66BC-485B-9B91-B1C98638C43C}" destId="{F19CA5A0-4ACB-4BF8-9CA9-1B333C7BCF23}" srcOrd="0" destOrd="0" parTransId="{9875EED3-1476-43AC-B352-850AFC852BB9}" sibTransId="{7A852B60-3CB4-4E6A-A7BD-C3897C6B88ED}"/>
    <dgm:cxn modelId="{F154F3B8-BD6E-4A08-82F5-45FA878C6C6A}" type="presOf" srcId="{1748229A-C3CE-4249-A292-CA6084DC5027}" destId="{05330BF4-02BC-447D-AE89-D63D45C3A93E}" srcOrd="0" destOrd="0" presId="urn:microsoft.com/office/officeart/2005/8/layout/hierarchy6"/>
    <dgm:cxn modelId="{070F32E9-44BC-4054-9D5D-988167009AA8}" srcId="{5EE30C0E-D246-477E-AA8C-35605800A174}" destId="{66CB6D85-8DDA-4825-8BB7-B27FC62ED49A}" srcOrd="0" destOrd="0" parTransId="{11B998EF-EDAF-4CF6-9BD7-3A5E872259CC}" sibTransId="{86EE48A5-7144-4DDB-BF4B-9735A97AB727}"/>
    <dgm:cxn modelId="{ABB7F1F0-6B95-46E9-A647-D82C61346CB0}" type="presOf" srcId="{A2FC45A9-33AB-4207-AF71-597E27D00569}" destId="{E7E294C4-0198-4179-B973-5D4C45258D03}" srcOrd="0" destOrd="0" presId="urn:microsoft.com/office/officeart/2005/8/layout/hierarchy6"/>
    <dgm:cxn modelId="{34806BF7-8C1C-4DB2-91B5-77A602A81BC2}" type="presOf" srcId="{5EE30C0E-D246-477E-AA8C-35605800A174}" destId="{7F9AAAEF-DD66-4DF0-B463-77539381EB75}" srcOrd="0" destOrd="0" presId="urn:microsoft.com/office/officeart/2005/8/layout/hierarchy6"/>
    <dgm:cxn modelId="{6B5FE3F7-4F25-4C7A-A650-1E1A2AAA9738}" type="presOf" srcId="{EC29BCA1-2E12-477A-942D-9962EDBB1C5E}" destId="{1A5C177B-AF58-4FE8-990D-F9F76537A6B5}" srcOrd="0" destOrd="0" presId="urn:microsoft.com/office/officeart/2005/8/layout/hierarchy6"/>
    <dgm:cxn modelId="{78B69DFF-4BC3-4756-80A3-36EB97D0472D}" type="presOf" srcId="{3EEA5A2B-73EB-4F2D-A89A-873F02F6C0F4}" destId="{5BF38745-E939-421F-A324-DA617D311344}" srcOrd="0" destOrd="0" presId="urn:microsoft.com/office/officeart/2005/8/layout/hierarchy6"/>
    <dgm:cxn modelId="{B1070349-992B-4EB5-AA51-79C2C9603C69}" type="presParOf" srcId="{CDCEED3B-2B8E-4808-B673-C1593069F1F3}" destId="{7E3DFFF1-7BC6-4550-87F4-6DB43C0E931F}" srcOrd="0" destOrd="0" presId="urn:microsoft.com/office/officeart/2005/8/layout/hierarchy6"/>
    <dgm:cxn modelId="{60A38CA2-C996-464C-B5F0-E3766AB12439}" type="presParOf" srcId="{7E3DFFF1-7BC6-4550-87F4-6DB43C0E931F}" destId="{7850F08E-36D0-483C-AF2D-8043A0271E3D}" srcOrd="0" destOrd="0" presId="urn:microsoft.com/office/officeart/2005/8/layout/hierarchy6"/>
    <dgm:cxn modelId="{75B5193A-6B67-4F0B-992D-76D2936607FE}" type="presParOf" srcId="{7850F08E-36D0-483C-AF2D-8043A0271E3D}" destId="{834254EE-85CE-455B-B368-3400ED5E6A31}" srcOrd="0" destOrd="0" presId="urn:microsoft.com/office/officeart/2005/8/layout/hierarchy6"/>
    <dgm:cxn modelId="{0CF9B419-5A3F-4CF6-8084-F59451E6EA92}" type="presParOf" srcId="{834254EE-85CE-455B-B368-3400ED5E6A31}" destId="{177B06A3-D4B3-49B7-A64E-30EDACF9EDE7}" srcOrd="0" destOrd="0" presId="urn:microsoft.com/office/officeart/2005/8/layout/hierarchy6"/>
    <dgm:cxn modelId="{2E4A2FBB-2EBC-4FBB-A5EF-A7CBA81CE601}" type="presParOf" srcId="{834254EE-85CE-455B-B368-3400ED5E6A31}" destId="{BF8B87C8-6FCE-47AA-8EA4-6A32A4860841}" srcOrd="1" destOrd="0" presId="urn:microsoft.com/office/officeart/2005/8/layout/hierarchy6"/>
    <dgm:cxn modelId="{D43B21B3-1919-47A5-AB78-9C17873B2903}" type="presParOf" srcId="{BF8B87C8-6FCE-47AA-8EA4-6A32A4860841}" destId="{05330BF4-02BC-447D-AE89-D63D45C3A93E}" srcOrd="0" destOrd="0" presId="urn:microsoft.com/office/officeart/2005/8/layout/hierarchy6"/>
    <dgm:cxn modelId="{315512D1-AD8F-4ED6-9E09-4BF601FF3741}" type="presParOf" srcId="{BF8B87C8-6FCE-47AA-8EA4-6A32A4860841}" destId="{A30B9CE6-A898-43CE-AD8E-0AE7DF2E6259}" srcOrd="1" destOrd="0" presId="urn:microsoft.com/office/officeart/2005/8/layout/hierarchy6"/>
    <dgm:cxn modelId="{9241ED34-125A-47FB-90B9-FF56FA954460}" type="presParOf" srcId="{A30B9CE6-A898-43CE-AD8E-0AE7DF2E6259}" destId="{35C3C190-B8BB-4CBF-A6B3-9DAABD7FA097}" srcOrd="0" destOrd="0" presId="urn:microsoft.com/office/officeart/2005/8/layout/hierarchy6"/>
    <dgm:cxn modelId="{0D14564C-2118-458A-BDCB-7B40419EB818}" type="presParOf" srcId="{A30B9CE6-A898-43CE-AD8E-0AE7DF2E6259}" destId="{A5CFEFDC-6055-4D91-804D-4882D2EC0129}" srcOrd="1" destOrd="0" presId="urn:microsoft.com/office/officeart/2005/8/layout/hierarchy6"/>
    <dgm:cxn modelId="{932D92F3-C82F-4028-AB75-4B2DA6321A90}" type="presParOf" srcId="{A5CFEFDC-6055-4D91-804D-4882D2EC0129}" destId="{5E224B15-D77D-40AC-85D9-B2CBD356EB1C}" srcOrd="0" destOrd="0" presId="urn:microsoft.com/office/officeart/2005/8/layout/hierarchy6"/>
    <dgm:cxn modelId="{31EBA683-22BD-46E5-A701-E35FEFFFBBA4}" type="presParOf" srcId="{A5CFEFDC-6055-4D91-804D-4882D2EC0129}" destId="{4FCB3311-B383-4E1E-84DD-C758914181B6}" srcOrd="1" destOrd="0" presId="urn:microsoft.com/office/officeart/2005/8/layout/hierarchy6"/>
    <dgm:cxn modelId="{7C2A8A53-EBA4-421B-A71C-1CEC4397C13A}" type="presParOf" srcId="{4FCB3311-B383-4E1E-84DD-C758914181B6}" destId="{1A5C177B-AF58-4FE8-990D-F9F76537A6B5}" srcOrd="0" destOrd="0" presId="urn:microsoft.com/office/officeart/2005/8/layout/hierarchy6"/>
    <dgm:cxn modelId="{01993C8F-4EDA-42F1-B766-1E1CD3E0FCED}" type="presParOf" srcId="{4FCB3311-B383-4E1E-84DD-C758914181B6}" destId="{3ABCCF20-2351-4AB0-BAF3-982F0BB1B134}" srcOrd="1" destOrd="0" presId="urn:microsoft.com/office/officeart/2005/8/layout/hierarchy6"/>
    <dgm:cxn modelId="{14B9ED32-EA32-4896-91BD-7322FE623843}" type="presParOf" srcId="{A5CFEFDC-6055-4D91-804D-4882D2EC0129}" destId="{E1072AF9-EEE0-4865-ADCB-D7BD7A71E66D}" srcOrd="2" destOrd="0" presId="urn:microsoft.com/office/officeart/2005/8/layout/hierarchy6"/>
    <dgm:cxn modelId="{8A69599D-86CC-41D6-B78F-5DDDC6D82A07}" type="presParOf" srcId="{A5CFEFDC-6055-4D91-804D-4882D2EC0129}" destId="{4514C8EF-D881-4AA4-AAA8-0AEF31917C69}" srcOrd="3" destOrd="0" presId="urn:microsoft.com/office/officeart/2005/8/layout/hierarchy6"/>
    <dgm:cxn modelId="{3298EF67-1652-4583-A97B-42653FBAC90A}" type="presParOf" srcId="{4514C8EF-D881-4AA4-AAA8-0AEF31917C69}" destId="{1D154B5E-9761-4FF3-ABD3-47A255D70351}" srcOrd="0" destOrd="0" presId="urn:microsoft.com/office/officeart/2005/8/layout/hierarchy6"/>
    <dgm:cxn modelId="{84D93F46-7CEC-48EB-BE09-D18DA0C27DE7}" type="presParOf" srcId="{4514C8EF-D881-4AA4-AAA8-0AEF31917C69}" destId="{AFA7485D-BEDA-45C6-9D79-7DA4F4070BFC}" srcOrd="1" destOrd="0" presId="urn:microsoft.com/office/officeart/2005/8/layout/hierarchy6"/>
    <dgm:cxn modelId="{9D1F2797-FC4B-46E8-9C54-B4F77ACAC8E7}" type="presParOf" srcId="{BF8B87C8-6FCE-47AA-8EA4-6A32A4860841}" destId="{E7E294C4-0198-4179-B973-5D4C45258D03}" srcOrd="2" destOrd="0" presId="urn:microsoft.com/office/officeart/2005/8/layout/hierarchy6"/>
    <dgm:cxn modelId="{39B5B57E-7D04-4995-A6E7-565E1976063E}" type="presParOf" srcId="{BF8B87C8-6FCE-47AA-8EA4-6A32A4860841}" destId="{F1E1F0BB-BFE1-4F94-95D4-413816FFC4B2}" srcOrd="3" destOrd="0" presId="urn:microsoft.com/office/officeart/2005/8/layout/hierarchy6"/>
    <dgm:cxn modelId="{EF4DAF00-BB05-4993-A659-DBBF7421ECD4}" type="presParOf" srcId="{F1E1F0BB-BFE1-4F94-95D4-413816FFC4B2}" destId="{7F9AAAEF-DD66-4DF0-B463-77539381EB75}" srcOrd="0" destOrd="0" presId="urn:microsoft.com/office/officeart/2005/8/layout/hierarchy6"/>
    <dgm:cxn modelId="{624C9560-16B2-4E91-B4F1-863E8ADD83BD}" type="presParOf" srcId="{F1E1F0BB-BFE1-4F94-95D4-413816FFC4B2}" destId="{BAADE6A4-01EF-4E2C-B78B-F54DD10DD65C}" srcOrd="1" destOrd="0" presId="urn:microsoft.com/office/officeart/2005/8/layout/hierarchy6"/>
    <dgm:cxn modelId="{2612FBC6-C239-4555-9F18-A0A2FC962F83}" type="presParOf" srcId="{BAADE6A4-01EF-4E2C-B78B-F54DD10DD65C}" destId="{437B9658-FCC9-4060-8234-168D5E27ED9E}" srcOrd="0" destOrd="0" presId="urn:microsoft.com/office/officeart/2005/8/layout/hierarchy6"/>
    <dgm:cxn modelId="{57D71C96-8021-4D09-A969-AC8474DFA147}" type="presParOf" srcId="{BAADE6A4-01EF-4E2C-B78B-F54DD10DD65C}" destId="{4B4E9F05-BE22-4ECA-85F6-215612A64C4E}" srcOrd="1" destOrd="0" presId="urn:microsoft.com/office/officeart/2005/8/layout/hierarchy6"/>
    <dgm:cxn modelId="{3BFD3311-2419-4CD5-888A-08C4661CDD67}" type="presParOf" srcId="{4B4E9F05-BE22-4ECA-85F6-215612A64C4E}" destId="{E49D9EBA-7C0E-4E63-A2F9-BB814CFC1584}" srcOrd="0" destOrd="0" presId="urn:microsoft.com/office/officeart/2005/8/layout/hierarchy6"/>
    <dgm:cxn modelId="{E9DB17B9-DB02-4B8F-AA64-602311037A53}" type="presParOf" srcId="{4B4E9F05-BE22-4ECA-85F6-215612A64C4E}" destId="{72F91C45-0F7B-4E8F-A315-9925433140E6}" srcOrd="1" destOrd="0" presId="urn:microsoft.com/office/officeart/2005/8/layout/hierarchy6"/>
    <dgm:cxn modelId="{CFF9E65E-D35A-4ECD-8B6F-AD342C2B1B4C}" type="presParOf" srcId="{BAADE6A4-01EF-4E2C-B78B-F54DD10DD65C}" destId="{DE2798AC-30FF-4EFB-A290-2F4C9C17CD4C}" srcOrd="2" destOrd="0" presId="urn:microsoft.com/office/officeart/2005/8/layout/hierarchy6"/>
    <dgm:cxn modelId="{2F084006-CB4C-42E6-8310-153DBEB51A2F}" type="presParOf" srcId="{BAADE6A4-01EF-4E2C-B78B-F54DD10DD65C}" destId="{622D2C7C-7548-4F7C-B92F-A22ED6DA5D1D}" srcOrd="3" destOrd="0" presId="urn:microsoft.com/office/officeart/2005/8/layout/hierarchy6"/>
    <dgm:cxn modelId="{BD097CA8-083A-4E53-9903-CB19330B0343}" type="presParOf" srcId="{622D2C7C-7548-4F7C-B92F-A22ED6DA5D1D}" destId="{5BF38745-E939-421F-A324-DA617D311344}" srcOrd="0" destOrd="0" presId="urn:microsoft.com/office/officeart/2005/8/layout/hierarchy6"/>
    <dgm:cxn modelId="{5634CEF3-71E5-4913-903F-9FA40F9F5412}" type="presParOf" srcId="{622D2C7C-7548-4F7C-B92F-A22ED6DA5D1D}" destId="{0D0EF211-B279-4D00-A22E-4FDC81CE6C24}" srcOrd="1" destOrd="0" presId="urn:microsoft.com/office/officeart/2005/8/layout/hierarchy6"/>
    <dgm:cxn modelId="{9A2E1EFC-E5A3-42CE-BE1D-042488325CCA}" type="presParOf" srcId="{CDCEED3B-2B8E-4808-B673-C1593069F1F3}" destId="{D9564E5B-99A1-4E7D-B1E7-8C2A8E4FB4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51FE2-EC71-4A0B-9B30-B9106E4C26D5}">
      <dsp:nvSpPr>
        <dsp:cNvPr id="0" name=""/>
        <dsp:cNvSpPr/>
      </dsp:nvSpPr>
      <dsp:spPr>
        <a:xfrm>
          <a:off x="3733163" y="3176435"/>
          <a:ext cx="854642" cy="276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67"/>
              </a:lnTo>
              <a:lnTo>
                <a:pt x="854642" y="179067"/>
              </a:lnTo>
              <a:lnTo>
                <a:pt x="854642" y="27625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EC0B7-61BD-4287-A765-58E99F58EDAF}">
      <dsp:nvSpPr>
        <dsp:cNvPr id="0" name=""/>
        <dsp:cNvSpPr/>
      </dsp:nvSpPr>
      <dsp:spPr>
        <a:xfrm>
          <a:off x="2877363" y="3176435"/>
          <a:ext cx="855799" cy="276687"/>
        </a:xfrm>
        <a:custGeom>
          <a:avLst/>
          <a:gdLst/>
          <a:ahLst/>
          <a:cxnLst/>
          <a:rect l="0" t="0" r="0" b="0"/>
          <a:pathLst>
            <a:path>
              <a:moveTo>
                <a:pt x="855799" y="0"/>
              </a:moveTo>
              <a:lnTo>
                <a:pt x="855799" y="179503"/>
              </a:lnTo>
              <a:lnTo>
                <a:pt x="0" y="179503"/>
              </a:lnTo>
              <a:lnTo>
                <a:pt x="0" y="2766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4CC62-0F92-4BEF-AF8F-46718E90142D}">
      <dsp:nvSpPr>
        <dsp:cNvPr id="0" name=""/>
        <dsp:cNvSpPr/>
      </dsp:nvSpPr>
      <dsp:spPr>
        <a:xfrm>
          <a:off x="3686864" y="2251522"/>
          <a:ext cx="91440" cy="3029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750"/>
              </a:lnTo>
              <a:lnTo>
                <a:pt x="46298" y="205750"/>
              </a:lnTo>
              <a:lnTo>
                <a:pt x="46298" y="30293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F7035-2CD9-4889-B59C-C91BDB9A8EF7}">
      <dsp:nvSpPr>
        <dsp:cNvPr id="0" name=""/>
        <dsp:cNvSpPr/>
      </dsp:nvSpPr>
      <dsp:spPr>
        <a:xfrm>
          <a:off x="2449753" y="1433620"/>
          <a:ext cx="1282831" cy="19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39"/>
              </a:lnTo>
              <a:lnTo>
                <a:pt x="1282831" y="98739"/>
              </a:lnTo>
              <a:lnTo>
                <a:pt x="1282831" y="1959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EA85D-4E8D-4A37-91A9-4E6676237C36}">
      <dsp:nvSpPr>
        <dsp:cNvPr id="0" name=""/>
        <dsp:cNvSpPr/>
      </dsp:nvSpPr>
      <dsp:spPr>
        <a:xfrm>
          <a:off x="515741" y="2251522"/>
          <a:ext cx="651180" cy="289823"/>
        </a:xfrm>
        <a:custGeom>
          <a:avLst/>
          <a:gdLst/>
          <a:ahLst/>
          <a:cxnLst/>
          <a:rect l="0" t="0" r="0" b="0"/>
          <a:pathLst>
            <a:path>
              <a:moveTo>
                <a:pt x="651180" y="0"/>
              </a:moveTo>
              <a:lnTo>
                <a:pt x="651180" y="192639"/>
              </a:lnTo>
              <a:lnTo>
                <a:pt x="0" y="192639"/>
              </a:lnTo>
              <a:lnTo>
                <a:pt x="0" y="28982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938E9-0A78-4115-B6A3-D09437B3282D}">
      <dsp:nvSpPr>
        <dsp:cNvPr id="0" name=""/>
        <dsp:cNvSpPr/>
      </dsp:nvSpPr>
      <dsp:spPr>
        <a:xfrm>
          <a:off x="1166922" y="2251522"/>
          <a:ext cx="582433" cy="288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57"/>
              </a:lnTo>
              <a:lnTo>
                <a:pt x="582433" y="191457"/>
              </a:lnTo>
              <a:lnTo>
                <a:pt x="582433" y="2886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D2866-1845-48BC-9889-20C890A61778}">
      <dsp:nvSpPr>
        <dsp:cNvPr id="0" name=""/>
        <dsp:cNvSpPr/>
      </dsp:nvSpPr>
      <dsp:spPr>
        <a:xfrm>
          <a:off x="1166922" y="1433620"/>
          <a:ext cx="1282831" cy="195923"/>
        </a:xfrm>
        <a:custGeom>
          <a:avLst/>
          <a:gdLst/>
          <a:ahLst/>
          <a:cxnLst/>
          <a:rect l="0" t="0" r="0" b="0"/>
          <a:pathLst>
            <a:path>
              <a:moveTo>
                <a:pt x="1282831" y="0"/>
              </a:moveTo>
              <a:lnTo>
                <a:pt x="1282831" y="98739"/>
              </a:lnTo>
              <a:lnTo>
                <a:pt x="0" y="98739"/>
              </a:lnTo>
              <a:lnTo>
                <a:pt x="0" y="1959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CE49E-8473-4E27-B82A-D463324160E2}">
      <dsp:nvSpPr>
        <dsp:cNvPr id="0" name=""/>
        <dsp:cNvSpPr/>
      </dsp:nvSpPr>
      <dsp:spPr>
        <a:xfrm>
          <a:off x="2138764" y="811641"/>
          <a:ext cx="621978" cy="62197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1730D-E522-482F-806A-EA39D5229ECC}">
      <dsp:nvSpPr>
        <dsp:cNvPr id="0" name=""/>
        <dsp:cNvSpPr/>
      </dsp:nvSpPr>
      <dsp:spPr>
        <a:xfrm>
          <a:off x="2760742" y="810086"/>
          <a:ext cx="932968" cy="62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p1</a:t>
          </a:r>
        </a:p>
      </dsp:txBody>
      <dsp:txXfrm>
        <a:off x="2760742" y="810086"/>
        <a:ext cx="932968" cy="621978"/>
      </dsp:txXfrm>
    </dsp:sp>
    <dsp:sp modelId="{0EF81B10-E9F2-4727-88F0-267FF1313898}">
      <dsp:nvSpPr>
        <dsp:cNvPr id="0" name=""/>
        <dsp:cNvSpPr/>
      </dsp:nvSpPr>
      <dsp:spPr>
        <a:xfrm>
          <a:off x="855932" y="1629543"/>
          <a:ext cx="621978" cy="6219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FB188-AA66-4FC6-9535-C663CD956F16}">
      <dsp:nvSpPr>
        <dsp:cNvPr id="0" name=""/>
        <dsp:cNvSpPr/>
      </dsp:nvSpPr>
      <dsp:spPr>
        <a:xfrm>
          <a:off x="1477911" y="1627988"/>
          <a:ext cx="932968" cy="62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p2</a:t>
          </a:r>
        </a:p>
      </dsp:txBody>
      <dsp:txXfrm>
        <a:off x="1477911" y="1627988"/>
        <a:ext cx="932968" cy="621978"/>
      </dsp:txXfrm>
    </dsp:sp>
    <dsp:sp modelId="{EB433BA5-D1E6-4511-93C0-02F1555EC582}">
      <dsp:nvSpPr>
        <dsp:cNvPr id="0" name=""/>
        <dsp:cNvSpPr/>
      </dsp:nvSpPr>
      <dsp:spPr>
        <a:xfrm>
          <a:off x="1438366" y="2540164"/>
          <a:ext cx="621978" cy="6219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BD0D-F4E6-4ED0-82EB-86D3CE02BEE9}">
      <dsp:nvSpPr>
        <dsp:cNvPr id="0" name=""/>
        <dsp:cNvSpPr/>
      </dsp:nvSpPr>
      <dsp:spPr>
        <a:xfrm>
          <a:off x="2055449" y="2570025"/>
          <a:ext cx="932968" cy="62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p3</a:t>
          </a:r>
        </a:p>
      </dsp:txBody>
      <dsp:txXfrm>
        <a:off x="2055449" y="2570025"/>
        <a:ext cx="932968" cy="621978"/>
      </dsp:txXfrm>
    </dsp:sp>
    <dsp:sp modelId="{B6E8AECE-D3FA-4391-9544-97F395811AB3}">
      <dsp:nvSpPr>
        <dsp:cNvPr id="0" name=""/>
        <dsp:cNvSpPr/>
      </dsp:nvSpPr>
      <dsp:spPr>
        <a:xfrm>
          <a:off x="204752" y="2541345"/>
          <a:ext cx="621978" cy="62197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9B0C3-7457-4EDE-A025-243C351057EF}">
      <dsp:nvSpPr>
        <dsp:cNvPr id="0" name=""/>
        <dsp:cNvSpPr/>
      </dsp:nvSpPr>
      <dsp:spPr>
        <a:xfrm>
          <a:off x="859154" y="2570025"/>
          <a:ext cx="932968" cy="62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</a:t>
          </a:r>
        </a:p>
      </dsp:txBody>
      <dsp:txXfrm>
        <a:off x="859154" y="2570025"/>
        <a:ext cx="932968" cy="621978"/>
      </dsp:txXfrm>
    </dsp:sp>
    <dsp:sp modelId="{28D5B488-5F87-49EA-A3A1-C72D07D14789}">
      <dsp:nvSpPr>
        <dsp:cNvPr id="0" name=""/>
        <dsp:cNvSpPr/>
      </dsp:nvSpPr>
      <dsp:spPr>
        <a:xfrm>
          <a:off x="3421595" y="1629543"/>
          <a:ext cx="621978" cy="62197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6210F-2BD0-4516-9F99-4B360236FA34}">
      <dsp:nvSpPr>
        <dsp:cNvPr id="0" name=""/>
        <dsp:cNvSpPr/>
      </dsp:nvSpPr>
      <dsp:spPr>
        <a:xfrm>
          <a:off x="4043574" y="1627988"/>
          <a:ext cx="932968" cy="62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</a:t>
          </a:r>
        </a:p>
      </dsp:txBody>
      <dsp:txXfrm>
        <a:off x="4043574" y="1627988"/>
        <a:ext cx="932968" cy="621978"/>
      </dsp:txXfrm>
    </dsp:sp>
    <dsp:sp modelId="{BDD47990-033D-414F-9491-59BD8223C35A}">
      <dsp:nvSpPr>
        <dsp:cNvPr id="0" name=""/>
        <dsp:cNvSpPr/>
      </dsp:nvSpPr>
      <dsp:spPr>
        <a:xfrm>
          <a:off x="3422173" y="2554457"/>
          <a:ext cx="621978" cy="6219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7E1E4-50F8-4DBE-A82F-4292DFA46700}">
      <dsp:nvSpPr>
        <dsp:cNvPr id="0" name=""/>
        <dsp:cNvSpPr/>
      </dsp:nvSpPr>
      <dsp:spPr>
        <a:xfrm>
          <a:off x="4043574" y="2445890"/>
          <a:ext cx="932968" cy="62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p4</a:t>
          </a:r>
        </a:p>
      </dsp:txBody>
      <dsp:txXfrm>
        <a:off x="4043574" y="2445890"/>
        <a:ext cx="932968" cy="621978"/>
      </dsp:txXfrm>
    </dsp:sp>
    <dsp:sp modelId="{6DD76DF2-279A-49A2-8DDC-466D9416767C}">
      <dsp:nvSpPr>
        <dsp:cNvPr id="0" name=""/>
        <dsp:cNvSpPr/>
      </dsp:nvSpPr>
      <dsp:spPr>
        <a:xfrm>
          <a:off x="2566374" y="3453123"/>
          <a:ext cx="621978" cy="62197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921EA-46BA-4055-9D48-A30FBB14A63F}">
      <dsp:nvSpPr>
        <dsp:cNvPr id="0" name=""/>
        <dsp:cNvSpPr/>
      </dsp:nvSpPr>
      <dsp:spPr>
        <a:xfrm>
          <a:off x="3188353" y="3263792"/>
          <a:ext cx="932968" cy="62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0</a:t>
          </a:r>
        </a:p>
      </dsp:txBody>
      <dsp:txXfrm>
        <a:off x="3188353" y="3263792"/>
        <a:ext cx="932968" cy="621978"/>
      </dsp:txXfrm>
    </dsp:sp>
    <dsp:sp modelId="{CE2AEAE4-2073-4E44-BF37-ED9255A8D121}">
      <dsp:nvSpPr>
        <dsp:cNvPr id="0" name=""/>
        <dsp:cNvSpPr/>
      </dsp:nvSpPr>
      <dsp:spPr>
        <a:xfrm>
          <a:off x="4276816" y="3452687"/>
          <a:ext cx="621978" cy="6219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6D4C7-CED8-4A8D-AF3C-CFC67996F48C}">
      <dsp:nvSpPr>
        <dsp:cNvPr id="0" name=""/>
        <dsp:cNvSpPr/>
      </dsp:nvSpPr>
      <dsp:spPr>
        <a:xfrm>
          <a:off x="4898794" y="3263792"/>
          <a:ext cx="932968" cy="62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p5</a:t>
          </a:r>
        </a:p>
      </dsp:txBody>
      <dsp:txXfrm>
        <a:off x="4898794" y="3263792"/>
        <a:ext cx="932968" cy="621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B06A3-D4B3-49B7-A64E-30EDACF9EDE7}">
      <dsp:nvSpPr>
        <dsp:cNvPr id="0" name=""/>
        <dsp:cNvSpPr/>
      </dsp:nvSpPr>
      <dsp:spPr>
        <a:xfrm>
          <a:off x="1556103" y="598345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571663" y="613905"/>
        <a:ext cx="765780" cy="500147"/>
      </dsp:txXfrm>
    </dsp:sp>
    <dsp:sp modelId="{05330BF4-02BC-447D-AE89-D63D45C3A93E}">
      <dsp:nvSpPr>
        <dsp:cNvPr id="0" name=""/>
        <dsp:cNvSpPr/>
      </dsp:nvSpPr>
      <dsp:spPr>
        <a:xfrm>
          <a:off x="918583" y="1129612"/>
          <a:ext cx="1035970" cy="212506"/>
        </a:xfrm>
        <a:custGeom>
          <a:avLst/>
          <a:gdLst/>
          <a:ahLst/>
          <a:cxnLst/>
          <a:rect l="0" t="0" r="0" b="0"/>
          <a:pathLst>
            <a:path>
              <a:moveTo>
                <a:pt x="1035970" y="0"/>
              </a:moveTo>
              <a:lnTo>
                <a:pt x="1035970" y="106253"/>
              </a:lnTo>
              <a:lnTo>
                <a:pt x="0" y="106253"/>
              </a:lnTo>
              <a:lnTo>
                <a:pt x="0" y="212506"/>
              </a:lnTo>
            </a:path>
          </a:pathLst>
        </a:custGeom>
        <a:noFill/>
        <a:ln w="1587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3C190-B8BB-4CBF-A6B3-9DAABD7FA097}">
      <dsp:nvSpPr>
        <dsp:cNvPr id="0" name=""/>
        <dsp:cNvSpPr/>
      </dsp:nvSpPr>
      <dsp:spPr>
        <a:xfrm>
          <a:off x="520132" y="1342119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535692" y="1357679"/>
        <a:ext cx="765780" cy="500147"/>
      </dsp:txXfrm>
    </dsp:sp>
    <dsp:sp modelId="{5E224B15-D77D-40AC-85D9-B2CBD356EB1C}">
      <dsp:nvSpPr>
        <dsp:cNvPr id="0" name=""/>
        <dsp:cNvSpPr/>
      </dsp:nvSpPr>
      <dsp:spPr>
        <a:xfrm>
          <a:off x="400597" y="1873386"/>
          <a:ext cx="517985" cy="212506"/>
        </a:xfrm>
        <a:custGeom>
          <a:avLst/>
          <a:gdLst/>
          <a:ahLst/>
          <a:cxnLst/>
          <a:rect l="0" t="0" r="0" b="0"/>
          <a:pathLst>
            <a:path>
              <a:moveTo>
                <a:pt x="517985" y="0"/>
              </a:moveTo>
              <a:lnTo>
                <a:pt x="517985" y="106253"/>
              </a:lnTo>
              <a:lnTo>
                <a:pt x="0" y="106253"/>
              </a:lnTo>
              <a:lnTo>
                <a:pt x="0" y="212506"/>
              </a:lnTo>
            </a:path>
          </a:pathLst>
        </a:custGeom>
        <a:noFill/>
        <a:ln w="1587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C177B-AF58-4FE8-990D-F9F76537A6B5}">
      <dsp:nvSpPr>
        <dsp:cNvPr id="0" name=""/>
        <dsp:cNvSpPr/>
      </dsp:nvSpPr>
      <dsp:spPr>
        <a:xfrm>
          <a:off x="2147" y="2085893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p2</a:t>
          </a:r>
        </a:p>
      </dsp:txBody>
      <dsp:txXfrm>
        <a:off x="17707" y="2101453"/>
        <a:ext cx="765780" cy="500147"/>
      </dsp:txXfrm>
    </dsp:sp>
    <dsp:sp modelId="{E1072AF9-EEE0-4865-ADCB-D7BD7A71E66D}">
      <dsp:nvSpPr>
        <dsp:cNvPr id="0" name=""/>
        <dsp:cNvSpPr/>
      </dsp:nvSpPr>
      <dsp:spPr>
        <a:xfrm>
          <a:off x="918583" y="1873386"/>
          <a:ext cx="517985" cy="21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53"/>
              </a:lnTo>
              <a:lnTo>
                <a:pt x="517985" y="106253"/>
              </a:lnTo>
              <a:lnTo>
                <a:pt x="517985" y="212506"/>
              </a:lnTo>
            </a:path>
          </a:pathLst>
        </a:custGeom>
        <a:noFill/>
        <a:ln w="1587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54B5E-9761-4FF3-ABD3-47A255D70351}">
      <dsp:nvSpPr>
        <dsp:cNvPr id="0" name=""/>
        <dsp:cNvSpPr/>
      </dsp:nvSpPr>
      <dsp:spPr>
        <a:xfrm>
          <a:off x="1038118" y="2085893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p3</a:t>
          </a:r>
        </a:p>
      </dsp:txBody>
      <dsp:txXfrm>
        <a:off x="1053678" y="2101453"/>
        <a:ext cx="765780" cy="500147"/>
      </dsp:txXfrm>
    </dsp:sp>
    <dsp:sp modelId="{E7E294C4-0198-4179-B973-5D4C45258D03}">
      <dsp:nvSpPr>
        <dsp:cNvPr id="0" name=""/>
        <dsp:cNvSpPr/>
      </dsp:nvSpPr>
      <dsp:spPr>
        <a:xfrm>
          <a:off x="1954553" y="1129612"/>
          <a:ext cx="1035970" cy="21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53"/>
              </a:lnTo>
              <a:lnTo>
                <a:pt x="1035970" y="106253"/>
              </a:lnTo>
              <a:lnTo>
                <a:pt x="1035970" y="212506"/>
              </a:lnTo>
            </a:path>
          </a:pathLst>
        </a:custGeom>
        <a:noFill/>
        <a:ln w="1587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AAAEF-DD66-4DF0-B463-77539381EB75}">
      <dsp:nvSpPr>
        <dsp:cNvPr id="0" name=""/>
        <dsp:cNvSpPr/>
      </dsp:nvSpPr>
      <dsp:spPr>
        <a:xfrm>
          <a:off x="2592074" y="1342119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607634" y="1357679"/>
        <a:ext cx="765780" cy="500147"/>
      </dsp:txXfrm>
    </dsp:sp>
    <dsp:sp modelId="{437B9658-FCC9-4060-8234-168D5E27ED9E}">
      <dsp:nvSpPr>
        <dsp:cNvPr id="0" name=""/>
        <dsp:cNvSpPr/>
      </dsp:nvSpPr>
      <dsp:spPr>
        <a:xfrm>
          <a:off x="2472539" y="1873386"/>
          <a:ext cx="517985" cy="212506"/>
        </a:xfrm>
        <a:custGeom>
          <a:avLst/>
          <a:gdLst/>
          <a:ahLst/>
          <a:cxnLst/>
          <a:rect l="0" t="0" r="0" b="0"/>
          <a:pathLst>
            <a:path>
              <a:moveTo>
                <a:pt x="517985" y="0"/>
              </a:moveTo>
              <a:lnTo>
                <a:pt x="517985" y="106253"/>
              </a:lnTo>
              <a:lnTo>
                <a:pt x="0" y="106253"/>
              </a:lnTo>
              <a:lnTo>
                <a:pt x="0" y="212506"/>
              </a:lnTo>
            </a:path>
          </a:pathLst>
        </a:custGeom>
        <a:noFill/>
        <a:ln w="1587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D9EBA-7C0E-4E63-A2F9-BB814CFC1584}">
      <dsp:nvSpPr>
        <dsp:cNvPr id="0" name=""/>
        <dsp:cNvSpPr/>
      </dsp:nvSpPr>
      <dsp:spPr>
        <a:xfrm>
          <a:off x="2074089" y="2085893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p1</a:t>
          </a:r>
        </a:p>
      </dsp:txBody>
      <dsp:txXfrm>
        <a:off x="2089649" y="2101453"/>
        <a:ext cx="765780" cy="500147"/>
      </dsp:txXfrm>
    </dsp:sp>
    <dsp:sp modelId="{DE2798AC-30FF-4EFB-A290-2F4C9C17CD4C}">
      <dsp:nvSpPr>
        <dsp:cNvPr id="0" name=""/>
        <dsp:cNvSpPr/>
      </dsp:nvSpPr>
      <dsp:spPr>
        <a:xfrm>
          <a:off x="2990524" y="1873386"/>
          <a:ext cx="517985" cy="21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53"/>
              </a:lnTo>
              <a:lnTo>
                <a:pt x="517985" y="106253"/>
              </a:lnTo>
              <a:lnTo>
                <a:pt x="517985" y="212506"/>
              </a:lnTo>
            </a:path>
          </a:pathLst>
        </a:custGeom>
        <a:noFill/>
        <a:ln w="1587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38745-E939-421F-A324-DA617D311344}">
      <dsp:nvSpPr>
        <dsp:cNvPr id="0" name=""/>
        <dsp:cNvSpPr/>
      </dsp:nvSpPr>
      <dsp:spPr>
        <a:xfrm>
          <a:off x="3110059" y="2085893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p4</a:t>
          </a:r>
        </a:p>
      </dsp:txBody>
      <dsp:txXfrm>
        <a:off x="3125619" y="2101453"/>
        <a:ext cx="765780" cy="5001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B06A3-D4B3-49B7-A64E-30EDACF9EDE7}">
      <dsp:nvSpPr>
        <dsp:cNvPr id="0" name=""/>
        <dsp:cNvSpPr/>
      </dsp:nvSpPr>
      <dsp:spPr>
        <a:xfrm>
          <a:off x="1556103" y="598345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571663" y="613905"/>
        <a:ext cx="765780" cy="500147"/>
      </dsp:txXfrm>
    </dsp:sp>
    <dsp:sp modelId="{05330BF4-02BC-447D-AE89-D63D45C3A93E}">
      <dsp:nvSpPr>
        <dsp:cNvPr id="0" name=""/>
        <dsp:cNvSpPr/>
      </dsp:nvSpPr>
      <dsp:spPr>
        <a:xfrm>
          <a:off x="918583" y="1129612"/>
          <a:ext cx="1035970" cy="212506"/>
        </a:xfrm>
        <a:custGeom>
          <a:avLst/>
          <a:gdLst/>
          <a:ahLst/>
          <a:cxnLst/>
          <a:rect l="0" t="0" r="0" b="0"/>
          <a:pathLst>
            <a:path>
              <a:moveTo>
                <a:pt x="1035970" y="0"/>
              </a:moveTo>
              <a:lnTo>
                <a:pt x="1035970" y="106253"/>
              </a:lnTo>
              <a:lnTo>
                <a:pt x="0" y="106253"/>
              </a:lnTo>
              <a:lnTo>
                <a:pt x="0" y="212506"/>
              </a:lnTo>
            </a:path>
          </a:pathLst>
        </a:custGeom>
        <a:noFill/>
        <a:ln w="1587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3C190-B8BB-4CBF-A6B3-9DAABD7FA097}">
      <dsp:nvSpPr>
        <dsp:cNvPr id="0" name=""/>
        <dsp:cNvSpPr/>
      </dsp:nvSpPr>
      <dsp:spPr>
        <a:xfrm>
          <a:off x="520132" y="1342119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535692" y="1357679"/>
        <a:ext cx="765780" cy="500147"/>
      </dsp:txXfrm>
    </dsp:sp>
    <dsp:sp modelId="{5E224B15-D77D-40AC-85D9-B2CBD356EB1C}">
      <dsp:nvSpPr>
        <dsp:cNvPr id="0" name=""/>
        <dsp:cNvSpPr/>
      </dsp:nvSpPr>
      <dsp:spPr>
        <a:xfrm>
          <a:off x="400597" y="1873386"/>
          <a:ext cx="517985" cy="212506"/>
        </a:xfrm>
        <a:custGeom>
          <a:avLst/>
          <a:gdLst/>
          <a:ahLst/>
          <a:cxnLst/>
          <a:rect l="0" t="0" r="0" b="0"/>
          <a:pathLst>
            <a:path>
              <a:moveTo>
                <a:pt x="517985" y="0"/>
              </a:moveTo>
              <a:lnTo>
                <a:pt x="517985" y="106253"/>
              </a:lnTo>
              <a:lnTo>
                <a:pt x="0" y="106253"/>
              </a:lnTo>
              <a:lnTo>
                <a:pt x="0" y="212506"/>
              </a:lnTo>
            </a:path>
          </a:pathLst>
        </a:custGeom>
        <a:noFill/>
        <a:ln w="1587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C177B-AF58-4FE8-990D-F9F76537A6B5}">
      <dsp:nvSpPr>
        <dsp:cNvPr id="0" name=""/>
        <dsp:cNvSpPr/>
      </dsp:nvSpPr>
      <dsp:spPr>
        <a:xfrm>
          <a:off x="2147" y="2085893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7707" y="2101453"/>
        <a:ext cx="765780" cy="500147"/>
      </dsp:txXfrm>
    </dsp:sp>
    <dsp:sp modelId="{E1072AF9-EEE0-4865-ADCB-D7BD7A71E66D}">
      <dsp:nvSpPr>
        <dsp:cNvPr id="0" name=""/>
        <dsp:cNvSpPr/>
      </dsp:nvSpPr>
      <dsp:spPr>
        <a:xfrm>
          <a:off x="918583" y="1873386"/>
          <a:ext cx="517985" cy="21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53"/>
              </a:lnTo>
              <a:lnTo>
                <a:pt x="517985" y="106253"/>
              </a:lnTo>
              <a:lnTo>
                <a:pt x="517985" y="212506"/>
              </a:lnTo>
            </a:path>
          </a:pathLst>
        </a:custGeom>
        <a:noFill/>
        <a:ln w="1587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54B5E-9761-4FF3-ABD3-47A255D70351}">
      <dsp:nvSpPr>
        <dsp:cNvPr id="0" name=""/>
        <dsp:cNvSpPr/>
      </dsp:nvSpPr>
      <dsp:spPr>
        <a:xfrm>
          <a:off x="1038118" y="2085893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053678" y="2101453"/>
        <a:ext cx="765780" cy="500147"/>
      </dsp:txXfrm>
    </dsp:sp>
    <dsp:sp modelId="{E7E294C4-0198-4179-B973-5D4C45258D03}">
      <dsp:nvSpPr>
        <dsp:cNvPr id="0" name=""/>
        <dsp:cNvSpPr/>
      </dsp:nvSpPr>
      <dsp:spPr>
        <a:xfrm>
          <a:off x="1954553" y="1129612"/>
          <a:ext cx="1035970" cy="21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53"/>
              </a:lnTo>
              <a:lnTo>
                <a:pt x="1035970" y="106253"/>
              </a:lnTo>
              <a:lnTo>
                <a:pt x="1035970" y="212506"/>
              </a:lnTo>
            </a:path>
          </a:pathLst>
        </a:custGeom>
        <a:noFill/>
        <a:ln w="1587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AAAEF-DD66-4DF0-B463-77539381EB75}">
      <dsp:nvSpPr>
        <dsp:cNvPr id="0" name=""/>
        <dsp:cNvSpPr/>
      </dsp:nvSpPr>
      <dsp:spPr>
        <a:xfrm>
          <a:off x="2592074" y="1342119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607634" y="1357679"/>
        <a:ext cx="765780" cy="500147"/>
      </dsp:txXfrm>
    </dsp:sp>
    <dsp:sp modelId="{437B9658-FCC9-4060-8234-168D5E27ED9E}">
      <dsp:nvSpPr>
        <dsp:cNvPr id="0" name=""/>
        <dsp:cNvSpPr/>
      </dsp:nvSpPr>
      <dsp:spPr>
        <a:xfrm>
          <a:off x="2472539" y="1873386"/>
          <a:ext cx="517985" cy="212506"/>
        </a:xfrm>
        <a:custGeom>
          <a:avLst/>
          <a:gdLst/>
          <a:ahLst/>
          <a:cxnLst/>
          <a:rect l="0" t="0" r="0" b="0"/>
          <a:pathLst>
            <a:path>
              <a:moveTo>
                <a:pt x="517985" y="0"/>
              </a:moveTo>
              <a:lnTo>
                <a:pt x="517985" y="106253"/>
              </a:lnTo>
              <a:lnTo>
                <a:pt x="0" y="106253"/>
              </a:lnTo>
              <a:lnTo>
                <a:pt x="0" y="212506"/>
              </a:lnTo>
            </a:path>
          </a:pathLst>
        </a:custGeom>
        <a:noFill/>
        <a:ln w="1587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D9EBA-7C0E-4E63-A2F9-BB814CFC1584}">
      <dsp:nvSpPr>
        <dsp:cNvPr id="0" name=""/>
        <dsp:cNvSpPr/>
      </dsp:nvSpPr>
      <dsp:spPr>
        <a:xfrm>
          <a:off x="2074089" y="2085893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p5</a:t>
          </a:r>
        </a:p>
      </dsp:txBody>
      <dsp:txXfrm>
        <a:off x="2089649" y="2101453"/>
        <a:ext cx="765780" cy="500147"/>
      </dsp:txXfrm>
    </dsp:sp>
    <dsp:sp modelId="{DE2798AC-30FF-4EFB-A290-2F4C9C17CD4C}">
      <dsp:nvSpPr>
        <dsp:cNvPr id="0" name=""/>
        <dsp:cNvSpPr/>
      </dsp:nvSpPr>
      <dsp:spPr>
        <a:xfrm>
          <a:off x="2990524" y="1873386"/>
          <a:ext cx="517985" cy="21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53"/>
              </a:lnTo>
              <a:lnTo>
                <a:pt x="517985" y="106253"/>
              </a:lnTo>
              <a:lnTo>
                <a:pt x="517985" y="212506"/>
              </a:lnTo>
            </a:path>
          </a:pathLst>
        </a:custGeom>
        <a:noFill/>
        <a:ln w="1587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38745-E939-421F-A324-DA617D311344}">
      <dsp:nvSpPr>
        <dsp:cNvPr id="0" name=""/>
        <dsp:cNvSpPr/>
      </dsp:nvSpPr>
      <dsp:spPr>
        <a:xfrm>
          <a:off x="3110059" y="2085893"/>
          <a:ext cx="796900" cy="53126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p5</a:t>
          </a:r>
        </a:p>
      </dsp:txBody>
      <dsp:txXfrm>
        <a:off x="3125619" y="2101453"/>
        <a:ext cx="765780" cy="500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B0A052-1D79-493B-A6D2-2BA1821949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663FB-3295-4FC1-BE20-895FC93A09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AFDCD-B50A-419F-A576-2468CC5869F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595BA-F7D0-4C02-B9CF-F1E85EE8B0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4923D-E0C5-49C1-8AD5-8C3412993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57B81-65CE-4F11-A97F-B07F1E6E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FF8BF-E27B-4091-9543-1C18F5D98B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7C971-1827-4C30-A606-A5ED396C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32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7C971-1827-4C30-A606-A5ED396C85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F442F4-A09F-4009-B722-52D2B4310370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FF45-439E-44F3-9894-F2F6DB256BAD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E40-8F1C-4FEF-B7D2-A865A78EF283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C9AE-BD4E-402D-9E69-28F070391466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00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D07E-11B6-4F67-8C87-0F0A06531A04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B484-D8F1-42AD-9E6E-9477867280EC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0AA-66A9-40F2-B3AA-1B18A8E1EE85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5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3E8-78C5-4CAE-A962-EC48A7AE5425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5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3A59-3E6D-428B-AECB-E50641C2E802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8CA6-4319-45BE-B288-DE3EEC88CF8B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polimi switching and routing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7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ABDF-F801-4FD6-8782-2D7AEFDBA6F6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polimi switching and routing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2F4-5870-446A-96B2-CDCF95ACFD18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1F9AA3-9200-416E-9160-5F402D12FE52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polimi switching and routing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7FC-C417-4C98-BC8A-B749681081F3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F494-AADE-4FA3-8F4A-73F22D00085D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23BE-C155-4570-B2A1-7255A52B3EF7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A074-4205-4E50-ADEC-7D2407B5F028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8D2-43C5-4FA3-9466-C06EDF705983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6A14-0433-4C87-935D-CCFC91391B04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A70-6109-4020-9678-B737A860F569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CAC5-8A67-4773-98D4-87AE51ED6634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7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FAF5-E571-4AE9-B2BF-4B36F1708217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polimi switching and routing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7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0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0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5" name="CasellaDiTesto 4">
            <a:extLst>
              <a:ext uri="{FF2B5EF4-FFF2-40B4-BE49-F238E27FC236}">
                <a16:creationId xmlns:a16="http://schemas.microsoft.com/office/drawing/2014/main" id="{2D11B00D-E8E9-4D86-BC0B-E07ACEA5502F}"/>
              </a:ext>
            </a:extLst>
          </p:cNvPr>
          <p:cNvSpPr txBox="1"/>
          <p:nvPr/>
        </p:nvSpPr>
        <p:spPr>
          <a:xfrm>
            <a:off x="2926388" y="5234448"/>
            <a:ext cx="87759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Switching and Routing-2019/20          </a:t>
            </a:r>
            <a:r>
              <a:rPr lang="it-IT" sz="1400" dirty="0"/>
              <a:t>Professor:  </a:t>
            </a:r>
            <a:r>
              <a:rPr lang="it-IT" sz="1400" b="1" dirty="0"/>
              <a:t>Guido Alberto Maier          </a:t>
            </a:r>
            <a:r>
              <a:rPr lang="it-IT" sz="1400" dirty="0"/>
              <a:t>Tutor: </a:t>
            </a:r>
            <a:r>
              <a:rPr lang="it-IT" sz="1400" b="1" dirty="0"/>
              <a:t>Sebastian Troia          </a:t>
            </a:r>
            <a:r>
              <a:rPr lang="it-IT" sz="1700" b="1" dirty="0"/>
              <a:t>Group 2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04534-444B-441F-B553-875DAC283B5D}"/>
              </a:ext>
            </a:extLst>
          </p:cNvPr>
          <p:cNvSpPr/>
          <p:nvPr/>
        </p:nvSpPr>
        <p:spPr>
          <a:xfrm>
            <a:off x="2660073" y="3692612"/>
            <a:ext cx="9531926" cy="1404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F4F697-E9DD-4C6D-ABD3-6E0E126C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711" y="3859328"/>
            <a:ext cx="8611951" cy="82946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134770"/>
                </a:solidFill>
                <a:latin typeface="Franklin Gothic Heavy" panose="020B0903020102020204" pitchFamily="34" charset="0"/>
              </a:rPr>
              <a:t>Ip lookup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9CD2D-4B26-4F70-A2C0-551438A89F38}"/>
              </a:ext>
            </a:extLst>
          </p:cNvPr>
          <p:cNvSpPr txBox="1"/>
          <p:nvPr/>
        </p:nvSpPr>
        <p:spPr>
          <a:xfrm>
            <a:off x="7191456" y="4666132"/>
            <a:ext cx="445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34770"/>
                </a:solidFill>
                <a:latin typeface="Franklin Gothic Heavy" panose="020B0903020102020204" pitchFamily="34" charset="0"/>
              </a:rPr>
              <a:t>Algorithm implementation  &amp;  Complexity analysis </a:t>
            </a:r>
          </a:p>
        </p:txBody>
      </p:sp>
      <p:pic>
        <p:nvPicPr>
          <p:cNvPr id="1026" name="Picture 2" descr="Polytechnic University of Milan - Wikipedia">
            <a:extLst>
              <a:ext uri="{FF2B5EF4-FFF2-40B4-BE49-F238E27FC236}">
                <a16:creationId xmlns:a16="http://schemas.microsoft.com/office/drawing/2014/main" id="{604F4DCA-D98C-47B8-9AAC-95FEF6A8D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91" y="622995"/>
            <a:ext cx="1158683" cy="8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43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4C3B2-7EA1-4C65-92BE-DDC67DC8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45905-64A3-4579-B68D-BEA8A68D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polimi</a:t>
            </a:r>
            <a:r>
              <a:rPr lang="en-US" dirty="0"/>
              <a:t> switching and routing project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D0DE5E-EC44-4488-8A7C-E4EE9505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039708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Numerical results under the following conditions</a:t>
            </a:r>
          </a:p>
          <a:p>
            <a:pPr lvl="1"/>
            <a:r>
              <a:rPr lang="en-US" sz="1600" dirty="0"/>
              <a:t>Number of </a:t>
            </a:r>
            <a:r>
              <a:rPr lang="en-US" sz="1600" dirty="0" err="1"/>
              <a:t>ips</a:t>
            </a:r>
            <a:r>
              <a:rPr lang="en-US" sz="1600" dirty="0"/>
              <a:t>: 100 IPs</a:t>
            </a:r>
          </a:p>
          <a:p>
            <a:pPr lvl="1"/>
            <a:r>
              <a:rPr lang="en-US" sz="1600" dirty="0"/>
              <a:t>From To search entries : 5000 IPs</a:t>
            </a:r>
          </a:p>
          <a:p>
            <a:pPr lvl="1"/>
            <a:r>
              <a:rPr lang="en-US" sz="1600" dirty="0"/>
              <a:t>Sum of all lookup times: 0.031 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3" name="Title 3">
            <a:extLst>
              <a:ext uri="{FF2B5EF4-FFF2-40B4-BE49-F238E27FC236}">
                <a16:creationId xmlns:a16="http://schemas.microsoft.com/office/drawing/2014/main" id="{F2358644-38A1-4818-B16E-9F630AC28D76}"/>
              </a:ext>
            </a:extLst>
          </p:cNvPr>
          <p:cNvSpPr txBox="1">
            <a:spLocks/>
          </p:cNvSpPr>
          <p:nvPr/>
        </p:nvSpPr>
        <p:spPr>
          <a:xfrm>
            <a:off x="1094994" y="259290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Real run </a:t>
            </a:r>
            <a:r>
              <a:rPr lang="en-US" sz="4000" dirty="0" err="1"/>
              <a:t>Nfv</a:t>
            </a:r>
            <a:r>
              <a:rPr lang="en-US" sz="4000" dirty="0"/>
              <a:t> implement</a:t>
            </a:r>
          </a:p>
          <a:p>
            <a:r>
              <a:rPr lang="en-US" b="1" dirty="0"/>
              <a:t>	binary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D21B5-D35F-40C4-8B84-7D13DEA9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87" y="3380581"/>
            <a:ext cx="5534025" cy="723900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B734121-1A4C-42E1-9A6B-4A282DEDE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63" y="9524"/>
            <a:ext cx="1516567" cy="15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11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671A1-5FFF-405E-84DC-49B75DCD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FC03C-BCFE-45E2-9D22-46EDA84001F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656A34D-0C0C-449D-A4F1-D59249C4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255" y="2547938"/>
            <a:ext cx="5435806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Multibit tree</a:t>
            </a:r>
            <a:br>
              <a:rPr lang="en-US" sz="4000" dirty="0"/>
            </a:br>
            <a:r>
              <a:rPr lang="en-US" sz="4000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2F55A43F-6FAB-4772-A66A-E61F6AB73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8908" y="1377737"/>
                <a:ext cx="7133529" cy="4953213"/>
              </a:xfrm>
            </p:spPr>
            <p:txBody>
              <a:bodyPr anchor="t"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Performance</a:t>
                </a:r>
              </a:p>
              <a:p>
                <a:pPr marL="0" indent="0">
                  <a:buNone/>
                </a:pPr>
                <a:r>
                  <a:rPr lang="en-US" b="1" dirty="0"/>
                  <a:t>- </a:t>
                </a:r>
                <a:r>
                  <a:rPr lang="en-US" dirty="0"/>
                  <a:t>Lookup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Lookup speed improves k times by a k-bit tree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- </a:t>
                </a:r>
                <a:r>
                  <a:rPr lang="en-US" dirty="0"/>
                  <a:t>Update complexity: O(W/k+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Worst case: search through W/k nodes and access to each child of the last node (2k)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Where</a:t>
                </a:r>
              </a:p>
              <a:p>
                <a:pPr marL="0" indent="0">
                  <a:buNone/>
                </a:pPr>
                <a:r>
                  <a:rPr lang="en-US" b="1" dirty="0"/>
                  <a:t>W: </a:t>
                </a:r>
                <a:r>
                  <a:rPr lang="en-US" dirty="0"/>
                  <a:t>maximum length of the prefix</a:t>
                </a:r>
              </a:p>
              <a:p>
                <a:pPr marL="0" indent="0">
                  <a:buNone/>
                </a:pPr>
                <a:r>
                  <a:rPr lang="en-US" b="1" dirty="0"/>
                  <a:t>k: </a:t>
                </a:r>
                <a:r>
                  <a:rPr lang="en-US" dirty="0"/>
                  <a:t>length of lookup stride</a:t>
                </a: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2F55A43F-6FAB-4772-A66A-E61F6AB73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8908" y="1377737"/>
                <a:ext cx="7133529" cy="4953213"/>
              </a:xfrm>
              <a:blipFill>
                <a:blip r:embed="rId2"/>
                <a:stretch>
                  <a:fillRect l="-855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2" descr="Polytechnic University of Milan - Wikipedia">
            <a:extLst>
              <a:ext uri="{FF2B5EF4-FFF2-40B4-BE49-F238E27FC236}">
                <a16:creationId xmlns:a16="http://schemas.microsoft.com/office/drawing/2014/main" id="{991052A5-4C7A-417B-9FC2-C2DDA0C5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100" y="381349"/>
            <a:ext cx="922950" cy="6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3A331453-7309-4F0F-9F4F-24FB8C2C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0356" y="6295231"/>
            <a:ext cx="4876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polimi switching and routing project</a:t>
            </a:r>
          </a:p>
        </p:txBody>
      </p:sp>
    </p:spTree>
    <p:extLst>
      <p:ext uri="{BB962C8B-B14F-4D97-AF65-F5344CB8AC3E}">
        <p14:creationId xmlns:p14="http://schemas.microsoft.com/office/powerpoint/2010/main" val="398093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546B4-79F3-4A21-B77C-888EEE92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FC03C-BCFE-45E2-9D22-46EDA84001F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5984-0589-4A66-8597-296994EF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polimi switching and routing project</a:t>
            </a:r>
          </a:p>
        </p:txBody>
      </p:sp>
      <p:sp>
        <p:nvSpPr>
          <p:cNvPr id="54" name="Title 3">
            <a:extLst>
              <a:ext uri="{FF2B5EF4-FFF2-40B4-BE49-F238E27FC236}">
                <a16:creationId xmlns:a16="http://schemas.microsoft.com/office/drawing/2014/main" id="{3BEF8E0D-00DE-4C39-B2E4-8EFA97550BAC}"/>
              </a:ext>
            </a:extLst>
          </p:cNvPr>
          <p:cNvSpPr txBox="1">
            <a:spLocks/>
          </p:cNvSpPr>
          <p:nvPr/>
        </p:nvSpPr>
        <p:spPr>
          <a:xfrm>
            <a:off x="1519237" y="473869"/>
            <a:ext cx="595605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Real run </a:t>
            </a:r>
            <a:r>
              <a:rPr lang="en-US" sz="4000" dirty="0" err="1"/>
              <a:t>Nfv</a:t>
            </a:r>
            <a:r>
              <a:rPr lang="en-US" sz="4000" dirty="0"/>
              <a:t> implement</a:t>
            </a:r>
          </a:p>
          <a:p>
            <a:r>
              <a:rPr lang="en-US" b="1" dirty="0"/>
              <a:t>	multibit</a:t>
            </a:r>
          </a:p>
        </p:txBody>
      </p:sp>
      <p:sp>
        <p:nvSpPr>
          <p:cNvPr id="55" name="Content Placeholder 10">
            <a:extLst>
              <a:ext uri="{FF2B5EF4-FFF2-40B4-BE49-F238E27FC236}">
                <a16:creationId xmlns:a16="http://schemas.microsoft.com/office/drawing/2014/main" id="{0DB40F6E-A828-4DB8-925F-F5EBE0AB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5781675" cy="3971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Numerical results under the following conditions</a:t>
            </a:r>
          </a:p>
          <a:p>
            <a:pPr lvl="1"/>
            <a:r>
              <a:rPr lang="en-US" sz="1600" dirty="0"/>
              <a:t>Number of </a:t>
            </a:r>
            <a:r>
              <a:rPr lang="en-US" sz="1600" dirty="0" err="1"/>
              <a:t>ips</a:t>
            </a:r>
            <a:r>
              <a:rPr lang="en-US" sz="1600" dirty="0"/>
              <a:t>: 100 IPs</a:t>
            </a:r>
          </a:p>
          <a:p>
            <a:pPr lvl="1"/>
            <a:r>
              <a:rPr lang="en-US" sz="1600" dirty="0"/>
              <a:t>From To search entries : 5000 IPs</a:t>
            </a:r>
          </a:p>
          <a:p>
            <a:pPr lvl="1"/>
            <a:r>
              <a:rPr lang="en-US" sz="1600" dirty="0"/>
              <a:t>Stride : 3</a:t>
            </a:r>
          </a:p>
          <a:p>
            <a:pPr lvl="1"/>
            <a:r>
              <a:rPr lang="en-US" sz="1600" dirty="0"/>
              <a:t>Sum of all lookup times: 0.0135 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Stride : 4</a:t>
            </a:r>
          </a:p>
          <a:p>
            <a:pPr lvl="1"/>
            <a:r>
              <a:rPr lang="en-US" sz="1600" dirty="0"/>
              <a:t>Sum of all lookup times: 0.0090 s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5F8AE-C121-4DFE-B0F5-48CE268C9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3297239"/>
            <a:ext cx="5781675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5ABC5-59EA-4722-B4F8-ABA4769AA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0" y="4855505"/>
            <a:ext cx="5686425" cy="609600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946BE40-C894-433B-BCD5-3D1429E1F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63" y="9524"/>
            <a:ext cx="1516567" cy="15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7589C4AB-9222-43E8-A77F-5BA6975EC949}"/>
              </a:ext>
            </a:extLst>
          </p:cNvPr>
          <p:cNvSpPr txBox="1">
            <a:spLocks/>
          </p:cNvSpPr>
          <p:nvPr/>
        </p:nvSpPr>
        <p:spPr>
          <a:xfrm>
            <a:off x="896097" y="1717393"/>
            <a:ext cx="3066442" cy="2912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Compare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4BF8D-B97F-4739-8210-5C8D861E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7100" y="6115591"/>
            <a:ext cx="771089" cy="365125"/>
          </a:xfrm>
        </p:spPr>
        <p:txBody>
          <a:bodyPr/>
          <a:lstStyle/>
          <a:p>
            <a:fld id="{41FFC03C-BCFE-45E2-9D22-46EDA84001F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42" name="Content Placeholder 6">
            <a:extLst>
              <a:ext uri="{FF2B5EF4-FFF2-40B4-BE49-F238E27FC236}">
                <a16:creationId xmlns:a16="http://schemas.microsoft.com/office/drawing/2014/main" id="{B8301BD8-4165-4FC5-80F8-85A22C9F0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990167"/>
              </p:ext>
            </p:extLst>
          </p:nvPr>
        </p:nvGraphicFramePr>
        <p:xfrm>
          <a:off x="5202094" y="1238929"/>
          <a:ext cx="5845316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D66A1B-7C66-42F2-ADEE-16C8DF3E28C4}"/>
              </a:ext>
            </a:extLst>
          </p:cNvPr>
          <p:cNvSpPr txBox="1"/>
          <p:nvPr/>
        </p:nvSpPr>
        <p:spPr>
          <a:xfrm>
            <a:off x="5539763" y="4896013"/>
            <a:ext cx="620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results achieved by CPU: intel core i5 – 3320M – 2.6 GHz</a:t>
            </a:r>
          </a:p>
        </p:txBody>
      </p:sp>
      <p:pic>
        <p:nvPicPr>
          <p:cNvPr id="38" name="Picture 2" descr="Polytechnic University of Milan - Wikipedia">
            <a:extLst>
              <a:ext uri="{FF2B5EF4-FFF2-40B4-BE49-F238E27FC236}">
                <a16:creationId xmlns:a16="http://schemas.microsoft.com/office/drawing/2014/main" id="{28899DF8-DEBE-4D86-8E5F-F6EF2C97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100" y="381349"/>
            <a:ext cx="922950" cy="6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7B57EA-9FF6-4D86-B387-C6E711480408}"/>
              </a:ext>
            </a:extLst>
          </p:cNvPr>
          <p:cNvCxnSpPr>
            <a:cxnSpLocks/>
          </p:cNvCxnSpPr>
          <p:nvPr/>
        </p:nvCxnSpPr>
        <p:spPr>
          <a:xfrm>
            <a:off x="5007006" y="4768118"/>
            <a:ext cx="688505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Footer Placeholder 3">
            <a:extLst>
              <a:ext uri="{FF2B5EF4-FFF2-40B4-BE49-F238E27FC236}">
                <a16:creationId xmlns:a16="http://schemas.microsoft.com/office/drawing/2014/main" id="{3A4A6FDE-A928-46C4-9909-74BE98DA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0356" y="6295231"/>
            <a:ext cx="4876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polimi switching and routing project</a:t>
            </a:r>
          </a:p>
        </p:txBody>
      </p:sp>
    </p:spTree>
    <p:extLst>
      <p:ext uri="{BB962C8B-B14F-4D97-AF65-F5344CB8AC3E}">
        <p14:creationId xmlns:p14="http://schemas.microsoft.com/office/powerpoint/2010/main" val="279653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DD6D93-6F05-48F9-BD14-B83ED952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09" y="370636"/>
            <a:ext cx="5202965" cy="9128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average </a:t>
            </a:r>
            <a:r>
              <a:rPr lang="en-US" sz="3200" dirty="0"/>
              <a:t>Comparing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FE343CD6-87B3-4745-AED4-B1D1BBBDA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63" y="9524"/>
            <a:ext cx="1516567" cy="1516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4AE36-FE91-4A34-8D65-A2B957ED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2792" y="6357144"/>
            <a:ext cx="771089" cy="365125"/>
          </a:xfrm>
        </p:spPr>
        <p:txBody>
          <a:bodyPr/>
          <a:lstStyle/>
          <a:p>
            <a:fld id="{41FFC03C-BCFE-45E2-9D22-46EDA84001FB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4E36-90AD-4738-A14D-7E136965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polimi switching and routing project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DF0A4DF-EFBE-4938-9BAA-84DA77AB8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179541"/>
              </p:ext>
            </p:extLst>
          </p:nvPr>
        </p:nvGraphicFramePr>
        <p:xfrm>
          <a:off x="1073149" y="1723248"/>
          <a:ext cx="10168983" cy="44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Footer Placeholder 3">
            <a:extLst>
              <a:ext uri="{FF2B5EF4-FFF2-40B4-BE49-F238E27FC236}">
                <a16:creationId xmlns:a16="http://schemas.microsoft.com/office/drawing/2014/main" id="{9E5424ED-CFA7-46BC-BFB0-3C27596084C4}"/>
              </a:ext>
            </a:extLst>
          </p:cNvPr>
          <p:cNvSpPr txBox="1">
            <a:spLocks/>
          </p:cNvSpPr>
          <p:nvPr/>
        </p:nvSpPr>
        <p:spPr>
          <a:xfrm>
            <a:off x="1580356" y="6295231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polimi switching and routing project</a:t>
            </a:r>
          </a:p>
        </p:txBody>
      </p:sp>
    </p:spTree>
    <p:extLst>
      <p:ext uri="{BB962C8B-B14F-4D97-AF65-F5344CB8AC3E}">
        <p14:creationId xmlns:p14="http://schemas.microsoft.com/office/powerpoint/2010/main" val="244284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DD6D93-6F05-48F9-BD14-B83ED952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09" y="370636"/>
            <a:ext cx="5202965" cy="743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Cumulative </a:t>
            </a:r>
            <a:r>
              <a:rPr lang="en-US" sz="3100" dirty="0"/>
              <a:t>Comparing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FE343CD6-87B3-4745-AED4-B1D1BBBDA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63" y="9524"/>
            <a:ext cx="1516567" cy="1516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4AE36-FE91-4A34-8D65-A2B957ED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4897" y="6355196"/>
            <a:ext cx="771089" cy="365125"/>
          </a:xfrm>
        </p:spPr>
        <p:txBody>
          <a:bodyPr/>
          <a:lstStyle/>
          <a:p>
            <a:fld id="{41FFC03C-BCFE-45E2-9D22-46EDA84001FB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4E36-90AD-4738-A14D-7E136965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polimi switching and routing project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DF0A4DF-EFBE-4938-9BAA-84DA77AB8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445951"/>
              </p:ext>
            </p:extLst>
          </p:nvPr>
        </p:nvGraphicFramePr>
        <p:xfrm>
          <a:off x="1073149" y="1723248"/>
          <a:ext cx="10168983" cy="44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Footer Placeholder 3">
            <a:extLst>
              <a:ext uri="{FF2B5EF4-FFF2-40B4-BE49-F238E27FC236}">
                <a16:creationId xmlns:a16="http://schemas.microsoft.com/office/drawing/2014/main" id="{D908178C-6D7C-4732-90B5-F9C2255F1DEE}"/>
              </a:ext>
            </a:extLst>
          </p:cNvPr>
          <p:cNvSpPr txBox="1">
            <a:spLocks/>
          </p:cNvSpPr>
          <p:nvPr/>
        </p:nvSpPr>
        <p:spPr>
          <a:xfrm>
            <a:off x="1580356" y="6295231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polimi switching and routing project</a:t>
            </a:r>
          </a:p>
        </p:txBody>
      </p:sp>
    </p:spTree>
    <p:extLst>
      <p:ext uri="{BB962C8B-B14F-4D97-AF65-F5344CB8AC3E}">
        <p14:creationId xmlns:p14="http://schemas.microsoft.com/office/powerpoint/2010/main" val="300010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0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0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3504534-444B-441F-B553-875DAC283B5D}"/>
              </a:ext>
            </a:extLst>
          </p:cNvPr>
          <p:cNvSpPr/>
          <p:nvPr/>
        </p:nvSpPr>
        <p:spPr>
          <a:xfrm>
            <a:off x="2660073" y="3073782"/>
            <a:ext cx="9531926" cy="1404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F4F697-E9DD-4C6D-ABD3-6E0E126C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5224" y="3328778"/>
            <a:ext cx="8611951" cy="82946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* As it can be seen, the complexity of the multibit tree is “k” times lower than the complexity of the BINARY tree</a:t>
            </a:r>
          </a:p>
        </p:txBody>
      </p:sp>
      <p:pic>
        <p:nvPicPr>
          <p:cNvPr id="1026" name="Picture 2" descr="Polytechnic University of Milan - Wikipedia">
            <a:extLst>
              <a:ext uri="{FF2B5EF4-FFF2-40B4-BE49-F238E27FC236}">
                <a16:creationId xmlns:a16="http://schemas.microsoft.com/office/drawing/2014/main" id="{604F4DCA-D98C-47B8-9AAC-95FEF6A8D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03" y="488950"/>
            <a:ext cx="1023699" cy="75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D8B7514-2090-497D-B874-E29C8B7DB368}"/>
              </a:ext>
            </a:extLst>
          </p:cNvPr>
          <p:cNvSpPr txBox="1"/>
          <p:nvPr/>
        </p:nvSpPr>
        <p:spPr>
          <a:xfrm>
            <a:off x="3098005" y="5957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CONCLUSION</a:t>
            </a:r>
          </a:p>
        </p:txBody>
      </p:sp>
      <p:sp>
        <p:nvSpPr>
          <p:cNvPr id="65" name="Footer Placeholder 4">
            <a:extLst>
              <a:ext uri="{FF2B5EF4-FFF2-40B4-BE49-F238E27FC236}">
                <a16:creationId xmlns:a16="http://schemas.microsoft.com/office/drawing/2014/main" id="{581780C6-C857-47E6-8A18-50F9FC65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576" y="5899727"/>
            <a:ext cx="6239309" cy="365125"/>
          </a:xfrm>
        </p:spPr>
        <p:txBody>
          <a:bodyPr/>
          <a:lstStyle/>
          <a:p>
            <a:r>
              <a:rPr lang="en-US" dirty="0" err="1"/>
              <a:t>polimi</a:t>
            </a:r>
            <a:r>
              <a:rPr lang="en-US" dirty="0"/>
              <a:t> switching and routing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12139E-9AA4-431D-BB5F-F107B49910AE}"/>
              </a:ext>
            </a:extLst>
          </p:cNvPr>
          <p:cNvSpPr txBox="1"/>
          <p:nvPr/>
        </p:nvSpPr>
        <p:spPr>
          <a:xfrm>
            <a:off x="10262586" y="486727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0981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54E96BE-545F-49B3-84EF-DC98961F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13" y="218545"/>
            <a:ext cx="4954589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ip</a:t>
            </a:r>
            <a:r>
              <a:rPr lang="en-US" sz="4000" dirty="0"/>
              <a:t> lookup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3BE3F-FFF7-4476-9490-C0710590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B01D2-8F4F-444A-BDC1-BEDDF31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244071"/>
            <a:ext cx="6239309" cy="365125"/>
          </a:xfrm>
        </p:spPr>
        <p:txBody>
          <a:bodyPr/>
          <a:lstStyle/>
          <a:p>
            <a:r>
              <a:rPr lang="en-US" dirty="0" err="1"/>
              <a:t>polimi</a:t>
            </a:r>
            <a:r>
              <a:rPr lang="en-US" dirty="0"/>
              <a:t> switching and routing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E9CC5-51DD-4BD3-B99B-F5D724754754}"/>
              </a:ext>
            </a:extLst>
          </p:cNvPr>
          <p:cNvSpPr/>
          <p:nvPr/>
        </p:nvSpPr>
        <p:spPr>
          <a:xfrm>
            <a:off x="1230313" y="1957388"/>
            <a:ext cx="8658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router holds a routing table which contains prefix entries, and destination port.</a:t>
            </a:r>
          </a:p>
          <a:p>
            <a:pPr algn="just"/>
            <a:r>
              <a:rPr lang="en-US" dirty="0"/>
              <a:t>When a router receives a packet, it searches for the longest prefix of the destination IP address in its routing table. </a:t>
            </a:r>
          </a:p>
          <a:p>
            <a:endParaRPr lang="en-US" dirty="0"/>
          </a:p>
        </p:txBody>
      </p: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6A8ADDFA-09C6-42DF-B331-09BF78901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745" y="240254"/>
            <a:ext cx="1516567" cy="1516567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C7492A-1DC4-4A67-8C3E-2FC8AB236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35208"/>
              </p:ext>
            </p:extLst>
          </p:nvPr>
        </p:nvGraphicFramePr>
        <p:xfrm>
          <a:off x="2071588" y="5153470"/>
          <a:ext cx="6942337" cy="3159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133">
                  <a:extLst>
                    <a:ext uri="{9D8B030D-6E8A-4147-A177-3AD203B41FA5}">
                      <a16:colId xmlns:a16="http://schemas.microsoft.com/office/drawing/2014/main" val="3618866633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136924827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4192466836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3361021990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658650973"/>
                    </a:ext>
                  </a:extLst>
                </a:gridCol>
              </a:tblGrid>
              <a:tr h="3159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Network ID (Destination)</a:t>
                      </a:r>
                    </a:p>
                  </a:txBody>
                  <a:tcPr marL="77912" marR="77912" marT="38956" marB="389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Netmask</a:t>
                      </a:r>
                      <a:endParaRPr lang="en-US" sz="1500" dirty="0"/>
                    </a:p>
                  </a:txBody>
                  <a:tcPr marL="77912" marR="77912" marT="38956" marB="389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hope</a:t>
                      </a:r>
                      <a:endParaRPr lang="en-US" sz="1500" dirty="0"/>
                    </a:p>
                  </a:txBody>
                  <a:tcPr marL="77912" marR="77912" marT="38956" marB="389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en-US" sz="1500" dirty="0"/>
                    </a:p>
                  </a:txBody>
                  <a:tcPr marL="77912" marR="77912" marT="38956" marB="389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Metric</a:t>
                      </a:r>
                    </a:p>
                  </a:txBody>
                  <a:tcPr marL="77912" marR="77912" marT="38956" marB="38956" anchor="ctr"/>
                </a:tc>
                <a:extLst>
                  <a:ext uri="{0D108BD9-81ED-4DB2-BD59-A6C34878D82A}">
                    <a16:rowId xmlns:a16="http://schemas.microsoft.com/office/drawing/2014/main" val="341162385"/>
                  </a:ext>
                </a:extLst>
              </a:tr>
            </a:tbl>
          </a:graphicData>
        </a:graphic>
      </p:graphicFrame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0B9A3242-F73F-481E-812D-FFDDD06B0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727" y="3742498"/>
            <a:ext cx="679474" cy="679474"/>
          </a:xfrm>
          <a:prstGeom prst="rect">
            <a:avLst/>
          </a:prstGeom>
        </p:spPr>
      </p:pic>
      <p:pic>
        <p:nvPicPr>
          <p:cNvPr id="42" name="Graphic 41" descr="Toggle">
            <a:extLst>
              <a:ext uri="{FF2B5EF4-FFF2-40B4-BE49-F238E27FC236}">
                <a16:creationId xmlns:a16="http://schemas.microsoft.com/office/drawing/2014/main" id="{2CEA6F20-1A79-4BD5-86E8-26DE7B8BF4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75066" y="3745138"/>
            <a:ext cx="650193" cy="650193"/>
          </a:xfrm>
          <a:prstGeom prst="rect">
            <a:avLst/>
          </a:prstGeom>
        </p:spPr>
      </p:pic>
      <p:pic>
        <p:nvPicPr>
          <p:cNvPr id="54" name="Graphic 53" descr="Toggle">
            <a:extLst>
              <a:ext uri="{FF2B5EF4-FFF2-40B4-BE49-F238E27FC236}">
                <a16:creationId xmlns:a16="http://schemas.microsoft.com/office/drawing/2014/main" id="{CDDAB21F-E90B-4554-AB9F-B82EF6B76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85433" y="3733138"/>
            <a:ext cx="650193" cy="650193"/>
          </a:xfrm>
          <a:prstGeom prst="rect">
            <a:avLst/>
          </a:prstGeom>
        </p:spPr>
      </p:pic>
      <p:pic>
        <p:nvPicPr>
          <p:cNvPr id="60" name="Graphic 59" descr="Computer">
            <a:extLst>
              <a:ext uri="{FF2B5EF4-FFF2-40B4-BE49-F238E27FC236}">
                <a16:creationId xmlns:a16="http://schemas.microsoft.com/office/drawing/2014/main" id="{9BB56283-6D0D-4BAC-B10E-BF2A280883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90607" y="3403158"/>
            <a:ext cx="679474" cy="679474"/>
          </a:xfrm>
          <a:prstGeom prst="rect">
            <a:avLst/>
          </a:prstGeom>
        </p:spPr>
      </p:pic>
      <p:pic>
        <p:nvPicPr>
          <p:cNvPr id="62" name="Graphic 61" descr="Computer">
            <a:extLst>
              <a:ext uri="{FF2B5EF4-FFF2-40B4-BE49-F238E27FC236}">
                <a16:creationId xmlns:a16="http://schemas.microsoft.com/office/drawing/2014/main" id="{9D8D3806-7E0C-4D83-AA80-45A5C6857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31736" y="4207406"/>
            <a:ext cx="679474" cy="679474"/>
          </a:xfrm>
          <a:prstGeom prst="rect">
            <a:avLst/>
          </a:prstGeom>
        </p:spPr>
      </p:pic>
      <p:pic>
        <p:nvPicPr>
          <p:cNvPr id="64" name="Graphic 63" descr="Computer">
            <a:extLst>
              <a:ext uri="{FF2B5EF4-FFF2-40B4-BE49-F238E27FC236}">
                <a16:creationId xmlns:a16="http://schemas.microsoft.com/office/drawing/2014/main" id="{2EE5A893-AD20-4B18-B762-FD2F258A4A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6924" y="3293006"/>
            <a:ext cx="679474" cy="679474"/>
          </a:xfrm>
          <a:prstGeom prst="rect">
            <a:avLst/>
          </a:prstGeom>
        </p:spPr>
      </p:pic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1C40FDC3-B9A7-408B-8FA1-3829721A3E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6922" y="4095123"/>
            <a:ext cx="679474" cy="679474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7EC9B5-8B16-400C-B022-5683C28C2B65}"/>
              </a:ext>
            </a:extLst>
          </p:cNvPr>
          <p:cNvCxnSpPr>
            <a:cxnSpLocks/>
            <a:stCxn id="64" idx="3"/>
            <a:endCxn id="54" idx="1"/>
          </p:cNvCxnSpPr>
          <p:nvPr/>
        </p:nvCxnSpPr>
        <p:spPr>
          <a:xfrm>
            <a:off x="2586398" y="3632743"/>
            <a:ext cx="1099035" cy="42549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FAFE1FF-15EF-4BA2-80AD-968756E39BB4}"/>
              </a:ext>
            </a:extLst>
          </p:cNvPr>
          <p:cNvCxnSpPr>
            <a:cxnSpLocks/>
            <a:stCxn id="66" idx="3"/>
            <a:endCxn id="54" idx="1"/>
          </p:cNvCxnSpPr>
          <p:nvPr/>
        </p:nvCxnSpPr>
        <p:spPr>
          <a:xfrm flipV="1">
            <a:off x="2586396" y="4058235"/>
            <a:ext cx="1099037" cy="37662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2B16396-3BDE-4DC0-958F-DEFFAAD07FA9}"/>
              </a:ext>
            </a:extLst>
          </p:cNvPr>
          <p:cNvCxnSpPr>
            <a:stCxn id="54" idx="3"/>
            <a:endCxn id="11" idx="1"/>
          </p:cNvCxnSpPr>
          <p:nvPr/>
        </p:nvCxnSpPr>
        <p:spPr>
          <a:xfrm>
            <a:off x="4335626" y="4058235"/>
            <a:ext cx="1157101" cy="240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0F9DB18-1635-4714-A2B9-F460C06AC8E5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6172201" y="4070235"/>
            <a:ext cx="1302865" cy="120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8361E5-F762-4721-9EC4-7D9290B4023C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 flipV="1">
            <a:off x="8125259" y="3742895"/>
            <a:ext cx="1265348" cy="3273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9F0375-BE83-4EFD-9D82-00F8C6CF4328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8125259" y="4070235"/>
            <a:ext cx="1206477" cy="4769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Left Brace 83">
            <a:extLst>
              <a:ext uri="{FF2B5EF4-FFF2-40B4-BE49-F238E27FC236}">
                <a16:creationId xmlns:a16="http://schemas.microsoft.com/office/drawing/2014/main" id="{E2639FC4-3FA9-4CB3-8C64-2689C85AC38B}"/>
              </a:ext>
            </a:extLst>
          </p:cNvPr>
          <p:cNvSpPr/>
          <p:nvPr/>
        </p:nvSpPr>
        <p:spPr>
          <a:xfrm rot="5400000">
            <a:off x="5608317" y="3708704"/>
            <a:ext cx="411933" cy="1962616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3A3345-E5E9-4EA8-B49C-988FF6650029}"/>
              </a:ext>
            </a:extLst>
          </p:cNvPr>
          <p:cNvSpPr txBox="1"/>
          <p:nvPr/>
        </p:nvSpPr>
        <p:spPr>
          <a:xfrm>
            <a:off x="4810665" y="5517905"/>
            <a:ext cx="363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routing table </a:t>
            </a:r>
          </a:p>
        </p:txBody>
      </p:sp>
    </p:spTree>
    <p:extLst>
      <p:ext uri="{BB962C8B-B14F-4D97-AF65-F5344CB8AC3E}">
        <p14:creationId xmlns:p14="http://schemas.microsoft.com/office/powerpoint/2010/main" val="2377435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EF3578-B2A0-434B-8D22-80F4C647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Binary tree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621560-02D1-47DF-AD9A-954100660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881358"/>
              </p:ext>
            </p:extLst>
          </p:nvPr>
        </p:nvGraphicFramePr>
        <p:xfrm>
          <a:off x="5439039" y="43741"/>
          <a:ext cx="5832475" cy="4697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B4519-E7ED-4D7B-A3B7-DB269FCF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1555" y="5965825"/>
            <a:ext cx="771089" cy="365125"/>
          </a:xfrm>
        </p:spPr>
        <p:txBody>
          <a:bodyPr/>
          <a:lstStyle/>
          <a:p>
            <a:fld id="{41FFC03C-BCFE-45E2-9D22-46EDA84001FB}" type="slidenum">
              <a:rPr lang="en-US" smtClean="0"/>
              <a:t>3</a:t>
            </a:fld>
            <a:endParaRPr lang="en-US"/>
          </a:p>
        </p:txBody>
      </p:sp>
      <p:pic>
        <p:nvPicPr>
          <p:cNvPr id="38" name="Picture 2" descr="Polytechnic University of Milan - Wikipedia">
            <a:extLst>
              <a:ext uri="{FF2B5EF4-FFF2-40B4-BE49-F238E27FC236}">
                <a16:creationId xmlns:a16="http://schemas.microsoft.com/office/drawing/2014/main" id="{82EB5E27-DC9A-442B-9700-AC669976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100" y="381349"/>
            <a:ext cx="922950" cy="6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E22DC-2EA5-4AEF-A845-4B9F5DCB7F6C}"/>
              </a:ext>
            </a:extLst>
          </p:cNvPr>
          <p:cNvCxnSpPr/>
          <p:nvPr/>
        </p:nvCxnSpPr>
        <p:spPr>
          <a:xfrm>
            <a:off x="10276321" y="985838"/>
            <a:ext cx="0" cy="89852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5B4D3C-FD70-4F18-9AFE-CC7270A7EA09}"/>
              </a:ext>
            </a:extLst>
          </p:cNvPr>
          <p:cNvSpPr/>
          <p:nvPr/>
        </p:nvSpPr>
        <p:spPr>
          <a:xfrm>
            <a:off x="4967656" y="4916809"/>
            <a:ext cx="6303858" cy="85108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B09F7-9AE5-4A6E-B53D-11C079A0BD7F}"/>
              </a:ext>
            </a:extLst>
          </p:cNvPr>
          <p:cNvSpPr txBox="1"/>
          <p:nvPr/>
        </p:nvSpPr>
        <p:spPr>
          <a:xfrm>
            <a:off x="4967656" y="5004732"/>
            <a:ext cx="639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A multi-way tree with each node containing next-hop info and 0/1/2 pointers to child node(s)</a:t>
            </a:r>
            <a:r>
              <a:rPr lang="en-US" dirty="0"/>
              <a:t> 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0E81BB-CA97-4887-ABA6-DB9CFB1368E9}"/>
              </a:ext>
            </a:extLst>
          </p:cNvPr>
          <p:cNvSpPr txBox="1"/>
          <p:nvPr/>
        </p:nvSpPr>
        <p:spPr>
          <a:xfrm>
            <a:off x="7433930" y="613902"/>
            <a:ext cx="19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E649E5BB-28D8-4A96-AB01-8DD248C4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0356" y="6295231"/>
            <a:ext cx="4876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polimi switching and routing project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AE67D0EF-D58C-4816-9D6A-04CE89EA4155}"/>
              </a:ext>
            </a:extLst>
          </p:cNvPr>
          <p:cNvSpPr/>
          <p:nvPr/>
        </p:nvSpPr>
        <p:spPr>
          <a:xfrm rot="18678960">
            <a:off x="5537170" y="1936357"/>
            <a:ext cx="687980" cy="311202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C74DB-1761-4359-BE68-57B3F3258D6B}"/>
              </a:ext>
            </a:extLst>
          </p:cNvPr>
          <p:cNvSpPr txBox="1"/>
          <p:nvPr/>
        </p:nvSpPr>
        <p:spPr>
          <a:xfrm>
            <a:off x="4585303" y="2165676"/>
            <a:ext cx="11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track</a:t>
            </a:r>
          </a:p>
        </p:txBody>
      </p:sp>
    </p:spTree>
    <p:extLst>
      <p:ext uri="{BB962C8B-B14F-4D97-AF65-F5344CB8AC3E}">
        <p14:creationId xmlns:p14="http://schemas.microsoft.com/office/powerpoint/2010/main" val="164290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E2574F3-B206-4BA0-98D8-6EFE86C2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169333"/>
            <a:ext cx="6734961" cy="1101198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 Functions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AC939-D975-4449-B740-39C3E608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CA657-885B-4D70-92FF-0696E1D2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129715"/>
            <a:ext cx="6239309" cy="365125"/>
          </a:xfrm>
        </p:spPr>
        <p:txBody>
          <a:bodyPr/>
          <a:lstStyle/>
          <a:p>
            <a:r>
              <a:rPr lang="en-US" dirty="0" err="1"/>
              <a:t>polimi</a:t>
            </a:r>
            <a:r>
              <a:rPr lang="en-US" dirty="0"/>
              <a:t> switching and routing project</a:t>
            </a:r>
          </a:p>
        </p:txBody>
      </p: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EA2A599A-0AC4-4FC6-B6F3-7389212EB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63" y="9524"/>
            <a:ext cx="1516567" cy="15165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975C83-222B-4436-AB41-7409E59D1839}"/>
              </a:ext>
            </a:extLst>
          </p:cNvPr>
          <p:cNvSpPr/>
          <p:nvPr/>
        </p:nvSpPr>
        <p:spPr>
          <a:xfrm>
            <a:off x="1921109" y="5161732"/>
            <a:ext cx="1816358" cy="7302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kern="1200" dirty="0" err="1">
                <a:ea typeface="+mn-lt"/>
                <a:cs typeface="+mn-lt"/>
              </a:rPr>
              <a:t>convert_in_bin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DB9CB7-A89A-4104-8D24-C13BF590B8D3}"/>
              </a:ext>
            </a:extLst>
          </p:cNvPr>
          <p:cNvSpPr/>
          <p:nvPr/>
        </p:nvSpPr>
        <p:spPr>
          <a:xfrm>
            <a:off x="1921109" y="1747360"/>
            <a:ext cx="1828248" cy="7302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a typeface="+mn-lt"/>
                <a:cs typeface="+mn-lt"/>
              </a:rPr>
              <a:t>AddChild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0693F5-23CC-4FE0-8460-0A4A9EA5D700}"/>
              </a:ext>
            </a:extLst>
          </p:cNvPr>
          <p:cNvSpPr/>
          <p:nvPr/>
        </p:nvSpPr>
        <p:spPr>
          <a:xfrm>
            <a:off x="1921109" y="2698786"/>
            <a:ext cx="1828249" cy="7302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a typeface="+mn-lt"/>
                <a:cs typeface="+mn-lt"/>
              </a:rPr>
              <a:t>Lookup (binary)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E5C25C-7E74-4953-8CF5-275FC36B0B0C}"/>
              </a:ext>
            </a:extLst>
          </p:cNvPr>
          <p:cNvSpPr/>
          <p:nvPr/>
        </p:nvSpPr>
        <p:spPr>
          <a:xfrm>
            <a:off x="1921109" y="4336807"/>
            <a:ext cx="1828248" cy="7302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ea typeface="+mn-lt"/>
                <a:cs typeface="+mn-lt"/>
              </a:rPr>
              <a:t>Create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DAA22-A71D-4F40-9167-68FE8DE869A3}"/>
              </a:ext>
            </a:extLst>
          </p:cNvPr>
          <p:cNvCxnSpPr/>
          <p:nvPr/>
        </p:nvCxnSpPr>
        <p:spPr>
          <a:xfrm>
            <a:off x="1908699" y="4115594"/>
            <a:ext cx="836762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920A855-03D9-4133-8D76-46D5B5A1A531}"/>
              </a:ext>
            </a:extLst>
          </p:cNvPr>
          <p:cNvSpPr/>
          <p:nvPr/>
        </p:nvSpPr>
        <p:spPr>
          <a:xfrm>
            <a:off x="4039340" y="1849438"/>
            <a:ext cx="5619565" cy="56993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87F114-3862-4C8C-B149-BB9804D3051F}"/>
              </a:ext>
            </a:extLst>
          </p:cNvPr>
          <p:cNvSpPr/>
          <p:nvPr/>
        </p:nvSpPr>
        <p:spPr>
          <a:xfrm>
            <a:off x="4039340" y="2695606"/>
            <a:ext cx="5619565" cy="56993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1D02C6-B45A-4609-BD78-B14241655464}"/>
              </a:ext>
            </a:extLst>
          </p:cNvPr>
          <p:cNvSpPr/>
          <p:nvPr/>
        </p:nvSpPr>
        <p:spPr>
          <a:xfrm>
            <a:off x="4039339" y="4425554"/>
            <a:ext cx="5619565" cy="56993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640904-8FA8-4CC9-A3EF-E45D22261F25}"/>
              </a:ext>
            </a:extLst>
          </p:cNvPr>
          <p:cNvSpPr/>
          <p:nvPr/>
        </p:nvSpPr>
        <p:spPr>
          <a:xfrm>
            <a:off x="4036634" y="5241869"/>
            <a:ext cx="5619565" cy="56993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140B8-99B3-4BB7-8946-AB89486AA9FB}"/>
              </a:ext>
            </a:extLst>
          </p:cNvPr>
          <p:cNvSpPr txBox="1"/>
          <p:nvPr/>
        </p:nvSpPr>
        <p:spPr>
          <a:xfrm>
            <a:off x="4126371" y="2659629"/>
            <a:ext cx="31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a typeface="+mn-lt"/>
                <a:cs typeface="+mn-lt"/>
              </a:rPr>
              <a:t>looking for the next hub for backtrack</a:t>
            </a:r>
            <a:endParaRPr lang="en-US" sz="1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C69203-5D90-406E-BEE9-B0A799BB9773}"/>
              </a:ext>
            </a:extLst>
          </p:cNvPr>
          <p:cNvSpPr txBox="1"/>
          <p:nvPr/>
        </p:nvSpPr>
        <p:spPr>
          <a:xfrm>
            <a:off x="4136180" y="1826602"/>
            <a:ext cx="31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ea typeface="+mn-lt"/>
                <a:cs typeface="+mn-lt"/>
              </a:rPr>
              <a:t>add child to each nodes </a:t>
            </a:r>
            <a:endParaRPr lang="en-US" sz="1800" dirty="0"/>
          </a:p>
          <a:p>
            <a:pPr lvl="0"/>
            <a:r>
              <a:rPr lang="en-US" sz="1800" dirty="0">
                <a:ea typeface="+mn-lt"/>
                <a:cs typeface="+mn-lt"/>
              </a:rPr>
              <a:t>reaching prefixes</a:t>
            </a:r>
            <a:endParaRPr lang="en-US" sz="1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E223EA-F4CC-40B4-9F72-0A30B6C2056A}"/>
              </a:ext>
            </a:extLst>
          </p:cNvPr>
          <p:cNvSpPr txBox="1"/>
          <p:nvPr/>
        </p:nvSpPr>
        <p:spPr>
          <a:xfrm>
            <a:off x="4231843" y="4374281"/>
            <a:ext cx="422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ea typeface="+mn-lt"/>
                <a:cs typeface="+mn-lt"/>
              </a:rPr>
              <a:t>reading IP address from database</a:t>
            </a:r>
            <a:endParaRPr lang="en-US" sz="1800" dirty="0"/>
          </a:p>
          <a:p>
            <a:pPr lvl="0"/>
            <a:r>
              <a:rPr lang="en-US" sz="1800" dirty="0"/>
              <a:t>Creating </a:t>
            </a:r>
            <a:r>
              <a:rPr lang="en-US" sz="1800" dirty="0" err="1"/>
              <a:t>trie</a:t>
            </a:r>
            <a:r>
              <a:rPr lang="en-US" sz="1800" dirty="0"/>
              <a:t> by calling </a:t>
            </a:r>
            <a:r>
              <a:rPr lang="en-US" sz="1800" dirty="0" err="1"/>
              <a:t>AddChild</a:t>
            </a:r>
            <a:endParaRPr lang="en-US" sz="1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D44C4A-765D-4536-AF94-9D3BF7DC816E}"/>
              </a:ext>
            </a:extLst>
          </p:cNvPr>
          <p:cNvSpPr txBox="1"/>
          <p:nvPr/>
        </p:nvSpPr>
        <p:spPr>
          <a:xfrm>
            <a:off x="4231843" y="5342173"/>
            <a:ext cx="310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latin typeface="TW Cen MT"/>
                <a:ea typeface="+mn-lt"/>
                <a:cs typeface="+mn-lt"/>
              </a:rPr>
              <a:t>convert received IP to binary</a:t>
            </a:r>
            <a:endParaRPr lang="en-US" sz="1800" kern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8CD367-0517-4476-AD44-6654BF159465}"/>
              </a:ext>
            </a:extLst>
          </p:cNvPr>
          <p:cNvSpPr txBox="1"/>
          <p:nvPr/>
        </p:nvSpPr>
        <p:spPr>
          <a:xfrm>
            <a:off x="300038" y="2444483"/>
            <a:ext cx="1244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Binary tree</a:t>
            </a:r>
            <a:endParaRPr lang="en-US" dirty="0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301BEC05-A198-4C77-9985-131110E8D4C3}"/>
              </a:ext>
            </a:extLst>
          </p:cNvPr>
          <p:cNvSpPr/>
          <p:nvPr/>
        </p:nvSpPr>
        <p:spPr>
          <a:xfrm>
            <a:off x="1455972" y="1910824"/>
            <a:ext cx="277578" cy="1432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E37FF-6D11-4AE8-993C-35A534AD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95" y="816752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Multibit tree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62E002-E587-4EAC-8FC9-DE8A52917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253240"/>
              </p:ext>
            </p:extLst>
          </p:nvPr>
        </p:nvGraphicFramePr>
        <p:xfrm>
          <a:off x="5922579" y="43160"/>
          <a:ext cx="3909108" cy="321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90D58-5899-4879-9F01-2DD118CC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871" y="6213990"/>
            <a:ext cx="771089" cy="365125"/>
          </a:xfrm>
        </p:spPr>
        <p:txBody>
          <a:bodyPr/>
          <a:lstStyle/>
          <a:p>
            <a:fld id="{41FFC03C-BCFE-45E2-9D22-46EDA84001FB}" type="slidenum">
              <a:rPr lang="en-US" smtClean="0"/>
              <a:t>5</a:t>
            </a:fld>
            <a:endParaRPr lang="en-US" dirty="0"/>
          </a:p>
        </p:txBody>
      </p:sp>
      <p:pic>
        <p:nvPicPr>
          <p:cNvPr id="38" name="Picture 2" descr="Polytechnic University of Milan - Wikipedia">
            <a:extLst>
              <a:ext uri="{FF2B5EF4-FFF2-40B4-BE49-F238E27FC236}">
                <a16:creationId xmlns:a16="http://schemas.microsoft.com/office/drawing/2014/main" id="{C21ECF3C-31CF-4D7F-869A-6D55C16D9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100" y="381349"/>
            <a:ext cx="922950" cy="6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421BA6-457C-4DD8-9A22-C220C08E681A}"/>
              </a:ext>
            </a:extLst>
          </p:cNvPr>
          <p:cNvSpPr txBox="1"/>
          <p:nvPr/>
        </p:nvSpPr>
        <p:spPr>
          <a:xfrm>
            <a:off x="4596509" y="146616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 2</a:t>
            </a:r>
          </a:p>
        </p:txBody>
      </p:sp>
      <p:graphicFrame>
        <p:nvGraphicFramePr>
          <p:cNvPr id="42" name="Content Placeholder 3">
            <a:extLst>
              <a:ext uri="{FF2B5EF4-FFF2-40B4-BE49-F238E27FC236}">
                <a16:creationId xmlns:a16="http://schemas.microsoft.com/office/drawing/2014/main" id="{87EB55C3-1E99-4C41-AB54-E5E97388C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111958"/>
              </p:ext>
            </p:extLst>
          </p:nvPr>
        </p:nvGraphicFramePr>
        <p:xfrm>
          <a:off x="7476913" y="2709489"/>
          <a:ext cx="3909108" cy="321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9" name="Left Brace 48">
            <a:extLst>
              <a:ext uri="{FF2B5EF4-FFF2-40B4-BE49-F238E27FC236}">
                <a16:creationId xmlns:a16="http://schemas.microsoft.com/office/drawing/2014/main" id="{274A01D0-B7E0-4A3C-B5EA-84906A03C45E}"/>
              </a:ext>
            </a:extLst>
          </p:cNvPr>
          <p:cNvSpPr/>
          <p:nvPr/>
        </p:nvSpPr>
        <p:spPr>
          <a:xfrm>
            <a:off x="5492534" y="880893"/>
            <a:ext cx="228835" cy="1539875"/>
          </a:xfrm>
          <a:prstGeom prst="lef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41EA9C-317D-4649-B275-E0AF5A5C7FAD}"/>
              </a:ext>
            </a:extLst>
          </p:cNvPr>
          <p:cNvCxnSpPr>
            <a:cxnSpLocks/>
          </p:cNvCxnSpPr>
          <p:nvPr/>
        </p:nvCxnSpPr>
        <p:spPr>
          <a:xfrm>
            <a:off x="9425970" y="2775692"/>
            <a:ext cx="0" cy="4478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2623165-42A9-4811-9CEA-EDF19D2F0DAA}"/>
              </a:ext>
            </a:extLst>
          </p:cNvPr>
          <p:cNvSpPr/>
          <p:nvPr/>
        </p:nvSpPr>
        <p:spPr>
          <a:xfrm>
            <a:off x="4873402" y="5716219"/>
            <a:ext cx="6128324" cy="85108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19985-B8B3-4182-B3F7-B1213C00AF97}"/>
              </a:ext>
            </a:extLst>
          </p:cNvPr>
          <p:cNvSpPr/>
          <p:nvPr/>
        </p:nvSpPr>
        <p:spPr>
          <a:xfrm>
            <a:off x="5182575" y="58530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* Each node is a mini complete tree, with number of levels</a:t>
            </a:r>
          </a:p>
          <a:p>
            <a:r>
              <a:rPr lang="en-US" dirty="0"/>
              <a:t>equal to the stride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485120-AB4E-4ABB-8F9E-88566091B9C9}"/>
              </a:ext>
            </a:extLst>
          </p:cNvPr>
          <p:cNvSpPr txBox="1"/>
          <p:nvPr/>
        </p:nvSpPr>
        <p:spPr>
          <a:xfrm>
            <a:off x="6492579" y="962765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A86334-D380-43E2-963B-F4A486A5C38B}"/>
              </a:ext>
            </a:extLst>
          </p:cNvPr>
          <p:cNvSpPr txBox="1"/>
          <p:nvPr/>
        </p:nvSpPr>
        <p:spPr>
          <a:xfrm>
            <a:off x="9011569" y="962765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3E7AF-0C4D-440F-8B7A-8C02CE28D7BF}"/>
              </a:ext>
            </a:extLst>
          </p:cNvPr>
          <p:cNvSpPr txBox="1"/>
          <p:nvPr/>
        </p:nvSpPr>
        <p:spPr>
          <a:xfrm>
            <a:off x="9527901" y="1744147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89023E-59C8-4C04-B025-28BCBAF1C018}"/>
              </a:ext>
            </a:extLst>
          </p:cNvPr>
          <p:cNvSpPr txBox="1"/>
          <p:nvPr/>
        </p:nvSpPr>
        <p:spPr>
          <a:xfrm>
            <a:off x="5999760" y="1744533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75CE1B-9C6C-4415-A5B1-1DE7B514BA34}"/>
              </a:ext>
            </a:extLst>
          </p:cNvPr>
          <p:cNvSpPr txBox="1"/>
          <p:nvPr/>
        </p:nvSpPr>
        <p:spPr>
          <a:xfrm>
            <a:off x="8115397" y="3559965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50A483-448A-4516-ABC0-75A8CF14DC9D}"/>
              </a:ext>
            </a:extLst>
          </p:cNvPr>
          <p:cNvSpPr txBox="1"/>
          <p:nvPr/>
        </p:nvSpPr>
        <p:spPr>
          <a:xfrm>
            <a:off x="7550560" y="4367759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0D2A38-8939-487A-8D55-0C41E67E10B5}"/>
              </a:ext>
            </a:extLst>
          </p:cNvPr>
          <p:cNvSpPr txBox="1"/>
          <p:nvPr/>
        </p:nvSpPr>
        <p:spPr>
          <a:xfrm>
            <a:off x="8134335" y="1697123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DD0EBD-EBEE-4372-9A09-5807F9CEB077}"/>
              </a:ext>
            </a:extLst>
          </p:cNvPr>
          <p:cNvSpPr txBox="1"/>
          <p:nvPr/>
        </p:nvSpPr>
        <p:spPr>
          <a:xfrm>
            <a:off x="9695136" y="4362720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BBFCFE-5480-4142-9F54-4A6945D759BD}"/>
              </a:ext>
            </a:extLst>
          </p:cNvPr>
          <p:cNvSpPr txBox="1"/>
          <p:nvPr/>
        </p:nvSpPr>
        <p:spPr>
          <a:xfrm>
            <a:off x="10415783" y="3559965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138436-3D19-4ED8-BC6F-F7E53200DD80}"/>
              </a:ext>
            </a:extLst>
          </p:cNvPr>
          <p:cNvSpPr txBox="1"/>
          <p:nvPr/>
        </p:nvSpPr>
        <p:spPr>
          <a:xfrm>
            <a:off x="10964936" y="4364364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9391CE-70EF-46B0-B32A-739D9D3D60BB}"/>
              </a:ext>
            </a:extLst>
          </p:cNvPr>
          <p:cNvSpPr txBox="1"/>
          <p:nvPr/>
        </p:nvSpPr>
        <p:spPr>
          <a:xfrm>
            <a:off x="7364129" y="1718747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DCAE6D-67B5-4FDF-85C6-C6E7A262D6CC}"/>
              </a:ext>
            </a:extLst>
          </p:cNvPr>
          <p:cNvSpPr txBox="1"/>
          <p:nvPr/>
        </p:nvSpPr>
        <p:spPr>
          <a:xfrm>
            <a:off x="8952250" y="4359566"/>
            <a:ext cx="1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874DDB-4A50-460F-8413-C7E64A34C618}"/>
              </a:ext>
            </a:extLst>
          </p:cNvPr>
          <p:cNvCxnSpPr>
            <a:cxnSpLocks/>
          </p:cNvCxnSpPr>
          <p:nvPr/>
        </p:nvCxnSpPr>
        <p:spPr>
          <a:xfrm>
            <a:off x="5344753" y="2733374"/>
            <a:ext cx="615336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Footer Placeholder 3">
            <a:extLst>
              <a:ext uri="{FF2B5EF4-FFF2-40B4-BE49-F238E27FC236}">
                <a16:creationId xmlns:a16="http://schemas.microsoft.com/office/drawing/2014/main" id="{2F0B352C-93F3-4DB2-8E45-8FE25693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0356" y="6295231"/>
            <a:ext cx="4876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polimi switching and routing project</a:t>
            </a:r>
          </a:p>
        </p:txBody>
      </p:sp>
    </p:spTree>
    <p:extLst>
      <p:ext uri="{BB962C8B-B14F-4D97-AF65-F5344CB8AC3E}">
        <p14:creationId xmlns:p14="http://schemas.microsoft.com/office/powerpoint/2010/main" val="197945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9738E9-1870-41DF-A720-69624C33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175" y="232303"/>
            <a:ext cx="6361621" cy="111707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IMPLEMENTATION Functions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25810-AB9E-41C9-9C3F-D0EE806E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59AE-3B85-406F-8ECD-26C7955B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1895" y="6139494"/>
            <a:ext cx="6239309" cy="365125"/>
          </a:xfrm>
        </p:spPr>
        <p:txBody>
          <a:bodyPr/>
          <a:lstStyle/>
          <a:p>
            <a:r>
              <a:rPr lang="en-US" dirty="0" err="1"/>
              <a:t>polimi</a:t>
            </a:r>
            <a:r>
              <a:rPr lang="en-US" dirty="0"/>
              <a:t> switching and routing project</a:t>
            </a:r>
          </a:p>
        </p:txBody>
      </p: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9954E5A-8072-4547-9390-1430850F0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63" y="9524"/>
            <a:ext cx="1516567" cy="15165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105D75-9D10-459F-B76B-D8DEE7EF4B8B}"/>
              </a:ext>
            </a:extLst>
          </p:cNvPr>
          <p:cNvSpPr/>
          <p:nvPr/>
        </p:nvSpPr>
        <p:spPr>
          <a:xfrm>
            <a:off x="4619262" y="5979875"/>
            <a:ext cx="5430549" cy="6746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Despite its advantage that lookup improved by N times when it is N bit and it has a disadvantage of using large memory space.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733C07-AE13-49AA-8F17-155BD074FFD7}"/>
              </a:ext>
            </a:extLst>
          </p:cNvPr>
          <p:cNvSpPr/>
          <p:nvPr/>
        </p:nvSpPr>
        <p:spPr>
          <a:xfrm>
            <a:off x="2029731" y="1501839"/>
            <a:ext cx="1828248" cy="6746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a typeface="+mn-lt"/>
                <a:cs typeface="+mn-lt"/>
              </a:rPr>
              <a:t>AddChild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9BB91F-3FAA-46DF-87DB-38F303EA2038}"/>
              </a:ext>
            </a:extLst>
          </p:cNvPr>
          <p:cNvSpPr/>
          <p:nvPr/>
        </p:nvSpPr>
        <p:spPr>
          <a:xfrm>
            <a:off x="2029730" y="2298755"/>
            <a:ext cx="1828249" cy="6746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a typeface="+mn-lt"/>
                <a:cs typeface="+mn-lt"/>
              </a:rPr>
              <a:t>Lookup (multibit)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2F3F510-9C9C-4F79-A287-6E728A9D0B01}"/>
              </a:ext>
            </a:extLst>
          </p:cNvPr>
          <p:cNvSpPr/>
          <p:nvPr/>
        </p:nvSpPr>
        <p:spPr>
          <a:xfrm>
            <a:off x="2029729" y="5113719"/>
            <a:ext cx="1828248" cy="6746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kern="1200" dirty="0" err="1">
                <a:ea typeface="+mn-lt"/>
                <a:cs typeface="+mn-lt"/>
              </a:rPr>
              <a:t>convert_in_bin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51B65EE-A83B-4E58-892E-A05CED477C70}"/>
              </a:ext>
            </a:extLst>
          </p:cNvPr>
          <p:cNvSpPr/>
          <p:nvPr/>
        </p:nvSpPr>
        <p:spPr>
          <a:xfrm>
            <a:off x="2029729" y="3091687"/>
            <a:ext cx="1828250" cy="6746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1200" dirty="0" err="1">
                <a:ea typeface="+mn-lt"/>
                <a:cs typeface="+mn-lt"/>
              </a:rPr>
              <a:t>GetCombinations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74DD376-9E80-4E19-8734-1DC30852ED3D}"/>
              </a:ext>
            </a:extLst>
          </p:cNvPr>
          <p:cNvSpPr/>
          <p:nvPr/>
        </p:nvSpPr>
        <p:spPr>
          <a:xfrm>
            <a:off x="2029729" y="4288995"/>
            <a:ext cx="1828248" cy="6826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ea typeface="+mn-lt"/>
                <a:cs typeface="+mn-lt"/>
              </a:rPr>
              <a:t>Create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A6AE5F-0A60-4B77-A025-CBE0CF7509F1}"/>
              </a:ext>
            </a:extLst>
          </p:cNvPr>
          <p:cNvCxnSpPr/>
          <p:nvPr/>
        </p:nvCxnSpPr>
        <p:spPr>
          <a:xfrm>
            <a:off x="1908699" y="4115594"/>
            <a:ext cx="836762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A7361FD-9F63-4B37-85DB-9238EB324EBB}"/>
              </a:ext>
            </a:extLst>
          </p:cNvPr>
          <p:cNvSpPr/>
          <p:nvPr/>
        </p:nvSpPr>
        <p:spPr>
          <a:xfrm>
            <a:off x="3353771" y="2791629"/>
            <a:ext cx="609017" cy="2333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stride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22767A-33F2-45D4-9382-F564D3E48318}"/>
              </a:ext>
            </a:extLst>
          </p:cNvPr>
          <p:cNvSpPr/>
          <p:nvPr/>
        </p:nvSpPr>
        <p:spPr>
          <a:xfrm>
            <a:off x="4053242" y="1583317"/>
            <a:ext cx="5619565" cy="56993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936B74E-144F-4996-B887-27542294B8E6}"/>
              </a:ext>
            </a:extLst>
          </p:cNvPr>
          <p:cNvSpPr/>
          <p:nvPr/>
        </p:nvSpPr>
        <p:spPr>
          <a:xfrm>
            <a:off x="4053241" y="3169379"/>
            <a:ext cx="5619565" cy="56993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098C18-91EF-46FD-B810-335C8F38EE96}"/>
              </a:ext>
            </a:extLst>
          </p:cNvPr>
          <p:cNvSpPr/>
          <p:nvPr/>
        </p:nvSpPr>
        <p:spPr>
          <a:xfrm>
            <a:off x="4053241" y="2317103"/>
            <a:ext cx="5619565" cy="56993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695C27-A2F6-42C6-824A-1DEB6BCC783C}"/>
              </a:ext>
            </a:extLst>
          </p:cNvPr>
          <p:cNvSpPr/>
          <p:nvPr/>
        </p:nvSpPr>
        <p:spPr>
          <a:xfrm>
            <a:off x="4053241" y="4338187"/>
            <a:ext cx="5619565" cy="56993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40A42B3-C3D9-44D3-BB3E-C3449CA0AE37}"/>
              </a:ext>
            </a:extLst>
          </p:cNvPr>
          <p:cNvSpPr/>
          <p:nvPr/>
        </p:nvSpPr>
        <p:spPr>
          <a:xfrm>
            <a:off x="4033333" y="5171492"/>
            <a:ext cx="5619565" cy="56993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9BB4F5-198A-424C-BDE7-C66C94B157C9}"/>
              </a:ext>
            </a:extLst>
          </p:cNvPr>
          <p:cNvSpPr txBox="1"/>
          <p:nvPr/>
        </p:nvSpPr>
        <p:spPr>
          <a:xfrm>
            <a:off x="4158050" y="2295803"/>
            <a:ext cx="31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a typeface="+mn-lt"/>
                <a:cs typeface="+mn-lt"/>
              </a:rPr>
              <a:t>looking for the next hub for backtrack</a:t>
            </a:r>
            <a:endParaRPr lang="en-US" sz="1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8A88A4-4F60-4057-B391-AB4554D410C5}"/>
              </a:ext>
            </a:extLst>
          </p:cNvPr>
          <p:cNvSpPr txBox="1"/>
          <p:nvPr/>
        </p:nvSpPr>
        <p:spPr>
          <a:xfrm>
            <a:off x="4127703" y="1526091"/>
            <a:ext cx="31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ea typeface="+mn-lt"/>
                <a:cs typeface="+mn-lt"/>
              </a:rPr>
              <a:t>add child to each nodes </a:t>
            </a:r>
            <a:endParaRPr lang="en-US" sz="1800" dirty="0"/>
          </a:p>
          <a:p>
            <a:pPr lvl="0"/>
            <a:r>
              <a:rPr lang="en-US" sz="1800" dirty="0">
                <a:ea typeface="+mn-lt"/>
                <a:cs typeface="+mn-lt"/>
              </a:rPr>
              <a:t>reaching prefixes</a:t>
            </a:r>
            <a:endParaRPr lang="en-US" sz="1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51CB1F-7280-400B-A96B-AD62AB27308D}"/>
              </a:ext>
            </a:extLst>
          </p:cNvPr>
          <p:cNvSpPr txBox="1"/>
          <p:nvPr/>
        </p:nvSpPr>
        <p:spPr>
          <a:xfrm>
            <a:off x="4033333" y="4267791"/>
            <a:ext cx="422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ea typeface="+mn-lt"/>
                <a:cs typeface="+mn-lt"/>
              </a:rPr>
              <a:t>reading IP address from database</a:t>
            </a:r>
            <a:endParaRPr lang="en-US" sz="1800" dirty="0"/>
          </a:p>
          <a:p>
            <a:pPr lvl="0"/>
            <a:r>
              <a:rPr lang="en-US" sz="1800" dirty="0"/>
              <a:t>Creating </a:t>
            </a:r>
            <a:r>
              <a:rPr lang="en-US" sz="1800" dirty="0" err="1"/>
              <a:t>trie</a:t>
            </a:r>
            <a:r>
              <a:rPr lang="en-US" sz="1800" dirty="0"/>
              <a:t> by calling </a:t>
            </a:r>
            <a:r>
              <a:rPr lang="en-US" sz="1800" dirty="0" err="1"/>
              <a:t>AddChild</a:t>
            </a:r>
            <a:endParaRPr lang="en-US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61C06F-84B1-41DB-9A0A-3554170ACE5D}"/>
              </a:ext>
            </a:extLst>
          </p:cNvPr>
          <p:cNvSpPr txBox="1"/>
          <p:nvPr/>
        </p:nvSpPr>
        <p:spPr>
          <a:xfrm>
            <a:off x="4176904" y="5246122"/>
            <a:ext cx="310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latin typeface="TW Cen MT"/>
                <a:ea typeface="+mn-lt"/>
                <a:cs typeface="+mn-lt"/>
              </a:rPr>
              <a:t>convert received IP to binary</a:t>
            </a:r>
            <a:endParaRPr lang="en-US" sz="1800" kern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4979A8-6FF1-4ACC-AFA0-5035BDAD84DD}"/>
              </a:ext>
            </a:extLst>
          </p:cNvPr>
          <p:cNvSpPr txBox="1"/>
          <p:nvPr/>
        </p:nvSpPr>
        <p:spPr>
          <a:xfrm>
            <a:off x="4229836" y="3115140"/>
            <a:ext cx="31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a typeface="+mn-lt"/>
                <a:cs typeface="+mn-lt"/>
              </a:rPr>
              <a:t>Combine the result of each stride</a:t>
            </a:r>
            <a:endParaRPr lang="en-US" sz="1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598439-DAD0-49AB-97A2-050831CE9D71}"/>
              </a:ext>
            </a:extLst>
          </p:cNvPr>
          <p:cNvSpPr txBox="1"/>
          <p:nvPr/>
        </p:nvSpPr>
        <p:spPr>
          <a:xfrm>
            <a:off x="233363" y="2489240"/>
            <a:ext cx="136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Multibit tree</a:t>
            </a:r>
            <a:endParaRPr lang="en-US" dirty="0"/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1001954D-40E2-467B-BEAE-67E5E58C9770}"/>
              </a:ext>
            </a:extLst>
          </p:cNvPr>
          <p:cNvSpPr/>
          <p:nvPr/>
        </p:nvSpPr>
        <p:spPr>
          <a:xfrm>
            <a:off x="1569356" y="1801813"/>
            <a:ext cx="259444" cy="1747837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4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ACCE3B-F208-414E-B72E-4C27703B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47" y="2580112"/>
            <a:ext cx="3486887" cy="1801813"/>
          </a:xfrm>
        </p:spPr>
        <p:txBody>
          <a:bodyPr>
            <a:normAutofit/>
          </a:bodyPr>
          <a:lstStyle/>
          <a:p>
            <a:r>
              <a:rPr lang="en-US" sz="3200"/>
              <a:t>NFV</a:t>
            </a:r>
            <a:br>
              <a:rPr lang="en-US" sz="3200"/>
            </a:br>
            <a:r>
              <a:rPr lang="en-US" sz="3200"/>
              <a:t>SAR-application</a:t>
            </a:r>
          </a:p>
        </p:txBody>
      </p:sp>
      <p:sp useBgFill="1"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8C9A3-DBC4-4835-8A00-272FF504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0356" y="6295231"/>
            <a:ext cx="4876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polimi switching and routing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4DFC8-869E-4EF9-BB1D-F65DCED7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FC03C-BCFE-45E2-9D22-46EDA84001F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8EB444-E463-46CC-9AA2-2E0232D23943}"/>
              </a:ext>
            </a:extLst>
          </p:cNvPr>
          <p:cNvSpPr txBox="1"/>
          <p:nvPr/>
        </p:nvSpPr>
        <p:spPr>
          <a:xfrm>
            <a:off x="4844159" y="1110645"/>
            <a:ext cx="6169355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pre-developed </a:t>
            </a:r>
            <a:r>
              <a:rPr lang="en-US" dirty="0" err="1"/>
              <a:t>sar</a:t>
            </a:r>
            <a:r>
              <a:rPr lang="en-US" dirty="0"/>
              <a:t>-application has been modified to send IP addresses from a client virtual machine to a server virtual machine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 side </a:t>
            </a:r>
            <a:r>
              <a:rPr lang="en-US" dirty="0" err="1"/>
              <a:t>sar</a:t>
            </a:r>
            <a:r>
              <a:rPr lang="en-US" dirty="0"/>
              <a:t>-application frequently sends IP addresses to be looked up on server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Server side </a:t>
            </a:r>
            <a:r>
              <a:rPr lang="en-US" dirty="0" err="1"/>
              <a:t>sar</a:t>
            </a:r>
            <a:r>
              <a:rPr lang="en-US" dirty="0"/>
              <a:t>-application calls </a:t>
            </a:r>
            <a:r>
              <a:rPr lang="en-US" dirty="0" err="1"/>
              <a:t>unibit</a:t>
            </a:r>
            <a:r>
              <a:rPr lang="en-US" dirty="0"/>
              <a:t> or multibit lookup algorithms to find the received IP address among the tree</a:t>
            </a:r>
          </a:p>
          <a:p>
            <a:endParaRPr lang="en-US" dirty="0"/>
          </a:p>
        </p:txBody>
      </p:sp>
      <p:pic>
        <p:nvPicPr>
          <p:cNvPr id="43" name="Picture 2" descr="Polytechnic University of Milan - Wikipedia">
            <a:extLst>
              <a:ext uri="{FF2B5EF4-FFF2-40B4-BE49-F238E27FC236}">
                <a16:creationId xmlns:a16="http://schemas.microsoft.com/office/drawing/2014/main" id="{C9B7D190-E6B9-4762-9B0A-F4E8E13D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100" y="381349"/>
            <a:ext cx="922950" cy="6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A7E12E-93F0-4543-92B7-9FA674B71204}"/>
              </a:ext>
            </a:extLst>
          </p:cNvPr>
          <p:cNvSpPr/>
          <p:nvPr/>
        </p:nvSpPr>
        <p:spPr>
          <a:xfrm>
            <a:off x="9257506" y="4957157"/>
            <a:ext cx="990600" cy="7562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C4420-9DCE-43E8-9E9B-26DC9DAF8A02}"/>
              </a:ext>
            </a:extLst>
          </p:cNvPr>
          <p:cNvSpPr/>
          <p:nvPr/>
        </p:nvSpPr>
        <p:spPr>
          <a:xfrm>
            <a:off x="5777658" y="4957156"/>
            <a:ext cx="990600" cy="7562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81FF1-9DDA-49E6-B78F-8FDF06178A17}"/>
              </a:ext>
            </a:extLst>
          </p:cNvPr>
          <p:cNvSpPr/>
          <p:nvPr/>
        </p:nvSpPr>
        <p:spPr>
          <a:xfrm>
            <a:off x="8382000" y="6029325"/>
            <a:ext cx="875506" cy="5619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NFVI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9C9059-184F-4AC3-B94B-89DDD34546FC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>
            <a:off x="6272958" y="5713411"/>
            <a:ext cx="2109042" cy="596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C6F807-39ED-493D-8968-4573E25EA8DD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 flipV="1">
            <a:off x="9257506" y="5713412"/>
            <a:ext cx="495300" cy="596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5D2AB-D27B-471C-A426-73ADEFF5E59B}"/>
              </a:ext>
            </a:extLst>
          </p:cNvPr>
          <p:cNvSpPr/>
          <p:nvPr/>
        </p:nvSpPr>
        <p:spPr>
          <a:xfrm>
            <a:off x="8195468" y="4210051"/>
            <a:ext cx="875506" cy="5619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C615DD-9D69-4ACD-9C73-B082EA8AE1D7}"/>
              </a:ext>
            </a:extLst>
          </p:cNvPr>
          <p:cNvCxnSpPr>
            <a:cxnSpLocks/>
            <a:stCxn id="8" idx="0"/>
            <a:endCxn id="51" idx="1"/>
          </p:cNvCxnSpPr>
          <p:nvPr/>
        </p:nvCxnSpPr>
        <p:spPr>
          <a:xfrm flipV="1">
            <a:off x="6272958" y="4491039"/>
            <a:ext cx="1922510" cy="4661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72514F-8F99-441A-93DE-0557140C8438}"/>
              </a:ext>
            </a:extLst>
          </p:cNvPr>
          <p:cNvCxnSpPr>
            <a:cxnSpLocks/>
            <a:stCxn id="51" idx="3"/>
            <a:endCxn id="7" idx="0"/>
          </p:cNvCxnSpPr>
          <p:nvPr/>
        </p:nvCxnSpPr>
        <p:spPr>
          <a:xfrm>
            <a:off x="9070974" y="4491039"/>
            <a:ext cx="681832" cy="4661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06A445-0789-46A1-A59B-1A4DFB94A5E3}"/>
              </a:ext>
            </a:extLst>
          </p:cNvPr>
          <p:cNvCxnSpPr/>
          <p:nvPr/>
        </p:nvCxnSpPr>
        <p:spPr>
          <a:xfrm flipV="1">
            <a:off x="8991203" y="4936520"/>
            <a:ext cx="0" cy="92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F05CC60-C316-4A41-A870-47075520313E}"/>
              </a:ext>
            </a:extLst>
          </p:cNvPr>
          <p:cNvSpPr/>
          <p:nvPr/>
        </p:nvSpPr>
        <p:spPr>
          <a:xfrm>
            <a:off x="6934200" y="5172075"/>
            <a:ext cx="1977226" cy="29625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 layer</a:t>
            </a:r>
          </a:p>
        </p:txBody>
      </p:sp>
    </p:spTree>
    <p:extLst>
      <p:ext uri="{BB962C8B-B14F-4D97-AF65-F5344CB8AC3E}">
        <p14:creationId xmlns:p14="http://schemas.microsoft.com/office/powerpoint/2010/main" val="107551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10944-0E9A-4F7A-9DE2-62883C56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62" y="156633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Sar-application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BC25B-13A8-408C-86BE-5C4F65B5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FC03C-BCFE-45E2-9D22-46EDA84001F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41D088-66C1-4A8B-BE6F-D99D53949BD0}"/>
              </a:ext>
            </a:extLst>
          </p:cNvPr>
          <p:cNvSpPr txBox="1"/>
          <p:nvPr/>
        </p:nvSpPr>
        <p:spPr>
          <a:xfrm>
            <a:off x="1600191" y="1789669"/>
            <a:ext cx="5097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running server-side </a:t>
            </a:r>
            <a:r>
              <a:rPr lang="en-US" dirty="0" err="1"/>
              <a:t>sar</a:t>
            </a:r>
            <a:r>
              <a:rPr lang="en-US" dirty="0"/>
              <a:t>-application we have two choices:</a:t>
            </a:r>
          </a:p>
          <a:p>
            <a:r>
              <a:rPr lang="en-US" dirty="0"/>
              <a:t>	Binary lookup</a:t>
            </a:r>
          </a:p>
          <a:p>
            <a:r>
              <a:rPr lang="en-US" dirty="0"/>
              <a:t>	Multibit lookup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C40622-87C1-4655-9B98-FCB44EAF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188" y="4031581"/>
            <a:ext cx="3524250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6D67F5-A38B-4E62-8F68-F4F84C6491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0" t="1029" r="687" b="5659"/>
          <a:stretch/>
        </p:blipFill>
        <p:spPr>
          <a:xfrm>
            <a:off x="7823209" y="1914903"/>
            <a:ext cx="2768600" cy="14398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209BB7-2279-42BA-989D-D63BF481CFDE}"/>
              </a:ext>
            </a:extLst>
          </p:cNvPr>
          <p:cNvSpPr txBox="1"/>
          <p:nvPr/>
        </p:nvSpPr>
        <p:spPr>
          <a:xfrm>
            <a:off x="1569525" y="3884069"/>
            <a:ext cx="542092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dirty="0"/>
              <a:t>After receiving every IP packets, Multibit lookup algorithm will run and starts looking up for the received IP address from client among its tree.</a:t>
            </a:r>
          </a:p>
          <a:p>
            <a:pPr algn="just">
              <a:spcBef>
                <a:spcPts val="600"/>
              </a:spcBef>
            </a:pPr>
            <a:r>
              <a:rPr lang="en-US" dirty="0"/>
              <a:t>After each lookup, the consumed time will be printed on the screen also saved on a text document.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29BC665-179C-4565-ACFD-5554ABC47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63" y="9524"/>
            <a:ext cx="1516567" cy="1516567"/>
          </a:xfrm>
          <a:prstGeom prst="rect">
            <a:avLst/>
          </a:prstGeom>
        </p:spPr>
      </p:pic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3EA5041B-5E5D-406E-84E9-23F7A6D0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 err="1"/>
              <a:t>polimi</a:t>
            </a:r>
            <a:r>
              <a:rPr lang="en-US" dirty="0"/>
              <a:t> switching and routing project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7D97BE-CB00-4DB6-B0AD-FFBE6A216471}"/>
              </a:ext>
            </a:extLst>
          </p:cNvPr>
          <p:cNvCxnSpPr/>
          <p:nvPr/>
        </p:nvCxnSpPr>
        <p:spPr>
          <a:xfrm>
            <a:off x="1908699" y="3645077"/>
            <a:ext cx="836762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23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7A84C-4865-4469-B3E1-EC841F48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621" y="5883274"/>
            <a:ext cx="771089" cy="365125"/>
          </a:xfrm>
        </p:spPr>
        <p:txBody>
          <a:bodyPr/>
          <a:lstStyle/>
          <a:p>
            <a:fld id="{41FFC03C-BCFE-45E2-9D22-46EDA84001FB}" type="slidenum">
              <a:rPr lang="en-US" smtClean="0"/>
              <a:t>9</a:t>
            </a:fld>
            <a:endParaRPr lang="en-US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3C068940-CCF7-4CF6-917B-60AFC53A9BE1}"/>
              </a:ext>
            </a:extLst>
          </p:cNvPr>
          <p:cNvSpPr txBox="1">
            <a:spLocks/>
          </p:cNvSpPr>
          <p:nvPr/>
        </p:nvSpPr>
        <p:spPr>
          <a:xfrm>
            <a:off x="145256" y="2578363"/>
            <a:ext cx="4582785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Binary tree</a:t>
            </a:r>
          </a:p>
          <a:p>
            <a:pPr algn="ctr"/>
            <a:r>
              <a:rPr lang="en-US" sz="4000" dirty="0"/>
              <a:t>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1656F22-6368-45CC-B01D-77224390C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4159" y="1248499"/>
                <a:ext cx="7657277" cy="3695701"/>
              </a:xfrm>
            </p:spPr>
            <p:txBody>
              <a:bodyPr anchor="t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Performance</a:t>
                </a:r>
              </a:p>
              <a:p>
                <a:pPr marL="0" indent="0">
                  <a:buNone/>
                </a:pPr>
                <a:r>
                  <a:rPr lang="en-US" b="1" i="0" dirty="0">
                    <a:latin typeface="+mj-lt"/>
                  </a:rPr>
                  <a:t>Lookup complexity</a:t>
                </a:r>
                <a:r>
                  <a:rPr lang="en-US" b="1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i="0" dirty="0">
                    <a:latin typeface="+mj-lt"/>
                  </a:rPr>
                  <a:t>Update complexity: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0" dirty="0">
                  <a:latin typeface="+mj-lt"/>
                </a:endParaRPr>
              </a:p>
              <a:p>
                <a:pPr marL="0" indent="0" algn="l"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l"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𝐰𝐡𝐞𝐫𝐞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  <a:p>
                <a:pPr marL="0" indent="0" algn="l">
                  <a:buNone/>
                </a:pPr>
                <a:r>
                  <a:rPr lang="en-US" dirty="0"/>
                  <a:t>N : number of prefixes </a:t>
                </a:r>
                <a:endParaRPr lang="en-US" b="1" dirty="0">
                  <a:latin typeface="+mj-lt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maximum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prefix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1656F22-6368-45CC-B01D-77224390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4159" y="1248499"/>
                <a:ext cx="7657277" cy="3695701"/>
              </a:xfrm>
              <a:blipFill>
                <a:blip r:embed="rId2"/>
                <a:stretch>
                  <a:fillRect l="-1035" t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2" descr="Polytechnic University of Milan - Wikipedia">
            <a:extLst>
              <a:ext uri="{FF2B5EF4-FFF2-40B4-BE49-F238E27FC236}">
                <a16:creationId xmlns:a16="http://schemas.microsoft.com/office/drawing/2014/main" id="{AAAEA0E3-FBA4-43D2-9348-549BEBA59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100" y="381349"/>
            <a:ext cx="922950" cy="6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85AC52-39FC-4E6C-960A-CED0D17D1B6A}"/>
              </a:ext>
            </a:extLst>
          </p:cNvPr>
          <p:cNvSpPr/>
          <p:nvPr/>
        </p:nvSpPr>
        <p:spPr>
          <a:xfrm>
            <a:off x="4909247" y="5561537"/>
            <a:ext cx="6128324" cy="85108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605E28-A068-4795-9F79-6CEFACA9B225}"/>
                  </a:ext>
                </a:extLst>
              </p:cNvPr>
              <p:cNvSpPr txBox="1"/>
              <p:nvPr/>
            </p:nvSpPr>
            <p:spPr>
              <a:xfrm>
                <a:off x="5073553" y="5761369"/>
                <a:ext cx="6210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:r>
                  <a:rPr lang="en-US" dirty="0"/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lookup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linear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search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would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complexity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605E28-A068-4795-9F79-6CEFACA9B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53" y="5761369"/>
                <a:ext cx="6210300" cy="369332"/>
              </a:xfrm>
              <a:prstGeom prst="rect">
                <a:avLst/>
              </a:prstGeom>
              <a:blipFill>
                <a:blip r:embed="rId4"/>
                <a:stretch>
                  <a:fillRect l="-78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oter Placeholder 3">
            <a:extLst>
              <a:ext uri="{FF2B5EF4-FFF2-40B4-BE49-F238E27FC236}">
                <a16:creationId xmlns:a16="http://schemas.microsoft.com/office/drawing/2014/main" id="{96A0DD40-871A-4042-82F9-4DFCFC7C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0356" y="6295231"/>
            <a:ext cx="4876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polimi switching and routing project</a:t>
            </a:r>
          </a:p>
        </p:txBody>
      </p:sp>
    </p:spTree>
    <p:extLst>
      <p:ext uri="{BB962C8B-B14F-4D97-AF65-F5344CB8AC3E}">
        <p14:creationId xmlns:p14="http://schemas.microsoft.com/office/powerpoint/2010/main" val="296909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767</Words>
  <Application>Microsoft Office PowerPoint</Application>
  <PresentationFormat>Widescreen</PresentationFormat>
  <Paragraphs>177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Franklin Gothic Heavy</vt:lpstr>
      <vt:lpstr>Tw Cen MT</vt:lpstr>
      <vt:lpstr>Tw Cen MT</vt:lpstr>
      <vt:lpstr>Circuit</vt:lpstr>
      <vt:lpstr>Circuit</vt:lpstr>
      <vt:lpstr>Ip lookup algorithms</vt:lpstr>
      <vt:lpstr>ip lookup</vt:lpstr>
      <vt:lpstr>Binary tree</vt:lpstr>
      <vt:lpstr>IMPLEMENTATION Functions</vt:lpstr>
      <vt:lpstr>Multibit tree</vt:lpstr>
      <vt:lpstr>IMPLEMENTATION Functions</vt:lpstr>
      <vt:lpstr>NFV SAR-application</vt:lpstr>
      <vt:lpstr>Sar-application</vt:lpstr>
      <vt:lpstr>PowerPoint Presentation</vt:lpstr>
      <vt:lpstr>PowerPoint Presentation</vt:lpstr>
      <vt:lpstr>Multibit tree complexity</vt:lpstr>
      <vt:lpstr>PowerPoint Presentation</vt:lpstr>
      <vt:lpstr>PowerPoint Presentation</vt:lpstr>
      <vt:lpstr>average Comparing</vt:lpstr>
      <vt:lpstr>Cumulative Comparing</vt:lpstr>
      <vt:lpstr>* As it can be seen, the complexity of the multibit tree is “k” times lower than the complexity of the BINARY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lookup algorithms</dc:title>
  <dc:creator>Hiva Amiri</dc:creator>
  <cp:lastModifiedBy>Amirhosein Ataei</cp:lastModifiedBy>
  <cp:revision>36</cp:revision>
  <dcterms:created xsi:type="dcterms:W3CDTF">2020-04-27T18:42:41Z</dcterms:created>
  <dcterms:modified xsi:type="dcterms:W3CDTF">2020-07-29T06:12:25Z</dcterms:modified>
</cp:coreProperties>
</file>