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7.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slides/slide110.xml" ContentType="application/vnd.openxmlformats-officedocument.presentationml.slide+xml"/>
  <Override PartName="/ppt/slides/slide130.xml" ContentType="application/vnd.openxmlformats-officedocument.presentationml.slide+xml"/>
  <Override PartName="/ppt/slides/slide170.xml" ContentType="application/vnd.openxmlformats-officedocument.presentationml.slide+xml"/>
  <Override PartName="/ppt/slides/slide180.xml" ContentType="application/vnd.openxmlformats-officedocument.presentationml.slide+xml"/>
  <Override PartName="/ppt/slideLayouts/slideLayout190.xml" ContentType="application/vnd.openxmlformats-officedocument.presentationml.slideLayout+xml"/>
  <Override PartName="/ppt/charts/chart20.xml" ContentType="application/vnd.openxmlformats-officedocument.drawingml.chart+xml"/>
  <Override PartName="/ppt/charts/chart30.xml" ContentType="application/vnd.openxmlformats-officedocument.drawingml.chart+xml"/>
  <Override PartName="/ppt/slideMasters/slideMaster20.xml" ContentType="application/vnd.openxmlformats-officedocument.presentationml.slideMaster+xml"/>
  <Override PartName="/ppt/charts/colors20.xml" ContentType="application/vnd.ms-office.chartcolorstyle+xml"/>
  <Override PartName="/ppt/charts/style20.xml" ContentType="application/vnd.ms-office.chartstyle+xml"/>
  <Override PartName="/ppt/charts/colors30.xml" ContentType="application/vnd.ms-office.chartcolorstyle+xml"/>
  <Override PartName="/ppt/charts/style30.xml" ContentType="application/vnd.ms-office.chartstyle+xml"/>
  <Override PartName="/ppt/slideLayouts/slideLayout200.xml" ContentType="application/vnd.openxmlformats-officedocument.presentationml.slideLayout+xml"/>
  <Override PartName="/ppt/slideLayouts/slideLayout180.xml" ContentType="application/vnd.openxmlformats-officedocument.presentationml.slideLayout+xml"/>
  <Override PartName="/ppt/theme/theme20.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22"/>
  </p:notesMasterIdLst>
  <p:handoutMasterIdLst>
    <p:handoutMasterId r:id="rId23"/>
  </p:handoutMasterIdLst>
  <p:sldIdLst>
    <p:sldId id="256" r:id="rId3"/>
    <p:sldId id="281" r:id="rId4"/>
    <p:sldId id="283" r:id="rId5"/>
    <p:sldId id="285" r:id="rId6"/>
    <p:sldId id="284" r:id="rId7"/>
    <p:sldId id="286" r:id="rId8"/>
    <p:sldId id="287" r:id="rId9"/>
    <p:sldId id="297" r:id="rId10"/>
    <p:sldId id="300" r:id="rId11"/>
    <p:sldId id="299" r:id="rId12"/>
    <p:sldId id="288" r:id="rId13"/>
    <p:sldId id="290" r:id="rId14"/>
    <p:sldId id="291" r:id="rId15"/>
    <p:sldId id="292" r:id="rId16"/>
    <p:sldId id="293" r:id="rId17"/>
    <p:sldId id="294" r:id="rId18"/>
    <p:sldId id="301" r:id="rId19"/>
    <p:sldId id="303" r:id="rId20"/>
    <p:sldId id="30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va Amiri" initials="HA" lastIdx="10" clrIdx="0">
    <p:extLst>
      <p:ext uri="{19B8F6BF-5375-455C-9EA6-DF929625EA0E}">
        <p15:presenceInfo xmlns:p15="http://schemas.microsoft.com/office/powerpoint/2012/main" userId="Hiva Amiri" providerId="None"/>
      </p:ext>
    </p:extLst>
  </p:cmAuthor>
  <p:cmAuthor id="2" name="Kimia Kiyan" initials="KK" lastIdx="1" clrIdx="1">
    <p:extLst>
      <p:ext uri="{19B8F6BF-5375-455C-9EA6-DF929625EA0E}">
        <p15:presenceInfo xmlns:p15="http://schemas.microsoft.com/office/powerpoint/2012/main" userId="Kimia Kiyan" providerId="None"/>
      </p:ext>
    </p:extLst>
  </p:cmAuthor>
  <p:cmAuthor id="3" name="Amirhosein Ataei" initials="AA" lastIdx="3" clrIdx="2">
    <p:extLst>
      <p:ext uri="{19B8F6BF-5375-455C-9EA6-DF929625EA0E}">
        <p15:presenceInfo xmlns:p15="http://schemas.microsoft.com/office/powerpoint/2012/main" userId="S::10722472@polimi.it::bd661f04-9eb6-40ec-849d-b6373ca403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34770"/>
    <a:srgbClr val="3D97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658EE7-20D7-4D95-A637-3A6B374483E0}" v="2323" dt="2020-05-05T21:08:13.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ia Kiyan" userId="6ee699f8-d3ad-4170-aa14-3c8d9c704b82" providerId="ADAL" clId="{3EF31F40-5E4C-462C-A21F-2794846FCAC7}"/>
    <pc:docChg chg="undo custSel addSld delSld modSld sldOrd">
      <pc:chgData name="Kimia Kiyan" userId="6ee699f8-d3ad-4170-aa14-3c8d9c704b82" providerId="ADAL" clId="{3EF31F40-5E4C-462C-A21F-2794846FCAC7}" dt="2020-04-27T18:36:24.462" v="238" actId="1076"/>
      <pc:docMkLst>
        <pc:docMk/>
      </pc:docMkLst>
      <pc:sldChg chg="add del">
        <pc:chgData name="Kimia Kiyan" userId="6ee699f8-d3ad-4170-aa14-3c8d9c704b82" providerId="ADAL" clId="{3EF31F40-5E4C-462C-A21F-2794846FCAC7}" dt="2020-04-26T14:58:42.747" v="10" actId="47"/>
        <pc:sldMkLst>
          <pc:docMk/>
          <pc:sldMk cId="3997430732" sldId="256"/>
        </pc:sldMkLst>
      </pc:sldChg>
      <pc:sldChg chg="del">
        <pc:chgData name="Kimia Kiyan" userId="6ee699f8-d3ad-4170-aa14-3c8d9c704b82" providerId="ADAL" clId="{3EF31F40-5E4C-462C-A21F-2794846FCAC7}" dt="2020-04-26T14:57:37.829" v="8" actId="47"/>
        <pc:sldMkLst>
          <pc:docMk/>
          <pc:sldMk cId="2143162626" sldId="257"/>
        </pc:sldMkLst>
      </pc:sldChg>
      <pc:sldChg chg="add del">
        <pc:chgData name="Kimia Kiyan" userId="6ee699f8-d3ad-4170-aa14-3c8d9c704b82" providerId="ADAL" clId="{3EF31F40-5E4C-462C-A21F-2794846FCAC7}" dt="2020-04-26T15:00:59.623" v="26" actId="47"/>
        <pc:sldMkLst>
          <pc:docMk/>
          <pc:sldMk cId="3021075565" sldId="258"/>
        </pc:sldMkLst>
      </pc:sldChg>
      <pc:sldChg chg="del">
        <pc:chgData name="Kimia Kiyan" userId="6ee699f8-d3ad-4170-aa14-3c8d9c704b82" providerId="ADAL" clId="{3EF31F40-5E4C-462C-A21F-2794846FCAC7}" dt="2020-04-26T15:02:24.339" v="36" actId="47"/>
        <pc:sldMkLst>
          <pc:docMk/>
          <pc:sldMk cId="1026114962" sldId="259"/>
        </pc:sldMkLst>
      </pc:sldChg>
      <pc:sldChg chg="del">
        <pc:chgData name="Kimia Kiyan" userId="6ee699f8-d3ad-4170-aa14-3c8d9c704b82" providerId="ADAL" clId="{3EF31F40-5E4C-462C-A21F-2794846FCAC7}" dt="2020-04-26T15:05:41.618" v="60" actId="47"/>
        <pc:sldMkLst>
          <pc:docMk/>
          <pc:sldMk cId="98306963" sldId="260"/>
        </pc:sldMkLst>
      </pc:sldChg>
      <pc:sldChg chg="del">
        <pc:chgData name="Kimia Kiyan" userId="6ee699f8-d3ad-4170-aa14-3c8d9c704b82" providerId="ADAL" clId="{3EF31F40-5E4C-462C-A21F-2794846FCAC7}" dt="2020-04-26T15:00:19.306" v="17" actId="47"/>
        <pc:sldMkLst>
          <pc:docMk/>
          <pc:sldMk cId="1642906877" sldId="261"/>
        </pc:sldMkLst>
      </pc:sldChg>
      <pc:sldChg chg="del">
        <pc:chgData name="Kimia Kiyan" userId="6ee699f8-d3ad-4170-aa14-3c8d9c704b82" providerId="ADAL" clId="{3EF31F40-5E4C-462C-A21F-2794846FCAC7}" dt="2020-04-26T15:02:14.526" v="33" actId="47"/>
        <pc:sldMkLst>
          <pc:docMk/>
          <pc:sldMk cId="3417955766" sldId="262"/>
        </pc:sldMkLst>
      </pc:sldChg>
      <pc:sldChg chg="del">
        <pc:chgData name="Kimia Kiyan" userId="6ee699f8-d3ad-4170-aa14-3c8d9c704b82" providerId="ADAL" clId="{3EF31F40-5E4C-462C-A21F-2794846FCAC7}" dt="2020-04-26T15:05:31.973" v="59" actId="47"/>
        <pc:sldMkLst>
          <pc:docMk/>
          <pc:sldMk cId="174186842" sldId="263"/>
        </pc:sldMkLst>
      </pc:sldChg>
      <pc:sldChg chg="del">
        <pc:chgData name="Kimia Kiyan" userId="6ee699f8-d3ad-4170-aa14-3c8d9c704b82" providerId="ADAL" clId="{3EF31F40-5E4C-462C-A21F-2794846FCAC7}" dt="2020-04-26T15:03:08.701" v="41" actId="47"/>
        <pc:sldMkLst>
          <pc:docMk/>
          <pc:sldMk cId="679811856" sldId="264"/>
        </pc:sldMkLst>
      </pc:sldChg>
      <pc:sldChg chg="del">
        <pc:chgData name="Kimia Kiyan" userId="6ee699f8-d3ad-4170-aa14-3c8d9c704b82" providerId="ADAL" clId="{3EF31F40-5E4C-462C-A21F-2794846FCAC7}" dt="2020-04-26T15:04:33.047" v="58" actId="47"/>
        <pc:sldMkLst>
          <pc:docMk/>
          <pc:sldMk cId="4118716901" sldId="265"/>
        </pc:sldMkLst>
      </pc:sldChg>
      <pc:sldChg chg="ord">
        <pc:chgData name="Kimia Kiyan" userId="6ee699f8-d3ad-4170-aa14-3c8d9c704b82" providerId="ADAL" clId="{3EF31F40-5E4C-462C-A21F-2794846FCAC7}" dt="2020-04-26T15:07:11.897" v="79"/>
        <pc:sldMkLst>
          <pc:docMk/>
          <pc:sldMk cId="1248684545" sldId="266"/>
        </pc:sldMkLst>
      </pc:sldChg>
      <pc:sldChg chg="del">
        <pc:chgData name="Kimia Kiyan" userId="6ee699f8-d3ad-4170-aa14-3c8d9c704b82" providerId="ADAL" clId="{3EF31F40-5E4C-462C-A21F-2794846FCAC7}" dt="2020-04-26T15:05:44.821" v="61" actId="47"/>
        <pc:sldMkLst>
          <pc:docMk/>
          <pc:sldMk cId="4232303622" sldId="267"/>
        </pc:sldMkLst>
      </pc:sldChg>
      <pc:sldChg chg="addSp delSp del mod">
        <pc:chgData name="Kimia Kiyan" userId="6ee699f8-d3ad-4170-aa14-3c8d9c704b82" providerId="ADAL" clId="{3EF31F40-5E4C-462C-A21F-2794846FCAC7}" dt="2020-04-26T15:05:46.371" v="62" actId="47"/>
        <pc:sldMkLst>
          <pc:docMk/>
          <pc:sldMk cId="2614777839" sldId="268"/>
        </pc:sldMkLst>
        <pc:picChg chg="add del">
          <ac:chgData name="Kimia Kiyan" userId="6ee699f8-d3ad-4170-aa14-3c8d9c704b82" providerId="ADAL" clId="{3EF31F40-5E4C-462C-A21F-2794846FCAC7}" dt="2020-04-26T14:55:51.152" v="1" actId="478"/>
          <ac:picMkLst>
            <pc:docMk/>
            <pc:sldMk cId="2614777839" sldId="268"/>
            <ac:picMk id="6" creationId="{BF1C04DE-80C3-4703-ACDF-287C0C6EA295}"/>
          </ac:picMkLst>
        </pc:picChg>
        <pc:picChg chg="add del">
          <ac:chgData name="Kimia Kiyan" userId="6ee699f8-d3ad-4170-aa14-3c8d9c704b82" providerId="ADAL" clId="{3EF31F40-5E4C-462C-A21F-2794846FCAC7}" dt="2020-04-26T14:56:28.167" v="3" actId="478"/>
          <ac:picMkLst>
            <pc:docMk/>
            <pc:sldMk cId="2614777839" sldId="268"/>
            <ac:picMk id="7" creationId="{0BAD9E98-FC95-419A-8F40-36F8F06080E2}"/>
          </ac:picMkLst>
        </pc:picChg>
      </pc:sldChg>
      <pc:sldChg chg="del">
        <pc:chgData name="Kimia Kiyan" userId="6ee699f8-d3ad-4170-aa14-3c8d9c704b82" providerId="ADAL" clId="{3EF31F40-5E4C-462C-A21F-2794846FCAC7}" dt="2020-04-26T15:05:50.617" v="63" actId="47"/>
        <pc:sldMkLst>
          <pc:docMk/>
          <pc:sldMk cId="3763377120" sldId="269"/>
        </pc:sldMkLst>
      </pc:sldChg>
      <pc:sldChg chg="del">
        <pc:chgData name="Kimia Kiyan" userId="6ee699f8-d3ad-4170-aa14-3c8d9c704b82" providerId="ADAL" clId="{3EF31F40-5E4C-462C-A21F-2794846FCAC7}" dt="2020-04-26T15:06:00.079" v="64" actId="47"/>
        <pc:sldMkLst>
          <pc:docMk/>
          <pc:sldMk cId="406985181" sldId="270"/>
        </pc:sldMkLst>
      </pc:sldChg>
      <pc:sldChg chg="del">
        <pc:chgData name="Kimia Kiyan" userId="6ee699f8-d3ad-4170-aa14-3c8d9c704b82" providerId="ADAL" clId="{3EF31F40-5E4C-462C-A21F-2794846FCAC7}" dt="2020-04-26T15:06:02.572" v="65" actId="47"/>
        <pc:sldMkLst>
          <pc:docMk/>
          <pc:sldMk cId="3694533930" sldId="271"/>
        </pc:sldMkLst>
      </pc:sldChg>
      <pc:sldChg chg="del">
        <pc:chgData name="Kimia Kiyan" userId="6ee699f8-d3ad-4170-aa14-3c8d9c704b82" providerId="ADAL" clId="{3EF31F40-5E4C-462C-A21F-2794846FCAC7}" dt="2020-04-26T15:06:05.340" v="66" actId="47"/>
        <pc:sldMkLst>
          <pc:docMk/>
          <pc:sldMk cId="1645629239" sldId="272"/>
        </pc:sldMkLst>
      </pc:sldChg>
      <pc:sldChg chg="del">
        <pc:chgData name="Kimia Kiyan" userId="6ee699f8-d3ad-4170-aa14-3c8d9c704b82" providerId="ADAL" clId="{3EF31F40-5E4C-462C-A21F-2794846FCAC7}" dt="2020-04-26T15:06:07.499" v="67" actId="47"/>
        <pc:sldMkLst>
          <pc:docMk/>
          <pc:sldMk cId="3008051889" sldId="273"/>
        </pc:sldMkLst>
      </pc:sldChg>
      <pc:sldChg chg="del">
        <pc:chgData name="Kimia Kiyan" userId="6ee699f8-d3ad-4170-aa14-3c8d9c704b82" providerId="ADAL" clId="{3EF31F40-5E4C-462C-A21F-2794846FCAC7}" dt="2020-04-26T15:06:23.890" v="68" actId="47"/>
        <pc:sldMkLst>
          <pc:docMk/>
          <pc:sldMk cId="2611495608" sldId="274"/>
        </pc:sldMkLst>
      </pc:sldChg>
      <pc:sldChg chg="del">
        <pc:chgData name="Kimia Kiyan" userId="6ee699f8-d3ad-4170-aa14-3c8d9c704b82" providerId="ADAL" clId="{3EF31F40-5E4C-462C-A21F-2794846FCAC7}" dt="2020-04-26T15:06:29.992" v="69" actId="47"/>
        <pc:sldMkLst>
          <pc:docMk/>
          <pc:sldMk cId="641209774" sldId="275"/>
        </pc:sldMkLst>
      </pc:sldChg>
      <pc:sldChg chg="del">
        <pc:chgData name="Kimia Kiyan" userId="6ee699f8-d3ad-4170-aa14-3c8d9c704b82" providerId="ADAL" clId="{3EF31F40-5E4C-462C-A21F-2794846FCAC7}" dt="2020-04-26T15:06:43.072" v="70" actId="47"/>
        <pc:sldMkLst>
          <pc:docMk/>
          <pc:sldMk cId="1201620443" sldId="276"/>
        </pc:sldMkLst>
      </pc:sldChg>
      <pc:sldChg chg="del">
        <pc:chgData name="Kimia Kiyan" userId="6ee699f8-d3ad-4170-aa14-3c8d9c704b82" providerId="ADAL" clId="{3EF31F40-5E4C-462C-A21F-2794846FCAC7}" dt="2020-04-26T15:06:45.333" v="71" actId="47"/>
        <pc:sldMkLst>
          <pc:docMk/>
          <pc:sldMk cId="1015731842" sldId="277"/>
        </pc:sldMkLst>
      </pc:sldChg>
      <pc:sldChg chg="del">
        <pc:chgData name="Kimia Kiyan" userId="6ee699f8-d3ad-4170-aa14-3c8d9c704b82" providerId="ADAL" clId="{3EF31F40-5E4C-462C-A21F-2794846FCAC7}" dt="2020-04-26T15:06:48.228" v="72" actId="47"/>
        <pc:sldMkLst>
          <pc:docMk/>
          <pc:sldMk cId="4024370396" sldId="278"/>
        </pc:sldMkLst>
      </pc:sldChg>
      <pc:sldChg chg="del">
        <pc:chgData name="Kimia Kiyan" userId="6ee699f8-d3ad-4170-aa14-3c8d9c704b82" providerId="ADAL" clId="{3EF31F40-5E4C-462C-A21F-2794846FCAC7}" dt="2020-04-26T15:06:50.832" v="73" actId="47"/>
        <pc:sldMkLst>
          <pc:docMk/>
          <pc:sldMk cId="3740009893" sldId="279"/>
        </pc:sldMkLst>
      </pc:sldChg>
      <pc:sldChg chg="del">
        <pc:chgData name="Kimia Kiyan" userId="6ee699f8-d3ad-4170-aa14-3c8d9c704b82" providerId="ADAL" clId="{3EF31F40-5E4C-462C-A21F-2794846FCAC7}" dt="2020-04-26T15:06:53.151" v="74" actId="47"/>
        <pc:sldMkLst>
          <pc:docMk/>
          <pc:sldMk cId="3831120767" sldId="280"/>
        </pc:sldMkLst>
      </pc:sldChg>
      <pc:sldChg chg="modSp add mod ord">
        <pc:chgData name="Kimia Kiyan" userId="6ee699f8-d3ad-4170-aa14-3c8d9c704b82" providerId="ADAL" clId="{3EF31F40-5E4C-462C-A21F-2794846FCAC7}" dt="2020-04-27T17:58:59.730" v="87" actId="20577"/>
        <pc:sldMkLst>
          <pc:docMk/>
          <pc:sldMk cId="2377435492" sldId="281"/>
        </pc:sldMkLst>
        <pc:spChg chg="mod">
          <ac:chgData name="Kimia Kiyan" userId="6ee699f8-d3ad-4170-aa14-3c8d9c704b82" providerId="ADAL" clId="{3EF31F40-5E4C-462C-A21F-2794846FCAC7}" dt="2020-04-27T17:58:59.730" v="87" actId="20577"/>
          <ac:spMkLst>
            <pc:docMk/>
            <pc:sldMk cId="2377435492" sldId="281"/>
            <ac:spMk id="6" creationId="{D92E9CC5-51DD-4BD3-B99B-F5D724754754}"/>
          </ac:spMkLst>
        </pc:spChg>
      </pc:sldChg>
      <pc:sldChg chg="new del">
        <pc:chgData name="Kimia Kiyan" userId="6ee699f8-d3ad-4170-aa14-3c8d9c704b82" providerId="ADAL" clId="{3EF31F40-5E4C-462C-A21F-2794846FCAC7}" dt="2020-04-26T14:56:58.633" v="5" actId="2696"/>
        <pc:sldMkLst>
          <pc:docMk/>
          <pc:sldMk cId="4193068241" sldId="281"/>
        </pc:sldMkLst>
      </pc:sldChg>
      <pc:sldChg chg="add del">
        <pc:chgData name="Kimia Kiyan" userId="6ee699f8-d3ad-4170-aa14-3c8d9c704b82" providerId="ADAL" clId="{3EF31F40-5E4C-462C-A21F-2794846FCAC7}" dt="2020-04-26T15:00:50.824" v="23" actId="47"/>
        <pc:sldMkLst>
          <pc:docMk/>
          <pc:sldMk cId="1007129389" sldId="282"/>
        </pc:sldMkLst>
      </pc:sldChg>
      <pc:sldChg chg="add">
        <pc:chgData name="Kimia Kiyan" userId="6ee699f8-d3ad-4170-aa14-3c8d9c704b82" providerId="ADAL" clId="{3EF31F40-5E4C-462C-A21F-2794846FCAC7}" dt="2020-04-26T15:00:40.304" v="20"/>
        <pc:sldMkLst>
          <pc:docMk/>
          <pc:sldMk cId="1642906877" sldId="283"/>
        </pc:sldMkLst>
      </pc:sldChg>
      <pc:sldChg chg="add del">
        <pc:chgData name="Kimia Kiyan" userId="6ee699f8-d3ad-4170-aa14-3c8d9c704b82" providerId="ADAL" clId="{3EF31F40-5E4C-462C-A21F-2794846FCAC7}" dt="2020-04-26T15:00:28.127" v="18" actId="47"/>
        <pc:sldMkLst>
          <pc:docMk/>
          <pc:sldMk cId="2912964429" sldId="283"/>
        </pc:sldMkLst>
      </pc:sldChg>
      <pc:sldChg chg="addSp modSp add mod ord">
        <pc:chgData name="Kimia Kiyan" userId="6ee699f8-d3ad-4170-aa14-3c8d9c704b82" providerId="ADAL" clId="{3EF31F40-5E4C-462C-A21F-2794846FCAC7}" dt="2020-04-27T18:26:56.615" v="206" actId="20577"/>
        <pc:sldMkLst>
          <pc:docMk/>
          <pc:sldMk cId="1900334146" sldId="284"/>
        </pc:sldMkLst>
        <pc:spChg chg="mod">
          <ac:chgData name="Kimia Kiyan" userId="6ee699f8-d3ad-4170-aa14-3c8d9c704b82" providerId="ADAL" clId="{3EF31F40-5E4C-462C-A21F-2794846FCAC7}" dt="2020-04-27T18:01:30.491" v="90" actId="255"/>
          <ac:spMkLst>
            <pc:docMk/>
            <pc:sldMk cId="1900334146" sldId="284"/>
            <ac:spMk id="57" creationId="{755A7803-7D8E-4605-AC3C-4B467D5238EE}"/>
          </ac:spMkLst>
        </pc:spChg>
        <pc:spChg chg="mod">
          <ac:chgData name="Kimia Kiyan" userId="6ee699f8-d3ad-4170-aa14-3c8d9c704b82" providerId="ADAL" clId="{3EF31F40-5E4C-462C-A21F-2794846FCAC7}" dt="2020-04-27T18:26:56.615" v="206" actId="20577"/>
          <ac:spMkLst>
            <pc:docMk/>
            <pc:sldMk cId="1900334146" sldId="284"/>
            <ac:spMk id="61" creationId="{C264F115-4694-49AB-B527-4E5284F93DB7}"/>
          </ac:spMkLst>
        </pc:spChg>
        <pc:picChg chg="add mod">
          <ac:chgData name="Kimia Kiyan" userId="6ee699f8-d3ad-4170-aa14-3c8d9c704b82" providerId="ADAL" clId="{3EF31F40-5E4C-462C-A21F-2794846FCAC7}" dt="2020-04-27T18:01:09.347" v="89" actId="1076"/>
          <ac:picMkLst>
            <pc:docMk/>
            <pc:sldMk cId="1900334146" sldId="284"/>
            <ac:picMk id="62" creationId="{52B36208-43A3-419D-ABB0-5A55FD285D2F}"/>
          </ac:picMkLst>
        </pc:picChg>
      </pc:sldChg>
      <pc:sldChg chg="add">
        <pc:chgData name="Kimia Kiyan" userId="6ee699f8-d3ad-4170-aa14-3c8d9c704b82" providerId="ADAL" clId="{3EF31F40-5E4C-462C-A21F-2794846FCAC7}" dt="2020-04-26T15:01:13.486" v="28"/>
        <pc:sldMkLst>
          <pc:docMk/>
          <pc:sldMk cId="3021075565" sldId="285"/>
        </pc:sldMkLst>
      </pc:sldChg>
      <pc:sldChg chg="modSp add">
        <pc:chgData name="Kimia Kiyan" userId="6ee699f8-d3ad-4170-aa14-3c8d9c704b82" providerId="ADAL" clId="{3EF31F40-5E4C-462C-A21F-2794846FCAC7}" dt="2020-04-27T18:04:35.476" v="103" actId="20577"/>
        <pc:sldMkLst>
          <pc:docMk/>
          <pc:sldMk cId="1979456410" sldId="286"/>
        </pc:sldMkLst>
        <pc:graphicFrameChg chg="mod">
          <ac:chgData name="Kimia Kiyan" userId="6ee699f8-d3ad-4170-aa14-3c8d9c704b82" providerId="ADAL" clId="{3EF31F40-5E4C-462C-A21F-2794846FCAC7}" dt="2020-04-27T18:04:35.476" v="103" actId="20577"/>
          <ac:graphicFrameMkLst>
            <pc:docMk/>
            <pc:sldMk cId="1979456410" sldId="286"/>
            <ac:graphicFrameMk id="4" creationId="{BF62E002-E587-4EAC-8FC9-DE8A529178CD}"/>
          </ac:graphicFrameMkLst>
        </pc:graphicFrameChg>
      </pc:sldChg>
      <pc:sldChg chg="add">
        <pc:chgData name="Kimia Kiyan" userId="6ee699f8-d3ad-4170-aa14-3c8d9c704b82" providerId="ADAL" clId="{3EF31F40-5E4C-462C-A21F-2794846FCAC7}" dt="2020-04-26T15:02:20.419" v="35"/>
        <pc:sldMkLst>
          <pc:docMk/>
          <pc:sldMk cId="4006664303" sldId="287"/>
        </pc:sldMkLst>
      </pc:sldChg>
      <pc:sldChg chg="add">
        <pc:chgData name="Kimia Kiyan" userId="6ee699f8-d3ad-4170-aa14-3c8d9c704b82" providerId="ADAL" clId="{3EF31F40-5E4C-462C-A21F-2794846FCAC7}" dt="2020-04-26T15:02:32.454" v="38"/>
        <pc:sldMkLst>
          <pc:docMk/>
          <pc:sldMk cId="2969093582" sldId="288"/>
        </pc:sldMkLst>
      </pc:sldChg>
      <pc:sldChg chg="add del">
        <pc:chgData name="Kimia Kiyan" userId="6ee699f8-d3ad-4170-aa14-3c8d9c704b82" providerId="ADAL" clId="{3EF31F40-5E4C-462C-A21F-2794846FCAC7}" dt="2020-04-26T15:04:26.103" v="57" actId="47"/>
        <pc:sldMkLst>
          <pc:docMk/>
          <pc:sldMk cId="3348721511" sldId="289"/>
        </pc:sldMkLst>
      </pc:sldChg>
      <pc:sldChg chg="add">
        <pc:chgData name="Kimia Kiyan" userId="6ee699f8-d3ad-4170-aa14-3c8d9c704b82" providerId="ADAL" clId="{3EF31F40-5E4C-462C-A21F-2794846FCAC7}" dt="2020-04-26T15:03:49.877" v="46"/>
        <pc:sldMkLst>
          <pc:docMk/>
          <pc:sldMk cId="679811856" sldId="290"/>
        </pc:sldMkLst>
      </pc:sldChg>
      <pc:sldChg chg="add del">
        <pc:chgData name="Kimia Kiyan" userId="6ee699f8-d3ad-4170-aa14-3c8d9c704b82" providerId="ADAL" clId="{3EF31F40-5E4C-462C-A21F-2794846FCAC7}" dt="2020-04-26T15:03:35.558" v="44" actId="47"/>
        <pc:sldMkLst>
          <pc:docMk/>
          <pc:sldMk cId="1908334039" sldId="290"/>
        </pc:sldMkLst>
      </pc:sldChg>
      <pc:sldChg chg="add">
        <pc:chgData name="Kimia Kiyan" userId="6ee699f8-d3ad-4170-aa14-3c8d9c704b82" providerId="ADAL" clId="{3EF31F40-5E4C-462C-A21F-2794846FCAC7}" dt="2020-04-26T15:03:53.061" v="48"/>
        <pc:sldMkLst>
          <pc:docMk/>
          <pc:sldMk cId="3980939469" sldId="291"/>
        </pc:sldMkLst>
      </pc:sldChg>
      <pc:sldChg chg="add">
        <pc:chgData name="Kimia Kiyan" userId="6ee699f8-d3ad-4170-aa14-3c8d9c704b82" providerId="ADAL" clId="{3EF31F40-5E4C-462C-A21F-2794846FCAC7}" dt="2020-04-26T15:03:56.731" v="50"/>
        <pc:sldMkLst>
          <pc:docMk/>
          <pc:sldMk cId="3927488" sldId="292"/>
        </pc:sldMkLst>
      </pc:sldChg>
      <pc:sldChg chg="add">
        <pc:chgData name="Kimia Kiyan" userId="6ee699f8-d3ad-4170-aa14-3c8d9c704b82" providerId="ADAL" clId="{3EF31F40-5E4C-462C-A21F-2794846FCAC7}" dt="2020-04-26T15:04:00.073" v="52"/>
        <pc:sldMkLst>
          <pc:docMk/>
          <pc:sldMk cId="2796532797" sldId="293"/>
        </pc:sldMkLst>
      </pc:sldChg>
      <pc:sldChg chg="add">
        <pc:chgData name="Kimia Kiyan" userId="6ee699f8-d3ad-4170-aa14-3c8d9c704b82" providerId="ADAL" clId="{3EF31F40-5E4C-462C-A21F-2794846FCAC7}" dt="2020-04-26T15:04:03.285" v="54"/>
        <pc:sldMkLst>
          <pc:docMk/>
          <pc:sldMk cId="3821755289" sldId="294"/>
        </pc:sldMkLst>
      </pc:sldChg>
      <pc:sldChg chg="addSp delSp modSp add mod">
        <pc:chgData name="Kimia Kiyan" userId="6ee699f8-d3ad-4170-aa14-3c8d9c704b82" providerId="ADAL" clId="{3EF31F40-5E4C-462C-A21F-2794846FCAC7}" dt="2020-04-27T18:36:24.462" v="238" actId="1076"/>
        <pc:sldMkLst>
          <pc:docMk/>
          <pc:sldMk cId="2233954714" sldId="295"/>
        </pc:sldMkLst>
        <pc:spChg chg="add del mod">
          <ac:chgData name="Kimia Kiyan" userId="6ee699f8-d3ad-4170-aa14-3c8d9c704b82" providerId="ADAL" clId="{3EF31F40-5E4C-462C-A21F-2794846FCAC7}" dt="2020-04-27T18:32:48.017" v="229" actId="478"/>
          <ac:spMkLst>
            <pc:docMk/>
            <pc:sldMk cId="2233954714" sldId="295"/>
            <ac:spMk id="2" creationId="{7AD17CD5-6414-4801-AA8A-DC5B7C210CE8}"/>
          </ac:spMkLst>
        </pc:spChg>
        <pc:spChg chg="mod">
          <ac:chgData name="Kimia Kiyan" userId="6ee699f8-d3ad-4170-aa14-3c8d9c704b82" providerId="ADAL" clId="{3EF31F40-5E4C-462C-A21F-2794846FCAC7}" dt="2020-04-27T18:36:24.462" v="238" actId="1076"/>
          <ac:spMkLst>
            <pc:docMk/>
            <pc:sldMk cId="2233954714" sldId="295"/>
            <ac:spMk id="6" creationId="{2155E9AD-36FD-43FA-B879-348C386F24A2}"/>
          </ac:spMkLst>
        </pc:spChg>
        <pc:spChg chg="mod">
          <ac:chgData name="Kimia Kiyan" userId="6ee699f8-d3ad-4170-aa14-3c8d9c704b82" providerId="ADAL" clId="{3EF31F40-5E4C-462C-A21F-2794846FCAC7}" dt="2020-04-27T18:34:01.635" v="236" actId="1076"/>
          <ac:spMkLst>
            <pc:docMk/>
            <pc:sldMk cId="2233954714" sldId="295"/>
            <ac:spMk id="127" creationId="{856B4D1D-5A63-47FD-844B-B452BBFC9E8C}"/>
          </ac:spMkLst>
        </pc:spChg>
        <pc:spChg chg="mod">
          <ac:chgData name="Kimia Kiyan" userId="6ee699f8-d3ad-4170-aa14-3c8d9c704b82" providerId="ADAL" clId="{3EF31F40-5E4C-462C-A21F-2794846FCAC7}" dt="2020-04-27T18:33:30.907" v="235" actId="1076"/>
          <ac:spMkLst>
            <pc:docMk/>
            <pc:sldMk cId="2233954714" sldId="295"/>
            <ac:spMk id="128" creationId="{DC0CA68D-45B0-40E1-985E-3ADB79D44BE6}"/>
          </ac:spMkLst>
        </pc:spChg>
      </pc:sldChg>
      <pc:sldChg chg="addSp delSp modSp add mod">
        <pc:chgData name="Kimia Kiyan" userId="6ee699f8-d3ad-4170-aa14-3c8d9c704b82" providerId="ADAL" clId="{3EF31F40-5E4C-462C-A21F-2794846FCAC7}" dt="2020-04-27T18:25:59.099" v="189" actId="1076"/>
        <pc:sldMkLst>
          <pc:docMk/>
          <pc:sldMk cId="2995732956" sldId="297"/>
        </pc:sldMkLst>
        <pc:spChg chg="del mod">
          <ac:chgData name="Kimia Kiyan" userId="6ee699f8-d3ad-4170-aa14-3c8d9c704b82" providerId="ADAL" clId="{3EF31F40-5E4C-462C-A21F-2794846FCAC7}" dt="2020-04-27T18:13:54.924" v="156" actId="21"/>
          <ac:spMkLst>
            <pc:docMk/>
            <pc:sldMk cId="2995732956" sldId="297"/>
            <ac:spMk id="3" creationId="{F4FAAFE6-5BC8-4DC0-9CA5-35FDAE054C26}"/>
          </ac:spMkLst>
        </pc:spChg>
        <pc:spChg chg="mod">
          <ac:chgData name="Kimia Kiyan" userId="6ee699f8-d3ad-4170-aa14-3c8d9c704b82" providerId="ADAL" clId="{3EF31F40-5E4C-462C-A21F-2794846FCAC7}" dt="2020-04-27T18:17:35.881" v="164" actId="1076"/>
          <ac:spMkLst>
            <pc:docMk/>
            <pc:sldMk cId="2995732956" sldId="297"/>
            <ac:spMk id="40" creationId="{5E176E16-D1C5-4094-85D2-99079977C493}"/>
          </ac:spMkLst>
        </pc:spChg>
        <pc:spChg chg="mod">
          <ac:chgData name="Kimia Kiyan" userId="6ee699f8-d3ad-4170-aa14-3c8d9c704b82" providerId="ADAL" clId="{3EF31F40-5E4C-462C-A21F-2794846FCAC7}" dt="2020-04-27T18:18:48.987" v="175" actId="1076"/>
          <ac:spMkLst>
            <pc:docMk/>
            <pc:sldMk cId="2995732956" sldId="297"/>
            <ac:spMk id="62" creationId="{2992B71E-8AE1-4BD3-B2C7-831B236F9BEF}"/>
          </ac:spMkLst>
        </pc:spChg>
        <pc:spChg chg="mod">
          <ac:chgData name="Kimia Kiyan" userId="6ee699f8-d3ad-4170-aa14-3c8d9c704b82" providerId="ADAL" clId="{3EF31F40-5E4C-462C-A21F-2794846FCAC7}" dt="2020-04-27T18:18:34.934" v="173" actId="1076"/>
          <ac:spMkLst>
            <pc:docMk/>
            <pc:sldMk cId="2995732956" sldId="297"/>
            <ac:spMk id="63" creationId="{C217747D-4FA8-461F-B34E-BFF2A5469014}"/>
          </ac:spMkLst>
        </pc:spChg>
        <pc:spChg chg="mod">
          <ac:chgData name="Kimia Kiyan" userId="6ee699f8-d3ad-4170-aa14-3c8d9c704b82" providerId="ADAL" clId="{3EF31F40-5E4C-462C-A21F-2794846FCAC7}" dt="2020-04-27T18:18:40.851" v="174" actId="1076"/>
          <ac:spMkLst>
            <pc:docMk/>
            <pc:sldMk cId="2995732956" sldId="297"/>
            <ac:spMk id="64" creationId="{C8F82D2A-97F2-42AE-9846-E6C5CF6F2B21}"/>
          </ac:spMkLst>
        </pc:spChg>
        <pc:spChg chg="add mod">
          <ac:chgData name="Kimia Kiyan" userId="6ee699f8-d3ad-4170-aa14-3c8d9c704b82" providerId="ADAL" clId="{3EF31F40-5E4C-462C-A21F-2794846FCAC7}" dt="2020-04-27T18:23:34.573" v="182" actId="13822"/>
          <ac:spMkLst>
            <pc:docMk/>
            <pc:sldMk cId="2995732956" sldId="297"/>
            <ac:spMk id="70" creationId="{F62B9268-2233-47B2-9BA4-E5FB8AB58E74}"/>
          </ac:spMkLst>
        </pc:spChg>
        <pc:spChg chg="mod">
          <ac:chgData name="Kimia Kiyan" userId="6ee699f8-d3ad-4170-aa14-3c8d9c704b82" providerId="ADAL" clId="{3EF31F40-5E4C-462C-A21F-2794846FCAC7}" dt="2020-04-27T18:25:17.878" v="188" actId="14100"/>
          <ac:spMkLst>
            <pc:docMk/>
            <pc:sldMk cId="2995732956" sldId="297"/>
            <ac:spMk id="72" creationId="{8E67A2DF-2E46-4050-AC59-EAD2E8AA320A}"/>
          </ac:spMkLst>
        </pc:spChg>
        <pc:spChg chg="mod">
          <ac:chgData name="Kimia Kiyan" userId="6ee699f8-d3ad-4170-aa14-3c8d9c704b82" providerId="ADAL" clId="{3EF31F40-5E4C-462C-A21F-2794846FCAC7}" dt="2020-04-27T18:25:59.099" v="189" actId="1076"/>
          <ac:spMkLst>
            <pc:docMk/>
            <pc:sldMk cId="2995732956" sldId="297"/>
            <ac:spMk id="73" creationId="{48032BFA-7FD8-4299-A0BF-0610EBDFC2D4}"/>
          </ac:spMkLst>
        </pc:spChg>
        <pc:spChg chg="mod">
          <ac:chgData name="Kimia Kiyan" userId="6ee699f8-d3ad-4170-aa14-3c8d9c704b82" providerId="ADAL" clId="{3EF31F40-5E4C-462C-A21F-2794846FCAC7}" dt="2020-04-27T18:24:46.319" v="183" actId="1076"/>
          <ac:spMkLst>
            <pc:docMk/>
            <pc:sldMk cId="2995732956" sldId="297"/>
            <ac:spMk id="74" creationId="{711DCF05-0785-45E7-AF32-17F92674C1C3}"/>
          </ac:spMkLst>
        </pc:spChg>
        <pc:graphicFrameChg chg="mod">
          <ac:chgData name="Kimia Kiyan" userId="6ee699f8-d3ad-4170-aa14-3c8d9c704b82" providerId="ADAL" clId="{3EF31F40-5E4C-462C-A21F-2794846FCAC7}" dt="2020-04-27T18:17:25.468" v="163"/>
          <ac:graphicFrameMkLst>
            <pc:docMk/>
            <pc:sldMk cId="2995732956" sldId="297"/>
            <ac:graphicFrameMk id="53" creationId="{B2BC08A7-F6C7-4D78-82D9-3072693CEE71}"/>
          </ac:graphicFrameMkLst>
        </pc:graphicFrameChg>
        <pc:picChg chg="add mod">
          <ac:chgData name="Kimia Kiyan" userId="6ee699f8-d3ad-4170-aa14-3c8d9c704b82" providerId="ADAL" clId="{3EF31F40-5E4C-462C-A21F-2794846FCAC7}" dt="2020-04-27T18:14:34.470" v="160" actId="1076"/>
          <ac:picMkLst>
            <pc:docMk/>
            <pc:sldMk cId="2995732956" sldId="297"/>
            <ac:picMk id="6" creationId="{1A3F4A7E-D6D0-4A11-A97C-281EB6F17448}"/>
          </ac:picMkLst>
        </pc:picChg>
        <pc:picChg chg="add mod">
          <ac:chgData name="Kimia Kiyan" userId="6ee699f8-d3ad-4170-aa14-3c8d9c704b82" providerId="ADAL" clId="{3EF31F40-5E4C-462C-A21F-2794846FCAC7}" dt="2020-04-27T18:14:26.767" v="159" actId="1076"/>
          <ac:picMkLst>
            <pc:docMk/>
            <pc:sldMk cId="2995732956" sldId="297"/>
            <ac:picMk id="7" creationId="{E85FEE2F-B710-468A-8D4C-375B8FB2714F}"/>
          </ac:picMkLst>
        </pc:picChg>
        <pc:picChg chg="add del">
          <ac:chgData name="Kimia Kiyan" userId="6ee699f8-d3ad-4170-aa14-3c8d9c704b82" providerId="ADAL" clId="{3EF31F40-5E4C-462C-A21F-2794846FCAC7}" dt="2020-04-27T18:17:47.237" v="166" actId="478"/>
          <ac:picMkLst>
            <pc:docMk/>
            <pc:sldMk cId="2995732956" sldId="297"/>
            <ac:picMk id="9" creationId="{BFFF9FEE-99CF-490B-8B09-3004BDD0947F}"/>
          </ac:picMkLst>
        </pc:picChg>
        <pc:picChg chg="add mod">
          <ac:chgData name="Kimia Kiyan" userId="6ee699f8-d3ad-4170-aa14-3c8d9c704b82" providerId="ADAL" clId="{3EF31F40-5E4C-462C-A21F-2794846FCAC7}" dt="2020-04-27T18:18:26.505" v="172" actId="1076"/>
          <ac:picMkLst>
            <pc:docMk/>
            <pc:sldMk cId="2995732956" sldId="297"/>
            <ac:picMk id="11" creationId="{E294E82C-8B87-44D8-8E64-3300EBE46057}"/>
          </ac:picMkLst>
        </pc:picChg>
        <pc:cxnChg chg="add del">
          <ac:chgData name="Kimia Kiyan" userId="6ee699f8-d3ad-4170-aa14-3c8d9c704b82" providerId="ADAL" clId="{3EF31F40-5E4C-462C-A21F-2794846FCAC7}" dt="2020-04-27T18:20:18.619" v="177" actId="478"/>
          <ac:cxnSpMkLst>
            <pc:docMk/>
            <pc:sldMk cId="2995732956" sldId="297"/>
            <ac:cxnSpMk id="66" creationId="{ECDB13CF-8E9F-46CE-A06F-CD69E791E91E}"/>
          </ac:cxnSpMkLst>
        </pc:cxnChg>
        <pc:cxnChg chg="add del mod">
          <ac:chgData name="Kimia Kiyan" userId="6ee699f8-d3ad-4170-aa14-3c8d9c704b82" providerId="ADAL" clId="{3EF31F40-5E4C-462C-A21F-2794846FCAC7}" dt="2020-04-27T18:20:40.321" v="180" actId="478"/>
          <ac:cxnSpMkLst>
            <pc:docMk/>
            <pc:sldMk cId="2995732956" sldId="297"/>
            <ac:cxnSpMk id="68" creationId="{2110EA1A-C49A-418C-89BF-7A641F185A5A}"/>
          </ac:cxnSpMkLst>
        </pc:cxnChg>
      </pc:sldChg>
      <pc:sldChg chg="add del">
        <pc:chgData name="Kimia Kiyan" userId="6ee699f8-d3ad-4170-aa14-3c8d9c704b82" providerId="ADAL" clId="{3EF31F40-5E4C-462C-A21F-2794846FCAC7}" dt="2020-04-27T18:13:10.711" v="108" actId="47"/>
        <pc:sldMkLst>
          <pc:docMk/>
          <pc:sldMk cId="1255281887" sldId="298"/>
        </pc:sldMkLst>
      </pc:sldChg>
    </pc:docChg>
  </pc:docChgLst>
  <pc:docChgLst>
    <pc:chgData name="Kimia Kiyan" userId="S::10716668@polimi.it::6ee699f8-d3ad-4170-aa14-3c8d9c704b82" providerId="AD" clId="Web-{DF2994D2-FD0D-8EF2-4730-484DB57FC04C}"/>
    <pc:docChg chg="modSld">
      <pc:chgData name="Kimia Kiyan" userId="S::10716668@polimi.it::6ee699f8-d3ad-4170-aa14-3c8d9c704b82" providerId="AD" clId="Web-{DF2994D2-FD0D-8EF2-4730-484DB57FC04C}" dt="2020-04-05T12:10:17.279" v="532" actId="20577"/>
      <pc:docMkLst>
        <pc:docMk/>
      </pc:docMkLst>
      <pc:sldChg chg="modSp">
        <pc:chgData name="Kimia Kiyan" userId="S::10716668@polimi.it::6ee699f8-d3ad-4170-aa14-3c8d9c704b82" providerId="AD" clId="Web-{DF2994D2-FD0D-8EF2-4730-484DB57FC04C}" dt="2020-04-05T11:30:12.107" v="17" actId="20577"/>
        <pc:sldMkLst>
          <pc:docMk/>
          <pc:sldMk cId="3021075565" sldId="258"/>
        </pc:sldMkLst>
        <pc:spChg chg="mod">
          <ac:chgData name="Kimia Kiyan" userId="S::10716668@polimi.it::6ee699f8-d3ad-4170-aa14-3c8d9c704b82" providerId="AD" clId="Web-{DF2994D2-FD0D-8EF2-4730-484DB57FC04C}" dt="2020-04-05T11:28:20.287" v="4" actId="20577"/>
          <ac:spMkLst>
            <pc:docMk/>
            <pc:sldMk cId="3021075565" sldId="258"/>
            <ac:spMk id="4" creationId="{3E2574F3-B206-4BA0-98D8-6EFE86C21D71}"/>
          </ac:spMkLst>
        </pc:spChg>
        <pc:spChg chg="mod">
          <ac:chgData name="Kimia Kiyan" userId="S::10716668@polimi.it::6ee699f8-d3ad-4170-aa14-3c8d9c704b82" providerId="AD" clId="Web-{DF2994D2-FD0D-8EF2-4730-484DB57FC04C}" dt="2020-04-05T11:30:12.107" v="17" actId="20577"/>
          <ac:spMkLst>
            <pc:docMk/>
            <pc:sldMk cId="3021075565" sldId="258"/>
            <ac:spMk id="5" creationId="{CEF841CA-DE9E-486E-A36C-D7C675F8CA90}"/>
          </ac:spMkLst>
        </pc:spChg>
      </pc:sldChg>
      <pc:sldChg chg="modSp">
        <pc:chgData name="Kimia Kiyan" userId="S::10716668@polimi.it::6ee699f8-d3ad-4170-aa14-3c8d9c704b82" providerId="AD" clId="Web-{DF2994D2-FD0D-8EF2-4730-484DB57FC04C}" dt="2020-04-05T12:10:17.279" v="531" actId="20577"/>
        <pc:sldMkLst>
          <pc:docMk/>
          <pc:sldMk cId="1642906877" sldId="261"/>
        </pc:sldMkLst>
        <pc:spChg chg="mod">
          <ac:chgData name="Kimia Kiyan" userId="S::10716668@polimi.it::6ee699f8-d3ad-4170-aa14-3c8d9c704b82" providerId="AD" clId="Web-{DF2994D2-FD0D-8EF2-4730-484DB57FC04C}" dt="2020-04-05T12:10:17.279" v="531" actId="20577"/>
          <ac:spMkLst>
            <pc:docMk/>
            <pc:sldMk cId="1642906877" sldId="261"/>
            <ac:spMk id="3" creationId="{D94EEE8F-934F-458A-BBA8-444A91E160C9}"/>
          </ac:spMkLst>
        </pc:spChg>
      </pc:sldChg>
      <pc:sldChg chg="modSp">
        <pc:chgData name="Kimia Kiyan" userId="S::10716668@polimi.it::6ee699f8-d3ad-4170-aa14-3c8d9c704b82" providerId="AD" clId="Web-{DF2994D2-FD0D-8EF2-4730-484DB57FC04C}" dt="2020-04-05T11:30:36.359" v="18" actId="1076"/>
        <pc:sldMkLst>
          <pc:docMk/>
          <pc:sldMk cId="3417955766" sldId="262"/>
        </pc:sldMkLst>
        <pc:spChg chg="mod">
          <ac:chgData name="Kimia Kiyan" userId="S::10716668@polimi.it::6ee699f8-d3ad-4170-aa14-3c8d9c704b82" providerId="AD" clId="Web-{DF2994D2-FD0D-8EF2-4730-484DB57FC04C}" dt="2020-04-05T11:30:36.359" v="18" actId="1076"/>
          <ac:spMkLst>
            <pc:docMk/>
            <pc:sldMk cId="3417955766" sldId="262"/>
            <ac:spMk id="38" creationId="{26886D48-D8CF-43E2-8A09-E6819FC4FBE4}"/>
          </ac:spMkLst>
        </pc:spChg>
      </pc:sldChg>
    </pc:docChg>
  </pc:docChgLst>
  <pc:docChgLst>
    <pc:chgData name="Kimia Kiyan" userId="6ee699f8-d3ad-4170-aa14-3c8d9c704b82" providerId="ADAL" clId="{1F3227B9-2D91-4388-A637-4F8A0C87C961}"/>
    <pc:docChg chg="undo custSel modSld">
      <pc:chgData name="Kimia Kiyan" userId="6ee699f8-d3ad-4170-aa14-3c8d9c704b82" providerId="ADAL" clId="{1F3227B9-2D91-4388-A637-4F8A0C87C961}" dt="2020-04-05T11:35:26.524" v="119" actId="20577"/>
      <pc:docMkLst>
        <pc:docMk/>
      </pc:docMkLst>
      <pc:sldChg chg="modSp mod">
        <pc:chgData name="Kimia Kiyan" userId="6ee699f8-d3ad-4170-aa14-3c8d9c704b82" providerId="ADAL" clId="{1F3227B9-2D91-4388-A637-4F8A0C87C961}" dt="2020-04-05T11:09:33.398" v="79" actId="20577"/>
        <pc:sldMkLst>
          <pc:docMk/>
          <pc:sldMk cId="2143162626" sldId="257"/>
        </pc:sldMkLst>
        <pc:spChg chg="mod">
          <ac:chgData name="Kimia Kiyan" userId="6ee699f8-d3ad-4170-aa14-3c8d9c704b82" providerId="ADAL" clId="{1F3227B9-2D91-4388-A637-4F8A0C87C961}" dt="2020-04-05T11:09:33.398" v="79" actId="20577"/>
          <ac:spMkLst>
            <pc:docMk/>
            <pc:sldMk cId="2143162626" sldId="257"/>
            <ac:spMk id="5" creationId="{99BAA9C5-8EEA-4A94-9D82-274ABF459F4C}"/>
          </ac:spMkLst>
        </pc:spChg>
      </pc:sldChg>
      <pc:sldChg chg="modSp mod">
        <pc:chgData name="Kimia Kiyan" userId="6ee699f8-d3ad-4170-aa14-3c8d9c704b82" providerId="ADAL" clId="{1F3227B9-2D91-4388-A637-4F8A0C87C961}" dt="2020-04-05T11:35:26.524" v="119" actId="20577"/>
        <pc:sldMkLst>
          <pc:docMk/>
          <pc:sldMk cId="1026114962" sldId="259"/>
        </pc:sldMkLst>
        <pc:spChg chg="mod">
          <ac:chgData name="Kimia Kiyan" userId="6ee699f8-d3ad-4170-aa14-3c8d9c704b82" providerId="ADAL" clId="{1F3227B9-2D91-4388-A637-4F8A0C87C961}" dt="2020-04-05T11:31:24.707" v="115"/>
          <ac:spMkLst>
            <pc:docMk/>
            <pc:sldMk cId="1026114962" sldId="259"/>
            <ac:spMk id="2" creationId="{6C9738E9-1870-41DF-A720-69624C33C46A}"/>
          </ac:spMkLst>
        </pc:spChg>
        <pc:spChg chg="mod">
          <ac:chgData name="Kimia Kiyan" userId="6ee699f8-d3ad-4170-aa14-3c8d9c704b82" providerId="ADAL" clId="{1F3227B9-2D91-4388-A637-4F8A0C87C961}" dt="2020-04-05T11:35:26.524" v="119" actId="20577"/>
          <ac:spMkLst>
            <pc:docMk/>
            <pc:sldMk cId="1026114962" sldId="259"/>
            <ac:spMk id="3" creationId="{61A232D4-E974-4BF6-A1A6-E4EA229A312E}"/>
          </ac:spMkLst>
        </pc:spChg>
      </pc:sldChg>
      <pc:sldChg chg="modSp mod addCm modCm">
        <pc:chgData name="Kimia Kiyan" userId="6ee699f8-d3ad-4170-aa14-3c8d9c704b82" providerId="ADAL" clId="{1F3227B9-2D91-4388-A637-4F8A0C87C961}" dt="2020-04-05T11:33:23.341" v="117"/>
        <pc:sldMkLst>
          <pc:docMk/>
          <pc:sldMk cId="1642906877" sldId="261"/>
        </pc:sldMkLst>
        <pc:spChg chg="mod">
          <ac:chgData name="Kimia Kiyan" userId="6ee699f8-d3ad-4170-aa14-3c8d9c704b82" providerId="ADAL" clId="{1F3227B9-2D91-4388-A637-4F8A0C87C961}" dt="2020-04-05T10:24:15.645" v="15" actId="20577"/>
          <ac:spMkLst>
            <pc:docMk/>
            <pc:sldMk cId="1642906877" sldId="261"/>
            <ac:spMk id="3" creationId="{D94EEE8F-934F-458A-BBA8-444A91E160C9}"/>
          </ac:spMkLst>
        </pc:spChg>
      </pc:sldChg>
      <pc:sldChg chg="modSp mod">
        <pc:chgData name="Kimia Kiyan" userId="6ee699f8-d3ad-4170-aa14-3c8d9c704b82" providerId="ADAL" clId="{1F3227B9-2D91-4388-A637-4F8A0C87C961}" dt="2020-04-05T11:31:16.641" v="114" actId="1076"/>
        <pc:sldMkLst>
          <pc:docMk/>
          <pc:sldMk cId="3417955766" sldId="262"/>
        </pc:sldMkLst>
        <pc:spChg chg="mod">
          <ac:chgData name="Kimia Kiyan" userId="6ee699f8-d3ad-4170-aa14-3c8d9c704b82" providerId="ADAL" clId="{1F3227B9-2D91-4388-A637-4F8A0C87C961}" dt="2020-04-05T11:31:16.641" v="114" actId="1076"/>
          <ac:spMkLst>
            <pc:docMk/>
            <pc:sldMk cId="3417955766" sldId="262"/>
            <ac:spMk id="2" creationId="{4D8E37FF-6D11-4AE8-993C-35A534ADEA67}"/>
          </ac:spMkLst>
        </pc:spChg>
        <pc:spChg chg="mod">
          <ac:chgData name="Kimia Kiyan" userId="6ee699f8-d3ad-4170-aa14-3c8d9c704b82" providerId="ADAL" clId="{1F3227B9-2D91-4388-A637-4F8A0C87C961}" dt="2020-04-05T11:31:02.670" v="110" actId="21"/>
          <ac:spMkLst>
            <pc:docMk/>
            <pc:sldMk cId="3417955766" sldId="262"/>
            <ac:spMk id="38" creationId="{26886D48-D8CF-43E2-8A09-E6819FC4FBE4}"/>
          </ac:spMkLst>
        </pc:spChg>
      </pc:sldChg>
    </pc:docChg>
  </pc:docChgLst>
  <pc:docChgLst>
    <pc:chgData name="Hiva Amiri" userId="c4372d16-06e5-481f-933f-d551d3baea39" providerId="ADAL" clId="{9D658EE7-20D7-4D95-A637-3A6B374483E0}"/>
    <pc:docChg chg="undo redo custSel mod addSld delSld modSld sldOrd addMainMaster delMainMaster addSection delSection modSection">
      <pc:chgData name="Hiva Amiri" userId="c4372d16-06e5-481f-933f-d551d3baea39" providerId="ADAL" clId="{9D658EE7-20D7-4D95-A637-3A6B374483E0}" dt="2020-05-05T21:08:28.434" v="6500" actId="14100"/>
      <pc:docMkLst>
        <pc:docMk/>
      </pc:docMkLst>
      <pc:sldChg chg="addSp delSp modSp add del mod setBg setClrOvrMap">
        <pc:chgData name="Hiva Amiri" userId="c4372d16-06e5-481f-933f-d551d3baea39" providerId="ADAL" clId="{9D658EE7-20D7-4D95-A637-3A6B374483E0}" dt="2020-04-29T21:45:22.423" v="6148" actId="313"/>
        <pc:sldMkLst>
          <pc:docMk/>
          <pc:sldMk cId="3997430732" sldId="256"/>
        </pc:sldMkLst>
        <pc:spChg chg="add del mod">
          <ac:chgData name="Hiva Amiri" userId="c4372d16-06e5-481f-933f-d551d3baea39" providerId="ADAL" clId="{9D658EE7-20D7-4D95-A637-3A6B374483E0}" dt="2020-04-29T21:24:22.863" v="5802" actId="478"/>
          <ac:spMkLst>
            <pc:docMk/>
            <pc:sldMk cId="3997430732" sldId="256"/>
            <ac:spMk id="2" creationId="{E235AFD7-456F-48F4-BFC4-0825B282AF02}"/>
          </ac:spMkLst>
        </pc:spChg>
        <pc:spChg chg="add mod ord">
          <ac:chgData name="Hiva Amiri" userId="c4372d16-06e5-481f-933f-d551d3baea39" providerId="ADAL" clId="{9D658EE7-20D7-4D95-A637-3A6B374483E0}" dt="2020-04-29T21:45:22.423" v="6148" actId="313"/>
          <ac:spMkLst>
            <pc:docMk/>
            <pc:sldMk cId="3997430732" sldId="256"/>
            <ac:spMk id="4" creationId="{6409CD2D-4B26-4F70-A2C0-551438A89F38}"/>
          </ac:spMkLst>
        </pc:spChg>
        <pc:spChg chg="mod ord">
          <ac:chgData name="Hiva Amiri" userId="c4372d16-06e5-481f-933f-d551d3baea39" providerId="ADAL" clId="{9D658EE7-20D7-4D95-A637-3A6B374483E0}" dt="2020-04-29T21:43:44.202" v="6133" actId="1076"/>
          <ac:spMkLst>
            <pc:docMk/>
            <pc:sldMk cId="3997430732" sldId="256"/>
            <ac:spMk id="5" creationId="{7AF4F697-E9DD-4C6D-ABD3-6E0E126C4DB9}"/>
          </ac:spMkLst>
        </pc:spChg>
        <pc:spChg chg="del mod ord">
          <ac:chgData name="Hiva Amiri" userId="c4372d16-06e5-481f-933f-d551d3baea39" providerId="ADAL" clId="{9D658EE7-20D7-4D95-A637-3A6B374483E0}" dt="2020-04-29T21:39:25.783" v="6110" actId="478"/>
          <ac:spMkLst>
            <pc:docMk/>
            <pc:sldMk cId="3997430732" sldId="256"/>
            <ac:spMk id="6" creationId="{3680D4AE-E33D-4134-A89E-0157432A77E4}"/>
          </ac:spMkLst>
        </pc:spChg>
        <pc:spChg chg="add mod ord">
          <ac:chgData name="Hiva Amiri" userId="c4372d16-06e5-481f-933f-d551d3baea39" providerId="ADAL" clId="{9D658EE7-20D7-4D95-A637-3A6B374483E0}" dt="2020-04-29T21:43:44.202" v="6133" actId="1076"/>
          <ac:spMkLst>
            <pc:docMk/>
            <pc:sldMk cId="3997430732" sldId="256"/>
            <ac:spMk id="7" creationId="{03504534-444B-441F-B553-875DAC283B5D}"/>
          </ac:spMkLst>
        </pc:spChg>
        <pc:spChg chg="add del mod">
          <ac:chgData name="Hiva Amiri" userId="c4372d16-06e5-481f-933f-d551d3baea39" providerId="ADAL" clId="{9D658EE7-20D7-4D95-A637-3A6B374483E0}" dt="2020-04-29T21:37:22.712" v="6020" actId="11529"/>
          <ac:spMkLst>
            <pc:docMk/>
            <pc:sldMk cId="3997430732" sldId="256"/>
            <ac:spMk id="9" creationId="{30F5D964-F72C-4C51-94DF-EF997274FED1}"/>
          </ac:spMkLst>
        </pc:spChg>
        <pc:spChg chg="add del mod">
          <ac:chgData name="Hiva Amiri" userId="c4372d16-06e5-481f-933f-d551d3baea39" providerId="ADAL" clId="{9D658EE7-20D7-4D95-A637-3A6B374483E0}" dt="2020-04-29T21:38:34.959" v="6061"/>
          <ac:spMkLst>
            <pc:docMk/>
            <pc:sldMk cId="3997430732" sldId="256"/>
            <ac:spMk id="10" creationId="{A0638BCB-CF37-4EDC-93A3-8C119C939E9B}"/>
          </ac:spMkLst>
        </pc:spChg>
        <pc:spChg chg="add del mod">
          <ac:chgData name="Hiva Amiri" userId="c4372d16-06e5-481f-933f-d551d3baea39" providerId="ADAL" clId="{9D658EE7-20D7-4D95-A637-3A6B374483E0}" dt="2020-04-29T21:39:27.917" v="6111" actId="478"/>
          <ac:spMkLst>
            <pc:docMk/>
            <pc:sldMk cId="3997430732" sldId="256"/>
            <ac:spMk id="12" creationId="{DA1512B6-3FE4-446F-A235-AA3BA55647B0}"/>
          </ac:spMkLst>
        </pc:spChg>
        <pc:spChg chg="add del mod">
          <ac:chgData name="Hiva Amiri" userId="c4372d16-06e5-481f-933f-d551d3baea39" providerId="ADAL" clId="{9D658EE7-20D7-4D95-A637-3A6B374483E0}" dt="2020-04-29T21:24:24.739" v="5803" actId="478"/>
          <ac:spMkLst>
            <pc:docMk/>
            <pc:sldMk cId="3997430732" sldId="256"/>
            <ac:spMk id="104" creationId="{143992E8-2D01-4A95-BE8D-5C86754448E1}"/>
          </ac:spMkLst>
        </pc:spChg>
        <pc:spChg chg="add mod">
          <ac:chgData name="Hiva Amiri" userId="c4372d16-06e5-481f-933f-d551d3baea39" providerId="ADAL" clId="{9D658EE7-20D7-4D95-A637-3A6B374483E0}" dt="2020-04-29T21:43:44.202" v="6133" actId="1076"/>
          <ac:spMkLst>
            <pc:docMk/>
            <pc:sldMk cId="3997430732" sldId="256"/>
            <ac:spMk id="105" creationId="{2D11B00D-E8E9-4D86-BC0B-E07ACEA5502F}"/>
          </ac:spMkLst>
        </pc:spChg>
        <pc:spChg chg="add del mod">
          <ac:chgData name="Hiva Amiri" userId="c4372d16-06e5-481f-933f-d551d3baea39" providerId="ADAL" clId="{9D658EE7-20D7-4D95-A637-3A6B374483E0}" dt="2020-04-29T21:39:57.455" v="6120" actId="478"/>
          <ac:spMkLst>
            <pc:docMk/>
            <pc:sldMk cId="3997430732" sldId="256"/>
            <ac:spMk id="112" creationId="{B69DF3BE-08EC-44AF-A6AC-02933E001C15}"/>
          </ac:spMkLst>
        </pc:spChg>
        <pc:spChg chg="add del">
          <ac:chgData name="Hiva Amiri" userId="c4372d16-06e5-481f-933f-d551d3baea39" providerId="ADAL" clId="{9D658EE7-20D7-4D95-A637-3A6B374483E0}" dt="2020-04-29T20:12:25.143" v="5188" actId="26606"/>
          <ac:spMkLst>
            <pc:docMk/>
            <pc:sldMk cId="3997430732" sldId="256"/>
            <ac:spMk id="169" creationId="{7A070EAD-1DCD-4F3D-BA84-799B891A0E19}"/>
          </ac:spMkLst>
        </pc:spChg>
        <pc:grpChg chg="add del">
          <ac:chgData name="Hiva Amiri" userId="c4372d16-06e5-481f-933f-d551d3baea39" providerId="ADAL" clId="{9D658EE7-20D7-4D95-A637-3A6B374483E0}" dt="2020-04-29T20:12:25.143" v="5188" actId="26606"/>
          <ac:grpSpMkLst>
            <pc:docMk/>
            <pc:sldMk cId="3997430732" sldId="256"/>
            <ac:grpSpMk id="170" creationId="{DE471E13-6104-4637-8A8F-B545529B1D11}"/>
          </ac:grpSpMkLst>
        </pc:grpChg>
        <pc:grpChg chg="add del">
          <ac:chgData name="Hiva Amiri" userId="c4372d16-06e5-481f-933f-d551d3baea39" providerId="ADAL" clId="{9D658EE7-20D7-4D95-A637-3A6B374483E0}" dt="2020-04-29T20:12:25.143" v="5188" actId="26606"/>
          <ac:grpSpMkLst>
            <pc:docMk/>
            <pc:sldMk cId="3997430732" sldId="256"/>
            <ac:grpSpMk id="231" creationId="{EB95AFDF-FA7D-4311-9C65-6D507D92F474}"/>
          </ac:grpSpMkLst>
        </pc:grpChg>
        <pc:picChg chg="del">
          <ac:chgData name="Hiva Amiri" userId="c4372d16-06e5-481f-933f-d551d3baea39" providerId="ADAL" clId="{9D658EE7-20D7-4D95-A637-3A6B374483E0}" dt="2020-04-29T20:12:00.155" v="5184" actId="478"/>
          <ac:picMkLst>
            <pc:docMk/>
            <pc:sldMk cId="3997430732" sldId="256"/>
            <ac:picMk id="3" creationId="{C84F6B92-DFE3-4257-A0CC-DE184D88DF15}"/>
          </ac:picMkLst>
        </pc:picChg>
        <pc:picChg chg="add del">
          <ac:chgData name="Hiva Amiri" userId="c4372d16-06e5-481f-933f-d551d3baea39" providerId="ADAL" clId="{9D658EE7-20D7-4D95-A637-3A6B374483E0}" dt="2020-04-29T21:35:13.515" v="5993" actId="478"/>
          <ac:picMkLst>
            <pc:docMk/>
            <pc:sldMk cId="3997430732" sldId="256"/>
            <ac:picMk id="8" creationId="{4225ACE9-95DC-4D72-AB4C-B510F1120554}"/>
          </ac:picMkLst>
        </pc:picChg>
        <pc:picChg chg="add del mod">
          <ac:chgData name="Hiva Amiri" userId="c4372d16-06e5-481f-933f-d551d3baea39" providerId="ADAL" clId="{9D658EE7-20D7-4D95-A637-3A6B374483E0}" dt="2020-04-29T21:35:34.623" v="5997" actId="478"/>
          <ac:picMkLst>
            <pc:docMk/>
            <pc:sldMk cId="3997430732" sldId="256"/>
            <ac:picMk id="61" creationId="{4DA3F79F-22F5-4198-B59F-5880EA1DF041}"/>
          </ac:picMkLst>
        </pc:picChg>
        <pc:picChg chg="add del">
          <ac:chgData name="Hiva Amiri" userId="c4372d16-06e5-481f-933f-d551d3baea39" providerId="ADAL" clId="{9D658EE7-20D7-4D95-A637-3A6B374483E0}" dt="2020-04-29T20:12:25.143" v="5188" actId="26606"/>
          <ac:picMkLst>
            <pc:docMk/>
            <pc:sldMk cId="3997430732" sldId="256"/>
            <ac:picMk id="229" creationId="{5FF7B57D-FF7B-48B3-9F60-9BCEEECF9E76}"/>
          </ac:picMkLst>
        </pc:picChg>
        <pc:picChg chg="add mod">
          <ac:chgData name="Hiva Amiri" userId="c4372d16-06e5-481f-933f-d551d3baea39" providerId="ADAL" clId="{9D658EE7-20D7-4D95-A637-3A6B374483E0}" dt="2020-04-29T21:44:00.489" v="6138" actId="1038"/>
          <ac:picMkLst>
            <pc:docMk/>
            <pc:sldMk cId="3997430732" sldId="256"/>
            <ac:picMk id="1026" creationId="{604F4DCA-D98C-47B8-9AAC-95FEF6A8D7F1}"/>
          </ac:picMkLst>
        </pc:picChg>
      </pc:sldChg>
      <pc:sldChg chg="add del">
        <pc:chgData name="Hiva Amiri" userId="c4372d16-06e5-481f-933f-d551d3baea39" providerId="ADAL" clId="{9D658EE7-20D7-4D95-A637-3A6B374483E0}" dt="2020-04-25T19:04:44.699" v="41" actId="2696"/>
        <pc:sldMkLst>
          <pc:docMk/>
          <pc:sldMk cId="2143162626" sldId="257"/>
        </pc:sldMkLst>
      </pc:sldChg>
      <pc:sldChg chg="add del">
        <pc:chgData name="Hiva Amiri" userId="c4372d16-06e5-481f-933f-d551d3baea39" providerId="ADAL" clId="{9D658EE7-20D7-4D95-A637-3A6B374483E0}" dt="2020-04-25T19:04:44.673" v="39" actId="2696"/>
        <pc:sldMkLst>
          <pc:docMk/>
          <pc:sldMk cId="3021075565" sldId="258"/>
        </pc:sldMkLst>
      </pc:sldChg>
      <pc:sldChg chg="add del">
        <pc:chgData name="Hiva Amiri" userId="c4372d16-06e5-481f-933f-d551d3baea39" providerId="ADAL" clId="{9D658EE7-20D7-4D95-A637-3A6B374483E0}" dt="2020-04-25T19:04:44.667" v="37" actId="2696"/>
        <pc:sldMkLst>
          <pc:docMk/>
          <pc:sldMk cId="1026114962" sldId="259"/>
        </pc:sldMkLst>
      </pc:sldChg>
      <pc:sldChg chg="add del">
        <pc:chgData name="Hiva Amiri" userId="c4372d16-06e5-481f-933f-d551d3baea39" providerId="ADAL" clId="{9D658EE7-20D7-4D95-A637-3A6B374483E0}" dt="2020-04-25T19:04:44.621" v="32" actId="2696"/>
        <pc:sldMkLst>
          <pc:docMk/>
          <pc:sldMk cId="98306963" sldId="260"/>
        </pc:sldMkLst>
      </pc:sldChg>
      <pc:sldChg chg="add del addCm delCm modCm">
        <pc:chgData name="Hiva Amiri" userId="c4372d16-06e5-481f-933f-d551d3baea39" providerId="ADAL" clId="{9D658EE7-20D7-4D95-A637-3A6B374483E0}" dt="2020-04-25T19:04:44.696" v="40" actId="2696"/>
        <pc:sldMkLst>
          <pc:docMk/>
          <pc:sldMk cId="1642906877" sldId="261"/>
        </pc:sldMkLst>
      </pc:sldChg>
      <pc:sldChg chg="add del">
        <pc:chgData name="Hiva Amiri" userId="c4372d16-06e5-481f-933f-d551d3baea39" providerId="ADAL" clId="{9D658EE7-20D7-4D95-A637-3A6B374483E0}" dt="2020-04-25T19:04:44.671" v="38" actId="2696"/>
        <pc:sldMkLst>
          <pc:docMk/>
          <pc:sldMk cId="3417955766" sldId="262"/>
        </pc:sldMkLst>
      </pc:sldChg>
      <pc:sldChg chg="add del">
        <pc:chgData name="Hiva Amiri" userId="c4372d16-06e5-481f-933f-d551d3baea39" providerId="ADAL" clId="{9D658EE7-20D7-4D95-A637-3A6B374483E0}" dt="2020-04-25T19:04:44.663" v="36" actId="2696"/>
        <pc:sldMkLst>
          <pc:docMk/>
          <pc:sldMk cId="174186842" sldId="263"/>
        </pc:sldMkLst>
      </pc:sldChg>
      <pc:sldChg chg="add del">
        <pc:chgData name="Hiva Amiri" userId="c4372d16-06e5-481f-933f-d551d3baea39" providerId="ADAL" clId="{9D658EE7-20D7-4D95-A637-3A6B374483E0}" dt="2020-04-25T19:04:44.639" v="35" actId="2696"/>
        <pc:sldMkLst>
          <pc:docMk/>
          <pc:sldMk cId="679811856" sldId="264"/>
        </pc:sldMkLst>
      </pc:sldChg>
      <pc:sldChg chg="add del">
        <pc:chgData name="Hiva Amiri" userId="c4372d16-06e5-481f-933f-d551d3baea39" providerId="ADAL" clId="{9D658EE7-20D7-4D95-A637-3A6B374483E0}" dt="2020-04-25T19:04:44.634" v="34" actId="2696"/>
        <pc:sldMkLst>
          <pc:docMk/>
          <pc:sldMk cId="4118716901" sldId="265"/>
        </pc:sldMkLst>
      </pc:sldChg>
      <pc:sldChg chg="add del">
        <pc:chgData name="Hiva Amiri" userId="c4372d16-06e5-481f-933f-d551d3baea39" providerId="ADAL" clId="{9D658EE7-20D7-4D95-A637-3A6B374483E0}" dt="2020-04-27T18:31:37.521" v="521" actId="2696"/>
        <pc:sldMkLst>
          <pc:docMk/>
          <pc:sldMk cId="1248684545" sldId="266"/>
        </pc:sldMkLst>
      </pc:sldChg>
      <pc:sldChg chg="add del">
        <pc:chgData name="Hiva Amiri" userId="c4372d16-06e5-481f-933f-d551d3baea39" providerId="ADAL" clId="{9D658EE7-20D7-4D95-A637-3A6B374483E0}" dt="2020-04-25T19:05:23.288" v="47" actId="27028"/>
        <pc:sldMkLst>
          <pc:docMk/>
          <pc:sldMk cId="251087093" sldId="267"/>
        </pc:sldMkLst>
      </pc:sldChg>
      <pc:sldChg chg="addSp delSp add del setBg delDesignElem">
        <pc:chgData name="Hiva Amiri" userId="c4372d16-06e5-481f-933f-d551d3baea39" providerId="ADAL" clId="{9D658EE7-20D7-4D95-A637-3A6B374483E0}" dt="2020-04-25T19:04:49.867" v="44"/>
        <pc:sldMkLst>
          <pc:docMk/>
          <pc:sldMk cId="1029094880" sldId="267"/>
        </pc:sldMkLst>
        <pc:spChg chg="add del">
          <ac:chgData name="Hiva Amiri" userId="c4372d16-06e5-481f-933f-d551d3baea39" providerId="ADAL" clId="{9D658EE7-20D7-4D95-A637-3A6B374483E0}" dt="2020-04-25T19:04:49.867" v="44"/>
          <ac:spMkLst>
            <pc:docMk/>
            <pc:sldMk cId="1029094880" sldId="267"/>
            <ac:spMk id="169" creationId="{7A070EAD-1DCD-4F3D-BA84-799B891A0E19}"/>
          </ac:spMkLst>
        </pc:spChg>
        <pc:grpChg chg="add del">
          <ac:chgData name="Hiva Amiri" userId="c4372d16-06e5-481f-933f-d551d3baea39" providerId="ADAL" clId="{9D658EE7-20D7-4D95-A637-3A6B374483E0}" dt="2020-04-25T19:04:49.867" v="44"/>
          <ac:grpSpMkLst>
            <pc:docMk/>
            <pc:sldMk cId="1029094880" sldId="267"/>
            <ac:grpSpMk id="170" creationId="{DE471E13-6104-4637-8A8F-B545529B1D11}"/>
          </ac:grpSpMkLst>
        </pc:grpChg>
      </pc:sldChg>
      <pc:sldChg chg="add">
        <pc:chgData name="Hiva Amiri" userId="c4372d16-06e5-481f-933f-d551d3baea39" providerId="ADAL" clId="{9D658EE7-20D7-4D95-A637-3A6B374483E0}" dt="2020-04-25T19:05:25.595" v="49"/>
        <pc:sldMkLst>
          <pc:docMk/>
          <pc:sldMk cId="4232303622" sldId="267"/>
        </pc:sldMkLst>
      </pc:sldChg>
      <pc:sldChg chg="addSp delSp add del setBg delDesignElem">
        <pc:chgData name="Hiva Amiri" userId="c4372d16-06e5-481f-933f-d551d3baea39" providerId="ADAL" clId="{9D658EE7-20D7-4D95-A637-3A6B374483E0}" dt="2020-04-25T19:04:49.867" v="44"/>
        <pc:sldMkLst>
          <pc:docMk/>
          <pc:sldMk cId="556272381" sldId="268"/>
        </pc:sldMkLst>
        <pc:spChg chg="add del">
          <ac:chgData name="Hiva Amiri" userId="c4372d16-06e5-481f-933f-d551d3baea39" providerId="ADAL" clId="{9D658EE7-20D7-4D95-A637-3A6B374483E0}" dt="2020-04-25T19:04:49.867" v="44"/>
          <ac:spMkLst>
            <pc:docMk/>
            <pc:sldMk cId="556272381" sldId="268"/>
            <ac:spMk id="10" creationId="{E9B448F0-DA06-4165-AB5F-4330A20E06D0}"/>
          </ac:spMkLst>
        </pc:spChg>
        <pc:grpChg chg="add del">
          <ac:chgData name="Hiva Amiri" userId="c4372d16-06e5-481f-933f-d551d3baea39" providerId="ADAL" clId="{9D658EE7-20D7-4D95-A637-3A6B374483E0}" dt="2020-04-25T19:04:49.867" v="44"/>
          <ac:grpSpMkLst>
            <pc:docMk/>
            <pc:sldMk cId="556272381" sldId="268"/>
            <ac:grpSpMk id="14" creationId="{2576BCDF-119F-4EB5-83D7-ED823C93EBBD}"/>
          </ac:grpSpMkLst>
        </pc:grpChg>
        <pc:grpChg chg="add del">
          <ac:chgData name="Hiva Amiri" userId="c4372d16-06e5-481f-933f-d551d3baea39" providerId="ADAL" clId="{9D658EE7-20D7-4D95-A637-3A6B374483E0}" dt="2020-04-25T19:04:49.867" v="44"/>
          <ac:grpSpMkLst>
            <pc:docMk/>
            <pc:sldMk cId="556272381" sldId="268"/>
            <ac:grpSpMk id="43" creationId="{8DB4BB99-C854-45F9-BED1-63D15E3A2411}"/>
          </ac:grpSpMkLst>
        </pc:grpChg>
        <pc:picChg chg="add del">
          <ac:chgData name="Hiva Amiri" userId="c4372d16-06e5-481f-933f-d551d3baea39" providerId="ADAL" clId="{9D658EE7-20D7-4D95-A637-3A6B374483E0}" dt="2020-04-25T19:04:49.867" v="44"/>
          <ac:picMkLst>
            <pc:docMk/>
            <pc:sldMk cId="556272381" sldId="268"/>
            <ac:picMk id="12" creationId="{92D83638-A467-411A-9C31-FE9A111CD885}"/>
          </ac:picMkLst>
        </pc:picChg>
      </pc:sldChg>
      <pc:sldChg chg="add">
        <pc:chgData name="Hiva Amiri" userId="c4372d16-06e5-481f-933f-d551d3baea39" providerId="ADAL" clId="{9D658EE7-20D7-4D95-A637-3A6B374483E0}" dt="2020-04-25T19:05:29.404" v="51"/>
        <pc:sldMkLst>
          <pc:docMk/>
          <pc:sldMk cId="2614777839" sldId="268"/>
        </pc:sldMkLst>
      </pc:sldChg>
      <pc:sldChg chg="addSp delSp add del setBg delDesignElem">
        <pc:chgData name="Hiva Amiri" userId="c4372d16-06e5-481f-933f-d551d3baea39" providerId="ADAL" clId="{9D658EE7-20D7-4D95-A637-3A6B374483E0}" dt="2020-04-25T19:04:49.867" v="44"/>
        <pc:sldMkLst>
          <pc:docMk/>
          <pc:sldMk cId="1152390783" sldId="269"/>
        </pc:sldMkLst>
        <pc:spChg chg="add del">
          <ac:chgData name="Hiva Amiri" userId="c4372d16-06e5-481f-933f-d551d3baea39" providerId="ADAL" clId="{9D658EE7-20D7-4D95-A637-3A6B374483E0}" dt="2020-04-25T19:04:49.867" v="44"/>
          <ac:spMkLst>
            <pc:docMk/>
            <pc:sldMk cId="1152390783" sldId="269"/>
            <ac:spMk id="8" creationId="{6BFC9644-673A-459F-B3C5-9310A4E50E3B}"/>
          </ac:spMkLst>
        </pc:spChg>
        <pc:spChg chg="add del">
          <ac:chgData name="Hiva Amiri" userId="c4372d16-06e5-481f-933f-d551d3baea39" providerId="ADAL" clId="{9D658EE7-20D7-4D95-A637-3A6B374483E0}" dt="2020-04-25T19:04:49.867" v="44"/>
          <ac:spMkLst>
            <pc:docMk/>
            <pc:sldMk cId="1152390783" sldId="269"/>
            <ac:spMk id="39" creationId="{7D1C411D-0818-4640-8657-2AF78250C802}"/>
          </ac:spMkLst>
        </pc:spChg>
        <pc:grpChg chg="add del">
          <ac:chgData name="Hiva Amiri" userId="c4372d16-06e5-481f-933f-d551d3baea39" providerId="ADAL" clId="{9D658EE7-20D7-4D95-A637-3A6B374483E0}" dt="2020-04-25T19:04:49.867" v="44"/>
          <ac:grpSpMkLst>
            <pc:docMk/>
            <pc:sldMk cId="1152390783" sldId="269"/>
            <ac:grpSpMk id="10" creationId="{4ADB9295-9645-4BF2-ADFD-75800B7FAD06}"/>
          </ac:grpSpMkLst>
        </pc:grpChg>
      </pc:sldChg>
      <pc:sldChg chg="add">
        <pc:chgData name="Hiva Amiri" userId="c4372d16-06e5-481f-933f-d551d3baea39" providerId="ADAL" clId="{9D658EE7-20D7-4D95-A637-3A6B374483E0}" dt="2020-04-25T19:05:30.588" v="53"/>
        <pc:sldMkLst>
          <pc:docMk/>
          <pc:sldMk cId="3763377120" sldId="269"/>
        </pc:sldMkLst>
      </pc:sldChg>
      <pc:sldChg chg="addSp delSp add del setBg delDesignElem">
        <pc:chgData name="Hiva Amiri" userId="c4372d16-06e5-481f-933f-d551d3baea39" providerId="ADAL" clId="{9D658EE7-20D7-4D95-A637-3A6B374483E0}" dt="2020-04-25T19:05:32.722" v="55"/>
        <pc:sldMkLst>
          <pc:docMk/>
          <pc:sldMk cId="406985181" sldId="270"/>
        </pc:sldMkLst>
        <pc:spChg chg="add del">
          <ac:chgData name="Hiva Amiri" userId="c4372d16-06e5-481f-933f-d551d3baea39" providerId="ADAL" clId="{9D658EE7-20D7-4D95-A637-3A6B374483E0}" dt="2020-04-25T19:04:49.867" v="44"/>
          <ac:spMkLst>
            <pc:docMk/>
            <pc:sldMk cId="406985181" sldId="270"/>
            <ac:spMk id="9" creationId="{E9B448F0-DA06-4165-AB5F-4330A20E06D0}"/>
          </ac:spMkLst>
        </pc:spChg>
        <pc:grpChg chg="add del">
          <ac:chgData name="Hiva Amiri" userId="c4372d16-06e5-481f-933f-d551d3baea39" providerId="ADAL" clId="{9D658EE7-20D7-4D95-A637-3A6B374483E0}" dt="2020-04-25T19:04:49.867" v="44"/>
          <ac:grpSpMkLst>
            <pc:docMk/>
            <pc:sldMk cId="406985181" sldId="270"/>
            <ac:grpSpMk id="13" creationId="{2576BCDF-119F-4EB5-83D7-ED823C93EBBD}"/>
          </ac:grpSpMkLst>
        </pc:grpChg>
        <pc:grpChg chg="add del">
          <ac:chgData name="Hiva Amiri" userId="c4372d16-06e5-481f-933f-d551d3baea39" providerId="ADAL" clId="{9D658EE7-20D7-4D95-A637-3A6B374483E0}" dt="2020-04-25T19:04:49.867" v="44"/>
          <ac:grpSpMkLst>
            <pc:docMk/>
            <pc:sldMk cId="406985181" sldId="270"/>
            <ac:grpSpMk id="42" creationId="{8DB4BB99-C854-45F9-BED1-63D15E3A2411}"/>
          </ac:grpSpMkLst>
        </pc:grpChg>
        <pc:picChg chg="add del">
          <ac:chgData name="Hiva Amiri" userId="c4372d16-06e5-481f-933f-d551d3baea39" providerId="ADAL" clId="{9D658EE7-20D7-4D95-A637-3A6B374483E0}" dt="2020-04-25T19:04:49.867" v="44"/>
          <ac:picMkLst>
            <pc:docMk/>
            <pc:sldMk cId="406985181" sldId="270"/>
            <ac:picMk id="11" creationId="{92D83638-A467-411A-9C31-FE9A111CD885}"/>
          </ac:picMkLst>
        </pc:picChg>
      </pc:sldChg>
      <pc:sldChg chg="addSp delSp add del setBg delDesignElem">
        <pc:chgData name="Hiva Amiri" userId="c4372d16-06e5-481f-933f-d551d3baea39" providerId="ADAL" clId="{9D658EE7-20D7-4D95-A637-3A6B374483E0}" dt="2020-04-25T19:04:49.867" v="44"/>
        <pc:sldMkLst>
          <pc:docMk/>
          <pc:sldMk cId="2249076349" sldId="271"/>
        </pc:sldMkLst>
        <pc:spChg chg="add del">
          <ac:chgData name="Hiva Amiri" userId="c4372d16-06e5-481f-933f-d551d3baea39" providerId="ADAL" clId="{9D658EE7-20D7-4D95-A637-3A6B374483E0}" dt="2020-04-25T19:04:49.867" v="44"/>
          <ac:spMkLst>
            <pc:docMk/>
            <pc:sldMk cId="2249076349" sldId="271"/>
            <ac:spMk id="10" creationId="{E9B448F0-DA06-4165-AB5F-4330A20E06D0}"/>
          </ac:spMkLst>
        </pc:spChg>
        <pc:grpChg chg="add del">
          <ac:chgData name="Hiva Amiri" userId="c4372d16-06e5-481f-933f-d551d3baea39" providerId="ADAL" clId="{9D658EE7-20D7-4D95-A637-3A6B374483E0}" dt="2020-04-25T19:04:49.867" v="44"/>
          <ac:grpSpMkLst>
            <pc:docMk/>
            <pc:sldMk cId="2249076349" sldId="271"/>
            <ac:grpSpMk id="14" creationId="{2576BCDF-119F-4EB5-83D7-ED823C93EBBD}"/>
          </ac:grpSpMkLst>
        </pc:grpChg>
        <pc:grpChg chg="add del">
          <ac:chgData name="Hiva Amiri" userId="c4372d16-06e5-481f-933f-d551d3baea39" providerId="ADAL" clId="{9D658EE7-20D7-4D95-A637-3A6B374483E0}" dt="2020-04-25T19:04:49.867" v="44"/>
          <ac:grpSpMkLst>
            <pc:docMk/>
            <pc:sldMk cId="2249076349" sldId="271"/>
            <ac:grpSpMk id="43" creationId="{8DB4BB99-C854-45F9-BED1-63D15E3A2411}"/>
          </ac:grpSpMkLst>
        </pc:grpChg>
        <pc:picChg chg="add del">
          <ac:chgData name="Hiva Amiri" userId="c4372d16-06e5-481f-933f-d551d3baea39" providerId="ADAL" clId="{9D658EE7-20D7-4D95-A637-3A6B374483E0}" dt="2020-04-25T19:04:49.867" v="44"/>
          <ac:picMkLst>
            <pc:docMk/>
            <pc:sldMk cId="2249076349" sldId="271"/>
            <ac:picMk id="12" creationId="{92D83638-A467-411A-9C31-FE9A111CD885}"/>
          </ac:picMkLst>
        </pc:picChg>
      </pc:sldChg>
      <pc:sldChg chg="add">
        <pc:chgData name="Hiva Amiri" userId="c4372d16-06e5-481f-933f-d551d3baea39" providerId="ADAL" clId="{9D658EE7-20D7-4D95-A637-3A6B374483E0}" dt="2020-04-25T19:05:33.713" v="57"/>
        <pc:sldMkLst>
          <pc:docMk/>
          <pc:sldMk cId="3694533930" sldId="271"/>
        </pc:sldMkLst>
      </pc:sldChg>
      <pc:sldChg chg="add">
        <pc:chgData name="Hiva Amiri" userId="c4372d16-06e5-481f-933f-d551d3baea39" providerId="ADAL" clId="{9D658EE7-20D7-4D95-A637-3A6B374483E0}" dt="2020-04-25T19:05:34.591" v="59"/>
        <pc:sldMkLst>
          <pc:docMk/>
          <pc:sldMk cId="1645629239" sldId="272"/>
        </pc:sldMkLst>
      </pc:sldChg>
      <pc:sldChg chg="addSp delSp add del setBg delDesignElem">
        <pc:chgData name="Hiva Amiri" userId="c4372d16-06e5-481f-933f-d551d3baea39" providerId="ADAL" clId="{9D658EE7-20D7-4D95-A637-3A6B374483E0}" dt="2020-04-25T19:04:49.867" v="44"/>
        <pc:sldMkLst>
          <pc:docMk/>
          <pc:sldMk cId="2550778839" sldId="272"/>
        </pc:sldMkLst>
        <pc:spChg chg="add del">
          <ac:chgData name="Hiva Amiri" userId="c4372d16-06e5-481f-933f-d551d3baea39" providerId="ADAL" clId="{9D658EE7-20D7-4D95-A637-3A6B374483E0}" dt="2020-04-25T19:04:49.867" v="44"/>
          <ac:spMkLst>
            <pc:docMk/>
            <pc:sldMk cId="2550778839" sldId="272"/>
            <ac:spMk id="8" creationId="{6BFC9644-673A-459F-B3C5-9310A4E50E3B}"/>
          </ac:spMkLst>
        </pc:spChg>
        <pc:spChg chg="add del">
          <ac:chgData name="Hiva Amiri" userId="c4372d16-06e5-481f-933f-d551d3baea39" providerId="ADAL" clId="{9D658EE7-20D7-4D95-A637-3A6B374483E0}" dt="2020-04-25T19:04:49.867" v="44"/>
          <ac:spMkLst>
            <pc:docMk/>
            <pc:sldMk cId="2550778839" sldId="272"/>
            <ac:spMk id="39" creationId="{7D1C411D-0818-4640-8657-2AF78250C802}"/>
          </ac:spMkLst>
        </pc:spChg>
        <pc:grpChg chg="add del">
          <ac:chgData name="Hiva Amiri" userId="c4372d16-06e5-481f-933f-d551d3baea39" providerId="ADAL" clId="{9D658EE7-20D7-4D95-A637-3A6B374483E0}" dt="2020-04-25T19:04:49.867" v="44"/>
          <ac:grpSpMkLst>
            <pc:docMk/>
            <pc:sldMk cId="2550778839" sldId="272"/>
            <ac:grpSpMk id="10" creationId="{4ADB9295-9645-4BF2-ADFD-75800B7FAD06}"/>
          </ac:grpSpMkLst>
        </pc:grpChg>
      </pc:sldChg>
      <pc:sldChg chg="addSp delSp add del setBg delDesignElem">
        <pc:chgData name="Hiva Amiri" userId="c4372d16-06e5-481f-933f-d551d3baea39" providerId="ADAL" clId="{9D658EE7-20D7-4D95-A637-3A6B374483E0}" dt="2020-04-25T19:04:49.867" v="44"/>
        <pc:sldMkLst>
          <pc:docMk/>
          <pc:sldMk cId="492154221" sldId="273"/>
        </pc:sldMkLst>
        <pc:spChg chg="add del">
          <ac:chgData name="Hiva Amiri" userId="c4372d16-06e5-481f-933f-d551d3baea39" providerId="ADAL" clId="{9D658EE7-20D7-4D95-A637-3A6B374483E0}" dt="2020-04-25T19:04:49.867" v="44"/>
          <ac:spMkLst>
            <pc:docMk/>
            <pc:sldMk cId="492154221" sldId="273"/>
            <ac:spMk id="8" creationId="{E9B448F0-DA06-4165-AB5F-4330A20E06D0}"/>
          </ac:spMkLst>
        </pc:spChg>
        <pc:grpChg chg="add del">
          <ac:chgData name="Hiva Amiri" userId="c4372d16-06e5-481f-933f-d551d3baea39" providerId="ADAL" clId="{9D658EE7-20D7-4D95-A637-3A6B374483E0}" dt="2020-04-25T19:04:49.867" v="44"/>
          <ac:grpSpMkLst>
            <pc:docMk/>
            <pc:sldMk cId="492154221" sldId="273"/>
            <ac:grpSpMk id="12" creationId="{2576BCDF-119F-4EB5-83D7-ED823C93EBBD}"/>
          </ac:grpSpMkLst>
        </pc:grpChg>
        <pc:grpChg chg="add del">
          <ac:chgData name="Hiva Amiri" userId="c4372d16-06e5-481f-933f-d551d3baea39" providerId="ADAL" clId="{9D658EE7-20D7-4D95-A637-3A6B374483E0}" dt="2020-04-25T19:04:49.867" v="44"/>
          <ac:grpSpMkLst>
            <pc:docMk/>
            <pc:sldMk cId="492154221" sldId="273"/>
            <ac:grpSpMk id="41" creationId="{8DB4BB99-C854-45F9-BED1-63D15E3A2411}"/>
          </ac:grpSpMkLst>
        </pc:grpChg>
        <pc:picChg chg="add del">
          <ac:chgData name="Hiva Amiri" userId="c4372d16-06e5-481f-933f-d551d3baea39" providerId="ADAL" clId="{9D658EE7-20D7-4D95-A637-3A6B374483E0}" dt="2020-04-25T19:04:49.867" v="44"/>
          <ac:picMkLst>
            <pc:docMk/>
            <pc:sldMk cId="492154221" sldId="273"/>
            <ac:picMk id="10" creationId="{92D83638-A467-411A-9C31-FE9A111CD885}"/>
          </ac:picMkLst>
        </pc:picChg>
      </pc:sldChg>
      <pc:sldChg chg="add">
        <pc:chgData name="Hiva Amiri" userId="c4372d16-06e5-481f-933f-d551d3baea39" providerId="ADAL" clId="{9D658EE7-20D7-4D95-A637-3A6B374483E0}" dt="2020-04-25T19:05:35.743" v="61"/>
        <pc:sldMkLst>
          <pc:docMk/>
          <pc:sldMk cId="3008051889" sldId="273"/>
        </pc:sldMkLst>
      </pc:sldChg>
      <pc:sldChg chg="modSp add">
        <pc:chgData name="Hiva Amiri" userId="c4372d16-06e5-481f-933f-d551d3baea39" providerId="ADAL" clId="{9D658EE7-20D7-4D95-A637-3A6B374483E0}" dt="2020-04-25T19:05:37.384" v="64" actId="27636"/>
        <pc:sldMkLst>
          <pc:docMk/>
          <pc:sldMk cId="2611495608" sldId="274"/>
        </pc:sldMkLst>
        <pc:spChg chg="mod">
          <ac:chgData name="Hiva Amiri" userId="c4372d16-06e5-481f-933f-d551d3baea39" providerId="ADAL" clId="{9D658EE7-20D7-4D95-A637-3A6B374483E0}" dt="2020-04-25T19:05:37.384" v="64" actId="27636"/>
          <ac:spMkLst>
            <pc:docMk/>
            <pc:sldMk cId="2611495608" sldId="274"/>
            <ac:spMk id="43" creationId="{31656F22-6368-45CC-B01D-77224390CFF4}"/>
          </ac:spMkLst>
        </pc:spChg>
      </pc:sldChg>
      <pc:sldChg chg="addSp delSp modSp add del setBg delDesignElem">
        <pc:chgData name="Hiva Amiri" userId="c4372d16-06e5-481f-933f-d551d3baea39" providerId="ADAL" clId="{9D658EE7-20D7-4D95-A637-3A6B374483E0}" dt="2020-04-25T19:04:49.867" v="44"/>
        <pc:sldMkLst>
          <pc:docMk/>
          <pc:sldMk cId="3689076690" sldId="274"/>
        </pc:sldMkLst>
        <pc:spChg chg="add del">
          <ac:chgData name="Hiva Amiri" userId="c4372d16-06e5-481f-933f-d551d3baea39" providerId="ADAL" clId="{9D658EE7-20D7-4D95-A637-3A6B374483E0}" dt="2020-04-25T19:04:49.867" v="44"/>
          <ac:spMkLst>
            <pc:docMk/>
            <pc:sldMk cId="3689076690" sldId="274"/>
            <ac:spMk id="8" creationId="{6BFC9644-673A-459F-B3C5-9310A4E50E3B}"/>
          </ac:spMkLst>
        </pc:spChg>
        <pc:spChg chg="add del">
          <ac:chgData name="Hiva Amiri" userId="c4372d16-06e5-481f-933f-d551d3baea39" providerId="ADAL" clId="{9D658EE7-20D7-4D95-A637-3A6B374483E0}" dt="2020-04-25T19:04:49.867" v="44"/>
          <ac:spMkLst>
            <pc:docMk/>
            <pc:sldMk cId="3689076690" sldId="274"/>
            <ac:spMk id="39" creationId="{7D1C411D-0818-4640-8657-2AF78250C802}"/>
          </ac:spMkLst>
        </pc:spChg>
        <pc:spChg chg="mod">
          <ac:chgData name="Hiva Amiri" userId="c4372d16-06e5-481f-933f-d551d3baea39" providerId="ADAL" clId="{9D658EE7-20D7-4D95-A637-3A6B374483E0}" dt="2020-04-25T19:04:49.867" v="44"/>
          <ac:spMkLst>
            <pc:docMk/>
            <pc:sldMk cId="3689076690" sldId="274"/>
            <ac:spMk id="43" creationId="{31656F22-6368-45CC-B01D-77224390CFF4}"/>
          </ac:spMkLst>
        </pc:spChg>
        <pc:grpChg chg="add del">
          <ac:chgData name="Hiva Amiri" userId="c4372d16-06e5-481f-933f-d551d3baea39" providerId="ADAL" clId="{9D658EE7-20D7-4D95-A637-3A6B374483E0}" dt="2020-04-25T19:04:49.867" v="44"/>
          <ac:grpSpMkLst>
            <pc:docMk/>
            <pc:sldMk cId="3689076690" sldId="274"/>
            <ac:grpSpMk id="10" creationId="{4ADB9295-9645-4BF2-ADFD-75800B7FAD06}"/>
          </ac:grpSpMkLst>
        </pc:grpChg>
      </pc:sldChg>
      <pc:sldChg chg="add">
        <pc:chgData name="Hiva Amiri" userId="c4372d16-06e5-481f-933f-d551d3baea39" providerId="ADAL" clId="{9D658EE7-20D7-4D95-A637-3A6B374483E0}" dt="2020-04-25T19:05:38.201" v="66"/>
        <pc:sldMkLst>
          <pc:docMk/>
          <pc:sldMk cId="641209774" sldId="275"/>
        </pc:sldMkLst>
      </pc:sldChg>
      <pc:sldChg chg="addSp delSp add del setBg delDesignElem">
        <pc:chgData name="Hiva Amiri" userId="c4372d16-06e5-481f-933f-d551d3baea39" providerId="ADAL" clId="{9D658EE7-20D7-4D95-A637-3A6B374483E0}" dt="2020-04-25T19:04:49.867" v="44"/>
        <pc:sldMkLst>
          <pc:docMk/>
          <pc:sldMk cId="1349429157" sldId="275"/>
        </pc:sldMkLst>
        <pc:spChg chg="add del">
          <ac:chgData name="Hiva Amiri" userId="c4372d16-06e5-481f-933f-d551d3baea39" providerId="ADAL" clId="{9D658EE7-20D7-4D95-A637-3A6B374483E0}" dt="2020-04-25T19:04:49.867" v="44"/>
          <ac:spMkLst>
            <pc:docMk/>
            <pc:sldMk cId="1349429157" sldId="275"/>
            <ac:spMk id="8" creationId="{E9B448F0-DA06-4165-AB5F-4330A20E06D0}"/>
          </ac:spMkLst>
        </pc:spChg>
        <pc:grpChg chg="add del">
          <ac:chgData name="Hiva Amiri" userId="c4372d16-06e5-481f-933f-d551d3baea39" providerId="ADAL" clId="{9D658EE7-20D7-4D95-A637-3A6B374483E0}" dt="2020-04-25T19:04:49.867" v="44"/>
          <ac:grpSpMkLst>
            <pc:docMk/>
            <pc:sldMk cId="1349429157" sldId="275"/>
            <ac:grpSpMk id="12" creationId="{2576BCDF-119F-4EB5-83D7-ED823C93EBBD}"/>
          </ac:grpSpMkLst>
        </pc:grpChg>
        <pc:grpChg chg="add del">
          <ac:chgData name="Hiva Amiri" userId="c4372d16-06e5-481f-933f-d551d3baea39" providerId="ADAL" clId="{9D658EE7-20D7-4D95-A637-3A6B374483E0}" dt="2020-04-25T19:04:49.867" v="44"/>
          <ac:grpSpMkLst>
            <pc:docMk/>
            <pc:sldMk cId="1349429157" sldId="275"/>
            <ac:grpSpMk id="41" creationId="{8DB4BB99-C854-45F9-BED1-63D15E3A2411}"/>
          </ac:grpSpMkLst>
        </pc:grpChg>
        <pc:picChg chg="add del">
          <ac:chgData name="Hiva Amiri" userId="c4372d16-06e5-481f-933f-d551d3baea39" providerId="ADAL" clId="{9D658EE7-20D7-4D95-A637-3A6B374483E0}" dt="2020-04-25T19:04:49.867" v="44"/>
          <ac:picMkLst>
            <pc:docMk/>
            <pc:sldMk cId="1349429157" sldId="275"/>
            <ac:picMk id="10" creationId="{92D83638-A467-411A-9C31-FE9A111CD885}"/>
          </ac:picMkLst>
        </pc:picChg>
      </pc:sldChg>
      <pc:sldChg chg="addSp delSp add del setBg delDesignElem">
        <pc:chgData name="Hiva Amiri" userId="c4372d16-06e5-481f-933f-d551d3baea39" providerId="ADAL" clId="{9D658EE7-20D7-4D95-A637-3A6B374483E0}" dt="2020-04-25T19:05:40.069" v="68"/>
        <pc:sldMkLst>
          <pc:docMk/>
          <pc:sldMk cId="1201620443" sldId="276"/>
        </pc:sldMkLst>
        <pc:spChg chg="add del">
          <ac:chgData name="Hiva Amiri" userId="c4372d16-06e5-481f-933f-d551d3baea39" providerId="ADAL" clId="{9D658EE7-20D7-4D95-A637-3A6B374483E0}" dt="2020-04-25T19:04:49.867" v="44"/>
          <ac:spMkLst>
            <pc:docMk/>
            <pc:sldMk cId="1201620443" sldId="276"/>
            <ac:spMk id="9" creationId="{6BFC9644-673A-459F-B3C5-9310A4E50E3B}"/>
          </ac:spMkLst>
        </pc:spChg>
        <pc:spChg chg="add del">
          <ac:chgData name="Hiva Amiri" userId="c4372d16-06e5-481f-933f-d551d3baea39" providerId="ADAL" clId="{9D658EE7-20D7-4D95-A637-3A6B374483E0}" dt="2020-04-25T19:04:49.867" v="44"/>
          <ac:spMkLst>
            <pc:docMk/>
            <pc:sldMk cId="1201620443" sldId="276"/>
            <ac:spMk id="40" creationId="{7D1C411D-0818-4640-8657-2AF78250C802}"/>
          </ac:spMkLst>
        </pc:spChg>
        <pc:grpChg chg="add del">
          <ac:chgData name="Hiva Amiri" userId="c4372d16-06e5-481f-933f-d551d3baea39" providerId="ADAL" clId="{9D658EE7-20D7-4D95-A637-3A6B374483E0}" dt="2020-04-25T19:04:49.867" v="44"/>
          <ac:grpSpMkLst>
            <pc:docMk/>
            <pc:sldMk cId="1201620443" sldId="276"/>
            <ac:grpSpMk id="11" creationId="{4ADB9295-9645-4BF2-ADFD-75800B7FAD06}"/>
          </ac:grpSpMkLst>
        </pc:grpChg>
      </pc:sldChg>
      <pc:sldChg chg="addSp delSp add del setBg delDesignElem">
        <pc:chgData name="Hiva Amiri" userId="c4372d16-06e5-481f-933f-d551d3baea39" providerId="ADAL" clId="{9D658EE7-20D7-4D95-A637-3A6B374483E0}" dt="2020-04-25T19:05:41.276" v="70"/>
        <pc:sldMkLst>
          <pc:docMk/>
          <pc:sldMk cId="1015731842" sldId="277"/>
        </pc:sldMkLst>
        <pc:spChg chg="add del">
          <ac:chgData name="Hiva Amiri" userId="c4372d16-06e5-481f-933f-d551d3baea39" providerId="ADAL" clId="{9D658EE7-20D7-4D95-A637-3A6B374483E0}" dt="2020-04-25T19:04:49.867" v="44"/>
          <ac:spMkLst>
            <pc:docMk/>
            <pc:sldMk cId="1015731842" sldId="277"/>
            <ac:spMk id="9" creationId="{E9B448F0-DA06-4165-AB5F-4330A20E06D0}"/>
          </ac:spMkLst>
        </pc:spChg>
        <pc:grpChg chg="add del">
          <ac:chgData name="Hiva Amiri" userId="c4372d16-06e5-481f-933f-d551d3baea39" providerId="ADAL" clId="{9D658EE7-20D7-4D95-A637-3A6B374483E0}" dt="2020-04-25T19:04:49.867" v="44"/>
          <ac:grpSpMkLst>
            <pc:docMk/>
            <pc:sldMk cId="1015731842" sldId="277"/>
            <ac:grpSpMk id="13" creationId="{2576BCDF-119F-4EB5-83D7-ED823C93EBBD}"/>
          </ac:grpSpMkLst>
        </pc:grpChg>
        <pc:grpChg chg="add del">
          <ac:chgData name="Hiva Amiri" userId="c4372d16-06e5-481f-933f-d551d3baea39" providerId="ADAL" clId="{9D658EE7-20D7-4D95-A637-3A6B374483E0}" dt="2020-04-25T19:04:49.867" v="44"/>
          <ac:grpSpMkLst>
            <pc:docMk/>
            <pc:sldMk cId="1015731842" sldId="277"/>
            <ac:grpSpMk id="42" creationId="{8DB4BB99-C854-45F9-BED1-63D15E3A2411}"/>
          </ac:grpSpMkLst>
        </pc:grpChg>
        <pc:picChg chg="add del">
          <ac:chgData name="Hiva Amiri" userId="c4372d16-06e5-481f-933f-d551d3baea39" providerId="ADAL" clId="{9D658EE7-20D7-4D95-A637-3A6B374483E0}" dt="2020-04-25T19:04:49.867" v="44"/>
          <ac:picMkLst>
            <pc:docMk/>
            <pc:sldMk cId="1015731842" sldId="277"/>
            <ac:picMk id="11" creationId="{92D83638-A467-411A-9C31-FE9A111CD885}"/>
          </ac:picMkLst>
        </pc:picChg>
      </pc:sldChg>
      <pc:sldChg chg="addSp delSp add del setBg delDesignElem">
        <pc:chgData name="Hiva Amiri" userId="c4372d16-06e5-481f-933f-d551d3baea39" providerId="ADAL" clId="{9D658EE7-20D7-4D95-A637-3A6B374483E0}" dt="2020-04-25T19:04:49.867" v="44"/>
        <pc:sldMkLst>
          <pc:docMk/>
          <pc:sldMk cId="377375054" sldId="278"/>
        </pc:sldMkLst>
        <pc:spChg chg="add del">
          <ac:chgData name="Hiva Amiri" userId="c4372d16-06e5-481f-933f-d551d3baea39" providerId="ADAL" clId="{9D658EE7-20D7-4D95-A637-3A6B374483E0}" dt="2020-04-25T19:04:49.867" v="44"/>
          <ac:spMkLst>
            <pc:docMk/>
            <pc:sldMk cId="377375054" sldId="278"/>
            <ac:spMk id="8" creationId="{6BFC9644-673A-459F-B3C5-9310A4E50E3B}"/>
          </ac:spMkLst>
        </pc:spChg>
        <pc:spChg chg="add del">
          <ac:chgData name="Hiva Amiri" userId="c4372d16-06e5-481f-933f-d551d3baea39" providerId="ADAL" clId="{9D658EE7-20D7-4D95-A637-3A6B374483E0}" dt="2020-04-25T19:04:49.867" v="44"/>
          <ac:spMkLst>
            <pc:docMk/>
            <pc:sldMk cId="377375054" sldId="278"/>
            <ac:spMk id="39" creationId="{7D1C411D-0818-4640-8657-2AF78250C802}"/>
          </ac:spMkLst>
        </pc:spChg>
        <pc:grpChg chg="add del">
          <ac:chgData name="Hiva Amiri" userId="c4372d16-06e5-481f-933f-d551d3baea39" providerId="ADAL" clId="{9D658EE7-20D7-4D95-A637-3A6B374483E0}" dt="2020-04-25T19:04:49.867" v="44"/>
          <ac:grpSpMkLst>
            <pc:docMk/>
            <pc:sldMk cId="377375054" sldId="278"/>
            <ac:grpSpMk id="10" creationId="{4ADB9295-9645-4BF2-ADFD-75800B7FAD06}"/>
          </ac:grpSpMkLst>
        </pc:grpChg>
      </pc:sldChg>
      <pc:sldChg chg="add">
        <pc:chgData name="Hiva Amiri" userId="c4372d16-06e5-481f-933f-d551d3baea39" providerId="ADAL" clId="{9D658EE7-20D7-4D95-A637-3A6B374483E0}" dt="2020-04-25T19:05:42.373" v="72"/>
        <pc:sldMkLst>
          <pc:docMk/>
          <pc:sldMk cId="4024370396" sldId="278"/>
        </pc:sldMkLst>
      </pc:sldChg>
      <pc:sldChg chg="addSp delSp add del setBg delDesignElem">
        <pc:chgData name="Hiva Amiri" userId="c4372d16-06e5-481f-933f-d551d3baea39" providerId="ADAL" clId="{9D658EE7-20D7-4D95-A637-3A6B374483E0}" dt="2020-04-25T19:04:49.867" v="44"/>
        <pc:sldMkLst>
          <pc:docMk/>
          <pc:sldMk cId="1191632662" sldId="279"/>
        </pc:sldMkLst>
        <pc:spChg chg="add del">
          <ac:chgData name="Hiva Amiri" userId="c4372d16-06e5-481f-933f-d551d3baea39" providerId="ADAL" clId="{9D658EE7-20D7-4D95-A637-3A6B374483E0}" dt="2020-04-25T19:04:49.867" v="44"/>
          <ac:spMkLst>
            <pc:docMk/>
            <pc:sldMk cId="1191632662" sldId="279"/>
            <ac:spMk id="8" creationId="{E9B448F0-DA06-4165-AB5F-4330A20E06D0}"/>
          </ac:spMkLst>
        </pc:spChg>
        <pc:grpChg chg="add del">
          <ac:chgData name="Hiva Amiri" userId="c4372d16-06e5-481f-933f-d551d3baea39" providerId="ADAL" clId="{9D658EE7-20D7-4D95-A637-3A6B374483E0}" dt="2020-04-25T19:04:49.867" v="44"/>
          <ac:grpSpMkLst>
            <pc:docMk/>
            <pc:sldMk cId="1191632662" sldId="279"/>
            <ac:grpSpMk id="12" creationId="{2576BCDF-119F-4EB5-83D7-ED823C93EBBD}"/>
          </ac:grpSpMkLst>
        </pc:grpChg>
        <pc:grpChg chg="add del">
          <ac:chgData name="Hiva Amiri" userId="c4372d16-06e5-481f-933f-d551d3baea39" providerId="ADAL" clId="{9D658EE7-20D7-4D95-A637-3A6B374483E0}" dt="2020-04-25T19:04:49.867" v="44"/>
          <ac:grpSpMkLst>
            <pc:docMk/>
            <pc:sldMk cId="1191632662" sldId="279"/>
            <ac:grpSpMk id="41" creationId="{8DB4BB99-C854-45F9-BED1-63D15E3A2411}"/>
          </ac:grpSpMkLst>
        </pc:grpChg>
        <pc:picChg chg="add del">
          <ac:chgData name="Hiva Amiri" userId="c4372d16-06e5-481f-933f-d551d3baea39" providerId="ADAL" clId="{9D658EE7-20D7-4D95-A637-3A6B374483E0}" dt="2020-04-25T19:04:49.867" v="44"/>
          <ac:picMkLst>
            <pc:docMk/>
            <pc:sldMk cId="1191632662" sldId="279"/>
            <ac:picMk id="10" creationId="{92D83638-A467-411A-9C31-FE9A111CD885}"/>
          </ac:picMkLst>
        </pc:picChg>
      </pc:sldChg>
      <pc:sldChg chg="add">
        <pc:chgData name="Hiva Amiri" userId="c4372d16-06e5-481f-933f-d551d3baea39" providerId="ADAL" clId="{9D658EE7-20D7-4D95-A637-3A6B374483E0}" dt="2020-04-25T19:05:43.465" v="74"/>
        <pc:sldMkLst>
          <pc:docMk/>
          <pc:sldMk cId="3740009893" sldId="279"/>
        </pc:sldMkLst>
      </pc:sldChg>
      <pc:sldChg chg="addSp delSp add del setBg delDesignElem">
        <pc:chgData name="Hiva Amiri" userId="c4372d16-06e5-481f-933f-d551d3baea39" providerId="ADAL" clId="{9D658EE7-20D7-4D95-A637-3A6B374483E0}" dt="2020-04-25T19:04:49.867" v="44"/>
        <pc:sldMkLst>
          <pc:docMk/>
          <pc:sldMk cId="1982765383" sldId="280"/>
        </pc:sldMkLst>
        <pc:spChg chg="add del">
          <ac:chgData name="Hiva Amiri" userId="c4372d16-06e5-481f-933f-d551d3baea39" providerId="ADAL" clId="{9D658EE7-20D7-4D95-A637-3A6B374483E0}" dt="2020-04-25T19:04:49.867" v="44"/>
          <ac:spMkLst>
            <pc:docMk/>
            <pc:sldMk cId="1982765383" sldId="280"/>
            <ac:spMk id="70" creationId="{7A070EAD-1DCD-4F3D-BA84-799B891A0E19}"/>
          </ac:spMkLst>
        </pc:spChg>
        <pc:grpChg chg="add del">
          <ac:chgData name="Hiva Amiri" userId="c4372d16-06e5-481f-933f-d551d3baea39" providerId="ADAL" clId="{9D658EE7-20D7-4D95-A637-3A6B374483E0}" dt="2020-04-25T19:04:49.867" v="44"/>
          <ac:grpSpMkLst>
            <pc:docMk/>
            <pc:sldMk cId="1982765383" sldId="280"/>
            <ac:grpSpMk id="14" creationId="{FF5EAD09-B81D-415F-8BCF-73C81AE05F21}"/>
          </ac:grpSpMkLst>
        </pc:grpChg>
        <pc:grpChg chg="add del">
          <ac:chgData name="Hiva Amiri" userId="c4372d16-06e5-481f-933f-d551d3baea39" providerId="ADAL" clId="{9D658EE7-20D7-4D95-A637-3A6B374483E0}" dt="2020-04-25T19:04:49.867" v="44"/>
          <ac:grpSpMkLst>
            <pc:docMk/>
            <pc:sldMk cId="1982765383" sldId="280"/>
            <ac:grpSpMk id="72" creationId="{DE471E13-6104-4637-8A8F-B545529B1D11}"/>
          </ac:grpSpMkLst>
        </pc:grpChg>
        <pc:picChg chg="add del">
          <ac:chgData name="Hiva Amiri" userId="c4372d16-06e5-481f-933f-d551d3baea39" providerId="ADAL" clId="{9D658EE7-20D7-4D95-A637-3A6B374483E0}" dt="2020-04-25T19:04:49.867" v="44"/>
          <ac:picMkLst>
            <pc:docMk/>
            <pc:sldMk cId="1982765383" sldId="280"/>
            <ac:picMk id="12" creationId="{9ACD3AF8-B16E-4174-8C1A-41F683C4AF8A}"/>
          </ac:picMkLst>
        </pc:picChg>
      </pc:sldChg>
      <pc:sldChg chg="add">
        <pc:chgData name="Hiva Amiri" userId="c4372d16-06e5-481f-933f-d551d3baea39" providerId="ADAL" clId="{9D658EE7-20D7-4D95-A637-3A6B374483E0}" dt="2020-04-25T19:05:45.274" v="76"/>
        <pc:sldMkLst>
          <pc:docMk/>
          <pc:sldMk cId="3831120767" sldId="280"/>
        </pc:sldMkLst>
      </pc:sldChg>
      <pc:sldChg chg="addSp delSp modSp delDesignElem addCm delCm modCm">
        <pc:chgData name="Hiva Amiri" userId="c4372d16-06e5-481f-933f-d551d3baea39" providerId="ADAL" clId="{9D658EE7-20D7-4D95-A637-3A6B374483E0}" dt="2020-04-29T22:03:59.898" v="6237"/>
        <pc:sldMkLst>
          <pc:docMk/>
          <pc:sldMk cId="2377435492" sldId="281"/>
        </pc:sldMkLst>
        <pc:spChg chg="mod">
          <ac:chgData name="Hiva Amiri" userId="c4372d16-06e5-481f-933f-d551d3baea39" providerId="ADAL" clId="{9D658EE7-20D7-4D95-A637-3A6B374483E0}" dt="2020-04-29T20:11:51.065" v="5182" actId="1076"/>
          <ac:spMkLst>
            <pc:docMk/>
            <pc:sldMk cId="2377435492" sldId="281"/>
            <ac:spMk id="4" creationId="{654E96BE-545F-49B3-84EF-DC98961F5927}"/>
          </ac:spMkLst>
        </pc:spChg>
        <pc:spChg chg="add del">
          <ac:chgData name="Hiva Amiri" userId="c4372d16-06e5-481f-933f-d551d3baea39" providerId="ADAL" clId="{9D658EE7-20D7-4D95-A637-3A6B374483E0}" dt="2020-04-27T17:54:57.010" v="294"/>
          <ac:spMkLst>
            <pc:docMk/>
            <pc:sldMk cId="2377435492" sldId="281"/>
            <ac:spMk id="5" creationId="{38E3DA7E-C0C2-4570-96F4-B156379E7856}"/>
          </ac:spMkLst>
        </pc:spChg>
        <pc:spChg chg="add mod">
          <ac:chgData name="Hiva Amiri" userId="c4372d16-06e5-481f-933f-d551d3baea39" providerId="ADAL" clId="{9D658EE7-20D7-4D95-A637-3A6B374483E0}" dt="2020-04-29T21:48:44.320" v="6154" actId="13900"/>
          <ac:spMkLst>
            <pc:docMk/>
            <pc:sldMk cId="2377435492" sldId="281"/>
            <ac:spMk id="6" creationId="{D92E9CC5-51DD-4BD3-B99B-F5D724754754}"/>
          </ac:spMkLst>
        </pc:spChg>
        <pc:spChg chg="add del">
          <ac:chgData name="Hiva Amiri" userId="c4372d16-06e5-481f-933f-d551d3baea39" providerId="ADAL" clId="{9D658EE7-20D7-4D95-A637-3A6B374483E0}" dt="2020-04-29T22:03:59.898" v="6237"/>
          <ac:spMkLst>
            <pc:docMk/>
            <pc:sldMk cId="2377435492" sldId="281"/>
            <ac:spMk id="10" creationId="{E9B448F0-DA06-4165-AB5F-4330A20E06D0}"/>
          </ac:spMkLst>
        </pc:spChg>
        <pc:grpChg chg="add del">
          <ac:chgData name="Hiva Amiri" userId="c4372d16-06e5-481f-933f-d551d3baea39" providerId="ADAL" clId="{9D658EE7-20D7-4D95-A637-3A6B374483E0}" dt="2020-04-29T22:03:59.898" v="6237"/>
          <ac:grpSpMkLst>
            <pc:docMk/>
            <pc:sldMk cId="2377435492" sldId="281"/>
            <ac:grpSpMk id="14" creationId="{2576BCDF-119F-4EB5-83D7-ED823C93EBBD}"/>
          </ac:grpSpMkLst>
        </pc:grpChg>
        <pc:grpChg chg="add del">
          <ac:chgData name="Hiva Amiri" userId="c4372d16-06e5-481f-933f-d551d3baea39" providerId="ADAL" clId="{9D658EE7-20D7-4D95-A637-3A6B374483E0}" dt="2020-04-29T22:03:59.898" v="6237"/>
          <ac:grpSpMkLst>
            <pc:docMk/>
            <pc:sldMk cId="2377435492" sldId="281"/>
            <ac:grpSpMk id="43" creationId="{8DB4BB99-C854-45F9-BED1-63D15E3A2411}"/>
          </ac:grpSpMkLst>
        </pc:grpChg>
        <pc:graphicFrameChg chg="del mod">
          <ac:chgData name="Hiva Amiri" userId="c4372d16-06e5-481f-933f-d551d3baea39" providerId="ADAL" clId="{9D658EE7-20D7-4D95-A637-3A6B374483E0}" dt="2020-04-27T17:54:48.339" v="286" actId="478"/>
          <ac:graphicFrameMkLst>
            <pc:docMk/>
            <pc:sldMk cId="2377435492" sldId="281"/>
            <ac:graphicFrameMk id="55" creationId="{FE174F85-E08B-40D3-BF6A-88F1A2EF8B29}"/>
          </ac:graphicFrameMkLst>
        </pc:graphicFrameChg>
        <pc:picChg chg="add del">
          <ac:chgData name="Hiva Amiri" userId="c4372d16-06e5-481f-933f-d551d3baea39" providerId="ADAL" clId="{9D658EE7-20D7-4D95-A637-3A6B374483E0}" dt="2020-04-29T22:03:59.898" v="6237"/>
          <ac:picMkLst>
            <pc:docMk/>
            <pc:sldMk cId="2377435492" sldId="281"/>
            <ac:picMk id="12" creationId="{92D83638-A467-411A-9C31-FE9A111CD885}"/>
          </ac:picMkLst>
        </pc:picChg>
        <pc:picChg chg="add del">
          <ac:chgData name="Hiva Amiri" userId="c4372d16-06e5-481f-933f-d551d3baea39" providerId="ADAL" clId="{9D658EE7-20D7-4D95-A637-3A6B374483E0}" dt="2020-04-29T21:42:37.861" v="6122" actId="478"/>
          <ac:picMkLst>
            <pc:docMk/>
            <pc:sldMk cId="2377435492" sldId="281"/>
            <ac:picMk id="54" creationId="{9C398FD3-7604-486F-BE6C-CE5765924450}"/>
          </ac:picMkLst>
        </pc:picChg>
        <pc:picChg chg="del mod">
          <ac:chgData name="Hiva Amiri" userId="c4372d16-06e5-481f-933f-d551d3baea39" providerId="ADAL" clId="{9D658EE7-20D7-4D95-A637-3A6B374483E0}" dt="2020-04-29T20:11:39.194" v="5180" actId="478"/>
          <ac:picMkLst>
            <pc:docMk/>
            <pc:sldMk cId="2377435492" sldId="281"/>
            <ac:picMk id="54" creationId="{F74CA58D-DA7A-4126-A834-CFA00F7562C8}"/>
          </ac:picMkLst>
        </pc:picChg>
        <pc:picChg chg="add">
          <ac:chgData name="Hiva Amiri" userId="c4372d16-06e5-481f-933f-d551d3baea39" providerId="ADAL" clId="{9D658EE7-20D7-4D95-A637-3A6B374483E0}" dt="2020-04-29T20:11:37.138" v="5179"/>
          <ac:picMkLst>
            <pc:docMk/>
            <pc:sldMk cId="2377435492" sldId="281"/>
            <ac:picMk id="55" creationId="{6A8ADDFA-09C6-42DF-B331-09BF7890164E}"/>
          </ac:picMkLst>
        </pc:picChg>
      </pc:sldChg>
      <pc:sldChg chg="addSp delSp modSp delDesignElem addCm modCm">
        <pc:chgData name="Hiva Amiri" userId="c4372d16-06e5-481f-933f-d551d3baea39" providerId="ADAL" clId="{9D658EE7-20D7-4D95-A637-3A6B374483E0}" dt="2020-04-29T22:03:59.898" v="6237"/>
        <pc:sldMkLst>
          <pc:docMk/>
          <pc:sldMk cId="1642906877" sldId="283"/>
        </pc:sldMkLst>
        <pc:spChg chg="add mod">
          <ac:chgData name="Hiva Amiri" userId="c4372d16-06e5-481f-933f-d551d3baea39" providerId="ADAL" clId="{9D658EE7-20D7-4D95-A637-3A6B374483E0}" dt="2020-04-27T17:53:20.011" v="285" actId="1076"/>
          <ac:spMkLst>
            <pc:docMk/>
            <pc:sldMk cId="1642906877" sldId="283"/>
            <ac:spMk id="3" creationId="{4DCB09F7-9AE5-4A6E-B53D-11C079A0BD7F}"/>
          </ac:spMkLst>
        </pc:spChg>
        <pc:spChg chg="add del">
          <ac:chgData name="Hiva Amiri" userId="c4372d16-06e5-481f-933f-d551d3baea39" providerId="ADAL" clId="{9D658EE7-20D7-4D95-A637-3A6B374483E0}" dt="2020-04-29T22:03:59.898" v="6237"/>
          <ac:spMkLst>
            <pc:docMk/>
            <pc:sldMk cId="1642906877" sldId="283"/>
            <ac:spMk id="8" creationId="{6BFC9644-673A-459F-B3C5-9310A4E50E3B}"/>
          </ac:spMkLst>
        </pc:spChg>
        <pc:spChg chg="add del">
          <ac:chgData name="Hiva Amiri" userId="c4372d16-06e5-481f-933f-d551d3baea39" providerId="ADAL" clId="{9D658EE7-20D7-4D95-A637-3A6B374483E0}" dt="2020-04-27T17:40:15.957" v="217"/>
          <ac:spMkLst>
            <pc:docMk/>
            <pc:sldMk cId="1642906877" sldId="283"/>
            <ac:spMk id="38" creationId="{E44C3F48-F376-496F-A8CC-7CE7AC50F1CC}"/>
          </ac:spMkLst>
        </pc:spChg>
        <pc:spChg chg="add del">
          <ac:chgData name="Hiva Amiri" userId="c4372d16-06e5-481f-933f-d551d3baea39" providerId="ADAL" clId="{9D658EE7-20D7-4D95-A637-3A6B374483E0}" dt="2020-04-29T22:03:59.898" v="6237"/>
          <ac:spMkLst>
            <pc:docMk/>
            <pc:sldMk cId="1642906877" sldId="283"/>
            <ac:spMk id="39" creationId="{7D1C411D-0818-4640-8657-2AF78250C802}"/>
          </ac:spMkLst>
        </pc:spChg>
        <pc:grpChg chg="add del">
          <ac:chgData name="Hiva Amiri" userId="c4372d16-06e5-481f-933f-d551d3baea39" providerId="ADAL" clId="{9D658EE7-20D7-4D95-A637-3A6B374483E0}" dt="2020-04-29T22:03:59.898" v="6237"/>
          <ac:grpSpMkLst>
            <pc:docMk/>
            <pc:sldMk cId="1642906877" sldId="283"/>
            <ac:grpSpMk id="10" creationId="{4ADB9295-9645-4BF2-ADFD-75800B7FAD06}"/>
          </ac:grpSpMkLst>
        </pc:grpChg>
        <pc:graphicFrameChg chg="mod">
          <ac:chgData name="Hiva Amiri" userId="c4372d16-06e5-481f-933f-d551d3baea39" providerId="ADAL" clId="{9D658EE7-20D7-4D95-A637-3A6B374483E0}" dt="2020-04-27T17:50:50.982" v="279"/>
          <ac:graphicFrameMkLst>
            <pc:docMk/>
            <pc:sldMk cId="1642906877" sldId="283"/>
            <ac:graphicFrameMk id="5" creationId="{77621560-02D1-47DF-AD9A-954100660F43}"/>
          </ac:graphicFrameMkLst>
        </pc:graphicFrameChg>
        <pc:picChg chg="add mod">
          <ac:chgData name="Hiva Amiri" userId="c4372d16-06e5-481f-933f-d551d3baea39" providerId="ADAL" clId="{9D658EE7-20D7-4D95-A637-3A6B374483E0}" dt="2020-04-29T21:43:13.497" v="6127" actId="1076"/>
          <ac:picMkLst>
            <pc:docMk/>
            <pc:sldMk cId="1642906877" sldId="283"/>
            <ac:picMk id="38" creationId="{82EB5E27-DC9A-442B-9700-AC6699767152}"/>
          </ac:picMkLst>
        </pc:picChg>
        <pc:picChg chg="del">
          <ac:chgData name="Hiva Amiri" userId="c4372d16-06e5-481f-933f-d551d3baea39" providerId="ADAL" clId="{9D658EE7-20D7-4D95-A637-3A6B374483E0}" dt="2020-04-29T21:42:43.697" v="6124" actId="478"/>
          <ac:picMkLst>
            <pc:docMk/>
            <pc:sldMk cId="1642906877" sldId="283"/>
            <ac:picMk id="40" creationId="{D3DF3756-0B78-4A94-AD6C-FCA1DE907B0C}"/>
          </ac:picMkLst>
        </pc:picChg>
      </pc:sldChg>
      <pc:sldChg chg="addSp delSp modSp delDesignElem">
        <pc:chgData name="Hiva Amiri" userId="c4372d16-06e5-481f-933f-d551d3baea39" providerId="ADAL" clId="{9D658EE7-20D7-4D95-A637-3A6B374483E0}" dt="2020-05-05T21:08:28.434" v="6500" actId="14100"/>
        <pc:sldMkLst>
          <pc:docMk/>
          <pc:sldMk cId="1900334146" sldId="284"/>
        </pc:sldMkLst>
        <pc:spChg chg="add del">
          <ac:chgData name="Hiva Amiri" userId="c4372d16-06e5-481f-933f-d551d3baea39" providerId="ADAL" clId="{9D658EE7-20D7-4D95-A637-3A6B374483E0}" dt="2020-04-29T22:03:59.898" v="6237"/>
          <ac:spMkLst>
            <pc:docMk/>
            <pc:sldMk cId="1900334146" sldId="284"/>
            <ac:spMk id="9" creationId="{E9B448F0-DA06-4165-AB5F-4330A20E06D0}"/>
          </ac:spMkLst>
        </pc:spChg>
        <pc:spChg chg="del">
          <ac:chgData name="Hiva Amiri" userId="c4372d16-06e5-481f-933f-d551d3baea39" providerId="ADAL" clId="{9D658EE7-20D7-4D95-A637-3A6B374483E0}" dt="2020-04-27T17:40:38.638" v="221"/>
          <ac:spMkLst>
            <pc:docMk/>
            <pc:sldMk cId="1900334146" sldId="284"/>
            <ac:spMk id="54" creationId="{F2583DD8-ED90-4747-AA57-434D18AEB675}"/>
          </ac:spMkLst>
        </pc:spChg>
        <pc:spChg chg="add mod">
          <ac:chgData name="Hiva Amiri" userId="c4372d16-06e5-481f-933f-d551d3baea39" providerId="ADAL" clId="{9D658EE7-20D7-4D95-A637-3A6B374483E0}" dt="2020-04-29T20:11:12.888" v="5174" actId="1076"/>
          <ac:spMkLst>
            <pc:docMk/>
            <pc:sldMk cId="1900334146" sldId="284"/>
            <ac:spMk id="61" creationId="{C264F115-4694-49AB-B527-4E5284F93DB7}"/>
          </ac:spMkLst>
        </pc:spChg>
        <pc:spChg chg="add del">
          <ac:chgData name="Hiva Amiri" userId="c4372d16-06e5-481f-933f-d551d3baea39" providerId="ADAL" clId="{9D658EE7-20D7-4D95-A637-3A6B374483E0}" dt="2020-04-27T17:40:36.748" v="220"/>
          <ac:spMkLst>
            <pc:docMk/>
            <pc:sldMk cId="1900334146" sldId="284"/>
            <ac:spMk id="62" creationId="{7CD9A195-2286-4B13-9D26-C3DC1F19D501}"/>
          </ac:spMkLst>
        </pc:spChg>
        <pc:spChg chg="add mod">
          <ac:chgData name="Hiva Amiri" userId="c4372d16-06e5-481f-933f-d551d3baea39" providerId="ADAL" clId="{9D658EE7-20D7-4D95-A637-3A6B374483E0}" dt="2020-05-05T21:08:28.434" v="6500" actId="14100"/>
          <ac:spMkLst>
            <pc:docMk/>
            <pc:sldMk cId="1900334146" sldId="284"/>
            <ac:spMk id="62" creationId="{B6BB15E4-E4EB-41E5-953B-5A6E16A2000E}"/>
          </ac:spMkLst>
        </pc:spChg>
        <pc:grpChg chg="add del">
          <ac:chgData name="Hiva Amiri" userId="c4372d16-06e5-481f-933f-d551d3baea39" providerId="ADAL" clId="{9D658EE7-20D7-4D95-A637-3A6B374483E0}" dt="2020-04-29T22:03:59.898" v="6237"/>
          <ac:grpSpMkLst>
            <pc:docMk/>
            <pc:sldMk cId="1900334146" sldId="284"/>
            <ac:grpSpMk id="13" creationId="{2576BCDF-119F-4EB5-83D7-ED823C93EBBD}"/>
          </ac:grpSpMkLst>
        </pc:grpChg>
        <pc:grpChg chg="add del">
          <ac:chgData name="Hiva Amiri" userId="c4372d16-06e5-481f-933f-d551d3baea39" providerId="ADAL" clId="{9D658EE7-20D7-4D95-A637-3A6B374483E0}" dt="2020-04-29T22:03:59.898" v="6237"/>
          <ac:grpSpMkLst>
            <pc:docMk/>
            <pc:sldMk cId="1900334146" sldId="284"/>
            <ac:grpSpMk id="42" creationId="{8DB4BB99-C854-45F9-BED1-63D15E3A2411}"/>
          </ac:grpSpMkLst>
        </pc:grpChg>
        <pc:graphicFrameChg chg="mod">
          <ac:chgData name="Hiva Amiri" userId="c4372d16-06e5-481f-933f-d551d3baea39" providerId="ADAL" clId="{9D658EE7-20D7-4D95-A637-3A6B374483E0}" dt="2020-04-27T17:25:30.225" v="147" actId="20577"/>
          <ac:graphicFrameMkLst>
            <pc:docMk/>
            <pc:sldMk cId="1900334146" sldId="284"/>
            <ac:graphicFrameMk id="6" creationId="{2AB412BC-3CF1-419B-8DC0-B3002169FC08}"/>
          </ac:graphicFrameMkLst>
        </pc:graphicFrameChg>
        <pc:graphicFrameChg chg="mod">
          <ac:chgData name="Hiva Amiri" userId="c4372d16-06e5-481f-933f-d551d3baea39" providerId="ADAL" clId="{9D658EE7-20D7-4D95-A637-3A6B374483E0}" dt="2020-05-05T21:06:00.636" v="6497" actId="478"/>
          <ac:graphicFrameMkLst>
            <pc:docMk/>
            <pc:sldMk cId="1900334146" sldId="284"/>
            <ac:graphicFrameMk id="7" creationId="{08E19C2C-1CF0-4A43-A586-20A1537BD487}"/>
          </ac:graphicFrameMkLst>
        </pc:graphicFrameChg>
        <pc:picChg chg="add del">
          <ac:chgData name="Hiva Amiri" userId="c4372d16-06e5-481f-933f-d551d3baea39" providerId="ADAL" clId="{9D658EE7-20D7-4D95-A637-3A6B374483E0}" dt="2020-04-29T22:03:59.898" v="6237"/>
          <ac:picMkLst>
            <pc:docMk/>
            <pc:sldMk cId="1900334146" sldId="284"/>
            <ac:picMk id="11" creationId="{92D83638-A467-411A-9C31-FE9A111CD885}"/>
          </ac:picMkLst>
        </pc:picChg>
        <pc:picChg chg="del">
          <ac:chgData name="Hiva Amiri" userId="c4372d16-06e5-481f-933f-d551d3baea39" providerId="ADAL" clId="{9D658EE7-20D7-4D95-A637-3A6B374483E0}" dt="2020-04-29T20:11:06.160" v="5173" actId="478"/>
          <ac:picMkLst>
            <pc:docMk/>
            <pc:sldMk cId="1900334146" sldId="284"/>
            <ac:picMk id="62" creationId="{52B36208-43A3-419D-ABB0-5A55FD285D2F}"/>
          </ac:picMkLst>
        </pc:picChg>
        <pc:picChg chg="add">
          <ac:chgData name="Hiva Amiri" userId="c4372d16-06e5-481f-933f-d551d3baea39" providerId="ADAL" clId="{9D658EE7-20D7-4D95-A637-3A6B374483E0}" dt="2020-04-29T20:11:03.602" v="5172"/>
          <ac:picMkLst>
            <pc:docMk/>
            <pc:sldMk cId="1900334146" sldId="284"/>
            <ac:picMk id="63" creationId="{14C0177B-14E0-4659-B8E8-3C004378C2A0}"/>
          </ac:picMkLst>
        </pc:picChg>
      </pc:sldChg>
      <pc:sldChg chg="addSp delSp modSp ord delDesignElem">
        <pc:chgData name="Hiva Amiri" userId="c4372d16-06e5-481f-933f-d551d3baea39" providerId="ADAL" clId="{9D658EE7-20D7-4D95-A637-3A6B374483E0}" dt="2020-04-29T22:03:59.898" v="6237"/>
        <pc:sldMkLst>
          <pc:docMk/>
          <pc:sldMk cId="3021075565" sldId="285"/>
        </pc:sldMkLst>
        <pc:spChg chg="mod">
          <ac:chgData name="Hiva Amiri" userId="c4372d16-06e5-481f-933f-d551d3baea39" providerId="ADAL" clId="{9D658EE7-20D7-4D95-A637-3A6B374483E0}" dt="2020-04-29T20:11:32.457" v="5178" actId="1076"/>
          <ac:spMkLst>
            <pc:docMk/>
            <pc:sldMk cId="3021075565" sldId="285"/>
            <ac:spMk id="4" creationId="{3E2574F3-B206-4BA0-98D8-6EFE86C21D71}"/>
          </ac:spMkLst>
        </pc:spChg>
        <pc:spChg chg="add del">
          <ac:chgData name="Hiva Amiri" userId="c4372d16-06e5-481f-933f-d551d3baea39" providerId="ADAL" clId="{9D658EE7-20D7-4D95-A637-3A6B374483E0}" dt="2020-04-29T22:03:59.898" v="6237"/>
          <ac:spMkLst>
            <pc:docMk/>
            <pc:sldMk cId="3021075565" sldId="285"/>
            <ac:spMk id="10" creationId="{E9B448F0-DA06-4165-AB5F-4330A20E06D0}"/>
          </ac:spMkLst>
        </pc:spChg>
        <pc:grpChg chg="add del">
          <ac:chgData name="Hiva Amiri" userId="c4372d16-06e5-481f-933f-d551d3baea39" providerId="ADAL" clId="{9D658EE7-20D7-4D95-A637-3A6B374483E0}" dt="2020-04-29T22:03:59.898" v="6237"/>
          <ac:grpSpMkLst>
            <pc:docMk/>
            <pc:sldMk cId="3021075565" sldId="285"/>
            <ac:grpSpMk id="14" creationId="{2576BCDF-119F-4EB5-83D7-ED823C93EBBD}"/>
          </ac:grpSpMkLst>
        </pc:grpChg>
        <pc:grpChg chg="add del">
          <ac:chgData name="Hiva Amiri" userId="c4372d16-06e5-481f-933f-d551d3baea39" providerId="ADAL" clId="{9D658EE7-20D7-4D95-A637-3A6B374483E0}" dt="2020-04-29T22:03:59.898" v="6237"/>
          <ac:grpSpMkLst>
            <pc:docMk/>
            <pc:sldMk cId="3021075565" sldId="285"/>
            <ac:grpSpMk id="43" creationId="{8DB4BB99-C854-45F9-BED1-63D15E3A2411}"/>
          </ac:grpSpMkLst>
        </pc:grpChg>
        <pc:picChg chg="add del">
          <ac:chgData name="Hiva Amiri" userId="c4372d16-06e5-481f-933f-d551d3baea39" providerId="ADAL" clId="{9D658EE7-20D7-4D95-A637-3A6B374483E0}" dt="2020-04-29T22:03:59.898" v="6237"/>
          <ac:picMkLst>
            <pc:docMk/>
            <pc:sldMk cId="3021075565" sldId="285"/>
            <ac:picMk id="12" creationId="{92D83638-A467-411A-9C31-FE9A111CD885}"/>
          </ac:picMkLst>
        </pc:picChg>
        <pc:picChg chg="del">
          <ac:chgData name="Hiva Amiri" userId="c4372d16-06e5-481f-933f-d551d3baea39" providerId="ADAL" clId="{9D658EE7-20D7-4D95-A637-3A6B374483E0}" dt="2020-04-29T20:11:24.246" v="5176" actId="478"/>
          <ac:picMkLst>
            <pc:docMk/>
            <pc:sldMk cId="3021075565" sldId="285"/>
            <ac:picMk id="54" creationId="{2896D920-E847-4DD2-98C2-0FF70E8FFD53}"/>
          </ac:picMkLst>
        </pc:picChg>
        <pc:picChg chg="add">
          <ac:chgData name="Hiva Amiri" userId="c4372d16-06e5-481f-933f-d551d3baea39" providerId="ADAL" clId="{9D658EE7-20D7-4D95-A637-3A6B374483E0}" dt="2020-04-29T20:11:21.702" v="5175"/>
          <ac:picMkLst>
            <pc:docMk/>
            <pc:sldMk cId="3021075565" sldId="285"/>
            <ac:picMk id="55" creationId="{EA2A599A-0AC4-4FC6-B6F3-7389212EBA6A}"/>
          </ac:picMkLst>
        </pc:picChg>
      </pc:sldChg>
      <pc:sldChg chg="addSp delSp modSp delDesignElem addCm modCm">
        <pc:chgData name="Hiva Amiri" userId="c4372d16-06e5-481f-933f-d551d3baea39" providerId="ADAL" clId="{9D658EE7-20D7-4D95-A637-3A6B374483E0}" dt="2020-05-05T21:05:12.061" v="6496" actId="1037"/>
        <pc:sldMkLst>
          <pc:docMk/>
          <pc:sldMk cId="1979456410" sldId="286"/>
        </pc:sldMkLst>
        <pc:spChg chg="mod">
          <ac:chgData name="Hiva Amiri" userId="c4372d16-06e5-481f-933f-d551d3baea39" providerId="ADAL" clId="{9D658EE7-20D7-4D95-A637-3A6B374483E0}" dt="2020-05-05T21:03:48.948" v="6488" actId="1076"/>
          <ac:spMkLst>
            <pc:docMk/>
            <pc:sldMk cId="1979456410" sldId="286"/>
            <ac:spMk id="2" creationId="{4D8E37FF-6D11-4AE8-993C-35A534ADEA67}"/>
          </ac:spMkLst>
        </pc:spChg>
        <pc:spChg chg="add mod">
          <ac:chgData name="Hiva Amiri" userId="c4372d16-06e5-481f-933f-d551d3baea39" providerId="ADAL" clId="{9D658EE7-20D7-4D95-A637-3A6B374483E0}" dt="2020-04-27T18:05:07.213" v="350" actId="1076"/>
          <ac:spMkLst>
            <pc:docMk/>
            <pc:sldMk cId="1979456410" sldId="286"/>
            <ac:spMk id="5" creationId="{F4119985-B8B3-4182-B3F7-B1213C00AF97}"/>
          </ac:spMkLst>
        </pc:spChg>
        <pc:spChg chg="add mod">
          <ac:chgData name="Hiva Amiri" userId="c4372d16-06e5-481f-933f-d551d3baea39" providerId="ADAL" clId="{9D658EE7-20D7-4D95-A637-3A6B374483E0}" dt="2020-05-05T21:01:12.521" v="6479" actId="1038"/>
          <ac:spMkLst>
            <pc:docMk/>
            <pc:sldMk cId="1979456410" sldId="286"/>
            <ac:spMk id="6" creationId="{0D10C959-9110-495B-AE15-562008A5CFD8}"/>
          </ac:spMkLst>
        </pc:spChg>
        <pc:spChg chg="add mod ord">
          <ac:chgData name="Hiva Amiri" userId="c4372d16-06e5-481f-933f-d551d3baea39" providerId="ADAL" clId="{9D658EE7-20D7-4D95-A637-3A6B374483E0}" dt="2020-05-05T21:04:15.940" v="6494" actId="1076"/>
          <ac:spMkLst>
            <pc:docMk/>
            <pc:sldMk cId="1979456410" sldId="286"/>
            <ac:spMk id="7" creationId="{2B421BA6-457C-4DD8-9A22-C220C08E681A}"/>
          </ac:spMkLst>
        </pc:spChg>
        <pc:spChg chg="add del">
          <ac:chgData name="Hiva Amiri" userId="c4372d16-06e5-481f-933f-d551d3baea39" providerId="ADAL" clId="{9D658EE7-20D7-4D95-A637-3A6B374483E0}" dt="2020-04-29T22:03:59.898" v="6237"/>
          <ac:spMkLst>
            <pc:docMk/>
            <pc:sldMk cId="1979456410" sldId="286"/>
            <ac:spMk id="8" creationId="{6BFC9644-673A-459F-B3C5-9310A4E50E3B}"/>
          </ac:spMkLst>
        </pc:spChg>
        <pc:spChg chg="add mod ord">
          <ac:chgData name="Hiva Amiri" userId="c4372d16-06e5-481f-933f-d551d3baea39" providerId="ADAL" clId="{9D658EE7-20D7-4D95-A637-3A6B374483E0}" dt="2020-05-05T21:04:01.522" v="6491" actId="167"/>
          <ac:spMkLst>
            <pc:docMk/>
            <pc:sldMk cId="1979456410" sldId="286"/>
            <ac:spMk id="9" creationId="{63B4B5CA-009E-4235-B5B4-CBAC49FCD9AF}"/>
          </ac:spMkLst>
        </pc:spChg>
        <pc:spChg chg="add del">
          <ac:chgData name="Hiva Amiri" userId="c4372d16-06e5-481f-933f-d551d3baea39" providerId="ADAL" clId="{9D658EE7-20D7-4D95-A637-3A6B374483E0}" dt="2020-04-29T22:03:59.898" v="6237"/>
          <ac:spMkLst>
            <pc:docMk/>
            <pc:sldMk cId="1979456410" sldId="286"/>
            <ac:spMk id="39" creationId="{7D1C411D-0818-4640-8657-2AF78250C802}"/>
          </ac:spMkLst>
        </pc:spChg>
        <pc:spChg chg="add mod">
          <ac:chgData name="Hiva Amiri" userId="c4372d16-06e5-481f-933f-d551d3baea39" providerId="ADAL" clId="{9D658EE7-20D7-4D95-A637-3A6B374483E0}" dt="2020-05-05T21:01:12.521" v="6479" actId="1038"/>
          <ac:spMkLst>
            <pc:docMk/>
            <pc:sldMk cId="1979456410" sldId="286"/>
            <ac:spMk id="40" creationId="{192E57B3-7419-44F1-ABA8-98B8C993D4D2}"/>
          </ac:spMkLst>
        </pc:spChg>
        <pc:spChg chg="del">
          <ac:chgData name="Hiva Amiri" userId="c4372d16-06e5-481f-933f-d551d3baea39" providerId="ADAL" clId="{9D658EE7-20D7-4D95-A637-3A6B374483E0}" dt="2020-04-27T18:03:32.409" v="346" actId="478"/>
          <ac:spMkLst>
            <pc:docMk/>
            <pc:sldMk cId="1979456410" sldId="286"/>
            <ac:spMk id="40" creationId="{19A78185-23A9-4611-B997-D2B565C8EDBE}"/>
          </ac:spMkLst>
        </pc:spChg>
        <pc:spChg chg="add mod ord">
          <ac:chgData name="Hiva Amiri" userId="c4372d16-06e5-481f-933f-d551d3baea39" providerId="ADAL" clId="{9D658EE7-20D7-4D95-A637-3A6B374483E0}" dt="2020-05-05T21:05:12.061" v="6496" actId="1037"/>
          <ac:spMkLst>
            <pc:docMk/>
            <pc:sldMk cId="1979456410" sldId="286"/>
            <ac:spMk id="41" creationId="{7E14DEE5-8F09-40AA-8188-8CE2F9AA1B80}"/>
          </ac:spMkLst>
        </pc:spChg>
        <pc:grpChg chg="add del">
          <ac:chgData name="Hiva Amiri" userId="c4372d16-06e5-481f-933f-d551d3baea39" providerId="ADAL" clId="{9D658EE7-20D7-4D95-A637-3A6B374483E0}" dt="2020-04-29T22:03:59.898" v="6237"/>
          <ac:grpSpMkLst>
            <pc:docMk/>
            <pc:sldMk cId="1979456410" sldId="286"/>
            <ac:grpSpMk id="10" creationId="{4ADB9295-9645-4BF2-ADFD-75800B7FAD06}"/>
          </ac:grpSpMkLst>
        </pc:grpChg>
        <pc:graphicFrameChg chg="mod">
          <ac:chgData name="Hiva Amiri" userId="c4372d16-06e5-481f-933f-d551d3baea39" providerId="ADAL" clId="{9D658EE7-20D7-4D95-A637-3A6B374483E0}" dt="2020-05-05T21:01:12.521" v="6479" actId="1038"/>
          <ac:graphicFrameMkLst>
            <pc:docMk/>
            <pc:sldMk cId="1979456410" sldId="286"/>
            <ac:graphicFrameMk id="4" creationId="{BF62E002-E587-4EAC-8FC9-DE8A529178CD}"/>
          </ac:graphicFrameMkLst>
        </pc:graphicFrameChg>
        <pc:picChg chg="add">
          <ac:chgData name="Hiva Amiri" userId="c4372d16-06e5-481f-933f-d551d3baea39" providerId="ADAL" clId="{9D658EE7-20D7-4D95-A637-3A6B374483E0}" dt="2020-04-29T21:44:26.110" v="6139"/>
          <ac:picMkLst>
            <pc:docMk/>
            <pc:sldMk cId="1979456410" sldId="286"/>
            <ac:picMk id="38" creationId="{C21ECF3C-31CF-4D7F-869A-6D55C16D9A86}"/>
          </ac:picMkLst>
        </pc:picChg>
        <pc:picChg chg="del">
          <ac:chgData name="Hiva Amiri" userId="c4372d16-06e5-481f-933f-d551d3baea39" providerId="ADAL" clId="{9D658EE7-20D7-4D95-A637-3A6B374483E0}" dt="2020-04-29T21:44:28.048" v="6140" actId="478"/>
          <ac:picMkLst>
            <pc:docMk/>
            <pc:sldMk cId="1979456410" sldId="286"/>
            <ac:picMk id="41" creationId="{486D08C4-DE6F-4F21-8022-CE542BE3DB0D}"/>
          </ac:picMkLst>
        </pc:picChg>
      </pc:sldChg>
      <pc:sldChg chg="addSp delSp modSp delDesignElem addCm delCm">
        <pc:chgData name="Hiva Amiri" userId="c4372d16-06e5-481f-933f-d551d3baea39" providerId="ADAL" clId="{9D658EE7-20D7-4D95-A637-3A6B374483E0}" dt="2020-04-29T22:03:59.898" v="6237"/>
        <pc:sldMkLst>
          <pc:docMk/>
          <pc:sldMk cId="4006664303" sldId="287"/>
        </pc:sldMkLst>
        <pc:spChg chg="mod">
          <ac:chgData name="Hiva Amiri" userId="c4372d16-06e5-481f-933f-d551d3baea39" providerId="ADAL" clId="{9D658EE7-20D7-4D95-A637-3A6B374483E0}" dt="2020-04-29T20:10:58.504" v="5171" actId="1076"/>
          <ac:spMkLst>
            <pc:docMk/>
            <pc:sldMk cId="4006664303" sldId="287"/>
            <ac:spMk id="2" creationId="{6C9738E9-1870-41DF-A720-69624C33C46A}"/>
          </ac:spMkLst>
        </pc:spChg>
        <pc:spChg chg="add del">
          <ac:chgData name="Hiva Amiri" userId="c4372d16-06e5-481f-933f-d551d3baea39" providerId="ADAL" clId="{9D658EE7-20D7-4D95-A637-3A6B374483E0}" dt="2020-04-29T22:03:59.898" v="6237"/>
          <ac:spMkLst>
            <pc:docMk/>
            <pc:sldMk cId="4006664303" sldId="287"/>
            <ac:spMk id="8" creationId="{E9B448F0-DA06-4165-AB5F-4330A20E06D0}"/>
          </ac:spMkLst>
        </pc:spChg>
        <pc:grpChg chg="add del">
          <ac:chgData name="Hiva Amiri" userId="c4372d16-06e5-481f-933f-d551d3baea39" providerId="ADAL" clId="{9D658EE7-20D7-4D95-A637-3A6B374483E0}" dt="2020-04-29T22:03:59.898" v="6237"/>
          <ac:grpSpMkLst>
            <pc:docMk/>
            <pc:sldMk cId="4006664303" sldId="287"/>
            <ac:grpSpMk id="12" creationId="{2576BCDF-119F-4EB5-83D7-ED823C93EBBD}"/>
          </ac:grpSpMkLst>
        </pc:grpChg>
        <pc:grpChg chg="add del">
          <ac:chgData name="Hiva Amiri" userId="c4372d16-06e5-481f-933f-d551d3baea39" providerId="ADAL" clId="{9D658EE7-20D7-4D95-A637-3A6B374483E0}" dt="2020-04-29T22:03:59.898" v="6237"/>
          <ac:grpSpMkLst>
            <pc:docMk/>
            <pc:sldMk cId="4006664303" sldId="287"/>
            <ac:grpSpMk id="41" creationId="{8DB4BB99-C854-45F9-BED1-63D15E3A2411}"/>
          </ac:grpSpMkLst>
        </pc:grpChg>
        <pc:picChg chg="add del">
          <ac:chgData name="Hiva Amiri" userId="c4372d16-06e5-481f-933f-d551d3baea39" providerId="ADAL" clId="{9D658EE7-20D7-4D95-A637-3A6B374483E0}" dt="2020-04-29T22:03:59.898" v="6237"/>
          <ac:picMkLst>
            <pc:docMk/>
            <pc:sldMk cId="4006664303" sldId="287"/>
            <ac:picMk id="10" creationId="{92D83638-A467-411A-9C31-FE9A111CD885}"/>
          </ac:picMkLst>
        </pc:picChg>
        <pc:picChg chg="del">
          <ac:chgData name="Hiva Amiri" userId="c4372d16-06e5-481f-933f-d551d3baea39" providerId="ADAL" clId="{9D658EE7-20D7-4D95-A637-3A6B374483E0}" dt="2020-04-29T20:10:47.552" v="5169" actId="478"/>
          <ac:picMkLst>
            <pc:docMk/>
            <pc:sldMk cId="4006664303" sldId="287"/>
            <ac:picMk id="52" creationId="{C97075F5-D505-408F-8233-2B4A5F342DBF}"/>
          </ac:picMkLst>
        </pc:picChg>
        <pc:picChg chg="add">
          <ac:chgData name="Hiva Amiri" userId="c4372d16-06e5-481f-933f-d551d3baea39" providerId="ADAL" clId="{9D658EE7-20D7-4D95-A637-3A6B374483E0}" dt="2020-04-29T20:10:45.449" v="5168"/>
          <ac:picMkLst>
            <pc:docMk/>
            <pc:sldMk cId="4006664303" sldId="287"/>
            <ac:picMk id="53" creationId="{49954E5A-8072-4547-9390-1430850F03FD}"/>
          </ac:picMkLst>
        </pc:picChg>
      </pc:sldChg>
      <pc:sldChg chg="addSp delSp modSp delDesignElem addCm modCm">
        <pc:chgData name="Hiva Amiri" userId="c4372d16-06e5-481f-933f-d551d3baea39" providerId="ADAL" clId="{9D658EE7-20D7-4D95-A637-3A6B374483E0}" dt="2020-05-05T20:18:03.528" v="6364" actId="20578"/>
        <pc:sldMkLst>
          <pc:docMk/>
          <pc:sldMk cId="2969093582" sldId="288"/>
        </pc:sldMkLst>
        <pc:spChg chg="add del">
          <ac:chgData name="Hiva Amiri" userId="c4372d16-06e5-481f-933f-d551d3baea39" providerId="ADAL" clId="{9D658EE7-20D7-4D95-A637-3A6B374483E0}" dt="2020-04-29T22:03:59.898" v="6237"/>
          <ac:spMkLst>
            <pc:docMk/>
            <pc:sldMk cId="2969093582" sldId="288"/>
            <ac:spMk id="8" creationId="{6BFC9644-673A-459F-B3C5-9310A4E50E3B}"/>
          </ac:spMkLst>
        </pc:spChg>
        <pc:spChg chg="add del">
          <ac:chgData name="Hiva Amiri" userId="c4372d16-06e5-481f-933f-d551d3baea39" providerId="ADAL" clId="{9D658EE7-20D7-4D95-A637-3A6B374483E0}" dt="2020-04-29T22:03:59.898" v="6237"/>
          <ac:spMkLst>
            <pc:docMk/>
            <pc:sldMk cId="2969093582" sldId="288"/>
            <ac:spMk id="39" creationId="{7D1C411D-0818-4640-8657-2AF78250C802}"/>
          </ac:spMkLst>
        </pc:spChg>
        <pc:spChg chg="mod">
          <ac:chgData name="Hiva Amiri" userId="c4372d16-06e5-481f-933f-d551d3baea39" providerId="ADAL" clId="{9D658EE7-20D7-4D95-A637-3A6B374483E0}" dt="2020-04-29T22:07:35.162" v="6260" actId="1076"/>
          <ac:spMkLst>
            <pc:docMk/>
            <pc:sldMk cId="2969093582" sldId="288"/>
            <ac:spMk id="42" creationId="{3C068940-CCF7-4CF6-917B-60AFC53A9BE1}"/>
          </ac:spMkLst>
        </pc:spChg>
        <pc:spChg chg="mod">
          <ac:chgData name="Hiva Amiri" userId="c4372d16-06e5-481f-933f-d551d3baea39" providerId="ADAL" clId="{9D658EE7-20D7-4D95-A637-3A6B374483E0}" dt="2020-05-05T20:18:03.528" v="6364" actId="20578"/>
          <ac:spMkLst>
            <pc:docMk/>
            <pc:sldMk cId="2969093582" sldId="288"/>
            <ac:spMk id="43" creationId="{31656F22-6368-45CC-B01D-77224390CFF4}"/>
          </ac:spMkLst>
        </pc:spChg>
        <pc:grpChg chg="add del">
          <ac:chgData name="Hiva Amiri" userId="c4372d16-06e5-481f-933f-d551d3baea39" providerId="ADAL" clId="{9D658EE7-20D7-4D95-A637-3A6B374483E0}" dt="2020-04-29T22:03:59.898" v="6237"/>
          <ac:grpSpMkLst>
            <pc:docMk/>
            <pc:sldMk cId="2969093582" sldId="288"/>
            <ac:grpSpMk id="10" creationId="{4ADB9295-9645-4BF2-ADFD-75800B7FAD06}"/>
          </ac:grpSpMkLst>
        </pc:grpChg>
        <pc:picChg chg="add">
          <ac:chgData name="Hiva Amiri" userId="c4372d16-06e5-481f-933f-d551d3baea39" providerId="ADAL" clId="{9D658EE7-20D7-4D95-A637-3A6B374483E0}" dt="2020-04-29T21:44:48.152" v="6145"/>
          <ac:picMkLst>
            <pc:docMk/>
            <pc:sldMk cId="2969093582" sldId="288"/>
            <ac:picMk id="38" creationId="{AAAEA0E3-FBA4-43D2-9348-549BEBA59924}"/>
          </ac:picMkLst>
        </pc:picChg>
        <pc:picChg chg="del">
          <ac:chgData name="Hiva Amiri" userId="c4372d16-06e5-481f-933f-d551d3baea39" providerId="ADAL" clId="{9D658EE7-20D7-4D95-A637-3A6B374483E0}" dt="2020-04-29T22:03:03.706" v="6216" actId="478"/>
          <ac:picMkLst>
            <pc:docMk/>
            <pc:sldMk cId="2969093582" sldId="288"/>
            <ac:picMk id="41" creationId="{2FFE6443-772A-44DE-A9A0-138998F1BF99}"/>
          </ac:picMkLst>
        </pc:picChg>
      </pc:sldChg>
      <pc:sldChg chg="addSp delSp modSp delDesignElem">
        <pc:chgData name="Hiva Amiri" userId="c4372d16-06e5-481f-933f-d551d3baea39" providerId="ADAL" clId="{9D658EE7-20D7-4D95-A637-3A6B374483E0}" dt="2020-04-29T22:03:59.898" v="6237"/>
        <pc:sldMkLst>
          <pc:docMk/>
          <pc:sldMk cId="679811856" sldId="290"/>
        </pc:sldMkLst>
        <pc:spChg chg="add del">
          <ac:chgData name="Hiva Amiri" userId="c4372d16-06e5-481f-933f-d551d3baea39" providerId="ADAL" clId="{9D658EE7-20D7-4D95-A637-3A6B374483E0}" dt="2020-04-29T22:03:59.898" v="6237"/>
          <ac:spMkLst>
            <pc:docMk/>
            <pc:sldMk cId="679811856" sldId="290"/>
            <ac:spMk id="8" creationId="{E9B448F0-DA06-4165-AB5F-4330A20E06D0}"/>
          </ac:spMkLst>
        </pc:spChg>
        <pc:spChg chg="mod">
          <ac:chgData name="Hiva Amiri" userId="c4372d16-06e5-481f-933f-d551d3baea39" providerId="ADAL" clId="{9D658EE7-20D7-4D95-A637-3A6B374483E0}" dt="2020-04-28T19:56:43.944" v="2112" actId="20577"/>
          <ac:spMkLst>
            <pc:docMk/>
            <pc:sldMk cId="679811856" sldId="290"/>
            <ac:spMk id="11" creationId="{7AD0DE5E-EC44-4488-8A7C-E4EE9505712A}"/>
          </ac:spMkLst>
        </pc:spChg>
        <pc:spChg chg="mod">
          <ac:chgData name="Hiva Amiri" userId="c4372d16-06e5-481f-933f-d551d3baea39" providerId="ADAL" clId="{9D658EE7-20D7-4D95-A637-3A6B374483E0}" dt="2020-04-29T20:09:50.385" v="5147" actId="1076"/>
          <ac:spMkLst>
            <pc:docMk/>
            <pc:sldMk cId="679811856" sldId="290"/>
            <ac:spMk id="53" creationId="{F2358644-38A1-4818-B16E-9F630AC28D76}"/>
          </ac:spMkLst>
        </pc:spChg>
        <pc:grpChg chg="add del">
          <ac:chgData name="Hiva Amiri" userId="c4372d16-06e5-481f-933f-d551d3baea39" providerId="ADAL" clId="{9D658EE7-20D7-4D95-A637-3A6B374483E0}" dt="2020-04-29T22:03:59.898" v="6237"/>
          <ac:grpSpMkLst>
            <pc:docMk/>
            <pc:sldMk cId="679811856" sldId="290"/>
            <ac:grpSpMk id="12" creationId="{2576BCDF-119F-4EB5-83D7-ED823C93EBBD}"/>
          </ac:grpSpMkLst>
        </pc:grpChg>
        <pc:grpChg chg="add del">
          <ac:chgData name="Hiva Amiri" userId="c4372d16-06e5-481f-933f-d551d3baea39" providerId="ADAL" clId="{9D658EE7-20D7-4D95-A637-3A6B374483E0}" dt="2020-04-29T22:03:59.898" v="6237"/>
          <ac:grpSpMkLst>
            <pc:docMk/>
            <pc:sldMk cId="679811856" sldId="290"/>
            <ac:grpSpMk id="41" creationId="{8DB4BB99-C854-45F9-BED1-63D15E3A2411}"/>
          </ac:grpSpMkLst>
        </pc:grpChg>
        <pc:picChg chg="add del mod">
          <ac:chgData name="Hiva Amiri" userId="c4372d16-06e5-481f-933f-d551d3baea39" providerId="ADAL" clId="{9D658EE7-20D7-4D95-A637-3A6B374483E0}" dt="2020-04-28T19:56:10.380" v="2106" actId="478"/>
          <ac:picMkLst>
            <pc:docMk/>
            <pc:sldMk cId="679811856" sldId="290"/>
            <ac:picMk id="2" creationId="{C6A20857-38EF-4AD9-933F-895C4C1D5D5E}"/>
          </ac:picMkLst>
        </pc:picChg>
        <pc:picChg chg="add mod">
          <ac:chgData name="Hiva Amiri" userId="c4372d16-06e5-481f-933f-d551d3baea39" providerId="ADAL" clId="{9D658EE7-20D7-4D95-A637-3A6B374483E0}" dt="2020-04-28T19:56:35.961" v="2109" actId="1076"/>
          <ac:picMkLst>
            <pc:docMk/>
            <pc:sldMk cId="679811856" sldId="290"/>
            <ac:picMk id="3" creationId="{5D8D21B5-D35F-40C4-8B84-7D13DEA90EBA}"/>
          </ac:picMkLst>
        </pc:picChg>
        <pc:picChg chg="add del">
          <ac:chgData name="Hiva Amiri" userId="c4372d16-06e5-481f-933f-d551d3baea39" providerId="ADAL" clId="{9D658EE7-20D7-4D95-A637-3A6B374483E0}" dt="2020-04-29T22:03:59.898" v="6237"/>
          <ac:picMkLst>
            <pc:docMk/>
            <pc:sldMk cId="679811856" sldId="290"/>
            <ac:picMk id="10" creationId="{92D83638-A467-411A-9C31-FE9A111CD885}"/>
          </ac:picMkLst>
        </pc:picChg>
        <pc:picChg chg="del">
          <ac:chgData name="Hiva Amiri" userId="c4372d16-06e5-481f-933f-d551d3baea39" providerId="ADAL" clId="{9D658EE7-20D7-4D95-A637-3A6B374483E0}" dt="2020-04-29T20:09:42.320" v="5146" actId="478"/>
          <ac:picMkLst>
            <pc:docMk/>
            <pc:sldMk cId="679811856" sldId="290"/>
            <ac:picMk id="52" creationId="{C605C1B9-337E-4CCA-A06C-81C569A617F2}"/>
          </ac:picMkLst>
        </pc:picChg>
        <pc:picChg chg="add">
          <ac:chgData name="Hiva Amiri" userId="c4372d16-06e5-481f-933f-d551d3baea39" providerId="ADAL" clId="{9D658EE7-20D7-4D95-A637-3A6B374483E0}" dt="2020-04-29T20:09:39.494" v="5145"/>
          <ac:picMkLst>
            <pc:docMk/>
            <pc:sldMk cId="679811856" sldId="290"/>
            <ac:picMk id="54" creationId="{3B734121-1A4C-42E1-9A6B-4A282DEDE47E}"/>
          </ac:picMkLst>
        </pc:picChg>
        <pc:picChg chg="add del mod">
          <ac:chgData name="Hiva Amiri" userId="c4372d16-06e5-481f-933f-d551d3baea39" providerId="ADAL" clId="{9D658EE7-20D7-4D95-A637-3A6B374483E0}" dt="2020-04-27T18:28:35.122" v="442" actId="478"/>
          <ac:picMkLst>
            <pc:docMk/>
            <pc:sldMk cId="679811856" sldId="290"/>
            <ac:picMk id="54" creationId="{82625CB2-C30A-45E1-9C7D-E088A81ACBF7}"/>
          </ac:picMkLst>
        </pc:picChg>
      </pc:sldChg>
      <pc:sldChg chg="addSp delSp modSp delDesignElem addCm modCm">
        <pc:chgData name="Hiva Amiri" userId="c4372d16-06e5-481f-933f-d551d3baea39" providerId="ADAL" clId="{9D658EE7-20D7-4D95-A637-3A6B374483E0}" dt="2020-04-29T22:03:59.898" v="6237"/>
        <pc:sldMkLst>
          <pc:docMk/>
          <pc:sldMk cId="3980939469" sldId="291"/>
        </pc:sldMkLst>
        <pc:spChg chg="add del">
          <ac:chgData name="Hiva Amiri" userId="c4372d16-06e5-481f-933f-d551d3baea39" providerId="ADAL" clId="{9D658EE7-20D7-4D95-A637-3A6B374483E0}" dt="2020-04-29T22:03:59.898" v="6237"/>
          <ac:spMkLst>
            <pc:docMk/>
            <pc:sldMk cId="3980939469" sldId="291"/>
            <ac:spMk id="9" creationId="{6BFC9644-673A-459F-B3C5-9310A4E50E3B}"/>
          </ac:spMkLst>
        </pc:spChg>
        <pc:spChg chg="add del">
          <ac:chgData name="Hiva Amiri" userId="c4372d16-06e5-481f-933f-d551d3baea39" providerId="ADAL" clId="{9D658EE7-20D7-4D95-A637-3A6B374483E0}" dt="2020-04-29T22:03:59.898" v="6237"/>
          <ac:spMkLst>
            <pc:docMk/>
            <pc:sldMk cId="3980939469" sldId="291"/>
            <ac:spMk id="40" creationId="{7D1C411D-0818-4640-8657-2AF78250C802}"/>
          </ac:spMkLst>
        </pc:spChg>
        <pc:spChg chg="mod">
          <ac:chgData name="Hiva Amiri" userId="c4372d16-06e5-481f-933f-d551d3baea39" providerId="ADAL" clId="{9D658EE7-20D7-4D95-A637-3A6B374483E0}" dt="2020-04-27T17:21:29.479" v="123" actId="20577"/>
          <ac:spMkLst>
            <pc:docMk/>
            <pc:sldMk cId="3980939469" sldId="291"/>
            <ac:spMk id="45" creationId="{2F55A43F-6FAB-4772-A66A-E61F6AB73DD0}"/>
          </ac:spMkLst>
        </pc:spChg>
        <pc:grpChg chg="add del">
          <ac:chgData name="Hiva Amiri" userId="c4372d16-06e5-481f-933f-d551d3baea39" providerId="ADAL" clId="{9D658EE7-20D7-4D95-A637-3A6B374483E0}" dt="2020-04-29T22:03:59.898" v="6237"/>
          <ac:grpSpMkLst>
            <pc:docMk/>
            <pc:sldMk cId="3980939469" sldId="291"/>
            <ac:grpSpMk id="11" creationId="{4ADB9295-9645-4BF2-ADFD-75800B7FAD06}"/>
          </ac:grpSpMkLst>
        </pc:grpChg>
        <pc:picChg chg="add">
          <ac:chgData name="Hiva Amiri" userId="c4372d16-06e5-481f-933f-d551d3baea39" providerId="ADAL" clId="{9D658EE7-20D7-4D95-A637-3A6B374483E0}" dt="2020-04-29T21:44:50.198" v="6146"/>
          <ac:picMkLst>
            <pc:docMk/>
            <pc:sldMk cId="3980939469" sldId="291"/>
            <ac:picMk id="39" creationId="{991052A5-4C7A-417B-9FC2-C2DDA0C5EDAB}"/>
          </ac:picMkLst>
        </pc:picChg>
        <pc:picChg chg="del">
          <ac:chgData name="Hiva Amiri" userId="c4372d16-06e5-481f-933f-d551d3baea39" providerId="ADAL" clId="{9D658EE7-20D7-4D95-A637-3A6B374483E0}" dt="2020-04-29T22:03:00.262" v="6215" actId="478"/>
          <ac:picMkLst>
            <pc:docMk/>
            <pc:sldMk cId="3980939469" sldId="291"/>
            <ac:picMk id="43" creationId="{D018C8CB-584C-4EA0-946C-E569338A4897}"/>
          </ac:picMkLst>
        </pc:picChg>
      </pc:sldChg>
      <pc:sldChg chg="addSp delSp modSp delDesignElem">
        <pc:chgData name="Hiva Amiri" userId="c4372d16-06e5-481f-933f-d551d3baea39" providerId="ADAL" clId="{9D658EE7-20D7-4D95-A637-3A6B374483E0}" dt="2020-04-29T22:03:59.898" v="6237"/>
        <pc:sldMkLst>
          <pc:docMk/>
          <pc:sldMk cId="3927488" sldId="292"/>
        </pc:sldMkLst>
        <pc:spChg chg="add del mod">
          <ac:chgData name="Hiva Amiri" userId="c4372d16-06e5-481f-933f-d551d3baea39" providerId="ADAL" clId="{9D658EE7-20D7-4D95-A637-3A6B374483E0}" dt="2020-04-28T19:57:10.134" v="2114" actId="478"/>
          <ac:spMkLst>
            <pc:docMk/>
            <pc:sldMk cId="3927488" sldId="292"/>
            <ac:spMk id="3" creationId="{C7E16AC9-209B-4C30-927C-0ABDDF4CF934}"/>
          </ac:spMkLst>
        </pc:spChg>
        <pc:spChg chg="add del">
          <ac:chgData name="Hiva Amiri" userId="c4372d16-06e5-481f-933f-d551d3baea39" providerId="ADAL" clId="{9D658EE7-20D7-4D95-A637-3A6B374483E0}" dt="2020-04-29T22:03:59.898" v="6237"/>
          <ac:spMkLst>
            <pc:docMk/>
            <pc:sldMk cId="3927488" sldId="292"/>
            <ac:spMk id="9" creationId="{E9B448F0-DA06-4165-AB5F-4330A20E06D0}"/>
          </ac:spMkLst>
        </pc:spChg>
        <pc:spChg chg="del mod">
          <ac:chgData name="Hiva Amiri" userId="c4372d16-06e5-481f-933f-d551d3baea39" providerId="ADAL" clId="{9D658EE7-20D7-4D95-A637-3A6B374483E0}" dt="2020-04-28T19:57:07.844" v="2113" actId="478"/>
          <ac:spMkLst>
            <pc:docMk/>
            <pc:sldMk cId="3927488" sldId="292"/>
            <ac:spMk id="10" creationId="{39F45318-3802-4DF4-B0ED-F246587603B6}"/>
          </ac:spMkLst>
        </pc:spChg>
        <pc:spChg chg="mod">
          <ac:chgData name="Hiva Amiri" userId="c4372d16-06e5-481f-933f-d551d3baea39" providerId="ADAL" clId="{9D658EE7-20D7-4D95-A637-3A6B374483E0}" dt="2020-04-29T20:09:30.778" v="5144" actId="1076"/>
          <ac:spMkLst>
            <pc:docMk/>
            <pc:sldMk cId="3927488" sldId="292"/>
            <ac:spMk id="54" creationId="{3BEF8E0D-00DE-4C39-B2E4-8EFA97550BAC}"/>
          </ac:spMkLst>
        </pc:spChg>
        <pc:spChg chg="add mod">
          <ac:chgData name="Hiva Amiri" userId="c4372d16-06e5-481f-933f-d551d3baea39" providerId="ADAL" clId="{9D658EE7-20D7-4D95-A637-3A6B374483E0}" dt="2020-04-28T21:24:52.919" v="3088" actId="27636"/>
          <ac:spMkLst>
            <pc:docMk/>
            <pc:sldMk cId="3927488" sldId="292"/>
            <ac:spMk id="55" creationId="{0DB40F6E-A828-4DB8-925F-F5EBE0AB1F8E}"/>
          </ac:spMkLst>
        </pc:spChg>
        <pc:grpChg chg="add del">
          <ac:chgData name="Hiva Amiri" userId="c4372d16-06e5-481f-933f-d551d3baea39" providerId="ADAL" clId="{9D658EE7-20D7-4D95-A637-3A6B374483E0}" dt="2020-04-29T22:03:59.898" v="6237"/>
          <ac:grpSpMkLst>
            <pc:docMk/>
            <pc:sldMk cId="3927488" sldId="292"/>
            <ac:grpSpMk id="13" creationId="{2576BCDF-119F-4EB5-83D7-ED823C93EBBD}"/>
          </ac:grpSpMkLst>
        </pc:grpChg>
        <pc:grpChg chg="add del">
          <ac:chgData name="Hiva Amiri" userId="c4372d16-06e5-481f-933f-d551d3baea39" providerId="ADAL" clId="{9D658EE7-20D7-4D95-A637-3A6B374483E0}" dt="2020-04-29T22:03:59.898" v="6237"/>
          <ac:grpSpMkLst>
            <pc:docMk/>
            <pc:sldMk cId="3927488" sldId="292"/>
            <ac:grpSpMk id="42" creationId="{8DB4BB99-C854-45F9-BED1-63D15E3A2411}"/>
          </ac:grpSpMkLst>
        </pc:grpChg>
        <pc:picChg chg="add mod">
          <ac:chgData name="Hiva Amiri" userId="c4372d16-06e5-481f-933f-d551d3baea39" providerId="ADAL" clId="{9D658EE7-20D7-4D95-A637-3A6B374483E0}" dt="2020-04-28T20:00:47.311" v="2141" actId="1076"/>
          <ac:picMkLst>
            <pc:docMk/>
            <pc:sldMk cId="3927488" sldId="292"/>
            <ac:picMk id="6" creationId="{2E65F8AE-C121-4DFE-B0F5-48CE268C9F49}"/>
          </ac:picMkLst>
        </pc:picChg>
        <pc:picChg chg="add mod">
          <ac:chgData name="Hiva Amiri" userId="c4372d16-06e5-481f-933f-d551d3baea39" providerId="ADAL" clId="{9D658EE7-20D7-4D95-A637-3A6B374483E0}" dt="2020-04-28T20:10:43.185" v="2154" actId="1076"/>
          <ac:picMkLst>
            <pc:docMk/>
            <pc:sldMk cId="3927488" sldId="292"/>
            <ac:picMk id="7" creationId="{AC55ABC5-59EA-4722-B4F8-ABA4769AAE5D}"/>
          </ac:picMkLst>
        </pc:picChg>
        <pc:picChg chg="add del">
          <ac:chgData name="Hiva Amiri" userId="c4372d16-06e5-481f-933f-d551d3baea39" providerId="ADAL" clId="{9D658EE7-20D7-4D95-A637-3A6B374483E0}" dt="2020-04-29T22:03:59.898" v="6237"/>
          <ac:picMkLst>
            <pc:docMk/>
            <pc:sldMk cId="3927488" sldId="292"/>
            <ac:picMk id="11" creationId="{92D83638-A467-411A-9C31-FE9A111CD885}"/>
          </ac:picMkLst>
        </pc:picChg>
        <pc:picChg chg="del">
          <ac:chgData name="Hiva Amiri" userId="c4372d16-06e5-481f-933f-d551d3baea39" providerId="ADAL" clId="{9D658EE7-20D7-4D95-A637-3A6B374483E0}" dt="2020-04-29T20:09:15.120" v="5142" actId="478"/>
          <ac:picMkLst>
            <pc:docMk/>
            <pc:sldMk cId="3927488" sldId="292"/>
            <ac:picMk id="53" creationId="{ED5082A3-4131-45DF-9CA3-2F9F08FC1987}"/>
          </ac:picMkLst>
        </pc:picChg>
        <pc:picChg chg="add">
          <ac:chgData name="Hiva Amiri" userId="c4372d16-06e5-481f-933f-d551d3baea39" providerId="ADAL" clId="{9D658EE7-20D7-4D95-A637-3A6B374483E0}" dt="2020-04-29T20:09:11.855" v="5141"/>
          <ac:picMkLst>
            <pc:docMk/>
            <pc:sldMk cId="3927488" sldId="292"/>
            <ac:picMk id="56" creationId="{5946BE40-C894-433B-BCD5-3D1429E1F2CB}"/>
          </ac:picMkLst>
        </pc:picChg>
      </pc:sldChg>
      <pc:sldChg chg="addSp delSp modSp mod delDesignElem addCm delCm modCm">
        <pc:chgData name="Hiva Amiri" userId="c4372d16-06e5-481f-933f-d551d3baea39" providerId="ADAL" clId="{9D658EE7-20D7-4D95-A637-3A6B374483E0}" dt="2020-04-29T22:03:59.898" v="6237"/>
        <pc:sldMkLst>
          <pc:docMk/>
          <pc:sldMk cId="2796532797" sldId="293"/>
        </pc:sldMkLst>
        <pc:spChg chg="del">
          <ac:chgData name="Hiva Amiri" userId="c4372d16-06e5-481f-933f-d551d3baea39" providerId="ADAL" clId="{9D658EE7-20D7-4D95-A637-3A6B374483E0}" dt="2020-04-27T18:30:21.872" v="487" actId="478"/>
          <ac:spMkLst>
            <pc:docMk/>
            <pc:sldMk cId="2796532797" sldId="293"/>
            <ac:spMk id="2" creationId="{7DCC478E-9371-4B69-B523-475B4A604D7B}"/>
          </ac:spMkLst>
        </pc:spChg>
        <pc:spChg chg="add del mod">
          <ac:chgData name="Hiva Amiri" userId="c4372d16-06e5-481f-933f-d551d3baea39" providerId="ADAL" clId="{9D658EE7-20D7-4D95-A637-3A6B374483E0}" dt="2020-04-27T18:30:24.231" v="488" actId="478"/>
          <ac:spMkLst>
            <pc:docMk/>
            <pc:sldMk cId="2796532797" sldId="293"/>
            <ac:spMk id="5" creationId="{2B82BD82-8D37-4E3F-A427-77A1379F65C6}"/>
          </ac:spMkLst>
        </pc:spChg>
        <pc:spChg chg="add mod">
          <ac:chgData name="Hiva Amiri" userId="c4372d16-06e5-481f-933f-d551d3baea39" providerId="ADAL" clId="{9D658EE7-20D7-4D95-A637-3A6B374483E0}" dt="2020-04-28T20:18:37.907" v="2244" actId="20577"/>
          <ac:spMkLst>
            <pc:docMk/>
            <pc:sldMk cId="2796532797" sldId="293"/>
            <ac:spMk id="6" creationId="{2FD66A1B-7C66-42F2-ADEE-16C8DF3E28C4}"/>
          </ac:spMkLst>
        </pc:spChg>
        <pc:spChg chg="add del">
          <ac:chgData name="Hiva Amiri" userId="c4372d16-06e5-481f-933f-d551d3baea39" providerId="ADAL" clId="{9D658EE7-20D7-4D95-A637-3A6B374483E0}" dt="2020-04-29T22:03:59.898" v="6237"/>
          <ac:spMkLst>
            <pc:docMk/>
            <pc:sldMk cId="2796532797" sldId="293"/>
            <ac:spMk id="8" creationId="{6BFC9644-673A-459F-B3C5-9310A4E50E3B}"/>
          </ac:spMkLst>
        </pc:spChg>
        <pc:spChg chg="add del">
          <ac:chgData name="Hiva Amiri" userId="c4372d16-06e5-481f-933f-d551d3baea39" providerId="ADAL" clId="{9D658EE7-20D7-4D95-A637-3A6B374483E0}" dt="2020-04-29T22:03:59.898" v="6237"/>
          <ac:spMkLst>
            <pc:docMk/>
            <pc:sldMk cId="2796532797" sldId="293"/>
            <ac:spMk id="39" creationId="{7D1C411D-0818-4640-8657-2AF78250C802}"/>
          </ac:spMkLst>
        </pc:spChg>
        <pc:spChg chg="mod">
          <ac:chgData name="Hiva Amiri" userId="c4372d16-06e5-481f-933f-d551d3baea39" providerId="ADAL" clId="{9D658EE7-20D7-4D95-A637-3A6B374483E0}" dt="2020-04-27T18:30:36.491" v="491" actId="1076"/>
          <ac:spMkLst>
            <pc:docMk/>
            <pc:sldMk cId="2796532797" sldId="293"/>
            <ac:spMk id="40" creationId="{7589C4AB-9222-43E8-A77F-5BA6975EC949}"/>
          </ac:spMkLst>
        </pc:spChg>
        <pc:grpChg chg="add del">
          <ac:chgData name="Hiva Amiri" userId="c4372d16-06e5-481f-933f-d551d3baea39" providerId="ADAL" clId="{9D658EE7-20D7-4D95-A637-3A6B374483E0}" dt="2020-04-29T22:03:59.898" v="6237"/>
          <ac:grpSpMkLst>
            <pc:docMk/>
            <pc:sldMk cId="2796532797" sldId="293"/>
            <ac:grpSpMk id="10" creationId="{4ADB9295-9645-4BF2-ADFD-75800B7FAD06}"/>
          </ac:grpSpMkLst>
        </pc:grpChg>
        <pc:graphicFrameChg chg="mod">
          <ac:chgData name="Hiva Amiri" userId="c4372d16-06e5-481f-933f-d551d3baea39" providerId="ADAL" clId="{9D658EE7-20D7-4D95-A637-3A6B374483E0}" dt="2020-04-28T20:17:00.849" v="2197" actId="1076"/>
          <ac:graphicFrameMkLst>
            <pc:docMk/>
            <pc:sldMk cId="2796532797" sldId="293"/>
            <ac:graphicFrameMk id="42" creationId="{B8301BD8-4165-4FC5-80F8-85A22C9F0AD9}"/>
          </ac:graphicFrameMkLst>
        </pc:graphicFrameChg>
        <pc:picChg chg="add">
          <ac:chgData name="Hiva Amiri" userId="c4372d16-06e5-481f-933f-d551d3baea39" providerId="ADAL" clId="{9D658EE7-20D7-4D95-A637-3A6B374483E0}" dt="2020-04-29T21:44:52.343" v="6147"/>
          <ac:picMkLst>
            <pc:docMk/>
            <pc:sldMk cId="2796532797" sldId="293"/>
            <ac:picMk id="38" creationId="{28899DF8-DEBE-4D86-8E5F-F6EF2C972A8C}"/>
          </ac:picMkLst>
        </pc:picChg>
        <pc:picChg chg="del">
          <ac:chgData name="Hiva Amiri" userId="c4372d16-06e5-481f-933f-d551d3baea39" providerId="ADAL" clId="{9D658EE7-20D7-4D95-A637-3A6B374483E0}" dt="2020-04-29T22:02:56.233" v="6214" actId="478"/>
          <ac:picMkLst>
            <pc:docMk/>
            <pc:sldMk cId="2796532797" sldId="293"/>
            <ac:picMk id="41" creationId="{4BC744FF-11DA-4B48-98FC-87F803C70494}"/>
          </ac:picMkLst>
        </pc:picChg>
      </pc:sldChg>
      <pc:sldChg chg="addSp delSp modSp add del delDesignElem">
        <pc:chgData name="Hiva Amiri" userId="c4372d16-06e5-481f-933f-d551d3baea39" providerId="ADAL" clId="{9D658EE7-20D7-4D95-A637-3A6B374483E0}" dt="2020-04-29T22:03:59.898" v="6237"/>
        <pc:sldMkLst>
          <pc:docMk/>
          <pc:sldMk cId="3821755289" sldId="294"/>
        </pc:sldMkLst>
        <pc:spChg chg="mod">
          <ac:chgData name="Hiva Amiri" userId="c4372d16-06e5-481f-933f-d551d3baea39" providerId="ADAL" clId="{9D658EE7-20D7-4D95-A637-3A6B374483E0}" dt="2020-04-29T20:08:56.282" v="5140" actId="1076"/>
          <ac:spMkLst>
            <pc:docMk/>
            <pc:sldMk cId="3821755289" sldId="294"/>
            <ac:spMk id="2" creationId="{8CDD6D93-6F05-48F9-BD14-B83ED9526B0A}"/>
          </ac:spMkLst>
        </pc:spChg>
        <pc:spChg chg="del">
          <ac:chgData name="Hiva Amiri" userId="c4372d16-06e5-481f-933f-d551d3baea39" providerId="ADAL" clId="{9D658EE7-20D7-4D95-A637-3A6B374483E0}" dt="2020-04-27T17:19:37.666" v="101"/>
          <ac:spMkLst>
            <pc:docMk/>
            <pc:sldMk cId="3821755289" sldId="294"/>
            <ac:spMk id="3" creationId="{F4FAAFE6-5BC8-4DC0-9CA5-35FDAE054C26}"/>
          </ac:spMkLst>
        </pc:spChg>
        <pc:spChg chg="add del mod">
          <ac:chgData name="Hiva Amiri" userId="c4372d16-06e5-481f-933f-d551d3baea39" providerId="ADAL" clId="{9D658EE7-20D7-4D95-A637-3A6B374483E0}" dt="2020-04-27T18:39:47.918" v="570" actId="478"/>
          <ac:spMkLst>
            <pc:docMk/>
            <pc:sldMk cId="3821755289" sldId="294"/>
            <ac:spMk id="7" creationId="{A5E5CBEC-210B-42E0-BF47-A14EAE03966A}"/>
          </ac:spMkLst>
        </pc:spChg>
        <pc:spChg chg="add del">
          <ac:chgData name="Hiva Amiri" userId="c4372d16-06e5-481f-933f-d551d3baea39" providerId="ADAL" clId="{9D658EE7-20D7-4D95-A637-3A6B374483E0}" dt="2020-04-29T22:03:59.898" v="6237"/>
          <ac:spMkLst>
            <pc:docMk/>
            <pc:sldMk cId="3821755289" sldId="294"/>
            <ac:spMk id="8" creationId="{E9B448F0-DA06-4165-AB5F-4330A20E06D0}"/>
          </ac:spMkLst>
        </pc:spChg>
        <pc:spChg chg="add mod">
          <ac:chgData name="Hiva Amiri" userId="c4372d16-06e5-481f-933f-d551d3baea39" providerId="ADAL" clId="{9D658EE7-20D7-4D95-A637-3A6B374483E0}" dt="2020-04-29T19:33:34.888" v="4946"/>
          <ac:spMkLst>
            <pc:docMk/>
            <pc:sldMk cId="3821755289" sldId="294"/>
            <ac:spMk id="11" creationId="{93487035-5172-498F-93C0-2CE1F73049B1}"/>
          </ac:spMkLst>
        </pc:spChg>
        <pc:grpChg chg="add del">
          <ac:chgData name="Hiva Amiri" userId="c4372d16-06e5-481f-933f-d551d3baea39" providerId="ADAL" clId="{9D658EE7-20D7-4D95-A637-3A6B374483E0}" dt="2020-04-29T22:03:59.898" v="6237"/>
          <ac:grpSpMkLst>
            <pc:docMk/>
            <pc:sldMk cId="3821755289" sldId="294"/>
            <ac:grpSpMk id="12" creationId="{2576BCDF-119F-4EB5-83D7-ED823C93EBBD}"/>
          </ac:grpSpMkLst>
        </pc:grpChg>
        <pc:grpChg chg="add del">
          <ac:chgData name="Hiva Amiri" userId="c4372d16-06e5-481f-933f-d551d3baea39" providerId="ADAL" clId="{9D658EE7-20D7-4D95-A637-3A6B374483E0}" dt="2020-04-29T22:03:59.898" v="6237"/>
          <ac:grpSpMkLst>
            <pc:docMk/>
            <pc:sldMk cId="3821755289" sldId="294"/>
            <ac:grpSpMk id="41" creationId="{8DB4BB99-C854-45F9-BED1-63D15E3A2411}"/>
          </ac:grpSpMkLst>
        </pc:grpChg>
        <pc:graphicFrameChg chg="add mod modGraphic">
          <ac:chgData name="Hiva Amiri" userId="c4372d16-06e5-481f-933f-d551d3baea39" providerId="ADAL" clId="{9D658EE7-20D7-4D95-A637-3A6B374483E0}" dt="2020-04-28T21:14:56.136" v="2420" actId="1076"/>
          <ac:graphicFrameMkLst>
            <pc:docMk/>
            <pc:sldMk cId="3821755289" sldId="294"/>
            <ac:graphicFrameMk id="6" creationId="{EFFAFAEE-EE5A-428F-BA85-EEB1CC70B764}"/>
          </ac:graphicFrameMkLst>
        </pc:graphicFrameChg>
        <pc:graphicFrameChg chg="add mod modGraphic">
          <ac:chgData name="Hiva Amiri" userId="c4372d16-06e5-481f-933f-d551d3baea39" providerId="ADAL" clId="{9D658EE7-20D7-4D95-A637-3A6B374483E0}" dt="2020-04-28T21:14:54.112" v="2419" actId="1076"/>
          <ac:graphicFrameMkLst>
            <pc:docMk/>
            <pc:sldMk cId="3821755289" sldId="294"/>
            <ac:graphicFrameMk id="9" creationId="{C464C2BE-D711-4F98-BD0D-DA8439CD1B0F}"/>
          </ac:graphicFrameMkLst>
        </pc:graphicFrameChg>
        <pc:graphicFrameChg chg="add del mod">
          <ac:chgData name="Hiva Amiri" userId="c4372d16-06e5-481f-933f-d551d3baea39" providerId="ADAL" clId="{9D658EE7-20D7-4D95-A637-3A6B374483E0}" dt="2020-04-28T20:19:42.399" v="2271" actId="478"/>
          <ac:graphicFrameMkLst>
            <pc:docMk/>
            <pc:sldMk cId="3821755289" sldId="294"/>
            <ac:graphicFrameMk id="53" creationId="{22097428-949F-4358-8131-0F1359A0B5E5}"/>
          </ac:graphicFrameMkLst>
        </pc:graphicFrameChg>
        <pc:picChg chg="add del mod">
          <ac:chgData name="Hiva Amiri" userId="c4372d16-06e5-481f-933f-d551d3baea39" providerId="ADAL" clId="{9D658EE7-20D7-4D95-A637-3A6B374483E0}" dt="2020-04-27T17:20:09.757" v="102"/>
          <ac:picMkLst>
            <pc:docMk/>
            <pc:sldMk cId="3821755289" sldId="294"/>
            <ac:picMk id="6" creationId="{EF76A672-59BE-474C-8DBE-8BB77B5B6EF5}"/>
          </ac:picMkLst>
        </pc:picChg>
        <pc:picChg chg="add del">
          <ac:chgData name="Hiva Amiri" userId="c4372d16-06e5-481f-933f-d551d3baea39" providerId="ADAL" clId="{9D658EE7-20D7-4D95-A637-3A6B374483E0}" dt="2020-04-29T22:03:59.898" v="6237"/>
          <ac:picMkLst>
            <pc:docMk/>
            <pc:sldMk cId="3821755289" sldId="294"/>
            <ac:picMk id="10" creationId="{92D83638-A467-411A-9C31-FE9A111CD885}"/>
          </ac:picMkLst>
        </pc:picChg>
        <pc:picChg chg="del">
          <ac:chgData name="Hiva Amiri" userId="c4372d16-06e5-481f-933f-d551d3baea39" providerId="ADAL" clId="{9D658EE7-20D7-4D95-A637-3A6B374483E0}" dt="2020-04-29T20:08:48.336" v="5138" actId="478"/>
          <ac:picMkLst>
            <pc:docMk/>
            <pc:sldMk cId="3821755289" sldId="294"/>
            <ac:picMk id="52" creationId="{FE343CD6-87B3-4745-AED4-B1D1BBBDAEF8}"/>
          </ac:picMkLst>
        </pc:picChg>
        <pc:picChg chg="add">
          <ac:chgData name="Hiva Amiri" userId="c4372d16-06e5-481f-933f-d551d3baea39" providerId="ADAL" clId="{9D658EE7-20D7-4D95-A637-3A6B374483E0}" dt="2020-04-29T20:08:45.683" v="5137"/>
          <ac:picMkLst>
            <pc:docMk/>
            <pc:sldMk cId="3821755289" sldId="294"/>
            <ac:picMk id="53" creationId="{7357C84A-5487-473C-B0E5-5FB8DF8266D3}"/>
          </ac:picMkLst>
        </pc:picChg>
      </pc:sldChg>
      <pc:sldChg chg="addSp delSp modSp del mod">
        <pc:chgData name="Hiva Amiri" userId="c4372d16-06e5-481f-933f-d551d3baea39" providerId="ADAL" clId="{9D658EE7-20D7-4D95-A637-3A6B374483E0}" dt="2020-04-29T17:17:25.940" v="3461" actId="2696"/>
        <pc:sldMkLst>
          <pc:docMk/>
          <pc:sldMk cId="2233954714" sldId="295"/>
        </pc:sldMkLst>
        <pc:spChg chg="add del mod">
          <ac:chgData name="Hiva Amiri" userId="c4372d16-06e5-481f-933f-d551d3baea39" providerId="ADAL" clId="{9D658EE7-20D7-4D95-A637-3A6B374483E0}" dt="2020-04-28T23:15:25.452" v="3089" actId="478"/>
          <ac:spMkLst>
            <pc:docMk/>
            <pc:sldMk cId="2233954714" sldId="295"/>
            <ac:spMk id="4" creationId="{1F5237EA-399F-448F-89FE-6AC1343275DE}"/>
          </ac:spMkLst>
        </pc:spChg>
        <pc:spChg chg="del mod">
          <ac:chgData name="Hiva Amiri" userId="c4372d16-06e5-481f-933f-d551d3baea39" providerId="ADAL" clId="{9D658EE7-20D7-4D95-A637-3A6B374483E0}" dt="2020-04-27T18:45:02.742" v="684" actId="478"/>
          <ac:spMkLst>
            <pc:docMk/>
            <pc:sldMk cId="2233954714" sldId="295"/>
            <ac:spMk id="6" creationId="{2155E9AD-36FD-43FA-B879-348C386F24A2}"/>
          </ac:spMkLst>
        </pc:spChg>
        <pc:spChg chg="mod">
          <ac:chgData name="Hiva Amiri" userId="c4372d16-06e5-481f-933f-d551d3baea39" providerId="ADAL" clId="{9D658EE7-20D7-4D95-A637-3A6B374483E0}" dt="2020-04-28T23:20:11.838" v="3125" actId="1076"/>
          <ac:spMkLst>
            <pc:docMk/>
            <pc:sldMk cId="2233954714" sldId="295"/>
            <ac:spMk id="7" creationId="{3A8336D3-6C93-4F41-80DF-F6EF29452C6E}"/>
          </ac:spMkLst>
        </pc:spChg>
        <pc:spChg chg="add del mod">
          <ac:chgData name="Hiva Amiri" userId="c4372d16-06e5-481f-933f-d551d3baea39" providerId="ADAL" clId="{9D658EE7-20D7-4D95-A637-3A6B374483E0}" dt="2020-04-27T18:45:11.651" v="685" actId="478"/>
          <ac:spMkLst>
            <pc:docMk/>
            <pc:sldMk cId="2233954714" sldId="295"/>
            <ac:spMk id="8" creationId="{44ECB53A-2470-45CA-8AD4-961B9AA24717}"/>
          </ac:spMkLst>
        </pc:spChg>
        <pc:spChg chg="del mod">
          <ac:chgData name="Hiva Amiri" userId="c4372d16-06e5-481f-933f-d551d3baea39" providerId="ADAL" clId="{9D658EE7-20D7-4D95-A637-3A6B374483E0}" dt="2020-04-27T18:46:06.205" v="697" actId="478"/>
          <ac:spMkLst>
            <pc:docMk/>
            <pc:sldMk cId="2233954714" sldId="295"/>
            <ac:spMk id="127" creationId="{856B4D1D-5A63-47FD-844B-B452BBFC9E8C}"/>
          </ac:spMkLst>
        </pc:spChg>
        <pc:spChg chg="add del mod">
          <ac:chgData name="Hiva Amiri" userId="c4372d16-06e5-481f-933f-d551d3baea39" providerId="ADAL" clId="{9D658EE7-20D7-4D95-A637-3A6B374483E0}" dt="2020-04-27T18:38:29.805" v="566" actId="478"/>
          <ac:spMkLst>
            <pc:docMk/>
            <pc:sldMk cId="2233954714" sldId="295"/>
            <ac:spMk id="128" creationId="{DC0CA68D-45B0-40E1-985E-3ADB79D44BE6}"/>
          </ac:spMkLst>
        </pc:spChg>
        <pc:graphicFrameChg chg="add mod">
          <ac:chgData name="Hiva Amiri" userId="c4372d16-06e5-481f-933f-d551d3baea39" providerId="ADAL" clId="{9D658EE7-20D7-4D95-A637-3A6B374483E0}" dt="2020-04-29T14:51:25.167" v="3288"/>
          <ac:graphicFrameMkLst>
            <pc:docMk/>
            <pc:sldMk cId="2233954714" sldId="295"/>
            <ac:graphicFrameMk id="5" creationId="{9D4421AF-40AE-4169-BE20-3CFBCEF67A15}"/>
          </ac:graphicFrameMkLst>
        </pc:graphicFrameChg>
        <pc:graphicFrameChg chg="add del mod">
          <ac:chgData name="Hiva Amiri" userId="c4372d16-06e5-481f-933f-d551d3baea39" providerId="ADAL" clId="{9D658EE7-20D7-4D95-A637-3A6B374483E0}" dt="2020-04-29T14:28:26.044" v="3212" actId="478"/>
          <ac:graphicFrameMkLst>
            <pc:docMk/>
            <pc:sldMk cId="2233954714" sldId="295"/>
            <ac:graphicFrameMk id="6" creationId="{E7C1F474-30C8-47C5-8269-94D9201A0FA5}"/>
          </ac:graphicFrameMkLst>
        </pc:graphicFrameChg>
        <pc:picChg chg="mod">
          <ac:chgData name="Hiva Amiri" userId="c4372d16-06e5-481f-933f-d551d3baea39" providerId="ADAL" clId="{9D658EE7-20D7-4D95-A637-3A6B374483E0}" dt="2020-04-28T23:31:41.886" v="3194" actId="1076"/>
          <ac:picMkLst>
            <pc:docMk/>
            <pc:sldMk cId="2233954714" sldId="295"/>
            <ac:picMk id="129" creationId="{FC350A20-55E6-4B94-A9E4-04606F8DD5FA}"/>
          </ac:picMkLst>
        </pc:picChg>
      </pc:sldChg>
      <pc:sldChg chg="delSp add del setBg delDesignElem">
        <pc:chgData name="Hiva Amiri" userId="c4372d16-06e5-481f-933f-d551d3baea39" providerId="ADAL" clId="{9D658EE7-20D7-4D95-A637-3A6B374483E0}" dt="2020-04-27T18:25:27.836" v="430" actId="2696"/>
        <pc:sldMkLst>
          <pc:docMk/>
          <pc:sldMk cId="412706255" sldId="296"/>
        </pc:sldMkLst>
        <pc:spChg chg="del">
          <ac:chgData name="Hiva Amiri" userId="c4372d16-06e5-481f-933f-d551d3baea39" providerId="ADAL" clId="{9D658EE7-20D7-4D95-A637-3A6B374483E0}" dt="2020-04-27T18:11:46.498" v="364"/>
          <ac:spMkLst>
            <pc:docMk/>
            <pc:sldMk cId="412706255" sldId="296"/>
            <ac:spMk id="9" creationId="{E9B448F0-DA06-4165-AB5F-4330A20E06D0}"/>
          </ac:spMkLst>
        </pc:spChg>
        <pc:grpChg chg="del">
          <ac:chgData name="Hiva Amiri" userId="c4372d16-06e5-481f-933f-d551d3baea39" providerId="ADAL" clId="{9D658EE7-20D7-4D95-A637-3A6B374483E0}" dt="2020-04-27T18:11:46.498" v="364"/>
          <ac:grpSpMkLst>
            <pc:docMk/>
            <pc:sldMk cId="412706255" sldId="296"/>
            <ac:grpSpMk id="13" creationId="{2576BCDF-119F-4EB5-83D7-ED823C93EBBD}"/>
          </ac:grpSpMkLst>
        </pc:grpChg>
        <pc:grpChg chg="del">
          <ac:chgData name="Hiva Amiri" userId="c4372d16-06e5-481f-933f-d551d3baea39" providerId="ADAL" clId="{9D658EE7-20D7-4D95-A637-3A6B374483E0}" dt="2020-04-27T18:11:46.498" v="364"/>
          <ac:grpSpMkLst>
            <pc:docMk/>
            <pc:sldMk cId="412706255" sldId="296"/>
            <ac:grpSpMk id="42" creationId="{8DB4BB99-C854-45F9-BED1-63D15E3A2411}"/>
          </ac:grpSpMkLst>
        </pc:grpChg>
        <pc:picChg chg="del">
          <ac:chgData name="Hiva Amiri" userId="c4372d16-06e5-481f-933f-d551d3baea39" providerId="ADAL" clId="{9D658EE7-20D7-4D95-A637-3A6B374483E0}" dt="2020-04-27T18:11:46.498" v="364"/>
          <ac:picMkLst>
            <pc:docMk/>
            <pc:sldMk cId="412706255" sldId="296"/>
            <ac:picMk id="11" creationId="{92D83638-A467-411A-9C31-FE9A111CD885}"/>
          </ac:picMkLst>
        </pc:picChg>
      </pc:sldChg>
      <pc:sldChg chg="addSp delSp del delDesignElem">
        <pc:chgData name="Hiva Amiri" userId="c4372d16-06e5-481f-933f-d551d3baea39" providerId="ADAL" clId="{9D658EE7-20D7-4D95-A637-3A6B374483E0}" dt="2020-04-27T18:09:59.847" v="356"/>
        <pc:sldMkLst>
          <pc:docMk/>
          <pc:sldMk cId="2045791447" sldId="296"/>
        </pc:sldMkLst>
        <pc:spChg chg="add">
          <ac:chgData name="Hiva Amiri" userId="c4372d16-06e5-481f-933f-d551d3baea39" providerId="ADAL" clId="{9D658EE7-20D7-4D95-A637-3A6B374483E0}" dt="2020-04-27T18:09:59.847" v="356"/>
          <ac:spMkLst>
            <pc:docMk/>
            <pc:sldMk cId="2045791447" sldId="296"/>
            <ac:spMk id="9" creationId="{E9B448F0-DA06-4165-AB5F-4330A20E06D0}"/>
          </ac:spMkLst>
        </pc:spChg>
        <pc:grpChg chg="add">
          <ac:chgData name="Hiva Amiri" userId="c4372d16-06e5-481f-933f-d551d3baea39" providerId="ADAL" clId="{9D658EE7-20D7-4D95-A637-3A6B374483E0}" dt="2020-04-27T18:09:59.847" v="356"/>
          <ac:grpSpMkLst>
            <pc:docMk/>
            <pc:sldMk cId="2045791447" sldId="296"/>
            <ac:grpSpMk id="13" creationId="{2576BCDF-119F-4EB5-83D7-ED823C93EBBD}"/>
          </ac:grpSpMkLst>
        </pc:grpChg>
        <pc:grpChg chg="add">
          <ac:chgData name="Hiva Amiri" userId="c4372d16-06e5-481f-933f-d551d3baea39" providerId="ADAL" clId="{9D658EE7-20D7-4D95-A637-3A6B374483E0}" dt="2020-04-27T18:09:59.847" v="356"/>
          <ac:grpSpMkLst>
            <pc:docMk/>
            <pc:sldMk cId="2045791447" sldId="296"/>
            <ac:grpSpMk id="42" creationId="{8DB4BB99-C854-45F9-BED1-63D15E3A2411}"/>
          </ac:grpSpMkLst>
        </pc:grpChg>
        <pc:picChg chg="add del">
          <ac:chgData name="Hiva Amiri" userId="c4372d16-06e5-481f-933f-d551d3baea39" providerId="ADAL" clId="{9D658EE7-20D7-4D95-A637-3A6B374483E0}" dt="2020-04-27T18:09:59.540" v="355"/>
          <ac:picMkLst>
            <pc:docMk/>
            <pc:sldMk cId="2045791447" sldId="296"/>
            <ac:picMk id="2" creationId="{7226231D-A690-43FB-A81B-746554C7B3AD}"/>
          </ac:picMkLst>
        </pc:picChg>
        <pc:picChg chg="add">
          <ac:chgData name="Hiva Amiri" userId="c4372d16-06e5-481f-933f-d551d3baea39" providerId="ADAL" clId="{9D658EE7-20D7-4D95-A637-3A6B374483E0}" dt="2020-04-27T18:09:59.847" v="356"/>
          <ac:picMkLst>
            <pc:docMk/>
            <pc:sldMk cId="2045791447" sldId="296"/>
            <ac:picMk id="11" creationId="{92D83638-A467-411A-9C31-FE9A111CD885}"/>
          </ac:picMkLst>
        </pc:picChg>
      </pc:sldChg>
      <pc:sldChg chg="delSp add del setBg delDesignElem">
        <pc:chgData name="Hiva Amiri" userId="c4372d16-06e5-481f-933f-d551d3baea39" providerId="ADAL" clId="{9D658EE7-20D7-4D95-A637-3A6B374483E0}" dt="2020-04-27T18:10:33.433" v="362" actId="2696"/>
        <pc:sldMkLst>
          <pc:docMk/>
          <pc:sldMk cId="3472614007" sldId="296"/>
        </pc:sldMkLst>
        <pc:spChg chg="del">
          <ac:chgData name="Hiva Amiri" userId="c4372d16-06e5-481f-933f-d551d3baea39" providerId="ADAL" clId="{9D658EE7-20D7-4D95-A637-3A6B374483E0}" dt="2020-04-27T18:10:12.019" v="361"/>
          <ac:spMkLst>
            <pc:docMk/>
            <pc:sldMk cId="3472614007" sldId="296"/>
            <ac:spMk id="9" creationId="{E9B448F0-DA06-4165-AB5F-4330A20E06D0}"/>
          </ac:spMkLst>
        </pc:spChg>
        <pc:grpChg chg="del">
          <ac:chgData name="Hiva Amiri" userId="c4372d16-06e5-481f-933f-d551d3baea39" providerId="ADAL" clId="{9D658EE7-20D7-4D95-A637-3A6B374483E0}" dt="2020-04-27T18:10:12.019" v="361"/>
          <ac:grpSpMkLst>
            <pc:docMk/>
            <pc:sldMk cId="3472614007" sldId="296"/>
            <ac:grpSpMk id="13" creationId="{2576BCDF-119F-4EB5-83D7-ED823C93EBBD}"/>
          </ac:grpSpMkLst>
        </pc:grpChg>
        <pc:grpChg chg="del">
          <ac:chgData name="Hiva Amiri" userId="c4372d16-06e5-481f-933f-d551d3baea39" providerId="ADAL" clId="{9D658EE7-20D7-4D95-A637-3A6B374483E0}" dt="2020-04-27T18:10:12.019" v="361"/>
          <ac:grpSpMkLst>
            <pc:docMk/>
            <pc:sldMk cId="3472614007" sldId="296"/>
            <ac:grpSpMk id="42" creationId="{8DB4BB99-C854-45F9-BED1-63D15E3A2411}"/>
          </ac:grpSpMkLst>
        </pc:grpChg>
        <pc:picChg chg="del">
          <ac:chgData name="Hiva Amiri" userId="c4372d16-06e5-481f-933f-d551d3baea39" providerId="ADAL" clId="{9D658EE7-20D7-4D95-A637-3A6B374483E0}" dt="2020-04-27T18:10:12.019" v="361"/>
          <ac:picMkLst>
            <pc:docMk/>
            <pc:sldMk cId="3472614007" sldId="296"/>
            <ac:picMk id="11" creationId="{92D83638-A467-411A-9C31-FE9A111CD885}"/>
          </ac:picMkLst>
        </pc:picChg>
      </pc:sldChg>
      <pc:sldChg chg="addSp delSp add del setBg delDesignElem">
        <pc:chgData name="Hiva Amiri" userId="c4372d16-06e5-481f-933f-d551d3baea39" providerId="ADAL" clId="{9D658EE7-20D7-4D95-A637-3A6B374483E0}" dt="2020-04-27T18:10:07.732" v="359"/>
        <pc:sldMkLst>
          <pc:docMk/>
          <pc:sldMk cId="4153714406" sldId="296"/>
        </pc:sldMkLst>
        <pc:spChg chg="add del">
          <ac:chgData name="Hiva Amiri" userId="c4372d16-06e5-481f-933f-d551d3baea39" providerId="ADAL" clId="{9D658EE7-20D7-4D95-A637-3A6B374483E0}" dt="2020-04-27T18:10:07.732" v="359"/>
          <ac:spMkLst>
            <pc:docMk/>
            <pc:sldMk cId="4153714406" sldId="296"/>
            <ac:spMk id="9" creationId="{E9B448F0-DA06-4165-AB5F-4330A20E06D0}"/>
          </ac:spMkLst>
        </pc:spChg>
        <pc:grpChg chg="add del">
          <ac:chgData name="Hiva Amiri" userId="c4372d16-06e5-481f-933f-d551d3baea39" providerId="ADAL" clId="{9D658EE7-20D7-4D95-A637-3A6B374483E0}" dt="2020-04-27T18:10:07.732" v="359"/>
          <ac:grpSpMkLst>
            <pc:docMk/>
            <pc:sldMk cId="4153714406" sldId="296"/>
            <ac:grpSpMk id="13" creationId="{2576BCDF-119F-4EB5-83D7-ED823C93EBBD}"/>
          </ac:grpSpMkLst>
        </pc:grpChg>
        <pc:grpChg chg="add del">
          <ac:chgData name="Hiva Amiri" userId="c4372d16-06e5-481f-933f-d551d3baea39" providerId="ADAL" clId="{9D658EE7-20D7-4D95-A637-3A6B374483E0}" dt="2020-04-27T18:10:07.732" v="359"/>
          <ac:grpSpMkLst>
            <pc:docMk/>
            <pc:sldMk cId="4153714406" sldId="296"/>
            <ac:grpSpMk id="42" creationId="{8DB4BB99-C854-45F9-BED1-63D15E3A2411}"/>
          </ac:grpSpMkLst>
        </pc:grpChg>
        <pc:picChg chg="add del">
          <ac:chgData name="Hiva Amiri" userId="c4372d16-06e5-481f-933f-d551d3baea39" providerId="ADAL" clId="{9D658EE7-20D7-4D95-A637-3A6B374483E0}" dt="2020-04-27T18:10:07.732" v="359"/>
          <ac:picMkLst>
            <pc:docMk/>
            <pc:sldMk cId="4153714406" sldId="296"/>
            <ac:picMk id="11" creationId="{92D83638-A467-411A-9C31-FE9A111CD885}"/>
          </ac:picMkLst>
        </pc:picChg>
      </pc:sldChg>
      <pc:sldChg chg="addSp delSp modSp ord delDesignElem">
        <pc:chgData name="Hiva Amiri" userId="c4372d16-06e5-481f-933f-d551d3baea39" providerId="ADAL" clId="{9D658EE7-20D7-4D95-A637-3A6B374483E0}" dt="2020-04-29T22:03:59.898" v="6237"/>
        <pc:sldMkLst>
          <pc:docMk/>
          <pc:sldMk cId="2995732956" sldId="297"/>
        </pc:sldMkLst>
        <pc:spChg chg="del">
          <ac:chgData name="Hiva Amiri" userId="c4372d16-06e5-481f-933f-d551d3baea39" providerId="ADAL" clId="{9D658EE7-20D7-4D95-A637-3A6B374483E0}" dt="2020-04-27T18:14:44.575" v="369" actId="478"/>
          <ac:spMkLst>
            <pc:docMk/>
            <pc:sldMk cId="2995732956" sldId="297"/>
            <ac:spMk id="2" creationId="{8CDD6D93-6F05-48F9-BD14-B83ED9526B0A}"/>
          </ac:spMkLst>
        </pc:spChg>
        <pc:spChg chg="add del">
          <ac:chgData name="Hiva Amiri" userId="c4372d16-06e5-481f-933f-d551d3baea39" providerId="ADAL" clId="{9D658EE7-20D7-4D95-A637-3A6B374483E0}" dt="2020-04-29T22:03:59.898" v="6237"/>
          <ac:spMkLst>
            <pc:docMk/>
            <pc:sldMk cId="2995732956" sldId="297"/>
            <ac:spMk id="8" creationId="{E9B448F0-DA06-4165-AB5F-4330A20E06D0}"/>
          </ac:spMkLst>
        </pc:spChg>
        <pc:spChg chg="add del mod">
          <ac:chgData name="Hiva Amiri" userId="c4372d16-06e5-481f-933f-d551d3baea39" providerId="ADAL" clId="{9D658EE7-20D7-4D95-A637-3A6B374483E0}" dt="2020-04-27T18:14:46.841" v="370" actId="478"/>
          <ac:spMkLst>
            <pc:docMk/>
            <pc:sldMk cId="2995732956" sldId="297"/>
            <ac:spMk id="11" creationId="{03F61950-8E82-41CD-B0B2-DCD9C4A5C88D}"/>
          </ac:spMkLst>
        </pc:spChg>
        <pc:spChg chg="add mod">
          <ac:chgData name="Hiva Amiri" userId="c4372d16-06e5-481f-933f-d551d3baea39" providerId="ADAL" clId="{9D658EE7-20D7-4D95-A637-3A6B374483E0}" dt="2020-04-27T18:22:46.626" v="419" actId="13822"/>
          <ac:spMkLst>
            <pc:docMk/>
            <pc:sldMk cId="2995732956" sldId="297"/>
            <ac:spMk id="40" creationId="{5E176E16-D1C5-4094-85D2-99079977C493}"/>
          </ac:spMkLst>
        </pc:spChg>
        <pc:spChg chg="add mod">
          <ac:chgData name="Hiva Amiri" userId="c4372d16-06e5-481f-933f-d551d3baea39" providerId="ADAL" clId="{9D658EE7-20D7-4D95-A637-3A6B374483E0}" dt="2020-04-29T20:10:37.784" v="5167" actId="1076"/>
          <ac:spMkLst>
            <pc:docMk/>
            <pc:sldMk cId="2995732956" sldId="297"/>
            <ac:spMk id="61" creationId="{EFE72B8B-B0ED-4211-82C1-A619F549A08B}"/>
          </ac:spMkLst>
        </pc:spChg>
        <pc:spChg chg="add del mod">
          <ac:chgData name="Hiva Amiri" userId="c4372d16-06e5-481f-933f-d551d3baea39" providerId="ADAL" clId="{9D658EE7-20D7-4D95-A637-3A6B374483E0}" dt="2020-04-27T18:24:26.717" v="425" actId="478"/>
          <ac:spMkLst>
            <pc:docMk/>
            <pc:sldMk cId="2995732956" sldId="297"/>
            <ac:spMk id="62" creationId="{2992B71E-8AE1-4BD3-B2C7-831B236F9BEF}"/>
          </ac:spMkLst>
        </pc:spChg>
        <pc:spChg chg="add del mod">
          <ac:chgData name="Hiva Amiri" userId="c4372d16-06e5-481f-933f-d551d3baea39" providerId="ADAL" clId="{9D658EE7-20D7-4D95-A637-3A6B374483E0}" dt="2020-04-27T18:19:15.564" v="402" actId="478"/>
          <ac:spMkLst>
            <pc:docMk/>
            <pc:sldMk cId="2995732956" sldId="297"/>
            <ac:spMk id="63" creationId="{C217747D-4FA8-461F-B34E-BFF2A5469014}"/>
          </ac:spMkLst>
        </pc:spChg>
        <pc:spChg chg="add del mod">
          <ac:chgData name="Hiva Amiri" userId="c4372d16-06e5-481f-933f-d551d3baea39" providerId="ADAL" clId="{9D658EE7-20D7-4D95-A637-3A6B374483E0}" dt="2020-04-27T18:19:09.368" v="401" actId="478"/>
          <ac:spMkLst>
            <pc:docMk/>
            <pc:sldMk cId="2995732956" sldId="297"/>
            <ac:spMk id="64" creationId="{C8F82D2A-97F2-42AE-9846-E6C5CF6F2B21}"/>
          </ac:spMkLst>
        </pc:spChg>
        <pc:spChg chg="del">
          <ac:chgData name="Hiva Amiri" userId="c4372d16-06e5-481f-933f-d551d3baea39" providerId="ADAL" clId="{9D658EE7-20D7-4D95-A637-3A6B374483E0}" dt="2020-04-27T18:24:37.348" v="427" actId="478"/>
          <ac:spMkLst>
            <pc:docMk/>
            <pc:sldMk cId="2995732956" sldId="297"/>
            <ac:spMk id="70" creationId="{F62B9268-2233-47B2-9BA4-E5FB8AB58E74}"/>
          </ac:spMkLst>
        </pc:spChg>
        <pc:spChg chg="add mod">
          <ac:chgData name="Hiva Amiri" userId="c4372d16-06e5-481f-933f-d551d3baea39" providerId="ADAL" clId="{9D658EE7-20D7-4D95-A637-3A6B374483E0}" dt="2020-04-27T18:23:51.546" v="422" actId="14100"/>
          <ac:spMkLst>
            <pc:docMk/>
            <pc:sldMk cId="2995732956" sldId="297"/>
            <ac:spMk id="72" creationId="{8E67A2DF-2E46-4050-AC59-EAD2E8AA320A}"/>
          </ac:spMkLst>
        </pc:spChg>
        <pc:spChg chg="add mod">
          <ac:chgData name="Hiva Amiri" userId="c4372d16-06e5-481f-933f-d551d3baea39" providerId="ADAL" clId="{9D658EE7-20D7-4D95-A637-3A6B374483E0}" dt="2020-04-27T18:24:48.652" v="429" actId="1076"/>
          <ac:spMkLst>
            <pc:docMk/>
            <pc:sldMk cId="2995732956" sldId="297"/>
            <ac:spMk id="73" creationId="{48032BFA-7FD8-4299-A0BF-0610EBDFC2D4}"/>
          </ac:spMkLst>
        </pc:spChg>
        <pc:spChg chg="add mod">
          <ac:chgData name="Hiva Amiri" userId="c4372d16-06e5-481f-933f-d551d3baea39" providerId="ADAL" clId="{9D658EE7-20D7-4D95-A637-3A6B374483E0}" dt="2020-04-27T18:24:43.708" v="428" actId="1076"/>
          <ac:spMkLst>
            <pc:docMk/>
            <pc:sldMk cId="2995732956" sldId="297"/>
            <ac:spMk id="74" creationId="{711DCF05-0785-45E7-AF32-17F92674C1C3}"/>
          </ac:spMkLst>
        </pc:spChg>
        <pc:grpChg chg="add del">
          <ac:chgData name="Hiva Amiri" userId="c4372d16-06e5-481f-933f-d551d3baea39" providerId="ADAL" clId="{9D658EE7-20D7-4D95-A637-3A6B374483E0}" dt="2020-04-29T22:03:59.898" v="6237"/>
          <ac:grpSpMkLst>
            <pc:docMk/>
            <pc:sldMk cId="2995732956" sldId="297"/>
            <ac:grpSpMk id="12" creationId="{2576BCDF-119F-4EB5-83D7-ED823C93EBBD}"/>
          </ac:grpSpMkLst>
        </pc:grpChg>
        <pc:grpChg chg="add del">
          <ac:chgData name="Hiva Amiri" userId="c4372d16-06e5-481f-933f-d551d3baea39" providerId="ADAL" clId="{9D658EE7-20D7-4D95-A637-3A6B374483E0}" dt="2020-04-29T22:03:59.898" v="6237"/>
          <ac:grpSpMkLst>
            <pc:docMk/>
            <pc:sldMk cId="2995732956" sldId="297"/>
            <ac:grpSpMk id="41" creationId="{8DB4BB99-C854-45F9-BED1-63D15E3A2411}"/>
          </ac:grpSpMkLst>
        </pc:grpChg>
        <pc:grpChg chg="add mod">
          <ac:chgData name="Hiva Amiri" userId="c4372d16-06e5-481f-933f-d551d3baea39" providerId="ADAL" clId="{9D658EE7-20D7-4D95-A637-3A6B374483E0}" dt="2020-04-27T18:15:05.673" v="371" actId="1076"/>
          <ac:grpSpMkLst>
            <pc:docMk/>
            <pc:sldMk cId="2995732956" sldId="297"/>
            <ac:grpSpMk id="55" creationId="{D35211E8-8AD5-40CB-A1C6-52DB1B89CE0E}"/>
          </ac:grpSpMkLst>
        </pc:grpChg>
        <pc:grpChg chg="add mod">
          <ac:chgData name="Hiva Amiri" userId="c4372d16-06e5-481f-933f-d551d3baea39" providerId="ADAL" clId="{9D658EE7-20D7-4D95-A637-3A6B374483E0}" dt="2020-04-27T18:15:05.673" v="371" actId="1076"/>
          <ac:grpSpMkLst>
            <pc:docMk/>
            <pc:sldMk cId="2995732956" sldId="297"/>
            <ac:grpSpMk id="58" creationId="{D4ACD3AC-D778-4BC6-97D4-12D216540BAB}"/>
          </ac:grpSpMkLst>
        </pc:grpChg>
        <pc:graphicFrameChg chg="add mod">
          <ac:chgData name="Hiva Amiri" userId="c4372d16-06e5-481f-933f-d551d3baea39" providerId="ADAL" clId="{9D658EE7-20D7-4D95-A637-3A6B374483E0}" dt="2020-04-27T18:15:05.673" v="371" actId="1076"/>
          <ac:graphicFrameMkLst>
            <pc:docMk/>
            <pc:sldMk cId="2995732956" sldId="297"/>
            <ac:graphicFrameMk id="53" creationId="{B2BC08A7-F6C7-4D78-82D9-3072693CEE71}"/>
          </ac:graphicFrameMkLst>
        </pc:graphicFrameChg>
        <pc:graphicFrameChg chg="add mod">
          <ac:chgData name="Hiva Amiri" userId="c4372d16-06e5-481f-933f-d551d3baea39" providerId="ADAL" clId="{9D658EE7-20D7-4D95-A637-3A6B374483E0}" dt="2020-04-27T18:15:05.673" v="371" actId="1076"/>
          <ac:graphicFrameMkLst>
            <pc:docMk/>
            <pc:sldMk cId="2995732956" sldId="297"/>
            <ac:graphicFrameMk id="54" creationId="{36BBF8D1-B94A-4592-8978-263612F12B75}"/>
          </ac:graphicFrameMkLst>
        </pc:graphicFrameChg>
        <pc:picChg chg="del">
          <ac:chgData name="Hiva Amiri" userId="c4372d16-06e5-481f-933f-d551d3baea39" providerId="ADAL" clId="{9D658EE7-20D7-4D95-A637-3A6B374483E0}" dt="2020-04-27T18:14:40.527" v="368" actId="478"/>
          <ac:picMkLst>
            <pc:docMk/>
            <pc:sldMk cId="2995732956" sldId="297"/>
            <ac:picMk id="6" creationId="{1A3F4A7E-D6D0-4A11-A97C-281EB6F17448}"/>
          </ac:picMkLst>
        </pc:picChg>
        <pc:picChg chg="del">
          <ac:chgData name="Hiva Amiri" userId="c4372d16-06e5-481f-933f-d551d3baea39" providerId="ADAL" clId="{9D658EE7-20D7-4D95-A637-3A6B374483E0}" dt="2020-04-27T18:14:39.607" v="367" actId="478"/>
          <ac:picMkLst>
            <pc:docMk/>
            <pc:sldMk cId="2995732956" sldId="297"/>
            <ac:picMk id="7" creationId="{E85FEE2F-B710-468A-8D4C-375B8FB2714F}"/>
          </ac:picMkLst>
        </pc:picChg>
        <pc:picChg chg="add del">
          <ac:chgData name="Hiva Amiri" userId="c4372d16-06e5-481f-933f-d551d3baea39" providerId="ADAL" clId="{9D658EE7-20D7-4D95-A637-3A6B374483E0}" dt="2020-04-29T22:03:59.898" v="6237"/>
          <ac:picMkLst>
            <pc:docMk/>
            <pc:sldMk cId="2995732956" sldId="297"/>
            <ac:picMk id="10" creationId="{92D83638-A467-411A-9C31-FE9A111CD885}"/>
          </ac:picMkLst>
        </pc:picChg>
        <pc:picChg chg="del">
          <ac:chgData name="Hiva Amiri" userId="c4372d16-06e5-481f-933f-d551d3baea39" providerId="ADAL" clId="{9D658EE7-20D7-4D95-A637-3A6B374483E0}" dt="2020-04-27T18:24:24.759" v="424" actId="478"/>
          <ac:picMkLst>
            <pc:docMk/>
            <pc:sldMk cId="2995732956" sldId="297"/>
            <ac:picMk id="11" creationId="{E294E82C-8B87-44D8-8E64-3300EBE46057}"/>
          </ac:picMkLst>
        </pc:picChg>
        <pc:picChg chg="del">
          <ac:chgData name="Hiva Amiri" userId="c4372d16-06e5-481f-933f-d551d3baea39" providerId="ADAL" clId="{9D658EE7-20D7-4D95-A637-3A6B374483E0}" dt="2020-04-29T20:10:19.706" v="5166" actId="478"/>
          <ac:picMkLst>
            <pc:docMk/>
            <pc:sldMk cId="2995732956" sldId="297"/>
            <ac:picMk id="52" creationId="{FE343CD6-87B3-4745-AED4-B1D1BBBDAEF8}"/>
          </ac:picMkLst>
        </pc:picChg>
        <pc:picChg chg="add">
          <ac:chgData name="Hiva Amiri" userId="c4372d16-06e5-481f-933f-d551d3baea39" providerId="ADAL" clId="{9D658EE7-20D7-4D95-A637-3A6B374483E0}" dt="2020-04-29T20:10:17.806" v="5165"/>
          <ac:picMkLst>
            <pc:docMk/>
            <pc:sldMk cId="2995732956" sldId="297"/>
            <ac:picMk id="62" creationId="{4DF0F854-3500-4939-A243-F5583AD199A8}"/>
          </ac:picMkLst>
        </pc:picChg>
        <pc:cxnChg chg="add del mod">
          <ac:chgData name="Hiva Amiri" userId="c4372d16-06e5-481f-933f-d551d3baea39" providerId="ADAL" clId="{9D658EE7-20D7-4D95-A637-3A6B374483E0}" dt="2020-04-27T18:21:21.437" v="409" actId="478"/>
          <ac:cxnSpMkLst>
            <pc:docMk/>
            <pc:sldMk cId="2995732956" sldId="297"/>
            <ac:cxnSpMk id="66" creationId="{746823DC-210B-426E-844B-64F1270076BC}"/>
          </ac:cxnSpMkLst>
        </pc:cxnChg>
      </pc:sldChg>
      <pc:sldChg chg="addSp modSp add del mod setBg setClrOvrMap">
        <pc:chgData name="Hiva Amiri" userId="c4372d16-06e5-481f-933f-d551d3baea39" providerId="ADAL" clId="{9D658EE7-20D7-4D95-A637-3A6B374483E0}" dt="2020-04-27T18:43:32.789" v="599" actId="2696"/>
        <pc:sldMkLst>
          <pc:docMk/>
          <pc:sldMk cId="3707898403" sldId="298"/>
        </pc:sldMkLst>
        <pc:spChg chg="mod">
          <ac:chgData name="Hiva Amiri" userId="c4372d16-06e5-481f-933f-d551d3baea39" providerId="ADAL" clId="{9D658EE7-20D7-4D95-A637-3A6B374483E0}" dt="2020-04-27T18:40:21.763" v="572" actId="26606"/>
          <ac:spMkLst>
            <pc:docMk/>
            <pc:sldMk cId="3707898403" sldId="298"/>
            <ac:spMk id="2" creationId="{6CD5393D-9D95-4ED9-AE7D-50A2FAA19AE9}"/>
          </ac:spMkLst>
        </pc:spChg>
        <pc:spChg chg="mod">
          <ac:chgData name="Hiva Amiri" userId="c4372d16-06e5-481f-933f-d551d3baea39" providerId="ADAL" clId="{9D658EE7-20D7-4D95-A637-3A6B374483E0}" dt="2020-04-27T18:40:21.763" v="572" actId="26606"/>
          <ac:spMkLst>
            <pc:docMk/>
            <pc:sldMk cId="3707898403" sldId="298"/>
            <ac:spMk id="3" creationId="{2D0D7B66-5A1E-46B1-93B9-10BCD5D64CFA}"/>
          </ac:spMkLst>
        </pc:spChg>
        <pc:spChg chg="mod">
          <ac:chgData name="Hiva Amiri" userId="c4372d16-06e5-481f-933f-d551d3baea39" providerId="ADAL" clId="{9D658EE7-20D7-4D95-A637-3A6B374483E0}" dt="2020-04-27T18:40:21.763" v="572" actId="26606"/>
          <ac:spMkLst>
            <pc:docMk/>
            <pc:sldMk cId="3707898403" sldId="298"/>
            <ac:spMk id="4" creationId="{848AA0D0-10EB-4ECF-AFA8-991126D51CFC}"/>
          </ac:spMkLst>
        </pc:spChg>
        <pc:spChg chg="mod">
          <ac:chgData name="Hiva Amiri" userId="c4372d16-06e5-481f-933f-d551d3baea39" providerId="ADAL" clId="{9D658EE7-20D7-4D95-A637-3A6B374483E0}" dt="2020-04-27T18:40:21.763" v="572" actId="26606"/>
          <ac:spMkLst>
            <pc:docMk/>
            <pc:sldMk cId="3707898403" sldId="298"/>
            <ac:spMk id="5" creationId="{A1E8323E-2FB3-4958-AC2C-F82084EEDDA4}"/>
          </ac:spMkLst>
        </pc:spChg>
        <pc:spChg chg="add">
          <ac:chgData name="Hiva Amiri" userId="c4372d16-06e5-481f-933f-d551d3baea39" providerId="ADAL" clId="{9D658EE7-20D7-4D95-A637-3A6B374483E0}" dt="2020-04-27T18:40:21.763" v="572" actId="26606"/>
          <ac:spMkLst>
            <pc:docMk/>
            <pc:sldMk cId="3707898403" sldId="298"/>
            <ac:spMk id="10" creationId="{E9B448F0-DA06-4165-AB5F-4330A20E06D0}"/>
          </ac:spMkLst>
        </pc:spChg>
        <pc:grpChg chg="add">
          <ac:chgData name="Hiva Amiri" userId="c4372d16-06e5-481f-933f-d551d3baea39" providerId="ADAL" clId="{9D658EE7-20D7-4D95-A637-3A6B374483E0}" dt="2020-04-27T18:40:21.763" v="572" actId="26606"/>
          <ac:grpSpMkLst>
            <pc:docMk/>
            <pc:sldMk cId="3707898403" sldId="298"/>
            <ac:grpSpMk id="14" creationId="{2576BCDF-119F-4EB5-83D7-ED823C93EBBD}"/>
          </ac:grpSpMkLst>
        </pc:grpChg>
        <pc:grpChg chg="add">
          <ac:chgData name="Hiva Amiri" userId="c4372d16-06e5-481f-933f-d551d3baea39" providerId="ADAL" clId="{9D658EE7-20D7-4D95-A637-3A6B374483E0}" dt="2020-04-27T18:40:21.763" v="572" actId="26606"/>
          <ac:grpSpMkLst>
            <pc:docMk/>
            <pc:sldMk cId="3707898403" sldId="298"/>
            <ac:grpSpMk id="43" creationId="{8DB4BB99-C854-45F9-BED1-63D15E3A2411}"/>
          </ac:grpSpMkLst>
        </pc:grpChg>
        <pc:picChg chg="add">
          <ac:chgData name="Hiva Amiri" userId="c4372d16-06e5-481f-933f-d551d3baea39" providerId="ADAL" clId="{9D658EE7-20D7-4D95-A637-3A6B374483E0}" dt="2020-04-27T18:40:21.763" v="572" actId="26606"/>
          <ac:picMkLst>
            <pc:docMk/>
            <pc:sldMk cId="3707898403" sldId="298"/>
            <ac:picMk id="12" creationId="{92D83638-A467-411A-9C31-FE9A111CD885}"/>
          </ac:picMkLst>
        </pc:picChg>
      </pc:sldChg>
      <pc:sldChg chg="addSp delSp modSp add mod setBg setClrOvrMap delDesignElem">
        <pc:chgData name="Hiva Amiri" userId="c4372d16-06e5-481f-933f-d551d3baea39" providerId="ADAL" clId="{9D658EE7-20D7-4D95-A637-3A6B374483E0}" dt="2020-04-29T22:03:59.898" v="6237"/>
        <pc:sldMkLst>
          <pc:docMk/>
          <pc:sldMk cId="2950023097" sldId="299"/>
        </pc:sldMkLst>
        <pc:spChg chg="mod">
          <ac:chgData name="Hiva Amiri" userId="c4372d16-06e5-481f-933f-d551d3baea39" providerId="ADAL" clId="{9D658EE7-20D7-4D95-A637-3A6B374483E0}" dt="2020-04-28T15:45:50.837" v="794" actId="1076"/>
          <ac:spMkLst>
            <pc:docMk/>
            <pc:sldMk cId="2950023097" sldId="299"/>
            <ac:spMk id="2" creationId="{EE410944-0E9A-4F7A-9DE2-62883C561B16}"/>
          </ac:spMkLst>
        </pc:spChg>
        <pc:spChg chg="del mod">
          <ac:chgData name="Hiva Amiri" userId="c4372d16-06e5-481f-933f-d551d3baea39" providerId="ADAL" clId="{9D658EE7-20D7-4D95-A637-3A6B374483E0}" dt="2020-04-28T15:45:39.249" v="793" actId="478"/>
          <ac:spMkLst>
            <pc:docMk/>
            <pc:sldMk cId="2950023097" sldId="299"/>
            <ac:spMk id="3" creationId="{EB1075F3-2180-418B-B1B9-B29345DCDCA8}"/>
          </ac:spMkLst>
        </pc:spChg>
        <pc:spChg chg="mod">
          <ac:chgData name="Hiva Amiri" userId="c4372d16-06e5-481f-933f-d551d3baea39" providerId="ADAL" clId="{9D658EE7-20D7-4D95-A637-3A6B374483E0}" dt="2020-04-28T15:45:59.619" v="795" actId="14100"/>
          <ac:spMkLst>
            <pc:docMk/>
            <pc:sldMk cId="2950023097" sldId="299"/>
            <ac:spMk id="4" creationId="{24A7A752-56FD-4E87-A1AF-3C86F7C87248}"/>
          </ac:spMkLst>
        </pc:spChg>
        <pc:spChg chg="mod">
          <ac:chgData name="Hiva Amiri" userId="c4372d16-06e5-481f-933f-d551d3baea39" providerId="ADAL" clId="{9D658EE7-20D7-4D95-A637-3A6B374483E0}" dt="2020-04-27T18:41:56.414" v="574" actId="26606"/>
          <ac:spMkLst>
            <pc:docMk/>
            <pc:sldMk cId="2950023097" sldId="299"/>
            <ac:spMk id="5" creationId="{C41BC25B-13A8-408C-86BE-5C4F65B560FA}"/>
          </ac:spMkLst>
        </pc:spChg>
        <pc:spChg chg="add del mod">
          <ac:chgData name="Hiva Amiri" userId="c4372d16-06e5-481f-933f-d551d3baea39" providerId="ADAL" clId="{9D658EE7-20D7-4D95-A637-3A6B374483E0}" dt="2020-04-28T15:52:25.151" v="1214"/>
          <ac:spMkLst>
            <pc:docMk/>
            <pc:sldMk cId="2950023097" sldId="299"/>
            <ac:spMk id="6" creationId="{4DD5A302-7331-4DF3-BE05-5E7C0DD8D7A5}"/>
          </ac:spMkLst>
        </pc:spChg>
        <pc:spChg chg="add mod">
          <ac:chgData name="Hiva Amiri" userId="c4372d16-06e5-481f-933f-d551d3baea39" providerId="ADAL" clId="{9D658EE7-20D7-4D95-A637-3A6B374483E0}" dt="2020-04-29T20:10:10.726" v="5164" actId="1035"/>
          <ac:spMkLst>
            <pc:docMk/>
            <pc:sldMk cId="2950023097" sldId="299"/>
            <ac:spMk id="8" creationId="{D641D088-66C1-4A8B-BE6F-D99D53949BD0}"/>
          </ac:spMkLst>
        </pc:spChg>
        <pc:spChg chg="add del">
          <ac:chgData name="Hiva Amiri" userId="c4372d16-06e5-481f-933f-d551d3baea39" providerId="ADAL" clId="{9D658EE7-20D7-4D95-A637-3A6B374483E0}" dt="2020-04-29T22:03:59.898" v="6237"/>
          <ac:spMkLst>
            <pc:docMk/>
            <pc:sldMk cId="2950023097" sldId="299"/>
            <ac:spMk id="10" creationId="{E9B448F0-DA06-4165-AB5F-4330A20E06D0}"/>
          </ac:spMkLst>
        </pc:spChg>
        <pc:spChg chg="add mod">
          <ac:chgData name="Hiva Amiri" userId="c4372d16-06e5-481f-933f-d551d3baea39" providerId="ADAL" clId="{9D658EE7-20D7-4D95-A637-3A6B374483E0}" dt="2020-04-29T20:34:33.213" v="5750" actId="948"/>
          <ac:spMkLst>
            <pc:docMk/>
            <pc:sldMk cId="2950023097" sldId="299"/>
            <ac:spMk id="13" creationId="{71209BB7-2279-42BA-989D-D63BF481CFDE}"/>
          </ac:spMkLst>
        </pc:spChg>
        <pc:grpChg chg="add del">
          <ac:chgData name="Hiva Amiri" userId="c4372d16-06e5-481f-933f-d551d3baea39" providerId="ADAL" clId="{9D658EE7-20D7-4D95-A637-3A6B374483E0}" dt="2020-04-29T22:03:59.898" v="6237"/>
          <ac:grpSpMkLst>
            <pc:docMk/>
            <pc:sldMk cId="2950023097" sldId="299"/>
            <ac:grpSpMk id="14" creationId="{2576BCDF-119F-4EB5-83D7-ED823C93EBBD}"/>
          </ac:grpSpMkLst>
        </pc:grpChg>
        <pc:grpChg chg="add del">
          <ac:chgData name="Hiva Amiri" userId="c4372d16-06e5-481f-933f-d551d3baea39" providerId="ADAL" clId="{9D658EE7-20D7-4D95-A637-3A6B374483E0}" dt="2020-04-29T22:03:59.898" v="6237"/>
          <ac:grpSpMkLst>
            <pc:docMk/>
            <pc:sldMk cId="2950023097" sldId="299"/>
            <ac:grpSpMk id="43" creationId="{8DB4BB99-C854-45F9-BED1-63D15E3A2411}"/>
          </ac:grpSpMkLst>
        </pc:grpChg>
        <pc:graphicFrameChg chg="add del mod modGraphic">
          <ac:chgData name="Hiva Amiri" userId="c4372d16-06e5-481f-933f-d551d3baea39" providerId="ADAL" clId="{9D658EE7-20D7-4D95-A637-3A6B374483E0}" dt="2020-04-28T21:05:40.587" v="2280" actId="478"/>
          <ac:graphicFrameMkLst>
            <pc:docMk/>
            <pc:sldMk cId="2950023097" sldId="299"/>
            <ac:graphicFrameMk id="6" creationId="{EE002E98-3B3D-4D53-A3E9-90E003F3E3E6}"/>
          </ac:graphicFrameMkLst>
        </pc:graphicFrameChg>
        <pc:graphicFrameChg chg="add del mod modGraphic">
          <ac:chgData name="Hiva Amiri" userId="c4372d16-06e5-481f-933f-d551d3baea39" providerId="ADAL" clId="{9D658EE7-20D7-4D95-A637-3A6B374483E0}" dt="2020-04-28T21:05:39.749" v="2279" actId="478"/>
          <ac:graphicFrameMkLst>
            <pc:docMk/>
            <pc:sldMk cId="2950023097" sldId="299"/>
            <ac:graphicFrameMk id="42" creationId="{CD805613-6834-4D13-A171-6C32CF82C0A7}"/>
          </ac:graphicFrameMkLst>
        </pc:graphicFrameChg>
        <pc:graphicFrameChg chg="add del mod">
          <ac:chgData name="Hiva Amiri" userId="c4372d16-06e5-481f-933f-d551d3baea39" providerId="ADAL" clId="{9D658EE7-20D7-4D95-A637-3A6B374483E0}" dt="2020-04-28T21:11:24.608" v="2398" actId="478"/>
          <ac:graphicFrameMkLst>
            <pc:docMk/>
            <pc:sldMk cId="2950023097" sldId="299"/>
            <ac:graphicFrameMk id="57" creationId="{0E653732-53EA-4000-837F-477FEFADEB2F}"/>
          </ac:graphicFrameMkLst>
        </pc:graphicFrameChg>
        <pc:graphicFrameChg chg="add del mod">
          <ac:chgData name="Hiva Amiri" userId="c4372d16-06e5-481f-933f-d551d3baea39" providerId="ADAL" clId="{9D658EE7-20D7-4D95-A637-3A6B374483E0}" dt="2020-04-28T21:12:20.073" v="2408" actId="478"/>
          <ac:graphicFrameMkLst>
            <pc:docMk/>
            <pc:sldMk cId="2950023097" sldId="299"/>
            <ac:graphicFrameMk id="58" creationId="{5ACECD15-1170-42DE-9EBB-77DD70B69AC2}"/>
          </ac:graphicFrameMkLst>
        </pc:graphicFrameChg>
        <pc:picChg chg="add del mod">
          <ac:chgData name="Hiva Amiri" userId="c4372d16-06e5-481f-933f-d551d3baea39" providerId="ADAL" clId="{9D658EE7-20D7-4D95-A637-3A6B374483E0}" dt="2020-04-28T15:57:34.693" v="1368" actId="478"/>
          <ac:picMkLst>
            <pc:docMk/>
            <pc:sldMk cId="2950023097" sldId="299"/>
            <ac:picMk id="7" creationId="{B2D497A1-C16C-42CA-8F8F-EA0F3B18210B}"/>
          </ac:picMkLst>
        </pc:picChg>
        <pc:picChg chg="add mod">
          <ac:chgData name="Hiva Amiri" userId="c4372d16-06e5-481f-933f-d551d3baea39" providerId="ADAL" clId="{9D658EE7-20D7-4D95-A637-3A6B374483E0}" dt="2020-04-29T20:10:10.726" v="5164" actId="1035"/>
          <ac:picMkLst>
            <pc:docMk/>
            <pc:sldMk cId="2950023097" sldId="299"/>
            <ac:picMk id="9" creationId="{67C40622-87C1-4655-9B98-FCB44EAF4911}"/>
          </ac:picMkLst>
        </pc:picChg>
        <pc:picChg chg="add mod">
          <ac:chgData name="Hiva Amiri" userId="c4372d16-06e5-481f-933f-d551d3baea39" providerId="ADAL" clId="{9D658EE7-20D7-4D95-A637-3A6B374483E0}" dt="2020-04-29T20:10:10.726" v="5164" actId="1035"/>
          <ac:picMkLst>
            <pc:docMk/>
            <pc:sldMk cId="2950023097" sldId="299"/>
            <ac:picMk id="11" creationId="{7A6D67F5-A38B-4E62-8F68-F4F84C649199}"/>
          </ac:picMkLst>
        </pc:picChg>
        <pc:picChg chg="add del">
          <ac:chgData name="Hiva Amiri" userId="c4372d16-06e5-481f-933f-d551d3baea39" providerId="ADAL" clId="{9D658EE7-20D7-4D95-A637-3A6B374483E0}" dt="2020-04-29T22:03:59.898" v="6237"/>
          <ac:picMkLst>
            <pc:docMk/>
            <pc:sldMk cId="2950023097" sldId="299"/>
            <ac:picMk id="12" creationId="{92D83638-A467-411A-9C31-FE9A111CD885}"/>
          </ac:picMkLst>
        </pc:picChg>
        <pc:picChg chg="add">
          <ac:chgData name="Hiva Amiri" userId="c4372d16-06e5-481f-933f-d551d3baea39" providerId="ADAL" clId="{9D658EE7-20D7-4D95-A637-3A6B374483E0}" dt="2020-04-29T20:09:57.079" v="5148"/>
          <ac:picMkLst>
            <pc:docMk/>
            <pc:sldMk cId="2950023097" sldId="299"/>
            <ac:picMk id="54" creationId="{829BC665-179C-4565-ACFD-5554ABC47664}"/>
          </ac:picMkLst>
        </pc:picChg>
      </pc:sldChg>
      <pc:sldChg chg="addSp delSp modSp add mod setBg delDesignElem">
        <pc:chgData name="Hiva Amiri" userId="c4372d16-06e5-481f-933f-d551d3baea39" providerId="ADAL" clId="{9D658EE7-20D7-4D95-A637-3A6B374483E0}" dt="2020-05-05T20:51:43.120" v="6377" actId="20577"/>
        <pc:sldMkLst>
          <pc:docMk/>
          <pc:sldMk cId="1075517730" sldId="300"/>
        </pc:sldMkLst>
        <pc:spChg chg="mod">
          <ac:chgData name="Hiva Amiri" userId="c4372d16-06e5-481f-933f-d551d3baea39" providerId="ADAL" clId="{9D658EE7-20D7-4D95-A637-3A6B374483E0}" dt="2020-04-28T15:53:35.101" v="1242" actId="404"/>
          <ac:spMkLst>
            <pc:docMk/>
            <pc:sldMk cId="1075517730" sldId="300"/>
            <ac:spMk id="2" creationId="{8AACCE3B-F208-414E-B72E-4C27703B4968}"/>
          </ac:spMkLst>
        </pc:spChg>
        <pc:spChg chg="del mod">
          <ac:chgData name="Hiva Amiri" userId="c4372d16-06e5-481f-933f-d551d3baea39" providerId="ADAL" clId="{9D658EE7-20D7-4D95-A637-3A6B374483E0}" dt="2020-04-28T15:52:30.476" v="1215" actId="478"/>
          <ac:spMkLst>
            <pc:docMk/>
            <pc:sldMk cId="1075517730" sldId="300"/>
            <ac:spMk id="3" creationId="{7AEAE5A3-C535-4B74-965B-11BAE9468CE5}"/>
          </ac:spMkLst>
        </pc:spChg>
        <pc:spChg chg="mod">
          <ac:chgData name="Hiva Amiri" userId="c4372d16-06e5-481f-933f-d551d3baea39" providerId="ADAL" clId="{9D658EE7-20D7-4D95-A637-3A6B374483E0}" dt="2020-04-27T18:42:41.748" v="592" actId="26606"/>
          <ac:spMkLst>
            <pc:docMk/>
            <pc:sldMk cId="1075517730" sldId="300"/>
            <ac:spMk id="4" creationId="{B5B8C9A3-DBC4-4835-8A00-272FF5044826}"/>
          </ac:spMkLst>
        </pc:spChg>
        <pc:spChg chg="mod">
          <ac:chgData name="Hiva Amiri" userId="c4372d16-06e5-481f-933f-d551d3baea39" providerId="ADAL" clId="{9D658EE7-20D7-4D95-A637-3A6B374483E0}" dt="2020-04-27T18:42:41.748" v="592" actId="26606"/>
          <ac:spMkLst>
            <pc:docMk/>
            <pc:sldMk cId="1075517730" sldId="300"/>
            <ac:spMk id="5" creationId="{9664DFC8-869E-4EF9-BB1D-F65DCED706E6}"/>
          </ac:spMkLst>
        </pc:spChg>
        <pc:spChg chg="add del">
          <ac:chgData name="Hiva Amiri" userId="c4372d16-06e5-481f-933f-d551d3baea39" providerId="ADAL" clId="{9D658EE7-20D7-4D95-A637-3A6B374483E0}" dt="2020-04-29T22:03:59.898" v="6237"/>
          <ac:spMkLst>
            <pc:docMk/>
            <pc:sldMk cId="1075517730" sldId="300"/>
            <ac:spMk id="10" creationId="{6BFC9644-673A-459F-B3C5-9310A4E50E3B}"/>
          </ac:spMkLst>
        </pc:spChg>
        <pc:spChg chg="add del">
          <ac:chgData name="Hiva Amiri" userId="c4372d16-06e5-481f-933f-d551d3baea39" providerId="ADAL" clId="{9D658EE7-20D7-4D95-A637-3A6B374483E0}" dt="2020-04-29T22:03:59.898" v="6237"/>
          <ac:spMkLst>
            <pc:docMk/>
            <pc:sldMk cId="1075517730" sldId="300"/>
            <ac:spMk id="41" creationId="{7D1C411D-0818-4640-8657-2AF78250C802}"/>
          </ac:spMkLst>
        </pc:spChg>
        <pc:spChg chg="add mod">
          <ac:chgData name="Hiva Amiri" userId="c4372d16-06e5-481f-933f-d551d3baea39" providerId="ADAL" clId="{9D658EE7-20D7-4D95-A637-3A6B374483E0}" dt="2020-05-05T20:51:43.120" v="6377" actId="20577"/>
          <ac:spMkLst>
            <pc:docMk/>
            <pc:sldMk cId="1075517730" sldId="300"/>
            <ac:spMk id="42" creationId="{C28EB444-E463-46CC-9AA2-2E0232D23943}"/>
          </ac:spMkLst>
        </pc:spChg>
        <pc:grpChg chg="add del">
          <ac:chgData name="Hiva Amiri" userId="c4372d16-06e5-481f-933f-d551d3baea39" providerId="ADAL" clId="{9D658EE7-20D7-4D95-A637-3A6B374483E0}" dt="2020-04-29T22:03:59.898" v="6237"/>
          <ac:grpSpMkLst>
            <pc:docMk/>
            <pc:sldMk cId="1075517730" sldId="300"/>
            <ac:grpSpMk id="12" creationId="{4ADB9295-9645-4BF2-ADFD-75800B7FAD06}"/>
          </ac:grpSpMkLst>
        </pc:grpChg>
        <pc:picChg chg="add del">
          <ac:chgData name="Hiva Amiri" userId="c4372d16-06e5-481f-933f-d551d3baea39" providerId="ADAL" clId="{9D658EE7-20D7-4D95-A637-3A6B374483E0}" dt="2020-04-29T22:04:04.290" v="6239" actId="478"/>
          <ac:picMkLst>
            <pc:docMk/>
            <pc:sldMk cId="1075517730" sldId="300"/>
            <ac:picMk id="40" creationId="{2D523774-089A-433B-8FA0-4C913D8DE23A}"/>
          </ac:picMkLst>
        </pc:picChg>
        <pc:picChg chg="add">
          <ac:chgData name="Hiva Amiri" userId="c4372d16-06e5-481f-933f-d551d3baea39" providerId="ADAL" clId="{9D658EE7-20D7-4D95-A637-3A6B374483E0}" dt="2020-04-29T21:44:45.467" v="6144"/>
          <ac:picMkLst>
            <pc:docMk/>
            <pc:sldMk cId="1075517730" sldId="300"/>
            <ac:picMk id="43" creationId="{C9B7D190-E6B9-4762-9B0A-F4E8E13DCEB2}"/>
          </ac:picMkLst>
        </pc:picChg>
      </pc:sldChg>
      <pc:sldChg chg="addSp delSp modSp add mod modTransition setBg modAnim delDesignElem">
        <pc:chgData name="Hiva Amiri" userId="c4372d16-06e5-481f-933f-d551d3baea39" providerId="ADAL" clId="{9D658EE7-20D7-4D95-A637-3A6B374483E0}" dt="2020-04-29T22:03:59.898" v="6237"/>
        <pc:sldMkLst>
          <pc:docMk/>
          <pc:sldMk cId="2442842102" sldId="301"/>
        </pc:sldMkLst>
        <pc:spChg chg="mod">
          <ac:chgData name="Hiva Amiri" userId="c4372d16-06e5-481f-933f-d551d3baea39" providerId="ADAL" clId="{9D658EE7-20D7-4D95-A637-3A6B374483E0}" dt="2020-04-29T17:42:15.248" v="3547" actId="1076"/>
          <ac:spMkLst>
            <pc:docMk/>
            <pc:sldMk cId="2442842102" sldId="301"/>
            <ac:spMk id="2" creationId="{8CDD6D93-6F05-48F9-BD14-B83ED9526B0A}"/>
          </ac:spMkLst>
        </pc:spChg>
        <pc:spChg chg="add del">
          <ac:chgData name="Hiva Amiri" userId="c4372d16-06e5-481f-933f-d551d3baea39" providerId="ADAL" clId="{9D658EE7-20D7-4D95-A637-3A6B374483E0}" dt="2020-04-29T22:03:59.898" v="6237"/>
          <ac:spMkLst>
            <pc:docMk/>
            <pc:sldMk cId="2442842102" sldId="301"/>
            <ac:spMk id="8" creationId="{E9B448F0-DA06-4165-AB5F-4330A20E06D0}"/>
          </ac:spMkLst>
        </pc:spChg>
        <pc:spChg chg="del">
          <ac:chgData name="Hiva Amiri" userId="c4372d16-06e5-481f-933f-d551d3baea39" providerId="ADAL" clId="{9D658EE7-20D7-4D95-A637-3A6B374483E0}" dt="2020-04-29T14:54:03.906" v="3292" actId="478"/>
          <ac:spMkLst>
            <pc:docMk/>
            <pc:sldMk cId="2442842102" sldId="301"/>
            <ac:spMk id="11" creationId="{93487035-5172-498F-93C0-2CE1F73049B1}"/>
          </ac:spMkLst>
        </pc:spChg>
        <pc:spChg chg="add mod">
          <ac:chgData name="Hiva Amiri" userId="c4372d16-06e5-481f-933f-d551d3baea39" providerId="ADAL" clId="{9D658EE7-20D7-4D95-A637-3A6B374483E0}" dt="2020-04-29T21:56:39.024" v="6194" actId="313"/>
          <ac:spMkLst>
            <pc:docMk/>
            <pc:sldMk cId="2442842102" sldId="301"/>
            <ac:spMk id="53" creationId="{71120BF1-AEE1-4216-A4BA-7065F30F2DDD}"/>
          </ac:spMkLst>
        </pc:spChg>
        <pc:spChg chg="add del mod">
          <ac:chgData name="Hiva Amiri" userId="c4372d16-06e5-481f-933f-d551d3baea39" providerId="ADAL" clId="{9D658EE7-20D7-4D95-A637-3A6B374483E0}" dt="2020-04-29T21:48:12.287" v="6152"/>
          <ac:spMkLst>
            <pc:docMk/>
            <pc:sldMk cId="2442842102" sldId="301"/>
            <ac:spMk id="53" creationId="{BA46AC77-4BC7-47F2-B16D-D46DB6C56F63}"/>
          </ac:spMkLst>
        </pc:spChg>
        <pc:grpChg chg="add del">
          <ac:chgData name="Hiva Amiri" userId="c4372d16-06e5-481f-933f-d551d3baea39" providerId="ADAL" clId="{9D658EE7-20D7-4D95-A637-3A6B374483E0}" dt="2020-04-29T22:03:59.898" v="6237"/>
          <ac:grpSpMkLst>
            <pc:docMk/>
            <pc:sldMk cId="2442842102" sldId="301"/>
            <ac:grpSpMk id="12" creationId="{2576BCDF-119F-4EB5-83D7-ED823C93EBBD}"/>
          </ac:grpSpMkLst>
        </pc:grpChg>
        <pc:grpChg chg="add del">
          <ac:chgData name="Hiva Amiri" userId="c4372d16-06e5-481f-933f-d551d3baea39" providerId="ADAL" clId="{9D658EE7-20D7-4D95-A637-3A6B374483E0}" dt="2020-04-29T22:03:59.898" v="6237"/>
          <ac:grpSpMkLst>
            <pc:docMk/>
            <pc:sldMk cId="2442842102" sldId="301"/>
            <ac:grpSpMk id="41" creationId="{8DB4BB99-C854-45F9-BED1-63D15E3A2411}"/>
          </ac:grpSpMkLst>
        </pc:grpChg>
        <pc:graphicFrameChg chg="del">
          <ac:chgData name="Hiva Amiri" userId="c4372d16-06e5-481f-933f-d551d3baea39" providerId="ADAL" clId="{9D658EE7-20D7-4D95-A637-3A6B374483E0}" dt="2020-04-29T14:54:00.126" v="3290" actId="478"/>
          <ac:graphicFrameMkLst>
            <pc:docMk/>
            <pc:sldMk cId="2442842102" sldId="301"/>
            <ac:graphicFrameMk id="6" creationId="{EFFAFAEE-EE5A-428F-BA85-EEB1CC70B764}"/>
          </ac:graphicFrameMkLst>
        </pc:graphicFrameChg>
        <pc:graphicFrameChg chg="del">
          <ac:chgData name="Hiva Amiri" userId="c4372d16-06e5-481f-933f-d551d3baea39" providerId="ADAL" clId="{9D658EE7-20D7-4D95-A637-3A6B374483E0}" dt="2020-04-29T14:54:01.555" v="3291" actId="478"/>
          <ac:graphicFrameMkLst>
            <pc:docMk/>
            <pc:sldMk cId="2442842102" sldId="301"/>
            <ac:graphicFrameMk id="9" creationId="{C464C2BE-D711-4F98-BD0D-DA8439CD1B0F}"/>
          </ac:graphicFrameMkLst>
        </pc:graphicFrameChg>
        <pc:graphicFrameChg chg="add mod">
          <ac:chgData name="Hiva Amiri" userId="c4372d16-06e5-481f-933f-d551d3baea39" providerId="ADAL" clId="{9D658EE7-20D7-4D95-A637-3A6B374483E0}" dt="2020-04-29T21:57:40.203" v="6205" actId="20577"/>
          <ac:graphicFrameMkLst>
            <pc:docMk/>
            <pc:sldMk cId="2442842102" sldId="301"/>
            <ac:graphicFrameMk id="40" creationId="{4DF0A4DF-EFBE-4938-9BAA-84DA77AB8919}"/>
          </ac:graphicFrameMkLst>
        </pc:graphicFrameChg>
        <pc:picChg chg="add del">
          <ac:chgData name="Hiva Amiri" userId="c4372d16-06e5-481f-933f-d551d3baea39" providerId="ADAL" clId="{9D658EE7-20D7-4D95-A637-3A6B374483E0}" dt="2020-04-29T22:03:59.898" v="6237"/>
          <ac:picMkLst>
            <pc:docMk/>
            <pc:sldMk cId="2442842102" sldId="301"/>
            <ac:picMk id="10" creationId="{92D83638-A467-411A-9C31-FE9A111CD885}"/>
          </ac:picMkLst>
        </pc:picChg>
        <pc:picChg chg="mod">
          <ac:chgData name="Hiva Amiri" userId="c4372d16-06e5-481f-933f-d551d3baea39" providerId="ADAL" clId="{9D658EE7-20D7-4D95-A637-3A6B374483E0}" dt="2020-04-29T17:42:00.736" v="3545" actId="14100"/>
          <ac:picMkLst>
            <pc:docMk/>
            <pc:sldMk cId="2442842102" sldId="301"/>
            <ac:picMk id="52" creationId="{FE343CD6-87B3-4745-AED4-B1D1BBBDAEF8}"/>
          </ac:picMkLst>
        </pc:picChg>
      </pc:sldChg>
      <pc:sldChg chg="addSp delSp modSp new add del">
        <pc:chgData name="Hiva Amiri" userId="c4372d16-06e5-481f-933f-d551d3baea39" providerId="ADAL" clId="{9D658EE7-20D7-4D95-A637-3A6B374483E0}" dt="2020-04-28T21:14:22.193" v="2411" actId="27022"/>
        <pc:sldMkLst>
          <pc:docMk/>
          <pc:sldMk cId="3844875805" sldId="301"/>
        </pc:sldMkLst>
        <pc:spChg chg="del">
          <ac:chgData name="Hiva Amiri" userId="c4372d16-06e5-481f-933f-d551d3baea39" providerId="ADAL" clId="{9D658EE7-20D7-4D95-A637-3A6B374483E0}" dt="2020-04-28T21:14:16.044" v="2410"/>
          <ac:spMkLst>
            <pc:docMk/>
            <pc:sldMk cId="3844875805" sldId="301"/>
            <ac:spMk id="3" creationId="{9D839A0F-2DC7-4ACB-995C-4C1E9D40F264}"/>
          </ac:spMkLst>
        </pc:spChg>
        <pc:graphicFrameChg chg="add del modGraphic">
          <ac:chgData name="Hiva Amiri" userId="c4372d16-06e5-481f-933f-d551d3baea39" providerId="ADAL" clId="{9D658EE7-20D7-4D95-A637-3A6B374483E0}" dt="2020-04-28T21:14:22.193" v="2411" actId="27022"/>
          <ac:graphicFrameMkLst>
            <pc:docMk/>
            <pc:sldMk cId="3844875805" sldId="301"/>
            <ac:graphicFrameMk id="6" creationId="{7EE59BCE-51BA-4BF7-9671-1526A476AECD}"/>
          </ac:graphicFrameMkLst>
        </pc:graphicFrameChg>
      </pc:sldChg>
      <pc:sldChg chg="addSp delSp modSp add mod setBg modAnim delDesignElem">
        <pc:chgData name="Hiva Amiri" userId="c4372d16-06e5-481f-933f-d551d3baea39" providerId="ADAL" clId="{9D658EE7-20D7-4D95-A637-3A6B374483E0}" dt="2020-04-29T22:09:01.513" v="6265"/>
        <pc:sldMkLst>
          <pc:docMk/>
          <pc:sldMk cId="3229625886" sldId="302"/>
        </pc:sldMkLst>
        <pc:spChg chg="mod">
          <ac:chgData name="Hiva Amiri" userId="c4372d16-06e5-481f-933f-d551d3baea39" providerId="ADAL" clId="{9D658EE7-20D7-4D95-A637-3A6B374483E0}" dt="2020-04-29T20:08:32.222" v="5136" actId="20577"/>
          <ac:spMkLst>
            <pc:docMk/>
            <pc:sldMk cId="3229625886" sldId="302"/>
            <ac:spMk id="2" creationId="{8CDD6D93-6F05-48F9-BD14-B83ED9526B0A}"/>
          </ac:spMkLst>
        </pc:spChg>
        <pc:spChg chg="add mod">
          <ac:chgData name="Hiva Amiri" userId="c4372d16-06e5-481f-933f-d551d3baea39" providerId="ADAL" clId="{9D658EE7-20D7-4D95-A637-3A6B374483E0}" dt="2020-04-29T22:02:11.872" v="6213" actId="20577"/>
          <ac:spMkLst>
            <pc:docMk/>
            <pc:sldMk cId="3229625886" sldId="302"/>
            <ac:spMk id="3" creationId="{9144843E-0E86-472D-8873-0C3AD6022969}"/>
          </ac:spMkLst>
        </pc:spChg>
        <pc:spChg chg="add del">
          <ac:chgData name="Hiva Amiri" userId="c4372d16-06e5-481f-933f-d551d3baea39" providerId="ADAL" clId="{9D658EE7-20D7-4D95-A637-3A6B374483E0}" dt="2020-04-29T22:03:59.898" v="6237"/>
          <ac:spMkLst>
            <pc:docMk/>
            <pc:sldMk cId="3229625886" sldId="302"/>
            <ac:spMk id="8" creationId="{E9B448F0-DA06-4165-AB5F-4330A20E06D0}"/>
          </ac:spMkLst>
        </pc:spChg>
        <pc:grpChg chg="add del">
          <ac:chgData name="Hiva Amiri" userId="c4372d16-06e5-481f-933f-d551d3baea39" providerId="ADAL" clId="{9D658EE7-20D7-4D95-A637-3A6B374483E0}" dt="2020-04-29T22:03:59.898" v="6237"/>
          <ac:grpSpMkLst>
            <pc:docMk/>
            <pc:sldMk cId="3229625886" sldId="302"/>
            <ac:grpSpMk id="12" creationId="{2576BCDF-119F-4EB5-83D7-ED823C93EBBD}"/>
          </ac:grpSpMkLst>
        </pc:grpChg>
        <pc:grpChg chg="add del">
          <ac:chgData name="Hiva Amiri" userId="c4372d16-06e5-481f-933f-d551d3baea39" providerId="ADAL" clId="{9D658EE7-20D7-4D95-A637-3A6B374483E0}" dt="2020-04-29T22:03:59.898" v="6237"/>
          <ac:grpSpMkLst>
            <pc:docMk/>
            <pc:sldMk cId="3229625886" sldId="302"/>
            <ac:grpSpMk id="41" creationId="{8DB4BB99-C854-45F9-BED1-63D15E3A2411}"/>
          </ac:grpSpMkLst>
        </pc:grpChg>
        <pc:graphicFrameChg chg="add mod modGraphic">
          <ac:chgData name="Hiva Amiri" userId="c4372d16-06e5-481f-933f-d551d3baea39" providerId="ADAL" clId="{9D658EE7-20D7-4D95-A637-3A6B374483E0}" dt="2020-04-29T20:23:25.628" v="5705" actId="1076"/>
          <ac:graphicFrameMkLst>
            <pc:docMk/>
            <pc:sldMk cId="3229625886" sldId="302"/>
            <ac:graphicFrameMk id="7" creationId="{2D8A9836-00DB-43F7-966E-BE6EAAE94812}"/>
          </ac:graphicFrameMkLst>
        </pc:graphicFrameChg>
        <pc:graphicFrameChg chg="add mod modGraphic">
          <ac:chgData name="Hiva Amiri" userId="c4372d16-06e5-481f-933f-d551d3baea39" providerId="ADAL" clId="{9D658EE7-20D7-4D95-A637-3A6B374483E0}" dt="2020-04-29T20:23:30.596" v="5706" actId="1076"/>
          <ac:graphicFrameMkLst>
            <pc:docMk/>
            <pc:sldMk cId="3229625886" sldId="302"/>
            <ac:graphicFrameMk id="11" creationId="{7A8A937F-F942-4CF6-B49C-1FB436482322}"/>
          </ac:graphicFrameMkLst>
        </pc:graphicFrameChg>
        <pc:graphicFrameChg chg="del mod">
          <ac:chgData name="Hiva Amiri" userId="c4372d16-06e5-481f-933f-d551d3baea39" providerId="ADAL" clId="{9D658EE7-20D7-4D95-A637-3A6B374483E0}" dt="2020-04-29T18:30:48.602" v="3574" actId="478"/>
          <ac:graphicFrameMkLst>
            <pc:docMk/>
            <pc:sldMk cId="3229625886" sldId="302"/>
            <ac:graphicFrameMk id="40" creationId="{4DF0A4DF-EFBE-4938-9BAA-84DA77AB8919}"/>
          </ac:graphicFrameMkLst>
        </pc:graphicFrameChg>
        <pc:picChg chg="add del">
          <ac:chgData name="Hiva Amiri" userId="c4372d16-06e5-481f-933f-d551d3baea39" providerId="ADAL" clId="{9D658EE7-20D7-4D95-A637-3A6B374483E0}" dt="2020-04-29T22:03:59.898" v="6237"/>
          <ac:picMkLst>
            <pc:docMk/>
            <pc:sldMk cId="3229625886" sldId="302"/>
            <ac:picMk id="10" creationId="{92D83638-A467-411A-9C31-FE9A111CD885}"/>
          </ac:picMkLst>
        </pc:picChg>
        <pc:picChg chg="add">
          <ac:chgData name="Hiva Amiri" userId="c4372d16-06e5-481f-933f-d551d3baea39" providerId="ADAL" clId="{9D658EE7-20D7-4D95-A637-3A6B374483E0}" dt="2020-04-29T22:04:21.529" v="6241"/>
          <ac:picMkLst>
            <pc:docMk/>
            <pc:sldMk cId="3229625886" sldId="302"/>
            <ac:picMk id="52" creationId="{A143E374-FB5B-4E86-9B45-E808C87CF2DF}"/>
          </ac:picMkLst>
        </pc:picChg>
        <pc:picChg chg="del">
          <ac:chgData name="Hiva Amiri" userId="c4372d16-06e5-481f-933f-d551d3baea39" providerId="ADAL" clId="{9D658EE7-20D7-4D95-A637-3A6B374483E0}" dt="2020-04-29T17:44:49.090" v="3563" actId="478"/>
          <ac:picMkLst>
            <pc:docMk/>
            <pc:sldMk cId="3229625886" sldId="302"/>
            <ac:picMk id="52" creationId="{FE343CD6-87B3-4745-AED4-B1D1BBBDAEF8}"/>
          </ac:picMkLst>
        </pc:picChg>
        <pc:picChg chg="add del">
          <ac:chgData name="Hiva Amiri" userId="c4372d16-06e5-481f-933f-d551d3baea39" providerId="ADAL" clId="{9D658EE7-20D7-4D95-A637-3A6B374483E0}" dt="2020-04-29T22:04:20.559" v="6240"/>
          <ac:picMkLst>
            <pc:docMk/>
            <pc:sldMk cId="3229625886" sldId="302"/>
            <ac:picMk id="53" creationId="{846AD522-729C-4401-83FF-E41DC98B99D3}"/>
          </ac:picMkLst>
        </pc:picChg>
      </pc:sldChg>
      <pc:sldChg chg="addSp delSp modSp add mod modTransition modAnim delDesignElem">
        <pc:chgData name="Hiva Amiri" userId="c4372d16-06e5-481f-933f-d551d3baea39" providerId="ADAL" clId="{9D658EE7-20D7-4D95-A637-3A6B374483E0}" dt="2020-04-30T07:43:29.176" v="6267" actId="14100"/>
        <pc:sldMkLst>
          <pc:docMk/>
          <pc:sldMk cId="3000105206" sldId="303"/>
        </pc:sldMkLst>
        <pc:spChg chg="add del">
          <ac:chgData name="Hiva Amiri" userId="c4372d16-06e5-481f-933f-d551d3baea39" providerId="ADAL" clId="{9D658EE7-20D7-4D95-A637-3A6B374483E0}" dt="2020-04-29T22:03:59.898" v="6237"/>
          <ac:spMkLst>
            <pc:docMk/>
            <pc:sldMk cId="3000105206" sldId="303"/>
            <ac:spMk id="8" creationId="{E9B448F0-DA06-4165-AB5F-4330A20E06D0}"/>
          </ac:spMkLst>
        </pc:spChg>
        <pc:spChg chg="add mod">
          <ac:chgData name="Hiva Amiri" userId="c4372d16-06e5-481f-933f-d551d3baea39" providerId="ADAL" clId="{9D658EE7-20D7-4D95-A637-3A6B374483E0}" dt="2020-04-29T21:56:44.150" v="6195" actId="313"/>
          <ac:spMkLst>
            <pc:docMk/>
            <pc:sldMk cId="3000105206" sldId="303"/>
            <ac:spMk id="53" creationId="{F1F17D5E-A9BA-4F45-8990-C0DD83A346F3}"/>
          </ac:spMkLst>
        </pc:spChg>
        <pc:grpChg chg="add del">
          <ac:chgData name="Hiva Amiri" userId="c4372d16-06e5-481f-933f-d551d3baea39" providerId="ADAL" clId="{9D658EE7-20D7-4D95-A637-3A6B374483E0}" dt="2020-04-29T22:03:59.898" v="6237"/>
          <ac:grpSpMkLst>
            <pc:docMk/>
            <pc:sldMk cId="3000105206" sldId="303"/>
            <ac:grpSpMk id="12" creationId="{2576BCDF-119F-4EB5-83D7-ED823C93EBBD}"/>
          </ac:grpSpMkLst>
        </pc:grpChg>
        <pc:grpChg chg="add del">
          <ac:chgData name="Hiva Amiri" userId="c4372d16-06e5-481f-933f-d551d3baea39" providerId="ADAL" clId="{9D658EE7-20D7-4D95-A637-3A6B374483E0}" dt="2020-04-29T22:03:59.898" v="6237"/>
          <ac:grpSpMkLst>
            <pc:docMk/>
            <pc:sldMk cId="3000105206" sldId="303"/>
            <ac:grpSpMk id="41" creationId="{8DB4BB99-C854-45F9-BED1-63D15E3A2411}"/>
          </ac:grpSpMkLst>
        </pc:grpChg>
        <pc:graphicFrameChg chg="mod">
          <ac:chgData name="Hiva Amiri" userId="c4372d16-06e5-481f-933f-d551d3baea39" providerId="ADAL" clId="{9D658EE7-20D7-4D95-A637-3A6B374483E0}" dt="2020-04-30T07:43:29.176" v="6267" actId="14100"/>
          <ac:graphicFrameMkLst>
            <pc:docMk/>
            <pc:sldMk cId="3000105206" sldId="303"/>
            <ac:graphicFrameMk id="40" creationId="{4DF0A4DF-EFBE-4938-9BAA-84DA77AB8919}"/>
          </ac:graphicFrameMkLst>
        </pc:graphicFrameChg>
        <pc:picChg chg="add del">
          <ac:chgData name="Hiva Amiri" userId="c4372d16-06e5-481f-933f-d551d3baea39" providerId="ADAL" clId="{9D658EE7-20D7-4D95-A637-3A6B374483E0}" dt="2020-04-29T22:03:59.898" v="6237"/>
          <ac:picMkLst>
            <pc:docMk/>
            <pc:sldMk cId="3000105206" sldId="303"/>
            <ac:picMk id="10" creationId="{92D83638-A467-411A-9C31-FE9A111CD885}"/>
          </ac:picMkLst>
        </pc:picChg>
      </pc:sldChg>
      <pc:sldChg chg="addSp delSp add del setBg delDesignElem">
        <pc:chgData name="Hiva Amiri" userId="c4372d16-06e5-481f-933f-d551d3baea39" providerId="ADAL" clId="{9D658EE7-20D7-4D95-A637-3A6B374483E0}" dt="2020-04-29T21:44:39.637" v="6143"/>
        <pc:sldMkLst>
          <pc:docMk/>
          <pc:sldMk cId="388185931" sldId="304"/>
        </pc:sldMkLst>
        <pc:spChg chg="add del">
          <ac:chgData name="Hiva Amiri" userId="c4372d16-06e5-481f-933f-d551d3baea39" providerId="ADAL" clId="{9D658EE7-20D7-4D95-A637-3A6B374483E0}" dt="2020-04-29T21:44:39.637" v="6143"/>
          <ac:spMkLst>
            <pc:docMk/>
            <pc:sldMk cId="388185931" sldId="304"/>
            <ac:spMk id="10" creationId="{6BFC9644-673A-459F-B3C5-9310A4E50E3B}"/>
          </ac:spMkLst>
        </pc:spChg>
        <pc:spChg chg="add del">
          <ac:chgData name="Hiva Amiri" userId="c4372d16-06e5-481f-933f-d551d3baea39" providerId="ADAL" clId="{9D658EE7-20D7-4D95-A637-3A6B374483E0}" dt="2020-04-29T21:44:39.637" v="6143"/>
          <ac:spMkLst>
            <pc:docMk/>
            <pc:sldMk cId="388185931" sldId="304"/>
            <ac:spMk id="41" creationId="{7D1C411D-0818-4640-8657-2AF78250C802}"/>
          </ac:spMkLst>
        </pc:spChg>
        <pc:grpChg chg="add del">
          <ac:chgData name="Hiva Amiri" userId="c4372d16-06e5-481f-933f-d551d3baea39" providerId="ADAL" clId="{9D658EE7-20D7-4D95-A637-3A6B374483E0}" dt="2020-04-29T21:44:39.637" v="6143"/>
          <ac:grpSpMkLst>
            <pc:docMk/>
            <pc:sldMk cId="388185931" sldId="304"/>
            <ac:grpSpMk id="12" creationId="{4ADB9295-9645-4BF2-ADFD-75800B7FAD06}"/>
          </ac:grpSpMkLst>
        </pc:grpChg>
      </pc:sldChg>
      <pc:sldChg chg="modSp add del mod">
        <pc:chgData name="Hiva Amiri" userId="c4372d16-06e5-481f-933f-d551d3baea39" providerId="ADAL" clId="{9D658EE7-20D7-4D95-A637-3A6B374483E0}" dt="2020-04-29T20:08:22.693" v="5126" actId="2696"/>
        <pc:sldMkLst>
          <pc:docMk/>
          <pc:sldMk cId="4084954971" sldId="304"/>
        </pc:sldMkLst>
        <pc:spChg chg="mod">
          <ac:chgData name="Hiva Amiri" userId="c4372d16-06e5-481f-933f-d551d3baea39" providerId="ADAL" clId="{9D658EE7-20D7-4D95-A637-3A6B374483E0}" dt="2020-04-29T20:08:20.747" v="5125" actId="6549"/>
          <ac:spMkLst>
            <pc:docMk/>
            <pc:sldMk cId="4084954971" sldId="304"/>
            <ac:spMk id="53" creationId="{F1F17D5E-A9BA-4F45-8990-C0DD83A346F3}"/>
          </ac:spMkLst>
        </pc:spChg>
      </pc:sldChg>
      <pc:sldMasterChg chg="add del addSldLayout delSldLayout">
        <pc:chgData name="Hiva Amiri" userId="c4372d16-06e5-481f-933f-d551d3baea39" providerId="ADAL" clId="{9D658EE7-20D7-4D95-A637-3A6B374483E0}" dt="2020-04-25T19:05:45.274" v="75" actId="27028"/>
        <pc:sldMasterMkLst>
          <pc:docMk/>
          <pc:sldMasterMk cId="596347240" sldId="2147483684"/>
        </pc:sldMasterMkLst>
        <pc:sldLayoutChg chg="add">
          <pc:chgData name="Hiva Amiri" userId="c4372d16-06e5-481f-933f-d551d3baea39" providerId="ADAL" clId="{9D658EE7-20D7-4D95-A637-3A6B374483E0}" dt="2020-04-25T19:05:29.404" v="50" actId="27028"/>
          <pc:sldLayoutMkLst>
            <pc:docMk/>
            <pc:sldMasterMk cId="596347240" sldId="2147483684"/>
            <pc:sldLayoutMk cId="3977392778" sldId="2147483680"/>
          </pc:sldLayoutMkLst>
        </pc:sldLayoutChg>
        <pc:sldLayoutChg chg="add">
          <pc:chgData name="Hiva Amiri" userId="c4372d16-06e5-481f-933f-d551d3baea39" providerId="ADAL" clId="{9D658EE7-20D7-4D95-A637-3A6B374483E0}" dt="2020-04-25T19:05:45.274" v="75" actId="27028"/>
          <pc:sldLayoutMkLst>
            <pc:docMk/>
            <pc:sldMasterMk cId="596347240" sldId="2147483684"/>
            <pc:sldLayoutMk cId="3285567189" sldId="2147483681"/>
          </pc:sldLayoutMkLst>
        </pc:sldLayoutChg>
        <pc:sldLayoutChg chg="add del">
          <pc:chgData name="Hiva Amiri" userId="c4372d16-06e5-481f-933f-d551d3baea39" providerId="ADAL" clId="{9D658EE7-20D7-4D95-A637-3A6B374483E0}" dt="2020-04-25T19:05:25.595" v="48" actId="27028"/>
          <pc:sldLayoutMkLst>
            <pc:docMk/>
            <pc:sldMasterMk cId="596347240" sldId="2147483684"/>
            <pc:sldLayoutMk cId="1160191207" sldId="2147483685"/>
          </pc:sldLayoutMkLst>
        </pc:sldLayoutChg>
      </pc:sldMasterChg>
    </pc:docChg>
  </pc:docChgLst>
  <pc:docChgLst>
    <pc:chgData name="Amirhosein Ataei" userId="S::10722472@polimi.it::bd661f04-9eb6-40ec-849d-b6373ca40363" providerId="AD" clId="Web-{F15F85B4-A9E5-D4FB-4ACC-C574D85ACD84}"/>
    <pc:docChg chg="modSld">
      <pc:chgData name="Amirhosein Ataei" userId="S::10722472@polimi.it::bd661f04-9eb6-40ec-849d-b6373ca40363" providerId="AD" clId="Web-{F15F85B4-A9E5-D4FB-4ACC-C574D85ACD84}" dt="2020-04-29T21:57:36.340" v="5"/>
      <pc:docMkLst>
        <pc:docMk/>
      </pc:docMkLst>
      <pc:sldChg chg="modSp">
        <pc:chgData name="Amirhosein Ataei" userId="S::10722472@polimi.it::bd661f04-9eb6-40ec-849d-b6373ca40363" providerId="AD" clId="Web-{F15F85B4-A9E5-D4FB-4ACC-C574D85ACD84}" dt="2020-04-29T21:48:24.674" v="3" actId="1076"/>
        <pc:sldMkLst>
          <pc:docMk/>
          <pc:sldMk cId="2442842102" sldId="301"/>
        </pc:sldMkLst>
        <pc:graphicFrameChg chg="mod">
          <ac:chgData name="Amirhosein Ataei" userId="S::10722472@polimi.it::bd661f04-9eb6-40ec-849d-b6373ca40363" providerId="AD" clId="Web-{F15F85B4-A9E5-D4FB-4ACC-C574D85ACD84}" dt="2020-04-29T21:48:24.674" v="3" actId="1076"/>
          <ac:graphicFrameMkLst>
            <pc:docMk/>
            <pc:sldMk cId="2442842102" sldId="301"/>
            <ac:graphicFrameMk id="40" creationId="{4DF0A4DF-EFBE-4938-9BAA-84DA77AB8919}"/>
          </ac:graphicFrameMkLst>
        </pc:graphicFrameChg>
      </pc:sldChg>
      <pc:sldChg chg="addSp delSp modSp mod delDesignElem chgLayout">
        <pc:chgData name="Amirhosein Ataei" userId="S::10722472@polimi.it::bd661f04-9eb6-40ec-849d-b6373ca40363" providerId="AD" clId="Web-{F15F85B4-A9E5-D4FB-4ACC-C574D85ACD84}" dt="2020-04-29T21:57:36.340" v="5"/>
        <pc:sldMkLst>
          <pc:docMk/>
          <pc:sldMk cId="3229625886" sldId="302"/>
        </pc:sldMkLst>
        <pc:spChg chg="mod ord">
          <ac:chgData name="Amirhosein Ataei" userId="S::10722472@polimi.it::bd661f04-9eb6-40ec-849d-b6373ca40363" providerId="AD" clId="Web-{F15F85B4-A9E5-D4FB-4ACC-C574D85ACD84}" dt="2020-04-29T21:57:36.340" v="5"/>
          <ac:spMkLst>
            <pc:docMk/>
            <pc:sldMk cId="3229625886" sldId="302"/>
            <ac:spMk id="2" creationId="{8CDD6D93-6F05-48F9-BD14-B83ED9526B0A}"/>
          </ac:spMkLst>
        </pc:spChg>
        <pc:spChg chg="mod ord">
          <ac:chgData name="Amirhosein Ataei" userId="S::10722472@polimi.it::bd661f04-9eb6-40ec-849d-b6373ca40363" providerId="AD" clId="Web-{F15F85B4-A9E5-D4FB-4ACC-C574D85ACD84}" dt="2020-04-29T21:57:36.340" v="5"/>
          <ac:spMkLst>
            <pc:docMk/>
            <pc:sldMk cId="3229625886" sldId="302"/>
            <ac:spMk id="4" creationId="{6904AE36-FE91-4A34-8D65-A2B957EDBCF0}"/>
          </ac:spMkLst>
        </pc:spChg>
        <pc:spChg chg="mod ord">
          <ac:chgData name="Amirhosein Ataei" userId="S::10722472@polimi.it::bd661f04-9eb6-40ec-849d-b6373ca40363" providerId="AD" clId="Web-{F15F85B4-A9E5-D4FB-4ACC-C574D85ACD84}" dt="2020-04-29T21:57:36.340" v="5"/>
          <ac:spMkLst>
            <pc:docMk/>
            <pc:sldMk cId="3229625886" sldId="302"/>
            <ac:spMk id="5" creationId="{867B4E36-90AD-4738-A14D-7E13696528F9}"/>
          </ac:spMkLst>
        </pc:spChg>
        <pc:spChg chg="add del mod ord">
          <ac:chgData name="Amirhosein Ataei" userId="S::10722472@polimi.it::bd661f04-9eb6-40ec-849d-b6373ca40363" providerId="AD" clId="Web-{F15F85B4-A9E5-D4FB-4ACC-C574D85ACD84}" dt="2020-04-29T21:57:36.340" v="5"/>
          <ac:spMkLst>
            <pc:docMk/>
            <pc:sldMk cId="3229625886" sldId="302"/>
            <ac:spMk id="6" creationId="{E684937A-241B-4B60-9480-609E7AEC49EA}"/>
          </ac:spMkLst>
        </pc:spChg>
        <pc:spChg chg="add del">
          <ac:chgData name="Amirhosein Ataei" userId="S::10722472@polimi.it::bd661f04-9eb6-40ec-849d-b6373ca40363" providerId="AD" clId="Web-{F15F85B4-A9E5-D4FB-4ACC-C574D85ACD84}" dt="2020-04-29T21:57:36.340" v="5"/>
          <ac:spMkLst>
            <pc:docMk/>
            <pc:sldMk cId="3229625886" sldId="302"/>
            <ac:spMk id="8" creationId="{E9B448F0-DA06-4165-AB5F-4330A20E06D0}"/>
          </ac:spMkLst>
        </pc:spChg>
        <pc:grpChg chg="add del">
          <ac:chgData name="Amirhosein Ataei" userId="S::10722472@polimi.it::bd661f04-9eb6-40ec-849d-b6373ca40363" providerId="AD" clId="Web-{F15F85B4-A9E5-D4FB-4ACC-C574D85ACD84}" dt="2020-04-29T21:57:36.340" v="5"/>
          <ac:grpSpMkLst>
            <pc:docMk/>
            <pc:sldMk cId="3229625886" sldId="302"/>
            <ac:grpSpMk id="12" creationId="{2576BCDF-119F-4EB5-83D7-ED823C93EBBD}"/>
          </ac:grpSpMkLst>
        </pc:grpChg>
        <pc:grpChg chg="add del">
          <ac:chgData name="Amirhosein Ataei" userId="S::10722472@polimi.it::bd661f04-9eb6-40ec-849d-b6373ca40363" providerId="AD" clId="Web-{F15F85B4-A9E5-D4FB-4ACC-C574D85ACD84}" dt="2020-04-29T21:57:36.340" v="5"/>
          <ac:grpSpMkLst>
            <pc:docMk/>
            <pc:sldMk cId="3229625886" sldId="302"/>
            <ac:grpSpMk id="41" creationId="{8DB4BB99-C854-45F9-BED1-63D15E3A2411}"/>
          </ac:grpSpMkLst>
        </pc:grpChg>
        <pc:picChg chg="add del">
          <ac:chgData name="Amirhosein Ataei" userId="S::10722472@polimi.it::bd661f04-9eb6-40ec-849d-b6373ca40363" providerId="AD" clId="Web-{F15F85B4-A9E5-D4FB-4ACC-C574D85ACD84}" dt="2020-04-29T21:57:36.340" v="5"/>
          <ac:picMkLst>
            <pc:docMk/>
            <pc:sldMk cId="3229625886" sldId="302"/>
            <ac:picMk id="10" creationId="{92D83638-A467-411A-9C31-FE9A111CD885}"/>
          </ac:picMkLst>
        </pc:picChg>
      </pc:sldChg>
    </pc:docChg>
  </pc:docChgLst>
  <pc:docChgLst>
    <pc:chgData name="Amirhosein Ataei" userId="S::10722472@polimi.it::bd661f04-9eb6-40ec-849d-b6373ca40363" providerId="AD" clId="Web-{B4CD6FAD-3344-730E-2FDB-6E260C9688C9}"/>
    <pc:docChg chg="modSld">
      <pc:chgData name="Amirhosein Ataei" userId="S::10722472@polimi.it::bd661f04-9eb6-40ec-849d-b6373ca40363" providerId="AD" clId="Web-{B4CD6FAD-3344-730E-2FDB-6E260C9688C9}" dt="2020-04-29T22:11:02.586" v="8"/>
      <pc:docMkLst>
        <pc:docMk/>
      </pc:docMkLst>
      <pc:sldChg chg="delCm">
        <pc:chgData name="Amirhosein Ataei" userId="S::10722472@polimi.it::bd661f04-9eb6-40ec-849d-b6373ca40363" providerId="AD" clId="Web-{B4CD6FAD-3344-730E-2FDB-6E260C9688C9}" dt="2020-04-29T22:10:34.726" v="5"/>
        <pc:sldMkLst>
          <pc:docMk/>
          <pc:sldMk cId="1642906877" sldId="283"/>
        </pc:sldMkLst>
      </pc:sldChg>
      <pc:sldChg chg="delCm">
        <pc:chgData name="Amirhosein Ataei" userId="S::10722472@polimi.it::bd661f04-9eb6-40ec-849d-b6373ca40363" providerId="AD" clId="Web-{B4CD6FAD-3344-730E-2FDB-6E260C9688C9}" dt="2020-04-29T22:10:45.805" v="6"/>
        <pc:sldMkLst>
          <pc:docMk/>
          <pc:sldMk cId="1979456410" sldId="286"/>
        </pc:sldMkLst>
      </pc:sldChg>
      <pc:sldChg chg="delCm">
        <pc:chgData name="Amirhosein Ataei" userId="S::10722472@polimi.it::bd661f04-9eb6-40ec-849d-b6373ca40363" providerId="AD" clId="Web-{B4CD6FAD-3344-730E-2FDB-6E260C9688C9}" dt="2020-04-29T22:10:53.680" v="7"/>
        <pc:sldMkLst>
          <pc:docMk/>
          <pc:sldMk cId="2969093582" sldId="288"/>
        </pc:sldMkLst>
      </pc:sldChg>
      <pc:sldChg chg="delCm">
        <pc:chgData name="Amirhosein Ataei" userId="S::10722472@polimi.it::bd661f04-9eb6-40ec-849d-b6373ca40363" providerId="AD" clId="Web-{B4CD6FAD-3344-730E-2FDB-6E260C9688C9}" dt="2020-04-29T22:11:02.586" v="8"/>
        <pc:sldMkLst>
          <pc:docMk/>
          <pc:sldMk cId="3980939469" sldId="291"/>
        </pc:sldMkLst>
      </pc:sldChg>
      <pc:sldChg chg="modSp mod setBg">
        <pc:chgData name="Amirhosein Ataei" userId="S::10722472@polimi.it::bd661f04-9eb6-40ec-849d-b6373ca40363" providerId="AD" clId="Web-{B4CD6FAD-3344-730E-2FDB-6E260C9688C9}" dt="2020-04-29T22:10:12.273" v="2" actId="20577"/>
        <pc:sldMkLst>
          <pc:docMk/>
          <pc:sldMk cId="3229625886" sldId="302"/>
        </pc:sldMkLst>
        <pc:spChg chg="mod">
          <ac:chgData name="Amirhosein Ataei" userId="S::10722472@polimi.it::bd661f04-9eb6-40ec-849d-b6373ca40363" providerId="AD" clId="Web-{B4CD6FAD-3344-730E-2FDB-6E260C9688C9}" dt="2020-04-29T22:10:12.273" v="2" actId="20577"/>
          <ac:spMkLst>
            <pc:docMk/>
            <pc:sldMk cId="3229625886" sldId="302"/>
            <ac:spMk id="2" creationId="{8CDD6D93-6F05-48F9-BD14-B83ED9526B0A}"/>
          </ac:spMkLst>
        </pc:spChg>
      </pc:sldChg>
    </pc:docChg>
  </pc:docChgLst>
  <pc:docChgLst>
    <pc:chgData name="Kimia Kiyan" userId="S::10716668@polimi.it::6ee699f8-d3ad-4170-aa14-3c8d9c704b82" providerId="AD" clId="Web-{01957BFF-8A0B-FD47-41C3-0B6C3A7EAE50}"/>
    <pc:docChg chg="modSld">
      <pc:chgData name="Kimia Kiyan" userId="S::10716668@polimi.it::6ee699f8-d3ad-4170-aa14-3c8d9c704b82" providerId="AD" clId="Web-{01957BFF-8A0B-FD47-41C3-0B6C3A7EAE50}" dt="2020-04-26T14:55:15.475" v="7"/>
      <pc:docMkLst>
        <pc:docMk/>
      </pc:docMkLst>
      <pc:sldChg chg="addSp delSp modSp mod setBg setClrOvrMap">
        <pc:chgData name="Kimia Kiyan" userId="S::10716668@polimi.it::6ee699f8-d3ad-4170-aa14-3c8d9c704b82" providerId="AD" clId="Web-{01957BFF-8A0B-FD47-41C3-0B6C3A7EAE50}" dt="2020-04-26T14:34:31.162" v="5"/>
        <pc:sldMkLst>
          <pc:docMk/>
          <pc:sldMk cId="2143162626" sldId="257"/>
        </pc:sldMkLst>
        <pc:spChg chg="mod ord">
          <ac:chgData name="Kimia Kiyan" userId="S::10716668@polimi.it::6ee699f8-d3ad-4170-aa14-3c8d9c704b82" providerId="AD" clId="Web-{01957BFF-8A0B-FD47-41C3-0B6C3A7EAE50}" dt="2020-04-26T14:33:18.303" v="2"/>
          <ac:spMkLst>
            <pc:docMk/>
            <pc:sldMk cId="2143162626" sldId="257"/>
            <ac:spMk id="2" creationId="{D0C3BE3F-FFF7-4476-9490-C0710590AD4A}"/>
          </ac:spMkLst>
        </pc:spChg>
        <pc:spChg chg="mod">
          <ac:chgData name="Kimia Kiyan" userId="S::10716668@polimi.it::6ee699f8-d3ad-4170-aa14-3c8d9c704b82" providerId="AD" clId="Web-{01957BFF-8A0B-FD47-41C3-0B6C3A7EAE50}" dt="2020-04-26T14:33:18.303" v="2"/>
          <ac:spMkLst>
            <pc:docMk/>
            <pc:sldMk cId="2143162626" sldId="257"/>
            <ac:spMk id="4" creationId="{654E96BE-545F-49B3-84EF-DC98961F5927}"/>
          </ac:spMkLst>
        </pc:spChg>
        <pc:spChg chg="mod ord">
          <ac:chgData name="Kimia Kiyan" userId="S::10716668@polimi.it::6ee699f8-d3ad-4170-aa14-3c8d9c704b82" providerId="AD" clId="Web-{01957BFF-8A0B-FD47-41C3-0B6C3A7EAE50}" dt="2020-04-26T14:33:18.303" v="2"/>
          <ac:spMkLst>
            <pc:docMk/>
            <pc:sldMk cId="2143162626" sldId="257"/>
            <ac:spMk id="5" creationId="{99BAA9C5-8EEA-4A94-9D82-274ABF459F4C}"/>
          </ac:spMkLst>
        </pc:spChg>
        <pc:spChg chg="add del">
          <ac:chgData name="Kimia Kiyan" userId="S::10716668@polimi.it::6ee699f8-d3ad-4170-aa14-3c8d9c704b82" providerId="AD" clId="Web-{01957BFF-8A0B-FD47-41C3-0B6C3A7EAE50}" dt="2020-04-26T14:33:18.303" v="2"/>
          <ac:spMkLst>
            <pc:docMk/>
            <pc:sldMk cId="2143162626" sldId="257"/>
            <ac:spMk id="10" creationId="{E9B448F0-DA06-4165-AB5F-4330A20E06D0}"/>
          </ac:spMkLst>
        </pc:spChg>
        <pc:spChg chg="add del">
          <ac:chgData name="Kimia Kiyan" userId="S::10716668@polimi.it::6ee699f8-d3ad-4170-aa14-3c8d9c704b82" providerId="AD" clId="Web-{01957BFF-8A0B-FD47-41C3-0B6C3A7EAE50}" dt="2020-04-26T14:33:18.303" v="2"/>
          <ac:spMkLst>
            <pc:docMk/>
            <pc:sldMk cId="2143162626" sldId="257"/>
            <ac:spMk id="59" creationId="{A3D1FEF8-5149-4AC1-8D77-B256637FB797}"/>
          </ac:spMkLst>
        </pc:spChg>
        <pc:grpChg chg="add del">
          <ac:chgData name="Kimia Kiyan" userId="S::10716668@polimi.it::6ee699f8-d3ad-4170-aa14-3c8d9c704b82" providerId="AD" clId="Web-{01957BFF-8A0B-FD47-41C3-0B6C3A7EAE50}" dt="2020-04-26T14:33:18.303" v="2"/>
          <ac:grpSpMkLst>
            <pc:docMk/>
            <pc:sldMk cId="2143162626" sldId="257"/>
            <ac:grpSpMk id="14" creationId="{2576BCDF-119F-4EB5-83D7-ED823C93EBBD}"/>
          </ac:grpSpMkLst>
        </pc:grpChg>
        <pc:grpChg chg="add del">
          <ac:chgData name="Kimia Kiyan" userId="S::10716668@polimi.it::6ee699f8-d3ad-4170-aa14-3c8d9c704b82" providerId="AD" clId="Web-{01957BFF-8A0B-FD47-41C3-0B6C3A7EAE50}" dt="2020-04-26T14:33:18.303" v="2"/>
          <ac:grpSpMkLst>
            <pc:docMk/>
            <pc:sldMk cId="2143162626" sldId="257"/>
            <ac:grpSpMk id="43" creationId="{8DB4BB99-C854-45F9-BED1-63D15E3A2411}"/>
          </ac:grpSpMkLst>
        </pc:grpChg>
        <pc:picChg chg="add del mod">
          <ac:chgData name="Kimia Kiyan" userId="S::10716668@polimi.it::6ee699f8-d3ad-4170-aa14-3c8d9c704b82" providerId="AD" clId="Web-{01957BFF-8A0B-FD47-41C3-0B6C3A7EAE50}" dt="2020-04-26T14:33:20.444" v="3"/>
          <ac:picMkLst>
            <pc:docMk/>
            <pc:sldMk cId="2143162626" sldId="257"/>
            <ac:picMk id="3" creationId="{822B76E4-EF59-48DF-9243-E218EDF437E5}"/>
          </ac:picMkLst>
        </pc:picChg>
        <pc:picChg chg="add del mod">
          <ac:chgData name="Kimia Kiyan" userId="S::10716668@polimi.it::6ee699f8-d3ad-4170-aa14-3c8d9c704b82" providerId="AD" clId="Web-{01957BFF-8A0B-FD47-41C3-0B6C3A7EAE50}" dt="2020-04-26T14:34:31.162" v="5"/>
          <ac:picMkLst>
            <pc:docMk/>
            <pc:sldMk cId="2143162626" sldId="257"/>
            <ac:picMk id="7" creationId="{DE5F9519-346F-4E71-AC1F-40BFF08D257A}"/>
          </ac:picMkLst>
        </pc:picChg>
        <pc:picChg chg="add del">
          <ac:chgData name="Kimia Kiyan" userId="S::10716668@polimi.it::6ee699f8-d3ad-4170-aa14-3c8d9c704b82" providerId="AD" clId="Web-{01957BFF-8A0B-FD47-41C3-0B6C3A7EAE50}" dt="2020-04-26T14:33:18.303" v="2"/>
          <ac:picMkLst>
            <pc:docMk/>
            <pc:sldMk cId="2143162626" sldId="257"/>
            <ac:picMk id="12" creationId="{92D83638-A467-411A-9C31-FE9A111CD885}"/>
          </ac:picMkLst>
        </pc:picChg>
        <pc:picChg chg="mod">
          <ac:chgData name="Kimia Kiyan" userId="S::10716668@polimi.it::6ee699f8-d3ad-4170-aa14-3c8d9c704b82" providerId="AD" clId="Web-{01957BFF-8A0B-FD47-41C3-0B6C3A7EAE50}" dt="2020-04-26T14:33:18.303" v="2"/>
          <ac:picMkLst>
            <pc:docMk/>
            <pc:sldMk cId="2143162626" sldId="257"/>
            <ac:picMk id="54" creationId="{F74CA58D-DA7A-4126-A834-CFA00F7562C8}"/>
          </ac:picMkLst>
        </pc:picChg>
      </pc:sldChg>
      <pc:sldChg chg="addSp delSp modSp">
        <pc:chgData name="Kimia Kiyan" userId="S::10716668@polimi.it::6ee699f8-d3ad-4170-aa14-3c8d9c704b82" providerId="AD" clId="Web-{01957BFF-8A0B-FD47-41C3-0B6C3A7EAE50}" dt="2020-04-26T14:55:15.475" v="7"/>
        <pc:sldMkLst>
          <pc:docMk/>
          <pc:sldMk cId="2614777839" sldId="268"/>
        </pc:sldMkLst>
        <pc:picChg chg="add del mod">
          <ac:chgData name="Kimia Kiyan" userId="S::10716668@polimi.it::6ee699f8-d3ad-4170-aa14-3c8d9c704b82" providerId="AD" clId="Web-{01957BFF-8A0B-FD47-41C3-0B6C3A7EAE50}" dt="2020-04-26T14:55:15.475" v="7"/>
          <ac:picMkLst>
            <pc:docMk/>
            <pc:sldMk cId="2614777839" sldId="268"/>
            <ac:picMk id="6" creationId="{22E6C122-433B-413A-9F6A-275BB0F14B4C}"/>
          </ac:picMkLst>
        </pc:picChg>
      </pc:sldChg>
    </pc:docChg>
  </pc:docChgLst>
  <pc:docChgLst>
    <pc:chgData name="Amirhosein Ataei" userId="bd661f04-9eb6-40ec-849d-b6373ca40363" providerId="ADAL" clId="{E3DD522F-FB6A-EA4A-A9DF-8A5C3E348B49}"/>
    <pc:docChg chg="">
      <pc:chgData name="Amirhosein Ataei" userId="bd661f04-9eb6-40ec-849d-b6373ca40363" providerId="ADAL" clId="{E3DD522F-FB6A-EA4A-A9DF-8A5C3E348B49}" dt="2020-04-06T08:02:44.455" v="2" actId="27834"/>
      <pc:docMkLst>
        <pc:docMk/>
      </pc:docMkLst>
      <pc:sldChg chg="addCm">
        <pc:chgData name="Amirhosein Ataei" userId="bd661f04-9eb6-40ec-849d-b6373ca40363" providerId="ADAL" clId="{E3DD522F-FB6A-EA4A-A9DF-8A5C3E348B49}" dt="2020-04-06T08:02:44.455" v="2" actId="27834"/>
        <pc:sldMkLst>
          <pc:docMk/>
          <pc:sldMk cId="1642906877" sldId="261"/>
        </pc:sldMkLst>
      </pc:sldChg>
    </pc:docChg>
  </pc:docChgLst>
  <pc:docChgLst>
    <pc:chgData name="Kimia Kiyan" userId="S::10716668@polimi.it::6ee699f8-d3ad-4170-aa14-3c8d9c704b82" providerId="AD" clId="Web-{14654DDE-69EA-18CF-7E05-4E426D0CCD71}"/>
    <pc:docChg chg="addSld delSld">
      <pc:chgData name="Kimia Kiyan" userId="S::10716668@polimi.it::6ee699f8-d3ad-4170-aa14-3c8d9c704b82" providerId="AD" clId="Web-{14654DDE-69EA-18CF-7E05-4E426D0CCD71}" dt="2020-04-29T20:38:20.234" v="1"/>
      <pc:docMkLst>
        <pc:docMk/>
      </pc:docMkLst>
      <pc:sldChg chg="new del">
        <pc:chgData name="Kimia Kiyan" userId="S::10716668@polimi.it::6ee699f8-d3ad-4170-aa14-3c8d9c704b82" providerId="AD" clId="Web-{14654DDE-69EA-18CF-7E05-4E426D0CCD71}" dt="2020-04-29T20:38:20.234" v="1"/>
        <pc:sldMkLst>
          <pc:docMk/>
          <pc:sldMk cId="3054615293" sldId="30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_12D_919ACFF6.xlsx"/><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_12F_B2D1F8F6.xlsx"/><Relationship Id="rId2" Type="http://schemas.microsoft.com/office/2011/relationships/chartColorStyle" Target="colors30.xml"/><Relationship Id="rId1" Type="http://schemas.microsoft.com/office/2011/relationships/chartStyle" Target="style30.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Compare the time complexity of two algorithm</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IP look up time (s)</c:v>
                </c:pt>
              </c:strCache>
            </c:strRef>
          </c:tx>
          <c:spPr>
            <a:solidFill>
              <a:schemeClr val="accent1"/>
            </a:solidFill>
            <a:ln>
              <a:noFill/>
            </a:ln>
            <a:effectLst/>
          </c:spPr>
          <c:invertIfNegative val="0"/>
          <c:cat>
            <c:strRef>
              <c:f>Sheet1!$A$2:$A$4</c:f>
              <c:strCache>
                <c:ptCount val="3"/>
                <c:pt idx="0">
                  <c:v>Unibit</c:v>
                </c:pt>
                <c:pt idx="1">
                  <c:v>multibit_Stride 3</c:v>
                </c:pt>
                <c:pt idx="2">
                  <c:v>multibit_Stride 4</c:v>
                </c:pt>
              </c:strCache>
            </c:strRef>
          </c:cat>
          <c:val>
            <c:numRef>
              <c:f>Sheet1!$B$2:$B$4</c:f>
              <c:numCache>
                <c:formatCode>General</c:formatCode>
                <c:ptCount val="3"/>
                <c:pt idx="0">
                  <c:v>3.1E-2</c:v>
                </c:pt>
                <c:pt idx="1">
                  <c:v>1.35E-2</c:v>
                </c:pt>
                <c:pt idx="2">
                  <c:v>8.9999999999999993E-3</c:v>
                </c:pt>
              </c:numCache>
            </c:numRef>
          </c:val>
          <c:extLst>
            <c:ext xmlns:c16="http://schemas.microsoft.com/office/drawing/2014/chart" uri="{C3380CC4-5D6E-409C-BE32-E72D297353CC}">
              <c16:uniqueId val="{00000000-8F5D-4D64-BEF1-D15AFBCB5F67}"/>
            </c:ext>
          </c:extLst>
        </c:ser>
        <c:dLbls>
          <c:showLegendKey val="0"/>
          <c:showVal val="0"/>
          <c:showCatName val="0"/>
          <c:showSerName val="0"/>
          <c:showPercent val="0"/>
          <c:showBubbleSize val="0"/>
        </c:dLbls>
        <c:gapWidth val="182"/>
        <c:axId val="1892011696"/>
        <c:axId val="2000296304"/>
      </c:barChart>
      <c:catAx>
        <c:axId val="18920116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0296304"/>
        <c:crosses val="autoZero"/>
        <c:auto val="1"/>
        <c:lblAlgn val="ctr"/>
        <c:lblOffset val="100"/>
        <c:noMultiLvlLbl val="0"/>
      </c:catAx>
      <c:valAx>
        <c:axId val="2000296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2011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Average timing graph</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6.6776195810338168E-2"/>
          <c:y val="8.2168299937553479E-2"/>
          <c:w val="0.90320821659353745"/>
          <c:h val="0.80099589162956009"/>
        </c:manualLayout>
      </c:layout>
      <c:scatterChart>
        <c:scatterStyle val="smoothMarker"/>
        <c:varyColors val="0"/>
        <c:ser>
          <c:idx val="0"/>
          <c:order val="0"/>
          <c:tx>
            <c:strRef>
              <c:f>Sheet1!$B$1</c:f>
              <c:strCache>
                <c:ptCount val="1"/>
                <c:pt idx="0">
                  <c:v>Unibit</c:v>
                </c:pt>
              </c:strCache>
            </c:strRef>
          </c:tx>
          <c:spPr>
            <a:ln w="22225" cap="rnd">
              <a:solidFill>
                <a:schemeClr val="accent1"/>
              </a:solidFill>
            </a:ln>
            <a:effectLst>
              <a:glow rad="139700">
                <a:schemeClr val="accent1">
                  <a:satMod val="175000"/>
                  <a:alpha val="14000"/>
                </a:schemeClr>
              </a:glow>
            </a:effectLst>
          </c:spPr>
          <c:marker>
            <c:symbol val="none"/>
          </c:marker>
          <c:trendline>
            <c:spPr>
              <a:ln w="25400" cap="rnd">
                <a:solidFill>
                  <a:schemeClr val="accent1">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Sheet1!$B$2:$B$51</c:f>
              <c:numCache>
                <c:formatCode>General</c:formatCode>
                <c:ptCount val="50"/>
                <c:pt idx="0">
                  <c:v>7</c:v>
                </c:pt>
                <c:pt idx="1">
                  <c:v>8</c:v>
                </c:pt>
                <c:pt idx="2">
                  <c:v>6.67</c:v>
                </c:pt>
                <c:pt idx="3">
                  <c:v>6.6</c:v>
                </c:pt>
                <c:pt idx="4">
                  <c:v>5.8</c:v>
                </c:pt>
                <c:pt idx="5">
                  <c:v>8.33</c:v>
                </c:pt>
                <c:pt idx="6">
                  <c:v>5.71</c:v>
                </c:pt>
                <c:pt idx="7">
                  <c:v>5</c:v>
                </c:pt>
                <c:pt idx="8">
                  <c:v>6.67</c:v>
                </c:pt>
                <c:pt idx="9">
                  <c:v>6</c:v>
                </c:pt>
                <c:pt idx="10">
                  <c:v>6.36</c:v>
                </c:pt>
                <c:pt idx="11">
                  <c:v>5.83</c:v>
                </c:pt>
                <c:pt idx="12">
                  <c:v>6.92</c:v>
                </c:pt>
                <c:pt idx="13">
                  <c:v>6.43</c:v>
                </c:pt>
                <c:pt idx="14">
                  <c:v>6.67</c:v>
                </c:pt>
                <c:pt idx="15">
                  <c:v>5</c:v>
                </c:pt>
                <c:pt idx="16">
                  <c:v>7.06</c:v>
                </c:pt>
                <c:pt idx="17">
                  <c:v>6.11</c:v>
                </c:pt>
                <c:pt idx="18">
                  <c:v>6.32</c:v>
                </c:pt>
                <c:pt idx="19">
                  <c:v>5</c:v>
                </c:pt>
                <c:pt idx="20">
                  <c:v>5.24</c:v>
                </c:pt>
                <c:pt idx="21">
                  <c:v>5.91</c:v>
                </c:pt>
                <c:pt idx="22">
                  <c:v>6.52</c:v>
                </c:pt>
                <c:pt idx="23">
                  <c:v>5</c:v>
                </c:pt>
                <c:pt idx="24">
                  <c:v>6.8</c:v>
                </c:pt>
                <c:pt idx="25">
                  <c:v>6.54</c:v>
                </c:pt>
                <c:pt idx="26">
                  <c:v>6.67</c:v>
                </c:pt>
                <c:pt idx="27">
                  <c:v>5.71</c:v>
                </c:pt>
                <c:pt idx="28">
                  <c:v>5.86</c:v>
                </c:pt>
                <c:pt idx="29">
                  <c:v>6.67</c:v>
                </c:pt>
                <c:pt idx="30">
                  <c:v>7.42</c:v>
                </c:pt>
                <c:pt idx="31">
                  <c:v>5.94</c:v>
                </c:pt>
                <c:pt idx="32">
                  <c:v>5.15</c:v>
                </c:pt>
                <c:pt idx="33">
                  <c:v>6.18</c:v>
                </c:pt>
                <c:pt idx="34">
                  <c:v>5.43</c:v>
                </c:pt>
                <c:pt idx="35">
                  <c:v>6.39</c:v>
                </c:pt>
                <c:pt idx="36">
                  <c:v>6.76</c:v>
                </c:pt>
                <c:pt idx="37">
                  <c:v>7.11</c:v>
                </c:pt>
                <c:pt idx="38">
                  <c:v>6.15</c:v>
                </c:pt>
                <c:pt idx="39">
                  <c:v>5.5</c:v>
                </c:pt>
                <c:pt idx="40">
                  <c:v>6.1</c:v>
                </c:pt>
                <c:pt idx="41">
                  <c:v>5.48</c:v>
                </c:pt>
                <c:pt idx="42">
                  <c:v>6.74</c:v>
                </c:pt>
                <c:pt idx="43">
                  <c:v>5.91</c:v>
                </c:pt>
                <c:pt idx="44">
                  <c:v>6.22</c:v>
                </c:pt>
                <c:pt idx="45">
                  <c:v>5.22</c:v>
                </c:pt>
                <c:pt idx="46">
                  <c:v>6.17</c:v>
                </c:pt>
                <c:pt idx="47">
                  <c:v>5.83</c:v>
                </c:pt>
                <c:pt idx="48">
                  <c:v>5.92</c:v>
                </c:pt>
                <c:pt idx="49">
                  <c:v>6.2</c:v>
                </c:pt>
              </c:numCache>
            </c:numRef>
          </c:yVal>
          <c:smooth val="1"/>
          <c:extLst>
            <c:ext xmlns:c16="http://schemas.microsoft.com/office/drawing/2014/chart" uri="{C3380CC4-5D6E-409C-BE32-E72D297353CC}">
              <c16:uniqueId val="{00000000-5753-427F-983B-946396B573AC}"/>
            </c:ext>
          </c:extLst>
        </c:ser>
        <c:ser>
          <c:idx val="1"/>
          <c:order val="1"/>
          <c:tx>
            <c:strRef>
              <c:f>Sheet1!$C$1</c:f>
              <c:strCache>
                <c:ptCount val="1"/>
                <c:pt idx="0">
                  <c:v>Multibit_Stride 3</c:v>
                </c:pt>
              </c:strCache>
            </c:strRef>
          </c:tx>
          <c:spPr>
            <a:ln w="22225" cap="rnd">
              <a:solidFill>
                <a:schemeClr val="accent2"/>
              </a:solidFill>
            </a:ln>
            <a:effectLst>
              <a:glow rad="139700">
                <a:schemeClr val="accent2">
                  <a:satMod val="175000"/>
                  <a:alpha val="14000"/>
                </a:schemeClr>
              </a:glow>
            </a:effectLst>
          </c:spPr>
          <c:marker>
            <c:symbol val="none"/>
          </c:marker>
          <c:trendline>
            <c:spPr>
              <a:ln w="25400" cap="rnd">
                <a:solidFill>
                  <a:schemeClr val="accent2">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Sheet1!$C$2:$C$51</c:f>
              <c:numCache>
                <c:formatCode>General</c:formatCode>
                <c:ptCount val="50"/>
                <c:pt idx="0">
                  <c:v>0</c:v>
                </c:pt>
                <c:pt idx="1">
                  <c:v>5</c:v>
                </c:pt>
                <c:pt idx="2">
                  <c:v>3.33</c:v>
                </c:pt>
                <c:pt idx="3">
                  <c:v>5</c:v>
                </c:pt>
                <c:pt idx="4">
                  <c:v>4</c:v>
                </c:pt>
                <c:pt idx="5">
                  <c:v>1.67</c:v>
                </c:pt>
                <c:pt idx="6">
                  <c:v>2.86</c:v>
                </c:pt>
                <c:pt idx="7">
                  <c:v>5</c:v>
                </c:pt>
                <c:pt idx="8">
                  <c:v>3.33</c:v>
                </c:pt>
                <c:pt idx="9">
                  <c:v>4</c:v>
                </c:pt>
                <c:pt idx="10">
                  <c:v>4.55</c:v>
                </c:pt>
                <c:pt idx="11">
                  <c:v>3.33</c:v>
                </c:pt>
                <c:pt idx="12">
                  <c:v>4.62</c:v>
                </c:pt>
                <c:pt idx="13">
                  <c:v>3.57</c:v>
                </c:pt>
                <c:pt idx="14">
                  <c:v>3.33</c:v>
                </c:pt>
                <c:pt idx="15">
                  <c:v>3.12</c:v>
                </c:pt>
                <c:pt idx="16">
                  <c:v>3.53</c:v>
                </c:pt>
                <c:pt idx="17">
                  <c:v>3.89</c:v>
                </c:pt>
                <c:pt idx="18">
                  <c:v>4.21</c:v>
                </c:pt>
                <c:pt idx="19">
                  <c:v>1.5</c:v>
                </c:pt>
                <c:pt idx="20">
                  <c:v>3.33</c:v>
                </c:pt>
                <c:pt idx="21">
                  <c:v>3.18</c:v>
                </c:pt>
                <c:pt idx="22">
                  <c:v>3.04</c:v>
                </c:pt>
                <c:pt idx="23">
                  <c:v>3.33</c:v>
                </c:pt>
                <c:pt idx="24">
                  <c:v>2.8</c:v>
                </c:pt>
                <c:pt idx="25">
                  <c:v>3.46</c:v>
                </c:pt>
                <c:pt idx="26">
                  <c:v>4.4400000000000004</c:v>
                </c:pt>
                <c:pt idx="27">
                  <c:v>3.21</c:v>
                </c:pt>
                <c:pt idx="28">
                  <c:v>3.45</c:v>
                </c:pt>
                <c:pt idx="29">
                  <c:v>3</c:v>
                </c:pt>
                <c:pt idx="30">
                  <c:v>3.87</c:v>
                </c:pt>
                <c:pt idx="31">
                  <c:v>3.75</c:v>
                </c:pt>
                <c:pt idx="32">
                  <c:v>3.33</c:v>
                </c:pt>
                <c:pt idx="33">
                  <c:v>3.82</c:v>
                </c:pt>
                <c:pt idx="34">
                  <c:v>3.14</c:v>
                </c:pt>
                <c:pt idx="35">
                  <c:v>3.61</c:v>
                </c:pt>
                <c:pt idx="36">
                  <c:v>2.7</c:v>
                </c:pt>
                <c:pt idx="37">
                  <c:v>3.42</c:v>
                </c:pt>
                <c:pt idx="38">
                  <c:v>3.08</c:v>
                </c:pt>
                <c:pt idx="39">
                  <c:v>3.5</c:v>
                </c:pt>
                <c:pt idx="40">
                  <c:v>3.17</c:v>
                </c:pt>
                <c:pt idx="41">
                  <c:v>3.33</c:v>
                </c:pt>
                <c:pt idx="42">
                  <c:v>2.09</c:v>
                </c:pt>
                <c:pt idx="43">
                  <c:v>3.64</c:v>
                </c:pt>
                <c:pt idx="44">
                  <c:v>3.33</c:v>
                </c:pt>
                <c:pt idx="45">
                  <c:v>3.48</c:v>
                </c:pt>
                <c:pt idx="46">
                  <c:v>3.4</c:v>
                </c:pt>
                <c:pt idx="47">
                  <c:v>3.75</c:v>
                </c:pt>
                <c:pt idx="48">
                  <c:v>3.67</c:v>
                </c:pt>
                <c:pt idx="49">
                  <c:v>2.6</c:v>
                </c:pt>
              </c:numCache>
            </c:numRef>
          </c:yVal>
          <c:smooth val="1"/>
          <c:extLst>
            <c:ext xmlns:c16="http://schemas.microsoft.com/office/drawing/2014/chart" uri="{C3380CC4-5D6E-409C-BE32-E72D297353CC}">
              <c16:uniqueId val="{00000001-5753-427F-983B-946396B573AC}"/>
            </c:ext>
          </c:extLst>
        </c:ser>
        <c:ser>
          <c:idx val="2"/>
          <c:order val="2"/>
          <c:tx>
            <c:strRef>
              <c:f>Sheet1!$D$1</c:f>
              <c:strCache>
                <c:ptCount val="1"/>
                <c:pt idx="0">
                  <c:v>Multibit_Stride 4</c:v>
                </c:pt>
              </c:strCache>
            </c:strRef>
          </c:tx>
          <c:spPr>
            <a:ln w="22225" cap="rnd">
              <a:solidFill>
                <a:schemeClr val="accent3"/>
              </a:solidFill>
            </a:ln>
            <a:effectLst>
              <a:glow rad="139700">
                <a:schemeClr val="accent3">
                  <a:satMod val="175000"/>
                  <a:alpha val="14000"/>
                </a:schemeClr>
              </a:glow>
            </a:effectLst>
          </c:spPr>
          <c:marker>
            <c:symbol val="none"/>
          </c:marker>
          <c:trendline>
            <c:spPr>
              <a:ln w="25400" cap="rnd">
                <a:solidFill>
                  <a:schemeClr val="accent3">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Sheet1!$D$2:$D$51</c:f>
              <c:numCache>
                <c:formatCode>General</c:formatCode>
                <c:ptCount val="50"/>
                <c:pt idx="0">
                  <c:v>2</c:v>
                </c:pt>
                <c:pt idx="1">
                  <c:v>0</c:v>
                </c:pt>
                <c:pt idx="2">
                  <c:v>3.33</c:v>
                </c:pt>
                <c:pt idx="3">
                  <c:v>4.5</c:v>
                </c:pt>
                <c:pt idx="4">
                  <c:v>4</c:v>
                </c:pt>
                <c:pt idx="5">
                  <c:v>3.33</c:v>
                </c:pt>
                <c:pt idx="6">
                  <c:v>2.86</c:v>
                </c:pt>
                <c:pt idx="7">
                  <c:v>3.75</c:v>
                </c:pt>
                <c:pt idx="8">
                  <c:v>2.2200000000000002</c:v>
                </c:pt>
                <c:pt idx="9">
                  <c:v>3</c:v>
                </c:pt>
                <c:pt idx="10">
                  <c:v>3.64</c:v>
                </c:pt>
                <c:pt idx="11">
                  <c:v>1.67</c:v>
                </c:pt>
                <c:pt idx="12">
                  <c:v>2.31</c:v>
                </c:pt>
                <c:pt idx="13">
                  <c:v>1.43</c:v>
                </c:pt>
                <c:pt idx="14">
                  <c:v>2</c:v>
                </c:pt>
                <c:pt idx="15">
                  <c:v>3.13</c:v>
                </c:pt>
                <c:pt idx="16">
                  <c:v>2.35</c:v>
                </c:pt>
                <c:pt idx="17">
                  <c:v>1.67</c:v>
                </c:pt>
                <c:pt idx="18">
                  <c:v>2.63</c:v>
                </c:pt>
                <c:pt idx="19">
                  <c:v>2.5</c:v>
                </c:pt>
                <c:pt idx="20">
                  <c:v>2.38</c:v>
                </c:pt>
                <c:pt idx="21">
                  <c:v>3.64</c:v>
                </c:pt>
                <c:pt idx="22">
                  <c:v>2.17</c:v>
                </c:pt>
                <c:pt idx="23">
                  <c:v>2.08</c:v>
                </c:pt>
                <c:pt idx="24">
                  <c:v>2.8</c:v>
                </c:pt>
                <c:pt idx="25">
                  <c:v>2.69</c:v>
                </c:pt>
                <c:pt idx="26">
                  <c:v>2.59</c:v>
                </c:pt>
                <c:pt idx="27">
                  <c:v>2.14</c:v>
                </c:pt>
                <c:pt idx="28">
                  <c:v>3.45</c:v>
                </c:pt>
                <c:pt idx="29">
                  <c:v>4</c:v>
                </c:pt>
                <c:pt idx="30">
                  <c:v>2.58</c:v>
                </c:pt>
                <c:pt idx="31">
                  <c:v>3.44</c:v>
                </c:pt>
                <c:pt idx="32">
                  <c:v>2.42</c:v>
                </c:pt>
                <c:pt idx="33">
                  <c:v>2.94</c:v>
                </c:pt>
                <c:pt idx="34">
                  <c:v>4.29</c:v>
                </c:pt>
                <c:pt idx="35">
                  <c:v>3.61</c:v>
                </c:pt>
                <c:pt idx="36">
                  <c:v>2.97</c:v>
                </c:pt>
                <c:pt idx="37">
                  <c:v>4.74</c:v>
                </c:pt>
                <c:pt idx="38">
                  <c:v>3.59</c:v>
                </c:pt>
                <c:pt idx="39">
                  <c:v>1.75</c:v>
                </c:pt>
                <c:pt idx="40">
                  <c:v>2.44</c:v>
                </c:pt>
                <c:pt idx="41">
                  <c:v>2.14</c:v>
                </c:pt>
                <c:pt idx="42">
                  <c:v>2.79</c:v>
                </c:pt>
                <c:pt idx="43">
                  <c:v>1.82</c:v>
                </c:pt>
                <c:pt idx="44">
                  <c:v>2.44</c:v>
                </c:pt>
                <c:pt idx="45">
                  <c:v>3.04</c:v>
                </c:pt>
                <c:pt idx="46">
                  <c:v>3.19</c:v>
                </c:pt>
                <c:pt idx="47">
                  <c:v>2.08</c:v>
                </c:pt>
                <c:pt idx="48">
                  <c:v>2.04</c:v>
                </c:pt>
                <c:pt idx="49">
                  <c:v>3.2</c:v>
                </c:pt>
              </c:numCache>
            </c:numRef>
          </c:yVal>
          <c:smooth val="1"/>
          <c:extLst>
            <c:ext xmlns:c16="http://schemas.microsoft.com/office/drawing/2014/chart" uri="{C3380CC4-5D6E-409C-BE32-E72D297353CC}">
              <c16:uniqueId val="{00000002-5753-427F-983B-946396B573AC}"/>
            </c:ext>
          </c:extLst>
        </c:ser>
        <c:dLbls>
          <c:showLegendKey val="0"/>
          <c:showVal val="0"/>
          <c:showCatName val="0"/>
          <c:showSerName val="0"/>
          <c:showPercent val="0"/>
          <c:showBubbleSize val="0"/>
        </c:dLbls>
        <c:axId val="605911584"/>
        <c:axId val="609823936"/>
      </c:scatterChart>
      <c:valAx>
        <c:axId val="605911584"/>
        <c:scaling>
          <c:orientation val="minMax"/>
          <c:max val="5000"/>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#IPs to lookup </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09823936"/>
        <c:crosses val="autoZero"/>
        <c:crossBetween val="midCat"/>
      </c:valAx>
      <c:valAx>
        <c:axId val="609823936"/>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Time [</a:t>
                </a:r>
                <a:r>
                  <a:rPr lang="el-GR"/>
                  <a:t>μ</a:t>
                </a:r>
                <a:r>
                  <a:rPr lang="en-US"/>
                  <a:t>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05911584"/>
        <c:crosses val="autoZero"/>
        <c:crossBetween val="midCat"/>
      </c:valAx>
      <c:spPr>
        <a:noFill/>
        <a:ln>
          <a:noFill/>
        </a:ln>
        <a:effectLst/>
      </c:spPr>
    </c:plotArea>
    <c:legend>
      <c:legendPos val="t"/>
      <c:layout>
        <c:manualLayout>
          <c:xMode val="edge"/>
          <c:yMode val="edge"/>
          <c:x val="0.77311064439777311"/>
          <c:y val="3.4136390056589513E-2"/>
          <c:w val="0.20561387505515549"/>
          <c:h val="0.2398663978770211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Average timing graph</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6.6776195810338168E-2"/>
          <c:y val="8.2168299937553479E-2"/>
          <c:w val="0.90320821659353745"/>
          <c:h val="0.80099589162956009"/>
        </c:manualLayout>
      </c:layout>
      <c:scatterChart>
        <c:scatterStyle val="smoothMarker"/>
        <c:varyColors val="0"/>
        <c:ser>
          <c:idx val="0"/>
          <c:order val="0"/>
          <c:tx>
            <c:strRef>
              <c:f>Sheet1!$B$1</c:f>
              <c:strCache>
                <c:ptCount val="1"/>
                <c:pt idx="0">
                  <c:v>Unibit</c:v>
                </c:pt>
              </c:strCache>
            </c:strRef>
          </c:tx>
          <c:spPr>
            <a:ln w="22225" cap="rnd">
              <a:solidFill>
                <a:schemeClr val="accent1"/>
              </a:solidFill>
            </a:ln>
            <a:effectLst>
              <a:glow rad="139700">
                <a:schemeClr val="accent1">
                  <a:satMod val="175000"/>
                  <a:alpha val="14000"/>
                </a:schemeClr>
              </a:glow>
            </a:effectLst>
          </c:spPr>
          <c:marker>
            <c:symbol val="none"/>
          </c:marker>
          <c:trendline>
            <c:spPr>
              <a:ln w="25400" cap="rnd">
                <a:solidFill>
                  <a:schemeClr val="accent1">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Sheet1!$B$2:$B$51</c:f>
              <c:numCache>
                <c:formatCode>General</c:formatCode>
                <c:ptCount val="50"/>
                <c:pt idx="0">
                  <c:v>7</c:v>
                </c:pt>
                <c:pt idx="1">
                  <c:v>8</c:v>
                </c:pt>
                <c:pt idx="2">
                  <c:v>6.67</c:v>
                </c:pt>
                <c:pt idx="3">
                  <c:v>6.6</c:v>
                </c:pt>
                <c:pt idx="4">
                  <c:v>5.8</c:v>
                </c:pt>
                <c:pt idx="5">
                  <c:v>8.33</c:v>
                </c:pt>
                <c:pt idx="6">
                  <c:v>5.71</c:v>
                </c:pt>
                <c:pt idx="7">
                  <c:v>5</c:v>
                </c:pt>
                <c:pt idx="8">
                  <c:v>6.67</c:v>
                </c:pt>
                <c:pt idx="9">
                  <c:v>6</c:v>
                </c:pt>
                <c:pt idx="10">
                  <c:v>6.36</c:v>
                </c:pt>
                <c:pt idx="11">
                  <c:v>5.83</c:v>
                </c:pt>
                <c:pt idx="12">
                  <c:v>6.92</c:v>
                </c:pt>
                <c:pt idx="13">
                  <c:v>6.43</c:v>
                </c:pt>
                <c:pt idx="14">
                  <c:v>6.67</c:v>
                </c:pt>
                <c:pt idx="15">
                  <c:v>5</c:v>
                </c:pt>
                <c:pt idx="16">
                  <c:v>7.06</c:v>
                </c:pt>
                <c:pt idx="17">
                  <c:v>6.11</c:v>
                </c:pt>
                <c:pt idx="18">
                  <c:v>6.32</c:v>
                </c:pt>
                <c:pt idx="19">
                  <c:v>5</c:v>
                </c:pt>
                <c:pt idx="20">
                  <c:v>5.24</c:v>
                </c:pt>
                <c:pt idx="21">
                  <c:v>5.91</c:v>
                </c:pt>
                <c:pt idx="22">
                  <c:v>6.52</c:v>
                </c:pt>
                <c:pt idx="23">
                  <c:v>5</c:v>
                </c:pt>
                <c:pt idx="24">
                  <c:v>6.8</c:v>
                </c:pt>
                <c:pt idx="25">
                  <c:v>6.54</c:v>
                </c:pt>
                <c:pt idx="26">
                  <c:v>6.67</c:v>
                </c:pt>
                <c:pt idx="27">
                  <c:v>5.71</c:v>
                </c:pt>
                <c:pt idx="28">
                  <c:v>5.86</c:v>
                </c:pt>
                <c:pt idx="29">
                  <c:v>6.67</c:v>
                </c:pt>
                <c:pt idx="30">
                  <c:v>7.42</c:v>
                </c:pt>
                <c:pt idx="31">
                  <c:v>5.94</c:v>
                </c:pt>
                <c:pt idx="32">
                  <c:v>5.15</c:v>
                </c:pt>
                <c:pt idx="33">
                  <c:v>6.18</c:v>
                </c:pt>
                <c:pt idx="34">
                  <c:v>5.43</c:v>
                </c:pt>
                <c:pt idx="35">
                  <c:v>6.39</c:v>
                </c:pt>
                <c:pt idx="36">
                  <c:v>6.76</c:v>
                </c:pt>
                <c:pt idx="37">
                  <c:v>7.11</c:v>
                </c:pt>
                <c:pt idx="38">
                  <c:v>6.15</c:v>
                </c:pt>
                <c:pt idx="39">
                  <c:v>5.5</c:v>
                </c:pt>
                <c:pt idx="40">
                  <c:v>6.1</c:v>
                </c:pt>
                <c:pt idx="41">
                  <c:v>5.48</c:v>
                </c:pt>
                <c:pt idx="42">
                  <c:v>6.74</c:v>
                </c:pt>
                <c:pt idx="43">
                  <c:v>5.91</c:v>
                </c:pt>
                <c:pt idx="44">
                  <c:v>6.22</c:v>
                </c:pt>
                <c:pt idx="45">
                  <c:v>5.22</c:v>
                </c:pt>
                <c:pt idx="46">
                  <c:v>6.17</c:v>
                </c:pt>
                <c:pt idx="47">
                  <c:v>5.83</c:v>
                </c:pt>
                <c:pt idx="48">
                  <c:v>5.92</c:v>
                </c:pt>
                <c:pt idx="49">
                  <c:v>6.2</c:v>
                </c:pt>
              </c:numCache>
            </c:numRef>
          </c:yVal>
          <c:smooth val="1"/>
          <c:extLst>
            <c:ext xmlns:c16="http://schemas.microsoft.com/office/drawing/2014/chart" uri="{C3380CC4-5D6E-409C-BE32-E72D297353CC}">
              <c16:uniqueId val="{00000000-5753-427F-983B-946396B573AC}"/>
            </c:ext>
          </c:extLst>
        </c:ser>
        <c:ser>
          <c:idx val="1"/>
          <c:order val="1"/>
          <c:tx>
            <c:strRef>
              <c:f>Sheet1!$C$1</c:f>
              <c:strCache>
                <c:ptCount val="1"/>
                <c:pt idx="0">
                  <c:v>Multibit_Stride 3</c:v>
                </c:pt>
              </c:strCache>
            </c:strRef>
          </c:tx>
          <c:spPr>
            <a:ln w="22225" cap="rnd">
              <a:solidFill>
                <a:schemeClr val="accent2"/>
              </a:solidFill>
            </a:ln>
            <a:effectLst>
              <a:glow rad="139700">
                <a:schemeClr val="accent2">
                  <a:satMod val="175000"/>
                  <a:alpha val="14000"/>
                </a:schemeClr>
              </a:glow>
            </a:effectLst>
          </c:spPr>
          <c:marker>
            <c:symbol val="none"/>
          </c:marker>
          <c:trendline>
            <c:spPr>
              <a:ln w="25400" cap="rnd">
                <a:solidFill>
                  <a:schemeClr val="accent2">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Sheet1!$C$2:$C$51</c:f>
              <c:numCache>
                <c:formatCode>General</c:formatCode>
                <c:ptCount val="50"/>
                <c:pt idx="0">
                  <c:v>0</c:v>
                </c:pt>
                <c:pt idx="1">
                  <c:v>5</c:v>
                </c:pt>
                <c:pt idx="2">
                  <c:v>3.33</c:v>
                </c:pt>
                <c:pt idx="3">
                  <c:v>5</c:v>
                </c:pt>
                <c:pt idx="4">
                  <c:v>4</c:v>
                </c:pt>
                <c:pt idx="5">
                  <c:v>1.67</c:v>
                </c:pt>
                <c:pt idx="6">
                  <c:v>2.86</c:v>
                </c:pt>
                <c:pt idx="7">
                  <c:v>5</c:v>
                </c:pt>
                <c:pt idx="8">
                  <c:v>3.33</c:v>
                </c:pt>
                <c:pt idx="9">
                  <c:v>4</c:v>
                </c:pt>
                <c:pt idx="10">
                  <c:v>4.55</c:v>
                </c:pt>
                <c:pt idx="11">
                  <c:v>3.33</c:v>
                </c:pt>
                <c:pt idx="12">
                  <c:v>4.62</c:v>
                </c:pt>
                <c:pt idx="13">
                  <c:v>3.57</c:v>
                </c:pt>
                <c:pt idx="14">
                  <c:v>3.33</c:v>
                </c:pt>
                <c:pt idx="15">
                  <c:v>3.12</c:v>
                </c:pt>
                <c:pt idx="16">
                  <c:v>3.53</c:v>
                </c:pt>
                <c:pt idx="17">
                  <c:v>3.89</c:v>
                </c:pt>
                <c:pt idx="18">
                  <c:v>4.21</c:v>
                </c:pt>
                <c:pt idx="19">
                  <c:v>1.5</c:v>
                </c:pt>
                <c:pt idx="20">
                  <c:v>3.33</c:v>
                </c:pt>
                <c:pt idx="21">
                  <c:v>3.18</c:v>
                </c:pt>
                <c:pt idx="22">
                  <c:v>3.04</c:v>
                </c:pt>
                <c:pt idx="23">
                  <c:v>3.33</c:v>
                </c:pt>
                <c:pt idx="24">
                  <c:v>2.8</c:v>
                </c:pt>
                <c:pt idx="25">
                  <c:v>3.46</c:v>
                </c:pt>
                <c:pt idx="26">
                  <c:v>4.4400000000000004</c:v>
                </c:pt>
                <c:pt idx="27">
                  <c:v>3.21</c:v>
                </c:pt>
                <c:pt idx="28">
                  <c:v>3.45</c:v>
                </c:pt>
                <c:pt idx="29">
                  <c:v>3</c:v>
                </c:pt>
                <c:pt idx="30">
                  <c:v>3.87</c:v>
                </c:pt>
                <c:pt idx="31">
                  <c:v>3.75</c:v>
                </c:pt>
                <c:pt idx="32">
                  <c:v>3.33</c:v>
                </c:pt>
                <c:pt idx="33">
                  <c:v>3.82</c:v>
                </c:pt>
                <c:pt idx="34">
                  <c:v>3.14</c:v>
                </c:pt>
                <c:pt idx="35">
                  <c:v>3.61</c:v>
                </c:pt>
                <c:pt idx="36">
                  <c:v>2.7</c:v>
                </c:pt>
                <c:pt idx="37">
                  <c:v>3.42</c:v>
                </c:pt>
                <c:pt idx="38">
                  <c:v>3.08</c:v>
                </c:pt>
                <c:pt idx="39">
                  <c:v>3.5</c:v>
                </c:pt>
                <c:pt idx="40">
                  <c:v>3.17</c:v>
                </c:pt>
                <c:pt idx="41">
                  <c:v>3.33</c:v>
                </c:pt>
                <c:pt idx="42">
                  <c:v>2.09</c:v>
                </c:pt>
                <c:pt idx="43">
                  <c:v>3.64</c:v>
                </c:pt>
                <c:pt idx="44">
                  <c:v>3.33</c:v>
                </c:pt>
                <c:pt idx="45">
                  <c:v>3.48</c:v>
                </c:pt>
                <c:pt idx="46">
                  <c:v>3.4</c:v>
                </c:pt>
                <c:pt idx="47">
                  <c:v>3.75</c:v>
                </c:pt>
                <c:pt idx="48">
                  <c:v>3.67</c:v>
                </c:pt>
                <c:pt idx="49">
                  <c:v>2.6</c:v>
                </c:pt>
              </c:numCache>
            </c:numRef>
          </c:yVal>
          <c:smooth val="1"/>
          <c:extLst>
            <c:ext xmlns:c16="http://schemas.microsoft.com/office/drawing/2014/chart" uri="{C3380CC4-5D6E-409C-BE32-E72D297353CC}">
              <c16:uniqueId val="{00000001-5753-427F-983B-946396B573AC}"/>
            </c:ext>
          </c:extLst>
        </c:ser>
        <c:ser>
          <c:idx val="2"/>
          <c:order val="2"/>
          <c:tx>
            <c:strRef>
              <c:f>Sheet1!$D$1</c:f>
              <c:strCache>
                <c:ptCount val="1"/>
                <c:pt idx="0">
                  <c:v>Multibit_Stride 4</c:v>
                </c:pt>
              </c:strCache>
            </c:strRef>
          </c:tx>
          <c:spPr>
            <a:ln w="22225" cap="rnd">
              <a:solidFill>
                <a:schemeClr val="accent3"/>
              </a:solidFill>
            </a:ln>
            <a:effectLst>
              <a:glow rad="139700">
                <a:schemeClr val="accent3">
                  <a:satMod val="175000"/>
                  <a:alpha val="14000"/>
                </a:schemeClr>
              </a:glow>
            </a:effectLst>
          </c:spPr>
          <c:marker>
            <c:symbol val="none"/>
          </c:marker>
          <c:trendline>
            <c:spPr>
              <a:ln w="25400" cap="rnd">
                <a:solidFill>
                  <a:schemeClr val="accent3">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Sheet1!$D$2:$D$51</c:f>
              <c:numCache>
                <c:formatCode>General</c:formatCode>
                <c:ptCount val="50"/>
                <c:pt idx="0">
                  <c:v>2</c:v>
                </c:pt>
                <c:pt idx="1">
                  <c:v>0</c:v>
                </c:pt>
                <c:pt idx="2">
                  <c:v>3.33</c:v>
                </c:pt>
                <c:pt idx="3">
                  <c:v>4.5</c:v>
                </c:pt>
                <c:pt idx="4">
                  <c:v>4</c:v>
                </c:pt>
                <c:pt idx="5">
                  <c:v>3.33</c:v>
                </c:pt>
                <c:pt idx="6">
                  <c:v>2.86</c:v>
                </c:pt>
                <c:pt idx="7">
                  <c:v>3.75</c:v>
                </c:pt>
                <c:pt idx="8">
                  <c:v>2.2200000000000002</c:v>
                </c:pt>
                <c:pt idx="9">
                  <c:v>3</c:v>
                </c:pt>
                <c:pt idx="10">
                  <c:v>3.64</c:v>
                </c:pt>
                <c:pt idx="11">
                  <c:v>1.67</c:v>
                </c:pt>
                <c:pt idx="12">
                  <c:v>2.31</c:v>
                </c:pt>
                <c:pt idx="13">
                  <c:v>1.43</c:v>
                </c:pt>
                <c:pt idx="14">
                  <c:v>2</c:v>
                </c:pt>
                <c:pt idx="15">
                  <c:v>3.13</c:v>
                </c:pt>
                <c:pt idx="16">
                  <c:v>2.35</c:v>
                </c:pt>
                <c:pt idx="17">
                  <c:v>1.67</c:v>
                </c:pt>
                <c:pt idx="18">
                  <c:v>2.63</c:v>
                </c:pt>
                <c:pt idx="19">
                  <c:v>2.5</c:v>
                </c:pt>
                <c:pt idx="20">
                  <c:v>2.38</c:v>
                </c:pt>
                <c:pt idx="21">
                  <c:v>3.64</c:v>
                </c:pt>
                <c:pt idx="22">
                  <c:v>2.17</c:v>
                </c:pt>
                <c:pt idx="23">
                  <c:v>2.08</c:v>
                </c:pt>
                <c:pt idx="24">
                  <c:v>2.8</c:v>
                </c:pt>
                <c:pt idx="25">
                  <c:v>2.69</c:v>
                </c:pt>
                <c:pt idx="26">
                  <c:v>2.59</c:v>
                </c:pt>
                <c:pt idx="27">
                  <c:v>2.14</c:v>
                </c:pt>
                <c:pt idx="28">
                  <c:v>3.45</c:v>
                </c:pt>
                <c:pt idx="29">
                  <c:v>4</c:v>
                </c:pt>
                <c:pt idx="30">
                  <c:v>2.58</c:v>
                </c:pt>
                <c:pt idx="31">
                  <c:v>3.44</c:v>
                </c:pt>
                <c:pt idx="32">
                  <c:v>2.42</c:v>
                </c:pt>
                <c:pt idx="33">
                  <c:v>2.94</c:v>
                </c:pt>
                <c:pt idx="34">
                  <c:v>4.29</c:v>
                </c:pt>
                <c:pt idx="35">
                  <c:v>3.61</c:v>
                </c:pt>
                <c:pt idx="36">
                  <c:v>2.97</c:v>
                </c:pt>
                <c:pt idx="37">
                  <c:v>4.74</c:v>
                </c:pt>
                <c:pt idx="38">
                  <c:v>3.59</c:v>
                </c:pt>
                <c:pt idx="39">
                  <c:v>1.75</c:v>
                </c:pt>
                <c:pt idx="40">
                  <c:v>2.44</c:v>
                </c:pt>
                <c:pt idx="41">
                  <c:v>2.14</c:v>
                </c:pt>
                <c:pt idx="42">
                  <c:v>2.79</c:v>
                </c:pt>
                <c:pt idx="43">
                  <c:v>1.82</c:v>
                </c:pt>
                <c:pt idx="44">
                  <c:v>2.44</c:v>
                </c:pt>
                <c:pt idx="45">
                  <c:v>3.04</c:v>
                </c:pt>
                <c:pt idx="46">
                  <c:v>3.19</c:v>
                </c:pt>
                <c:pt idx="47">
                  <c:v>2.08</c:v>
                </c:pt>
                <c:pt idx="48">
                  <c:v>2.04</c:v>
                </c:pt>
                <c:pt idx="49">
                  <c:v>3.2</c:v>
                </c:pt>
              </c:numCache>
            </c:numRef>
          </c:yVal>
          <c:smooth val="1"/>
          <c:extLst>
            <c:ext xmlns:c16="http://schemas.microsoft.com/office/drawing/2014/chart" uri="{C3380CC4-5D6E-409C-BE32-E72D297353CC}">
              <c16:uniqueId val="{00000002-5753-427F-983B-946396B573AC}"/>
            </c:ext>
          </c:extLst>
        </c:ser>
        <c:dLbls>
          <c:showLegendKey val="0"/>
          <c:showVal val="0"/>
          <c:showCatName val="0"/>
          <c:showSerName val="0"/>
          <c:showPercent val="0"/>
          <c:showBubbleSize val="0"/>
        </c:dLbls>
        <c:axId val="605911584"/>
        <c:axId val="609823936"/>
      </c:scatterChart>
      <c:valAx>
        <c:axId val="605911584"/>
        <c:scaling>
          <c:orientation val="minMax"/>
          <c:max val="5000"/>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#IPs to lookup </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09823936"/>
        <c:crosses val="autoZero"/>
        <c:crossBetween val="midCat"/>
      </c:valAx>
      <c:valAx>
        <c:axId val="609823936"/>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Time [</a:t>
                </a:r>
                <a:r>
                  <a:rPr lang="el-GR"/>
                  <a:t>μ</a:t>
                </a:r>
                <a:r>
                  <a:rPr lang="en-US"/>
                  <a:t>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05911584"/>
        <c:crosses val="autoZero"/>
        <c:crossBetween val="midCat"/>
      </c:valAx>
      <c:spPr>
        <a:noFill/>
        <a:ln>
          <a:noFill/>
        </a:ln>
        <a:effectLst/>
      </c:spPr>
    </c:plotArea>
    <c:legend>
      <c:legendPos val="t"/>
      <c:layout>
        <c:manualLayout>
          <c:xMode val="edge"/>
          <c:yMode val="edge"/>
          <c:x val="0.77311064439777311"/>
          <c:y val="3.4136390056589513E-2"/>
          <c:w val="0.20561387505515549"/>
          <c:h val="0.2398663978770211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Cumulative Timing</a:t>
            </a:r>
            <a:r>
              <a:rPr lang="en-US" baseline="0"/>
              <a:t> graph</a:t>
            </a:r>
            <a:endParaRPr lang="en-US"/>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4.9291654829199741E-2"/>
          <c:y val="8.2168299937553479E-2"/>
          <c:w val="0.90320821659353745"/>
          <c:h val="0.80099589162956009"/>
        </c:manualLayout>
      </c:layout>
      <c:scatterChart>
        <c:scatterStyle val="smoothMarker"/>
        <c:varyColors val="0"/>
        <c:ser>
          <c:idx val="0"/>
          <c:order val="0"/>
          <c:tx>
            <c:strRef>
              <c:f>Sheet1!$B$1</c:f>
              <c:strCache>
                <c:ptCount val="1"/>
                <c:pt idx="0">
                  <c:v>Unibit</c:v>
                </c:pt>
              </c:strCache>
            </c:strRef>
          </c:tx>
          <c:spPr>
            <a:ln w="22225" cap="rnd">
              <a:solidFill>
                <a:schemeClr val="accent1"/>
              </a:solidFill>
            </a:ln>
            <a:effectLst>
              <a:glow rad="139700">
                <a:schemeClr val="accent1">
                  <a:satMod val="175000"/>
                  <a:alpha val="14000"/>
                </a:schemeClr>
              </a:glow>
            </a:effectLst>
          </c:spPr>
          <c:marker>
            <c:symbol val="none"/>
          </c:marker>
          <c:trendline>
            <c:spPr>
              <a:ln w="25400" cap="rnd">
                <a:solidFill>
                  <a:schemeClr val="accent1">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Sheet1!$B$2:$B$51</c:f>
              <c:numCache>
                <c:formatCode>General</c:formatCode>
                <c:ptCount val="50"/>
                <c:pt idx="0">
                  <c:v>0</c:v>
                </c:pt>
                <c:pt idx="1">
                  <c:v>0</c:v>
                </c:pt>
                <c:pt idx="2">
                  <c:v>2</c:v>
                </c:pt>
                <c:pt idx="3">
                  <c:v>2.0009999999999999</c:v>
                </c:pt>
                <c:pt idx="4">
                  <c:v>2</c:v>
                </c:pt>
                <c:pt idx="5">
                  <c:v>5</c:v>
                </c:pt>
                <c:pt idx="6">
                  <c:v>6</c:v>
                </c:pt>
                <c:pt idx="7">
                  <c:v>5.0010000000000003</c:v>
                </c:pt>
                <c:pt idx="8">
                  <c:v>4</c:v>
                </c:pt>
                <c:pt idx="9">
                  <c:v>8.0009999999999994</c:v>
                </c:pt>
                <c:pt idx="10">
                  <c:v>8.0009999999999994</c:v>
                </c:pt>
                <c:pt idx="11">
                  <c:v>7</c:v>
                </c:pt>
                <c:pt idx="12">
                  <c:v>7</c:v>
                </c:pt>
                <c:pt idx="13">
                  <c:v>10</c:v>
                </c:pt>
                <c:pt idx="14">
                  <c:v>9.0009999999999994</c:v>
                </c:pt>
                <c:pt idx="15">
                  <c:v>12.000999999999999</c:v>
                </c:pt>
                <c:pt idx="16">
                  <c:v>9.0009999999999994</c:v>
                </c:pt>
                <c:pt idx="17">
                  <c:v>8</c:v>
                </c:pt>
                <c:pt idx="18">
                  <c:v>11.000999999999999</c:v>
                </c:pt>
                <c:pt idx="19">
                  <c:v>15.000999999999999</c:v>
                </c:pt>
                <c:pt idx="20">
                  <c:v>13.000999999999999</c:v>
                </c:pt>
                <c:pt idx="21">
                  <c:v>12.000999999999999</c:v>
                </c:pt>
                <c:pt idx="22">
                  <c:v>19.001000000000001</c:v>
                </c:pt>
                <c:pt idx="23">
                  <c:v>16.001000000000001</c:v>
                </c:pt>
                <c:pt idx="24">
                  <c:v>15.000999999999999</c:v>
                </c:pt>
                <c:pt idx="25">
                  <c:v>13.000999999999999</c:v>
                </c:pt>
                <c:pt idx="26">
                  <c:v>15.000999999999999</c:v>
                </c:pt>
                <c:pt idx="27">
                  <c:v>18.001000000000001</c:v>
                </c:pt>
                <c:pt idx="28">
                  <c:v>26.001000000000001</c:v>
                </c:pt>
                <c:pt idx="29">
                  <c:v>33.002000000000002</c:v>
                </c:pt>
                <c:pt idx="30">
                  <c:v>27.001000000000001</c:v>
                </c:pt>
                <c:pt idx="31">
                  <c:v>22.001000000000001</c:v>
                </c:pt>
                <c:pt idx="32">
                  <c:v>28.001999999999999</c:v>
                </c:pt>
                <c:pt idx="33">
                  <c:v>31.001999999999999</c:v>
                </c:pt>
                <c:pt idx="34">
                  <c:v>26.001999999999999</c:v>
                </c:pt>
                <c:pt idx="35">
                  <c:v>27.001000000000001</c:v>
                </c:pt>
                <c:pt idx="36">
                  <c:v>29.001999999999999</c:v>
                </c:pt>
                <c:pt idx="37">
                  <c:v>39.002000000000002</c:v>
                </c:pt>
                <c:pt idx="38">
                  <c:v>30.001999999999999</c:v>
                </c:pt>
                <c:pt idx="39">
                  <c:v>30.001999999999999</c:v>
                </c:pt>
                <c:pt idx="40">
                  <c:v>34.002000000000002</c:v>
                </c:pt>
                <c:pt idx="41">
                  <c:v>41.003</c:v>
                </c:pt>
                <c:pt idx="42">
                  <c:v>32.002000000000002</c:v>
                </c:pt>
                <c:pt idx="43">
                  <c:v>33.002000000000002</c:v>
                </c:pt>
                <c:pt idx="44">
                  <c:v>35.002000000000002</c:v>
                </c:pt>
                <c:pt idx="45">
                  <c:v>47.003</c:v>
                </c:pt>
                <c:pt idx="46">
                  <c:v>29.001999999999999</c:v>
                </c:pt>
                <c:pt idx="47">
                  <c:v>33.002000000000002</c:v>
                </c:pt>
                <c:pt idx="48">
                  <c:v>34.002000000000002</c:v>
                </c:pt>
                <c:pt idx="49">
                  <c:v>42.002000000000002</c:v>
                </c:pt>
              </c:numCache>
            </c:numRef>
          </c:yVal>
          <c:smooth val="1"/>
          <c:extLst>
            <c:ext xmlns:c16="http://schemas.microsoft.com/office/drawing/2014/chart" uri="{C3380CC4-5D6E-409C-BE32-E72D297353CC}">
              <c16:uniqueId val="{00000000-5753-427F-983B-946396B573AC}"/>
            </c:ext>
          </c:extLst>
        </c:ser>
        <c:ser>
          <c:idx val="1"/>
          <c:order val="1"/>
          <c:tx>
            <c:strRef>
              <c:f>Sheet1!$C$1</c:f>
              <c:strCache>
                <c:ptCount val="1"/>
                <c:pt idx="0">
                  <c:v>Multibit_Stride 3</c:v>
                </c:pt>
              </c:strCache>
            </c:strRef>
          </c:tx>
          <c:spPr>
            <a:ln w="22225" cap="rnd">
              <a:solidFill>
                <a:schemeClr val="accent2"/>
              </a:solidFill>
            </a:ln>
            <a:effectLst>
              <a:glow rad="139700">
                <a:schemeClr val="accent2">
                  <a:satMod val="175000"/>
                  <a:alpha val="14000"/>
                </a:schemeClr>
              </a:glow>
            </a:effectLst>
          </c:spPr>
          <c:marker>
            <c:symbol val="none"/>
          </c:marker>
          <c:trendline>
            <c:spPr>
              <a:ln w="25400" cap="rnd">
                <a:solidFill>
                  <a:schemeClr val="accent2">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Sheet1!$C$2:$C$51</c:f>
              <c:numCache>
                <c:formatCode>General</c:formatCode>
                <c:ptCount val="50"/>
                <c:pt idx="0">
                  <c:v>0</c:v>
                </c:pt>
                <c:pt idx="1">
                  <c:v>1</c:v>
                </c:pt>
                <c:pt idx="2">
                  <c:v>2</c:v>
                </c:pt>
                <c:pt idx="3">
                  <c:v>2</c:v>
                </c:pt>
                <c:pt idx="4">
                  <c:v>3</c:v>
                </c:pt>
                <c:pt idx="5">
                  <c:v>3</c:v>
                </c:pt>
                <c:pt idx="6">
                  <c:v>3</c:v>
                </c:pt>
                <c:pt idx="7">
                  <c:v>1</c:v>
                </c:pt>
                <c:pt idx="8">
                  <c:v>3</c:v>
                </c:pt>
                <c:pt idx="9">
                  <c:v>2</c:v>
                </c:pt>
                <c:pt idx="10">
                  <c:v>5</c:v>
                </c:pt>
                <c:pt idx="11">
                  <c:v>5</c:v>
                </c:pt>
                <c:pt idx="12">
                  <c:v>5</c:v>
                </c:pt>
                <c:pt idx="13">
                  <c:v>6</c:v>
                </c:pt>
                <c:pt idx="14">
                  <c:v>3</c:v>
                </c:pt>
                <c:pt idx="15">
                  <c:v>7</c:v>
                </c:pt>
                <c:pt idx="16">
                  <c:v>4</c:v>
                </c:pt>
                <c:pt idx="17">
                  <c:v>6</c:v>
                </c:pt>
                <c:pt idx="18">
                  <c:v>9.0009999999999994</c:v>
                </c:pt>
                <c:pt idx="19">
                  <c:v>8.0009999999999994</c:v>
                </c:pt>
                <c:pt idx="20">
                  <c:v>9</c:v>
                </c:pt>
                <c:pt idx="21">
                  <c:v>7.0010000000000003</c:v>
                </c:pt>
                <c:pt idx="22">
                  <c:v>8</c:v>
                </c:pt>
                <c:pt idx="23">
                  <c:v>9.0009999999999994</c:v>
                </c:pt>
                <c:pt idx="24">
                  <c:v>9</c:v>
                </c:pt>
                <c:pt idx="25">
                  <c:v>9.0009999999999994</c:v>
                </c:pt>
                <c:pt idx="26">
                  <c:v>10.000999999999999</c:v>
                </c:pt>
                <c:pt idx="27">
                  <c:v>12.000999999999999</c:v>
                </c:pt>
                <c:pt idx="28">
                  <c:v>13.000999999999999</c:v>
                </c:pt>
                <c:pt idx="29">
                  <c:v>18.001000000000001</c:v>
                </c:pt>
                <c:pt idx="30">
                  <c:v>10</c:v>
                </c:pt>
                <c:pt idx="31">
                  <c:v>12.000999999999999</c:v>
                </c:pt>
                <c:pt idx="32">
                  <c:v>18.001000000000001</c:v>
                </c:pt>
                <c:pt idx="33">
                  <c:v>17.001000000000001</c:v>
                </c:pt>
                <c:pt idx="34">
                  <c:v>10</c:v>
                </c:pt>
                <c:pt idx="35">
                  <c:v>14</c:v>
                </c:pt>
                <c:pt idx="36">
                  <c:v>14.000999999999999</c:v>
                </c:pt>
                <c:pt idx="37">
                  <c:v>14.000999999999999</c:v>
                </c:pt>
                <c:pt idx="38">
                  <c:v>14.000999999999999</c:v>
                </c:pt>
                <c:pt idx="39">
                  <c:v>13.000999999999999</c:v>
                </c:pt>
                <c:pt idx="40">
                  <c:v>22.001000000000001</c:v>
                </c:pt>
                <c:pt idx="41">
                  <c:v>18.001000000000001</c:v>
                </c:pt>
                <c:pt idx="42">
                  <c:v>18.001000000000001</c:v>
                </c:pt>
                <c:pt idx="43">
                  <c:v>18.001000000000001</c:v>
                </c:pt>
                <c:pt idx="44">
                  <c:v>18.001000000000001</c:v>
                </c:pt>
                <c:pt idx="45">
                  <c:v>19.001000000000001</c:v>
                </c:pt>
                <c:pt idx="46">
                  <c:v>19.001000000000001</c:v>
                </c:pt>
                <c:pt idx="47">
                  <c:v>23.001000000000001</c:v>
                </c:pt>
                <c:pt idx="48">
                  <c:v>19.001000000000001</c:v>
                </c:pt>
                <c:pt idx="49">
                  <c:v>17.001000000000001</c:v>
                </c:pt>
              </c:numCache>
            </c:numRef>
          </c:yVal>
          <c:smooth val="1"/>
          <c:extLst>
            <c:ext xmlns:c16="http://schemas.microsoft.com/office/drawing/2014/chart" uri="{C3380CC4-5D6E-409C-BE32-E72D297353CC}">
              <c16:uniqueId val="{00000001-5753-427F-983B-946396B573AC}"/>
            </c:ext>
          </c:extLst>
        </c:ser>
        <c:ser>
          <c:idx val="2"/>
          <c:order val="2"/>
          <c:tx>
            <c:strRef>
              <c:f>Sheet1!$D$1</c:f>
              <c:strCache>
                <c:ptCount val="1"/>
                <c:pt idx="0">
                  <c:v>Multibit_Stride 4</c:v>
                </c:pt>
              </c:strCache>
            </c:strRef>
          </c:tx>
          <c:spPr>
            <a:ln w="22225" cap="rnd">
              <a:solidFill>
                <a:schemeClr val="accent3"/>
              </a:solidFill>
            </a:ln>
            <a:effectLst>
              <a:glow rad="139700">
                <a:schemeClr val="accent3">
                  <a:satMod val="175000"/>
                  <a:alpha val="14000"/>
                </a:schemeClr>
              </a:glow>
            </a:effectLst>
          </c:spPr>
          <c:marker>
            <c:symbol val="none"/>
          </c:marker>
          <c:trendline>
            <c:spPr>
              <a:ln w="25400" cap="rnd">
                <a:solidFill>
                  <a:schemeClr val="accent3">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Sheet1!$D$2:$D$51</c:f>
              <c:numCache>
                <c:formatCode>General</c:formatCode>
                <c:ptCount val="50"/>
                <c:pt idx="0">
                  <c:v>0</c:v>
                </c:pt>
                <c:pt idx="1">
                  <c:v>1</c:v>
                </c:pt>
                <c:pt idx="2">
                  <c:v>0</c:v>
                </c:pt>
                <c:pt idx="3">
                  <c:v>2</c:v>
                </c:pt>
                <c:pt idx="4">
                  <c:v>2</c:v>
                </c:pt>
                <c:pt idx="5">
                  <c:v>1</c:v>
                </c:pt>
                <c:pt idx="6">
                  <c:v>2</c:v>
                </c:pt>
                <c:pt idx="7">
                  <c:v>3</c:v>
                </c:pt>
                <c:pt idx="8">
                  <c:v>3</c:v>
                </c:pt>
                <c:pt idx="9">
                  <c:v>2</c:v>
                </c:pt>
                <c:pt idx="10">
                  <c:v>3</c:v>
                </c:pt>
                <c:pt idx="11">
                  <c:v>4</c:v>
                </c:pt>
                <c:pt idx="12">
                  <c:v>4</c:v>
                </c:pt>
                <c:pt idx="13">
                  <c:v>3</c:v>
                </c:pt>
                <c:pt idx="14">
                  <c:v>3</c:v>
                </c:pt>
                <c:pt idx="15">
                  <c:v>5.0010000000000003</c:v>
                </c:pt>
                <c:pt idx="16">
                  <c:v>3</c:v>
                </c:pt>
                <c:pt idx="17">
                  <c:v>5</c:v>
                </c:pt>
                <c:pt idx="18">
                  <c:v>3</c:v>
                </c:pt>
                <c:pt idx="19">
                  <c:v>4</c:v>
                </c:pt>
                <c:pt idx="20">
                  <c:v>4</c:v>
                </c:pt>
                <c:pt idx="21">
                  <c:v>7.0010000000000003</c:v>
                </c:pt>
                <c:pt idx="22">
                  <c:v>8</c:v>
                </c:pt>
                <c:pt idx="23">
                  <c:v>6</c:v>
                </c:pt>
                <c:pt idx="24">
                  <c:v>7</c:v>
                </c:pt>
                <c:pt idx="25">
                  <c:v>7</c:v>
                </c:pt>
                <c:pt idx="26">
                  <c:v>6.0010000000000003</c:v>
                </c:pt>
                <c:pt idx="27">
                  <c:v>5</c:v>
                </c:pt>
                <c:pt idx="28">
                  <c:v>6</c:v>
                </c:pt>
                <c:pt idx="29">
                  <c:v>10.000999999999999</c:v>
                </c:pt>
                <c:pt idx="30">
                  <c:v>7.0010000000000003</c:v>
                </c:pt>
                <c:pt idx="31">
                  <c:v>7</c:v>
                </c:pt>
                <c:pt idx="32">
                  <c:v>7</c:v>
                </c:pt>
                <c:pt idx="33">
                  <c:v>9</c:v>
                </c:pt>
                <c:pt idx="34">
                  <c:v>8.0009999999999994</c:v>
                </c:pt>
                <c:pt idx="35">
                  <c:v>8.0009999999999994</c:v>
                </c:pt>
                <c:pt idx="36">
                  <c:v>10</c:v>
                </c:pt>
                <c:pt idx="37">
                  <c:v>12.000999999999999</c:v>
                </c:pt>
                <c:pt idx="38">
                  <c:v>9.0009999999999994</c:v>
                </c:pt>
                <c:pt idx="39">
                  <c:v>12.000999999999999</c:v>
                </c:pt>
                <c:pt idx="40">
                  <c:v>11.000999999999999</c:v>
                </c:pt>
                <c:pt idx="41">
                  <c:v>10</c:v>
                </c:pt>
                <c:pt idx="42">
                  <c:v>12</c:v>
                </c:pt>
                <c:pt idx="43">
                  <c:v>15.000999999999999</c:v>
                </c:pt>
                <c:pt idx="44">
                  <c:v>10</c:v>
                </c:pt>
                <c:pt idx="45">
                  <c:v>13.000999999999999</c:v>
                </c:pt>
                <c:pt idx="46">
                  <c:v>14.000999999999999</c:v>
                </c:pt>
                <c:pt idx="47">
                  <c:v>10</c:v>
                </c:pt>
                <c:pt idx="48">
                  <c:v>12.000999999999999</c:v>
                </c:pt>
                <c:pt idx="49">
                  <c:v>15.000999999999999</c:v>
                </c:pt>
              </c:numCache>
            </c:numRef>
          </c:yVal>
          <c:smooth val="1"/>
          <c:extLst>
            <c:ext xmlns:c16="http://schemas.microsoft.com/office/drawing/2014/chart" uri="{C3380CC4-5D6E-409C-BE32-E72D297353CC}">
              <c16:uniqueId val="{00000002-5753-427F-983B-946396B573AC}"/>
            </c:ext>
          </c:extLst>
        </c:ser>
        <c:dLbls>
          <c:showLegendKey val="0"/>
          <c:showVal val="0"/>
          <c:showCatName val="0"/>
          <c:showSerName val="0"/>
          <c:showPercent val="0"/>
          <c:showBubbleSize val="0"/>
        </c:dLbls>
        <c:axId val="605911584"/>
        <c:axId val="609823936"/>
      </c:scatterChart>
      <c:valAx>
        <c:axId val="605911584"/>
        <c:scaling>
          <c:orientation val="minMax"/>
          <c:max val="5000"/>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#IPs to lookup </a:t>
                </a:r>
              </a:p>
            </c:rich>
          </c:tx>
          <c:layout>
            <c:manualLayout>
              <c:xMode val="edge"/>
              <c:yMode val="edge"/>
              <c:x val="0.45052155166352426"/>
              <c:y val="0.93975147488961586"/>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09823936"/>
        <c:crosses val="autoZero"/>
        <c:crossBetween val="midCat"/>
      </c:valAx>
      <c:valAx>
        <c:axId val="609823936"/>
        <c:scaling>
          <c:orientation val="minMax"/>
          <c:min val="0"/>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Time [</a:t>
                </a:r>
                <a:r>
                  <a:rPr lang="en-US" err="1"/>
                  <a:t>ms</a:t>
                </a:r>
                <a:r>
                  <a:rPr lang="en-US"/>
                  <a: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05911584"/>
        <c:crosses val="autoZero"/>
        <c:crossBetween val="midCat"/>
      </c:valAx>
      <c:spPr>
        <a:noFill/>
        <a:ln>
          <a:noFill/>
        </a:ln>
        <a:effectLst/>
      </c:spPr>
    </c:plotArea>
    <c:legend>
      <c:legendPos val="t"/>
      <c:layout>
        <c:manualLayout>
          <c:xMode val="edge"/>
          <c:yMode val="edge"/>
          <c:x val="6.6235630446033769E-2"/>
          <c:y val="0.10204113004359228"/>
          <c:w val="0.20561387505515549"/>
          <c:h val="0.2398663978770211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Cumulative Timing</a:t>
            </a:r>
            <a:r>
              <a:rPr lang="en-US" baseline="0"/>
              <a:t> graph</a:t>
            </a:r>
            <a:endParaRPr lang="en-US"/>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4.9291654829199741E-2"/>
          <c:y val="8.2168299937553479E-2"/>
          <c:w val="0.90320821659353745"/>
          <c:h val="0.80099589162956009"/>
        </c:manualLayout>
      </c:layout>
      <c:scatterChart>
        <c:scatterStyle val="smoothMarker"/>
        <c:varyColors val="0"/>
        <c:ser>
          <c:idx val="0"/>
          <c:order val="0"/>
          <c:tx>
            <c:strRef>
              <c:f>Sheet1!$B$1</c:f>
              <c:strCache>
                <c:ptCount val="1"/>
                <c:pt idx="0">
                  <c:v>Unibit</c:v>
                </c:pt>
              </c:strCache>
            </c:strRef>
          </c:tx>
          <c:spPr>
            <a:ln w="22225" cap="rnd">
              <a:solidFill>
                <a:schemeClr val="accent1"/>
              </a:solidFill>
            </a:ln>
            <a:effectLst>
              <a:glow rad="139700">
                <a:schemeClr val="accent1">
                  <a:satMod val="175000"/>
                  <a:alpha val="14000"/>
                </a:schemeClr>
              </a:glow>
            </a:effectLst>
          </c:spPr>
          <c:marker>
            <c:symbol val="none"/>
          </c:marker>
          <c:trendline>
            <c:spPr>
              <a:ln w="25400" cap="rnd">
                <a:solidFill>
                  <a:schemeClr val="accent1">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Sheet1!$B$2:$B$51</c:f>
              <c:numCache>
                <c:formatCode>General</c:formatCode>
                <c:ptCount val="50"/>
                <c:pt idx="0">
                  <c:v>0</c:v>
                </c:pt>
                <c:pt idx="1">
                  <c:v>0</c:v>
                </c:pt>
                <c:pt idx="2">
                  <c:v>2</c:v>
                </c:pt>
                <c:pt idx="3">
                  <c:v>2.0009999999999999</c:v>
                </c:pt>
                <c:pt idx="4">
                  <c:v>2</c:v>
                </c:pt>
                <c:pt idx="5">
                  <c:v>5</c:v>
                </c:pt>
                <c:pt idx="6">
                  <c:v>6</c:v>
                </c:pt>
                <c:pt idx="7">
                  <c:v>5.0010000000000003</c:v>
                </c:pt>
                <c:pt idx="8">
                  <c:v>4</c:v>
                </c:pt>
                <c:pt idx="9">
                  <c:v>8.0009999999999994</c:v>
                </c:pt>
                <c:pt idx="10">
                  <c:v>8.0009999999999994</c:v>
                </c:pt>
                <c:pt idx="11">
                  <c:v>7</c:v>
                </c:pt>
                <c:pt idx="12">
                  <c:v>7</c:v>
                </c:pt>
                <c:pt idx="13">
                  <c:v>10</c:v>
                </c:pt>
                <c:pt idx="14">
                  <c:v>9.0009999999999994</c:v>
                </c:pt>
                <c:pt idx="15">
                  <c:v>12.000999999999999</c:v>
                </c:pt>
                <c:pt idx="16">
                  <c:v>9.0009999999999994</c:v>
                </c:pt>
                <c:pt idx="17">
                  <c:v>8</c:v>
                </c:pt>
                <c:pt idx="18">
                  <c:v>11.000999999999999</c:v>
                </c:pt>
                <c:pt idx="19">
                  <c:v>15.000999999999999</c:v>
                </c:pt>
                <c:pt idx="20">
                  <c:v>13.000999999999999</c:v>
                </c:pt>
                <c:pt idx="21">
                  <c:v>12.000999999999999</c:v>
                </c:pt>
                <c:pt idx="22">
                  <c:v>19.001000000000001</c:v>
                </c:pt>
                <c:pt idx="23">
                  <c:v>16.001000000000001</c:v>
                </c:pt>
                <c:pt idx="24">
                  <c:v>15.000999999999999</c:v>
                </c:pt>
                <c:pt idx="25">
                  <c:v>13.000999999999999</c:v>
                </c:pt>
                <c:pt idx="26">
                  <c:v>15.000999999999999</c:v>
                </c:pt>
                <c:pt idx="27">
                  <c:v>18.001000000000001</c:v>
                </c:pt>
                <c:pt idx="28">
                  <c:v>26.001000000000001</c:v>
                </c:pt>
                <c:pt idx="29">
                  <c:v>33.002000000000002</c:v>
                </c:pt>
                <c:pt idx="30">
                  <c:v>27.001000000000001</c:v>
                </c:pt>
                <c:pt idx="31">
                  <c:v>22.001000000000001</c:v>
                </c:pt>
                <c:pt idx="32">
                  <c:v>28.001999999999999</c:v>
                </c:pt>
                <c:pt idx="33">
                  <c:v>31.001999999999999</c:v>
                </c:pt>
                <c:pt idx="34">
                  <c:v>26.001999999999999</c:v>
                </c:pt>
                <c:pt idx="35">
                  <c:v>27.001000000000001</c:v>
                </c:pt>
                <c:pt idx="36">
                  <c:v>29.001999999999999</c:v>
                </c:pt>
                <c:pt idx="37">
                  <c:v>39.002000000000002</c:v>
                </c:pt>
                <c:pt idx="38">
                  <c:v>30.001999999999999</c:v>
                </c:pt>
                <c:pt idx="39">
                  <c:v>30.001999999999999</c:v>
                </c:pt>
                <c:pt idx="40">
                  <c:v>34.002000000000002</c:v>
                </c:pt>
                <c:pt idx="41">
                  <c:v>41.003</c:v>
                </c:pt>
                <c:pt idx="42">
                  <c:v>32.002000000000002</c:v>
                </c:pt>
                <c:pt idx="43">
                  <c:v>33.002000000000002</c:v>
                </c:pt>
                <c:pt idx="44">
                  <c:v>35.002000000000002</c:v>
                </c:pt>
                <c:pt idx="45">
                  <c:v>47.003</c:v>
                </c:pt>
                <c:pt idx="46">
                  <c:v>29.001999999999999</c:v>
                </c:pt>
                <c:pt idx="47">
                  <c:v>33.002000000000002</c:v>
                </c:pt>
                <c:pt idx="48">
                  <c:v>34.002000000000002</c:v>
                </c:pt>
                <c:pt idx="49">
                  <c:v>42.002000000000002</c:v>
                </c:pt>
              </c:numCache>
            </c:numRef>
          </c:yVal>
          <c:smooth val="1"/>
          <c:extLst>
            <c:ext xmlns:c16="http://schemas.microsoft.com/office/drawing/2014/chart" uri="{C3380CC4-5D6E-409C-BE32-E72D297353CC}">
              <c16:uniqueId val="{00000000-5753-427F-983B-946396B573AC}"/>
            </c:ext>
          </c:extLst>
        </c:ser>
        <c:ser>
          <c:idx val="1"/>
          <c:order val="1"/>
          <c:tx>
            <c:strRef>
              <c:f>Sheet1!$C$1</c:f>
              <c:strCache>
                <c:ptCount val="1"/>
                <c:pt idx="0">
                  <c:v>Multibit_Stride 3</c:v>
                </c:pt>
              </c:strCache>
            </c:strRef>
          </c:tx>
          <c:spPr>
            <a:ln w="22225" cap="rnd">
              <a:solidFill>
                <a:schemeClr val="accent2"/>
              </a:solidFill>
            </a:ln>
            <a:effectLst>
              <a:glow rad="139700">
                <a:schemeClr val="accent2">
                  <a:satMod val="175000"/>
                  <a:alpha val="14000"/>
                </a:schemeClr>
              </a:glow>
            </a:effectLst>
          </c:spPr>
          <c:marker>
            <c:symbol val="none"/>
          </c:marker>
          <c:trendline>
            <c:spPr>
              <a:ln w="25400" cap="rnd">
                <a:solidFill>
                  <a:schemeClr val="accent2">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Sheet1!$C$2:$C$51</c:f>
              <c:numCache>
                <c:formatCode>General</c:formatCode>
                <c:ptCount val="50"/>
                <c:pt idx="0">
                  <c:v>0</c:v>
                </c:pt>
                <c:pt idx="1">
                  <c:v>1</c:v>
                </c:pt>
                <c:pt idx="2">
                  <c:v>2</c:v>
                </c:pt>
                <c:pt idx="3">
                  <c:v>2</c:v>
                </c:pt>
                <c:pt idx="4">
                  <c:v>3</c:v>
                </c:pt>
                <c:pt idx="5">
                  <c:v>3</c:v>
                </c:pt>
                <c:pt idx="6">
                  <c:v>3</c:v>
                </c:pt>
                <c:pt idx="7">
                  <c:v>1</c:v>
                </c:pt>
                <c:pt idx="8">
                  <c:v>3</c:v>
                </c:pt>
                <c:pt idx="9">
                  <c:v>2</c:v>
                </c:pt>
                <c:pt idx="10">
                  <c:v>5</c:v>
                </c:pt>
                <c:pt idx="11">
                  <c:v>5</c:v>
                </c:pt>
                <c:pt idx="12">
                  <c:v>5</c:v>
                </c:pt>
                <c:pt idx="13">
                  <c:v>6</c:v>
                </c:pt>
                <c:pt idx="14">
                  <c:v>3</c:v>
                </c:pt>
                <c:pt idx="15">
                  <c:v>7</c:v>
                </c:pt>
                <c:pt idx="16">
                  <c:v>4</c:v>
                </c:pt>
                <c:pt idx="17">
                  <c:v>6</c:v>
                </c:pt>
                <c:pt idx="18">
                  <c:v>9.0009999999999994</c:v>
                </c:pt>
                <c:pt idx="19">
                  <c:v>8.0009999999999994</c:v>
                </c:pt>
                <c:pt idx="20">
                  <c:v>9</c:v>
                </c:pt>
                <c:pt idx="21">
                  <c:v>7.0010000000000003</c:v>
                </c:pt>
                <c:pt idx="22">
                  <c:v>8</c:v>
                </c:pt>
                <c:pt idx="23">
                  <c:v>9.0009999999999994</c:v>
                </c:pt>
                <c:pt idx="24">
                  <c:v>9</c:v>
                </c:pt>
                <c:pt idx="25">
                  <c:v>9.0009999999999994</c:v>
                </c:pt>
                <c:pt idx="26">
                  <c:v>10.000999999999999</c:v>
                </c:pt>
                <c:pt idx="27">
                  <c:v>12.000999999999999</c:v>
                </c:pt>
                <c:pt idx="28">
                  <c:v>13.000999999999999</c:v>
                </c:pt>
                <c:pt idx="29">
                  <c:v>18.001000000000001</c:v>
                </c:pt>
                <c:pt idx="30">
                  <c:v>10</c:v>
                </c:pt>
                <c:pt idx="31">
                  <c:v>12.000999999999999</c:v>
                </c:pt>
                <c:pt idx="32">
                  <c:v>18.001000000000001</c:v>
                </c:pt>
                <c:pt idx="33">
                  <c:v>17.001000000000001</c:v>
                </c:pt>
                <c:pt idx="34">
                  <c:v>10</c:v>
                </c:pt>
                <c:pt idx="35">
                  <c:v>14</c:v>
                </c:pt>
                <c:pt idx="36">
                  <c:v>14.000999999999999</c:v>
                </c:pt>
                <c:pt idx="37">
                  <c:v>14.000999999999999</c:v>
                </c:pt>
                <c:pt idx="38">
                  <c:v>14.000999999999999</c:v>
                </c:pt>
                <c:pt idx="39">
                  <c:v>13.000999999999999</c:v>
                </c:pt>
                <c:pt idx="40">
                  <c:v>22.001000000000001</c:v>
                </c:pt>
                <c:pt idx="41">
                  <c:v>18.001000000000001</c:v>
                </c:pt>
                <c:pt idx="42">
                  <c:v>18.001000000000001</c:v>
                </c:pt>
                <c:pt idx="43">
                  <c:v>18.001000000000001</c:v>
                </c:pt>
                <c:pt idx="44">
                  <c:v>18.001000000000001</c:v>
                </c:pt>
                <c:pt idx="45">
                  <c:v>19.001000000000001</c:v>
                </c:pt>
                <c:pt idx="46">
                  <c:v>19.001000000000001</c:v>
                </c:pt>
                <c:pt idx="47">
                  <c:v>23.001000000000001</c:v>
                </c:pt>
                <c:pt idx="48">
                  <c:v>19.001000000000001</c:v>
                </c:pt>
                <c:pt idx="49">
                  <c:v>17.001000000000001</c:v>
                </c:pt>
              </c:numCache>
            </c:numRef>
          </c:yVal>
          <c:smooth val="1"/>
          <c:extLst>
            <c:ext xmlns:c16="http://schemas.microsoft.com/office/drawing/2014/chart" uri="{C3380CC4-5D6E-409C-BE32-E72D297353CC}">
              <c16:uniqueId val="{00000001-5753-427F-983B-946396B573AC}"/>
            </c:ext>
          </c:extLst>
        </c:ser>
        <c:ser>
          <c:idx val="2"/>
          <c:order val="2"/>
          <c:tx>
            <c:strRef>
              <c:f>Sheet1!$D$1</c:f>
              <c:strCache>
                <c:ptCount val="1"/>
                <c:pt idx="0">
                  <c:v>Multibit_Stride 4</c:v>
                </c:pt>
              </c:strCache>
            </c:strRef>
          </c:tx>
          <c:spPr>
            <a:ln w="22225" cap="rnd">
              <a:solidFill>
                <a:schemeClr val="accent3"/>
              </a:solidFill>
            </a:ln>
            <a:effectLst>
              <a:glow rad="139700">
                <a:schemeClr val="accent3">
                  <a:satMod val="175000"/>
                  <a:alpha val="14000"/>
                </a:schemeClr>
              </a:glow>
            </a:effectLst>
          </c:spPr>
          <c:marker>
            <c:symbol val="none"/>
          </c:marker>
          <c:trendline>
            <c:spPr>
              <a:ln w="25400" cap="rnd">
                <a:solidFill>
                  <a:schemeClr val="accent3">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Sheet1!$D$2:$D$51</c:f>
              <c:numCache>
                <c:formatCode>General</c:formatCode>
                <c:ptCount val="50"/>
                <c:pt idx="0">
                  <c:v>0</c:v>
                </c:pt>
                <c:pt idx="1">
                  <c:v>1</c:v>
                </c:pt>
                <c:pt idx="2">
                  <c:v>0</c:v>
                </c:pt>
                <c:pt idx="3">
                  <c:v>2</c:v>
                </c:pt>
                <c:pt idx="4">
                  <c:v>2</c:v>
                </c:pt>
                <c:pt idx="5">
                  <c:v>1</c:v>
                </c:pt>
                <c:pt idx="6">
                  <c:v>2</c:v>
                </c:pt>
                <c:pt idx="7">
                  <c:v>3</c:v>
                </c:pt>
                <c:pt idx="8">
                  <c:v>3</c:v>
                </c:pt>
                <c:pt idx="9">
                  <c:v>2</c:v>
                </c:pt>
                <c:pt idx="10">
                  <c:v>3</c:v>
                </c:pt>
                <c:pt idx="11">
                  <c:v>4</c:v>
                </c:pt>
                <c:pt idx="12">
                  <c:v>4</c:v>
                </c:pt>
                <c:pt idx="13">
                  <c:v>3</c:v>
                </c:pt>
                <c:pt idx="14">
                  <c:v>3</c:v>
                </c:pt>
                <c:pt idx="15">
                  <c:v>5.0010000000000003</c:v>
                </c:pt>
                <c:pt idx="16">
                  <c:v>3</c:v>
                </c:pt>
                <c:pt idx="17">
                  <c:v>5</c:v>
                </c:pt>
                <c:pt idx="18">
                  <c:v>3</c:v>
                </c:pt>
                <c:pt idx="19">
                  <c:v>4</c:v>
                </c:pt>
                <c:pt idx="20">
                  <c:v>4</c:v>
                </c:pt>
                <c:pt idx="21">
                  <c:v>7.0010000000000003</c:v>
                </c:pt>
                <c:pt idx="22">
                  <c:v>8</c:v>
                </c:pt>
                <c:pt idx="23">
                  <c:v>6</c:v>
                </c:pt>
                <c:pt idx="24">
                  <c:v>7</c:v>
                </c:pt>
                <c:pt idx="25">
                  <c:v>7</c:v>
                </c:pt>
                <c:pt idx="26">
                  <c:v>6.0010000000000003</c:v>
                </c:pt>
                <c:pt idx="27">
                  <c:v>5</c:v>
                </c:pt>
                <c:pt idx="28">
                  <c:v>6</c:v>
                </c:pt>
                <c:pt idx="29">
                  <c:v>10.000999999999999</c:v>
                </c:pt>
                <c:pt idx="30">
                  <c:v>7.0010000000000003</c:v>
                </c:pt>
                <c:pt idx="31">
                  <c:v>7</c:v>
                </c:pt>
                <c:pt idx="32">
                  <c:v>7</c:v>
                </c:pt>
                <c:pt idx="33">
                  <c:v>9</c:v>
                </c:pt>
                <c:pt idx="34">
                  <c:v>8.0009999999999994</c:v>
                </c:pt>
                <c:pt idx="35">
                  <c:v>8.0009999999999994</c:v>
                </c:pt>
                <c:pt idx="36">
                  <c:v>10</c:v>
                </c:pt>
                <c:pt idx="37">
                  <c:v>12.000999999999999</c:v>
                </c:pt>
                <c:pt idx="38">
                  <c:v>9.0009999999999994</c:v>
                </c:pt>
                <c:pt idx="39">
                  <c:v>12.000999999999999</c:v>
                </c:pt>
                <c:pt idx="40">
                  <c:v>11.000999999999999</c:v>
                </c:pt>
                <c:pt idx="41">
                  <c:v>10</c:v>
                </c:pt>
                <c:pt idx="42">
                  <c:v>12</c:v>
                </c:pt>
                <c:pt idx="43">
                  <c:v>15.000999999999999</c:v>
                </c:pt>
                <c:pt idx="44">
                  <c:v>10</c:v>
                </c:pt>
                <c:pt idx="45">
                  <c:v>13.000999999999999</c:v>
                </c:pt>
                <c:pt idx="46">
                  <c:v>14.000999999999999</c:v>
                </c:pt>
                <c:pt idx="47">
                  <c:v>10</c:v>
                </c:pt>
                <c:pt idx="48">
                  <c:v>12.000999999999999</c:v>
                </c:pt>
                <c:pt idx="49">
                  <c:v>15.000999999999999</c:v>
                </c:pt>
              </c:numCache>
            </c:numRef>
          </c:yVal>
          <c:smooth val="1"/>
          <c:extLst>
            <c:ext xmlns:c16="http://schemas.microsoft.com/office/drawing/2014/chart" uri="{C3380CC4-5D6E-409C-BE32-E72D297353CC}">
              <c16:uniqueId val="{00000002-5753-427F-983B-946396B573AC}"/>
            </c:ext>
          </c:extLst>
        </c:ser>
        <c:dLbls>
          <c:showLegendKey val="0"/>
          <c:showVal val="0"/>
          <c:showCatName val="0"/>
          <c:showSerName val="0"/>
          <c:showPercent val="0"/>
          <c:showBubbleSize val="0"/>
        </c:dLbls>
        <c:axId val="605911584"/>
        <c:axId val="609823936"/>
      </c:scatterChart>
      <c:valAx>
        <c:axId val="605911584"/>
        <c:scaling>
          <c:orientation val="minMax"/>
          <c:max val="5000"/>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#IPs to lookup </a:t>
                </a:r>
              </a:p>
            </c:rich>
          </c:tx>
          <c:layout>
            <c:manualLayout>
              <c:xMode val="edge"/>
              <c:yMode val="edge"/>
              <c:x val="0.45052155166352426"/>
              <c:y val="0.93975147488961586"/>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09823936"/>
        <c:crosses val="autoZero"/>
        <c:crossBetween val="midCat"/>
      </c:valAx>
      <c:valAx>
        <c:axId val="609823936"/>
        <c:scaling>
          <c:orientation val="minMax"/>
          <c:min val="0"/>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Time [</a:t>
                </a:r>
                <a:r>
                  <a:rPr lang="en-US" err="1"/>
                  <a:t>ms</a:t>
                </a:r>
                <a:r>
                  <a:rPr lang="en-US"/>
                  <a: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05911584"/>
        <c:crosses val="autoZero"/>
        <c:crossBetween val="midCat"/>
      </c:valAx>
      <c:spPr>
        <a:noFill/>
        <a:ln>
          <a:noFill/>
        </a:ln>
        <a:effectLst/>
      </c:spPr>
    </c:plotArea>
    <c:legend>
      <c:legendPos val="t"/>
      <c:layout>
        <c:manualLayout>
          <c:xMode val="edge"/>
          <c:yMode val="edge"/>
          <c:x val="6.6235630446033769E-2"/>
          <c:y val="0.10204113004359228"/>
          <c:w val="0.20561387505515549"/>
          <c:h val="0.2398663978770211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7.xml.rels><?xml version="1.0" encoding="UTF-8" standalone="yes"?>
<Relationships xmlns="http://schemas.openxmlformats.org/package/2006/relationships"><Relationship Id="rId1" Type="http://schemas.openxmlformats.org/officeDocument/2006/relationships/image" Target="../media/image1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143CE-1E38-40AC-9080-CC7D2519DE53}"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BAEA853F-C680-4552-8D6B-31A02C1FD220}">
      <dgm:prSet phldrT="[Text]"/>
      <dgm:spPr/>
      <dgm:t>
        <a:bodyPr/>
        <a:lstStyle/>
        <a:p>
          <a:r>
            <a:rPr lang="en-US"/>
            <a:t>p1</a:t>
          </a:r>
        </a:p>
      </dgm:t>
    </dgm:pt>
    <dgm:pt modelId="{43BB764F-9214-4BAD-947D-C21FE2DA0411}" type="parTrans" cxnId="{8CCF4159-41B7-46EB-83A2-D96067B9226D}">
      <dgm:prSet/>
      <dgm:spPr/>
      <dgm:t>
        <a:bodyPr/>
        <a:lstStyle/>
        <a:p>
          <a:endParaRPr lang="en-US"/>
        </a:p>
      </dgm:t>
    </dgm:pt>
    <dgm:pt modelId="{7AD2E473-8093-41AD-BBA2-DEE4ED142438}" type="sibTrans" cxnId="{8CCF4159-41B7-46EB-83A2-D96067B9226D}">
      <dgm:prSet/>
      <dgm:spPr/>
      <dgm:t>
        <a:bodyPr/>
        <a:lstStyle/>
        <a:p>
          <a:endParaRPr lang="en-US"/>
        </a:p>
      </dgm:t>
    </dgm:pt>
    <dgm:pt modelId="{C187304B-55EA-41D7-A565-0244C3980461}">
      <dgm:prSet phldrT="[Text]"/>
      <dgm:spPr/>
      <dgm:t>
        <a:bodyPr/>
        <a:lstStyle/>
        <a:p>
          <a:r>
            <a:rPr lang="en-US"/>
            <a:t>p2</a:t>
          </a:r>
        </a:p>
      </dgm:t>
    </dgm:pt>
    <dgm:pt modelId="{C4D13531-894A-4E1E-90B3-58A9E4439B51}" type="parTrans" cxnId="{39BCB3DC-A45D-42CD-ADAA-35AD2C2806DC}">
      <dgm:prSet/>
      <dgm:spPr/>
      <dgm:t>
        <a:bodyPr/>
        <a:lstStyle/>
        <a:p>
          <a:endParaRPr lang="en-US"/>
        </a:p>
      </dgm:t>
    </dgm:pt>
    <dgm:pt modelId="{7C359AD4-2C03-4598-ABC5-1F573FC92B97}" type="sibTrans" cxnId="{39BCB3DC-A45D-42CD-ADAA-35AD2C2806DC}">
      <dgm:prSet/>
      <dgm:spPr/>
      <dgm:t>
        <a:bodyPr/>
        <a:lstStyle/>
        <a:p>
          <a:endParaRPr lang="en-US"/>
        </a:p>
      </dgm:t>
    </dgm:pt>
    <dgm:pt modelId="{BA25920B-EAB4-427A-A07F-951297087E51}">
      <dgm:prSet phldrT="[Text]"/>
      <dgm:spPr/>
      <dgm:t>
        <a:bodyPr/>
        <a:lstStyle/>
        <a:p>
          <a:r>
            <a:rPr lang="en-US"/>
            <a:t>p3</a:t>
          </a:r>
        </a:p>
      </dgm:t>
    </dgm:pt>
    <dgm:pt modelId="{E51E117B-7D50-42D5-BF58-B9B51F63702E}" type="parTrans" cxnId="{FD2DEFBF-7208-4114-AB43-39E77BEC4926}">
      <dgm:prSet/>
      <dgm:spPr/>
      <dgm:t>
        <a:bodyPr/>
        <a:lstStyle/>
        <a:p>
          <a:endParaRPr lang="en-US"/>
        </a:p>
      </dgm:t>
    </dgm:pt>
    <dgm:pt modelId="{451D5B44-5F0A-4DFD-B747-4A73714B54DF}" type="sibTrans" cxnId="{FD2DEFBF-7208-4114-AB43-39E77BEC4926}">
      <dgm:prSet/>
      <dgm:spPr/>
      <dgm:t>
        <a:bodyPr/>
        <a:lstStyle/>
        <a:p>
          <a:endParaRPr lang="en-US"/>
        </a:p>
      </dgm:t>
    </dgm:pt>
    <dgm:pt modelId="{D1914DD1-92EE-4A53-AF35-3B6D181D0919}">
      <dgm:prSet phldrT="[Text]"/>
      <dgm:spPr/>
      <dgm:t>
        <a:bodyPr/>
        <a:lstStyle/>
        <a:p>
          <a:r>
            <a:rPr lang="en-US"/>
            <a:t>0</a:t>
          </a:r>
        </a:p>
      </dgm:t>
    </dgm:pt>
    <dgm:pt modelId="{B01F0106-060E-4E69-9D95-CD7FF3126A8C}" type="parTrans" cxnId="{C9D4A2D7-3143-44D8-A1ED-807FF4CEA56C}">
      <dgm:prSet/>
      <dgm:spPr/>
      <dgm:t>
        <a:bodyPr/>
        <a:lstStyle/>
        <a:p>
          <a:endParaRPr lang="en-US"/>
        </a:p>
      </dgm:t>
    </dgm:pt>
    <dgm:pt modelId="{35A4BC47-7098-4883-92DD-5172D6702D7B}" type="sibTrans" cxnId="{C9D4A2D7-3143-44D8-A1ED-807FF4CEA56C}">
      <dgm:prSet/>
      <dgm:spPr/>
      <dgm:t>
        <a:bodyPr/>
        <a:lstStyle/>
        <a:p>
          <a:endParaRPr lang="en-US"/>
        </a:p>
      </dgm:t>
    </dgm:pt>
    <dgm:pt modelId="{E1D2CF74-D12E-491A-8024-075A5B24206B}">
      <dgm:prSet phldrT="[Text]"/>
      <dgm:spPr/>
      <dgm:t>
        <a:bodyPr/>
        <a:lstStyle/>
        <a:p>
          <a:r>
            <a:rPr lang="en-US"/>
            <a:t>1</a:t>
          </a:r>
        </a:p>
      </dgm:t>
    </dgm:pt>
    <dgm:pt modelId="{5241718F-E6B7-49D2-8BE4-607380A482B3}" type="parTrans" cxnId="{C688D05F-E618-4689-9559-FD30ED48F13F}">
      <dgm:prSet/>
      <dgm:spPr/>
      <dgm:t>
        <a:bodyPr/>
        <a:lstStyle/>
        <a:p>
          <a:endParaRPr lang="en-US"/>
        </a:p>
      </dgm:t>
    </dgm:pt>
    <dgm:pt modelId="{928F6727-EF3D-407D-8DB2-674CD368C3F5}" type="sibTrans" cxnId="{C688D05F-E618-4689-9559-FD30ED48F13F}">
      <dgm:prSet/>
      <dgm:spPr/>
      <dgm:t>
        <a:bodyPr/>
        <a:lstStyle/>
        <a:p>
          <a:endParaRPr lang="en-US"/>
        </a:p>
      </dgm:t>
    </dgm:pt>
    <dgm:pt modelId="{17B404DA-06D8-4B3A-B1FE-FC67C43B9531}">
      <dgm:prSet phldrT="[Text]"/>
      <dgm:spPr/>
      <dgm:t>
        <a:bodyPr/>
        <a:lstStyle/>
        <a:p>
          <a:r>
            <a:rPr lang="en-US"/>
            <a:t>p4</a:t>
          </a:r>
        </a:p>
      </dgm:t>
    </dgm:pt>
    <dgm:pt modelId="{7E5D9BE4-D452-4AEF-89D6-3A23400E095B}" type="parTrans" cxnId="{DA587808-0125-48B4-AD1A-26BE679A3659}">
      <dgm:prSet/>
      <dgm:spPr/>
      <dgm:t>
        <a:bodyPr/>
        <a:lstStyle/>
        <a:p>
          <a:endParaRPr lang="en-US"/>
        </a:p>
      </dgm:t>
    </dgm:pt>
    <dgm:pt modelId="{9316C86A-D0DD-4289-82D7-D0768EF837D8}" type="sibTrans" cxnId="{DA587808-0125-48B4-AD1A-26BE679A3659}">
      <dgm:prSet/>
      <dgm:spPr/>
      <dgm:t>
        <a:bodyPr/>
        <a:lstStyle/>
        <a:p>
          <a:endParaRPr lang="en-US"/>
        </a:p>
      </dgm:t>
    </dgm:pt>
    <dgm:pt modelId="{71B758F9-48F7-48F4-AA10-6F942E2B7769}" type="pres">
      <dgm:prSet presAssocID="{D20143CE-1E38-40AC-9080-CC7D2519DE53}" presName="hierChild1" presStyleCnt="0">
        <dgm:presLayoutVars>
          <dgm:chPref val="1"/>
          <dgm:dir/>
          <dgm:animOne val="branch"/>
          <dgm:animLvl val="lvl"/>
          <dgm:resizeHandles/>
        </dgm:presLayoutVars>
      </dgm:prSet>
      <dgm:spPr/>
    </dgm:pt>
    <dgm:pt modelId="{5DE4D0BC-71E8-4E3B-BD4C-18DCBEDC7230}" type="pres">
      <dgm:prSet presAssocID="{BAEA853F-C680-4552-8D6B-31A02C1FD220}" presName="hierRoot1" presStyleCnt="0"/>
      <dgm:spPr/>
    </dgm:pt>
    <dgm:pt modelId="{BAA719C7-464E-461B-B3B6-937B1B3114AF}" type="pres">
      <dgm:prSet presAssocID="{BAEA853F-C680-4552-8D6B-31A02C1FD220}" presName="composite" presStyleCnt="0"/>
      <dgm:spPr/>
    </dgm:pt>
    <dgm:pt modelId="{300CE49E-8473-4E27-B82A-D463324160E2}" type="pres">
      <dgm:prSet presAssocID="{BAEA853F-C680-4552-8D6B-31A02C1FD220}"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laybook"/>
        </a:ext>
      </dgm:extLst>
    </dgm:pt>
    <dgm:pt modelId="{8DA1730D-E522-482F-806A-EA39D5229ECC}" type="pres">
      <dgm:prSet presAssocID="{BAEA853F-C680-4552-8D6B-31A02C1FD220}" presName="text" presStyleLbl="revTx" presStyleIdx="0" presStyleCnt="6">
        <dgm:presLayoutVars>
          <dgm:chPref val="3"/>
        </dgm:presLayoutVars>
      </dgm:prSet>
      <dgm:spPr/>
    </dgm:pt>
    <dgm:pt modelId="{E3528AD1-826E-4DCB-9EA5-4DCB7A33E4D6}" type="pres">
      <dgm:prSet presAssocID="{BAEA853F-C680-4552-8D6B-31A02C1FD220}" presName="hierChild2" presStyleCnt="0"/>
      <dgm:spPr/>
    </dgm:pt>
    <dgm:pt modelId="{820D2866-1845-48BC-9889-20C890A61778}" type="pres">
      <dgm:prSet presAssocID="{C4D13531-894A-4E1E-90B3-58A9E4439B51}" presName="Name10" presStyleLbl="parChTrans1D2" presStyleIdx="0" presStyleCnt="2"/>
      <dgm:spPr/>
    </dgm:pt>
    <dgm:pt modelId="{35CBB0AE-983A-4307-AF28-46B56D5810CB}" type="pres">
      <dgm:prSet presAssocID="{C187304B-55EA-41D7-A565-0244C3980461}" presName="hierRoot2" presStyleCnt="0"/>
      <dgm:spPr/>
    </dgm:pt>
    <dgm:pt modelId="{C2390FC0-4A69-4AB7-9C24-7CC5888798F6}" type="pres">
      <dgm:prSet presAssocID="{C187304B-55EA-41D7-A565-0244C3980461}" presName="composite2" presStyleCnt="0"/>
      <dgm:spPr/>
    </dgm:pt>
    <dgm:pt modelId="{0EF81B10-E9F2-4727-88F0-267FF1313898}" type="pres">
      <dgm:prSet presAssocID="{C187304B-55EA-41D7-A565-0244C3980461}" presName="image2" presStyleLbl="node2"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rver"/>
        </a:ext>
      </dgm:extLst>
    </dgm:pt>
    <dgm:pt modelId="{E79FB188-AA66-4FC6-9535-C663CD956F16}" type="pres">
      <dgm:prSet presAssocID="{C187304B-55EA-41D7-A565-0244C3980461}" presName="text2" presStyleLbl="revTx" presStyleIdx="1" presStyleCnt="6">
        <dgm:presLayoutVars>
          <dgm:chPref val="3"/>
        </dgm:presLayoutVars>
      </dgm:prSet>
      <dgm:spPr/>
    </dgm:pt>
    <dgm:pt modelId="{2EE3A2A1-3811-4AD2-B4DB-F5D686EBF565}" type="pres">
      <dgm:prSet presAssocID="{C187304B-55EA-41D7-A565-0244C3980461}" presName="hierChild3" presStyleCnt="0"/>
      <dgm:spPr/>
    </dgm:pt>
    <dgm:pt modelId="{42D938E9-0A78-4115-B6A3-D09437B3282D}" type="pres">
      <dgm:prSet presAssocID="{E51E117B-7D50-42D5-BF58-B9B51F63702E}" presName="Name17" presStyleLbl="parChTrans1D3" presStyleIdx="0" presStyleCnt="3"/>
      <dgm:spPr/>
    </dgm:pt>
    <dgm:pt modelId="{40752C24-81C3-4777-9893-BD408FA53DFE}" type="pres">
      <dgm:prSet presAssocID="{BA25920B-EAB4-427A-A07F-951297087E51}" presName="hierRoot3" presStyleCnt="0"/>
      <dgm:spPr/>
    </dgm:pt>
    <dgm:pt modelId="{9694D3F9-E113-41B5-80B2-678F6D5889CB}" type="pres">
      <dgm:prSet presAssocID="{BA25920B-EAB4-427A-A07F-951297087E51}" presName="composite3" presStyleCnt="0"/>
      <dgm:spPr/>
    </dgm:pt>
    <dgm:pt modelId="{EB433BA5-D1E6-4511-93C0-02F1555EC582}" type="pres">
      <dgm:prSet presAssocID="{BA25920B-EAB4-427A-A07F-951297087E51}" presName="image3" presStyleLbl="node3" presStyleIdx="0" presStyleCnt="3" custLinFactX="100000" custLinFactNeighborX="131142" custLinFactNeighborY="1720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rver"/>
        </a:ext>
      </dgm:extLst>
    </dgm:pt>
    <dgm:pt modelId="{943DBD0D-F4E6-4ED0-82EB-86D3CE02BEE9}" type="pres">
      <dgm:prSet presAssocID="{BA25920B-EAB4-427A-A07F-951297087E51}" presName="text3" presStyleLbl="revTx" presStyleIdx="2" presStyleCnt="6" custLinFactX="53570" custLinFactNeighborX="100000" custLinFactNeighborY="19958">
        <dgm:presLayoutVars>
          <dgm:chPref val="3"/>
        </dgm:presLayoutVars>
      </dgm:prSet>
      <dgm:spPr/>
    </dgm:pt>
    <dgm:pt modelId="{5466ABF5-6350-4B48-A60B-2B29A358C5BC}" type="pres">
      <dgm:prSet presAssocID="{BA25920B-EAB4-427A-A07F-951297087E51}" presName="hierChild4" presStyleCnt="0"/>
      <dgm:spPr/>
    </dgm:pt>
    <dgm:pt modelId="{9FEEA85D-4E8D-4A37-91A9-4E6676237C36}" type="pres">
      <dgm:prSet presAssocID="{B01F0106-060E-4E69-9D95-CD7FF3126A8C}" presName="Name17" presStyleLbl="parChTrans1D3" presStyleIdx="1" presStyleCnt="3"/>
      <dgm:spPr/>
    </dgm:pt>
    <dgm:pt modelId="{B523542D-982A-4500-91B5-E745C634DF9F}" type="pres">
      <dgm:prSet presAssocID="{D1914DD1-92EE-4A53-AF35-3B6D181D0919}" presName="hierRoot3" presStyleCnt="0"/>
      <dgm:spPr/>
    </dgm:pt>
    <dgm:pt modelId="{183A000A-7729-4407-8026-6DE350804699}" type="pres">
      <dgm:prSet presAssocID="{D1914DD1-92EE-4A53-AF35-3B6D181D0919}" presName="composite3" presStyleCnt="0"/>
      <dgm:spPr/>
    </dgm:pt>
    <dgm:pt modelId="{B6E8AECE-D3FA-4391-9544-97F395811AB3}" type="pres">
      <dgm:prSet presAssocID="{D1914DD1-92EE-4A53-AF35-3B6D181D0919}" presName="image3" presStyleLbl="node3" presStyleIdx="1" presStyleCnt="3" custLinFactX="-100000" custLinFactNeighborX="-142195" custLinFactNeighborY="1739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etwork"/>
        </a:ext>
      </dgm:extLst>
    </dgm:pt>
    <dgm:pt modelId="{A219B0C3-7457-4EDE-A025-243C351057EF}" type="pres">
      <dgm:prSet presAssocID="{D1914DD1-92EE-4A53-AF35-3B6D181D0919}" presName="text3" presStyleLbl="revTx" presStyleIdx="3" presStyleCnt="6" custLinFactX="-57988" custLinFactNeighborX="-100000" custLinFactNeighborY="19958">
        <dgm:presLayoutVars>
          <dgm:chPref val="3"/>
        </dgm:presLayoutVars>
      </dgm:prSet>
      <dgm:spPr/>
    </dgm:pt>
    <dgm:pt modelId="{B6F2BDF0-6590-4C56-AED3-CE76A4F7DEF5}" type="pres">
      <dgm:prSet presAssocID="{D1914DD1-92EE-4A53-AF35-3B6D181D0919}" presName="hierChild4" presStyleCnt="0"/>
      <dgm:spPr/>
    </dgm:pt>
    <dgm:pt modelId="{DD6F7035-2CD9-4889-B59C-C91BDB9A8EF7}" type="pres">
      <dgm:prSet presAssocID="{5241718F-E6B7-49D2-8BE4-607380A482B3}" presName="Name10" presStyleLbl="parChTrans1D2" presStyleIdx="1" presStyleCnt="2"/>
      <dgm:spPr/>
    </dgm:pt>
    <dgm:pt modelId="{7518BD80-098D-4548-83AC-0496DB6F8727}" type="pres">
      <dgm:prSet presAssocID="{E1D2CF74-D12E-491A-8024-075A5B24206B}" presName="hierRoot2" presStyleCnt="0"/>
      <dgm:spPr/>
    </dgm:pt>
    <dgm:pt modelId="{52DAE70E-2C08-4604-90D2-BAE8146E8E0F}" type="pres">
      <dgm:prSet presAssocID="{E1D2CF74-D12E-491A-8024-075A5B24206B}" presName="composite2" presStyleCnt="0"/>
      <dgm:spPr/>
    </dgm:pt>
    <dgm:pt modelId="{28D5B488-5F87-49EA-A3A1-C72D07D14789}" type="pres">
      <dgm:prSet presAssocID="{E1D2CF74-D12E-491A-8024-075A5B24206B}" presName="image2" presStyleLbl="node2"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etwork"/>
        </a:ext>
      </dgm:extLst>
    </dgm:pt>
    <dgm:pt modelId="{DA16210F-2BD0-4516-9F99-4B360236FA34}" type="pres">
      <dgm:prSet presAssocID="{E1D2CF74-D12E-491A-8024-075A5B24206B}" presName="text2" presStyleLbl="revTx" presStyleIdx="4" presStyleCnt="6">
        <dgm:presLayoutVars>
          <dgm:chPref val="3"/>
        </dgm:presLayoutVars>
      </dgm:prSet>
      <dgm:spPr/>
    </dgm:pt>
    <dgm:pt modelId="{AF04F685-9BFE-446D-98F6-3790D09CBC46}" type="pres">
      <dgm:prSet presAssocID="{E1D2CF74-D12E-491A-8024-075A5B24206B}" presName="hierChild3" presStyleCnt="0"/>
      <dgm:spPr/>
    </dgm:pt>
    <dgm:pt modelId="{E634CC62-0F92-4BEF-AF8F-46718E90142D}" type="pres">
      <dgm:prSet presAssocID="{7E5D9BE4-D452-4AEF-89D6-3A23400E095B}" presName="Name17" presStyleLbl="parChTrans1D3" presStyleIdx="2" presStyleCnt="3"/>
      <dgm:spPr/>
    </dgm:pt>
    <dgm:pt modelId="{E7FDC8D8-9913-4DC8-96AC-540460485AB3}" type="pres">
      <dgm:prSet presAssocID="{17B404DA-06D8-4B3A-B1FE-FC67C43B9531}" presName="hierRoot3" presStyleCnt="0"/>
      <dgm:spPr/>
    </dgm:pt>
    <dgm:pt modelId="{309B5863-61EA-451E-92F5-3A3B823AAFED}" type="pres">
      <dgm:prSet presAssocID="{17B404DA-06D8-4B3A-B1FE-FC67C43B9531}" presName="composite3" presStyleCnt="0"/>
      <dgm:spPr/>
    </dgm:pt>
    <dgm:pt modelId="{BDD47990-033D-414F-9491-59BD8223C35A}" type="pres">
      <dgm:prSet presAssocID="{17B404DA-06D8-4B3A-B1FE-FC67C43B9531}" presName="image3" presStyleLbl="node3"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rver"/>
        </a:ext>
      </dgm:extLst>
    </dgm:pt>
    <dgm:pt modelId="{BB97E1E4-50F8-4DBE-A82F-4292DFA46700}" type="pres">
      <dgm:prSet presAssocID="{17B404DA-06D8-4B3A-B1FE-FC67C43B9531}" presName="text3" presStyleLbl="revTx" presStyleIdx="5" presStyleCnt="6">
        <dgm:presLayoutVars>
          <dgm:chPref val="3"/>
        </dgm:presLayoutVars>
      </dgm:prSet>
      <dgm:spPr/>
    </dgm:pt>
    <dgm:pt modelId="{B8595DC2-0BF0-4808-A3D0-61D744FC8330}" type="pres">
      <dgm:prSet presAssocID="{17B404DA-06D8-4B3A-B1FE-FC67C43B9531}" presName="hierChild4" presStyleCnt="0"/>
      <dgm:spPr/>
    </dgm:pt>
  </dgm:ptLst>
  <dgm:cxnLst>
    <dgm:cxn modelId="{28063701-66AF-4791-87C4-E3869BA664AE}" type="presOf" srcId="{17B404DA-06D8-4B3A-B1FE-FC67C43B9531}" destId="{BB97E1E4-50F8-4DBE-A82F-4292DFA46700}" srcOrd="0" destOrd="0" presId="urn:microsoft.com/office/officeart/2009/layout/CirclePictureHierarchy"/>
    <dgm:cxn modelId="{DA587808-0125-48B4-AD1A-26BE679A3659}" srcId="{E1D2CF74-D12E-491A-8024-075A5B24206B}" destId="{17B404DA-06D8-4B3A-B1FE-FC67C43B9531}" srcOrd="0" destOrd="0" parTransId="{7E5D9BE4-D452-4AEF-89D6-3A23400E095B}" sibTransId="{9316C86A-D0DD-4289-82D7-D0768EF837D8}"/>
    <dgm:cxn modelId="{11295A0D-0603-4FAB-8BF8-21DE30539FD1}" type="presOf" srcId="{E51E117B-7D50-42D5-BF58-B9B51F63702E}" destId="{42D938E9-0A78-4115-B6A3-D09437B3282D}" srcOrd="0" destOrd="0" presId="urn:microsoft.com/office/officeart/2009/layout/CirclePictureHierarchy"/>
    <dgm:cxn modelId="{378A8D21-BF87-4647-8890-8BE6E57D9CB1}" type="presOf" srcId="{E1D2CF74-D12E-491A-8024-075A5B24206B}" destId="{DA16210F-2BD0-4516-9F99-4B360236FA34}" srcOrd="0" destOrd="0" presId="urn:microsoft.com/office/officeart/2009/layout/CirclePictureHierarchy"/>
    <dgm:cxn modelId="{BEA14225-97BB-4C67-8E8E-0684B9CEA057}" type="presOf" srcId="{D1914DD1-92EE-4A53-AF35-3B6D181D0919}" destId="{A219B0C3-7457-4EDE-A025-243C351057EF}" srcOrd="0" destOrd="0" presId="urn:microsoft.com/office/officeart/2009/layout/CirclePictureHierarchy"/>
    <dgm:cxn modelId="{AEEB1839-C6A5-424E-9FF9-BE18CC826850}" type="presOf" srcId="{C4D13531-894A-4E1E-90B3-58A9E4439B51}" destId="{820D2866-1845-48BC-9889-20C890A61778}" srcOrd="0" destOrd="0" presId="urn:microsoft.com/office/officeart/2009/layout/CirclePictureHierarchy"/>
    <dgm:cxn modelId="{5B41F53E-AD1B-4B40-9310-2A7912B715D0}" type="presOf" srcId="{7E5D9BE4-D452-4AEF-89D6-3A23400E095B}" destId="{E634CC62-0F92-4BEF-AF8F-46718E90142D}" srcOrd="0" destOrd="0" presId="urn:microsoft.com/office/officeart/2009/layout/CirclePictureHierarchy"/>
    <dgm:cxn modelId="{8721E740-36C8-471B-8546-05FB4FC4D63A}" type="presOf" srcId="{5241718F-E6B7-49D2-8BE4-607380A482B3}" destId="{DD6F7035-2CD9-4889-B59C-C91BDB9A8EF7}" srcOrd="0" destOrd="0" presId="urn:microsoft.com/office/officeart/2009/layout/CirclePictureHierarchy"/>
    <dgm:cxn modelId="{2D0E4D5C-19FE-4618-B355-2CCF1E33736E}" type="presOf" srcId="{B01F0106-060E-4E69-9D95-CD7FF3126A8C}" destId="{9FEEA85D-4E8D-4A37-91A9-4E6676237C36}" srcOrd="0" destOrd="0" presId="urn:microsoft.com/office/officeart/2009/layout/CirclePictureHierarchy"/>
    <dgm:cxn modelId="{C688D05F-E618-4689-9559-FD30ED48F13F}" srcId="{BAEA853F-C680-4552-8D6B-31A02C1FD220}" destId="{E1D2CF74-D12E-491A-8024-075A5B24206B}" srcOrd="1" destOrd="0" parTransId="{5241718F-E6B7-49D2-8BE4-607380A482B3}" sibTransId="{928F6727-EF3D-407D-8DB2-674CD368C3F5}"/>
    <dgm:cxn modelId="{06D2EF44-31CD-46D7-B743-2F833B6DC6C6}" type="presOf" srcId="{BA25920B-EAB4-427A-A07F-951297087E51}" destId="{943DBD0D-F4E6-4ED0-82EB-86D3CE02BEE9}" srcOrd="0" destOrd="0" presId="urn:microsoft.com/office/officeart/2009/layout/CirclePictureHierarchy"/>
    <dgm:cxn modelId="{B401F96E-0CD9-478C-A437-D8E887C7622C}" type="presOf" srcId="{C187304B-55EA-41D7-A565-0244C3980461}" destId="{E79FB188-AA66-4FC6-9535-C663CD956F16}" srcOrd="0" destOrd="0" presId="urn:microsoft.com/office/officeart/2009/layout/CirclePictureHierarchy"/>
    <dgm:cxn modelId="{8CCF4159-41B7-46EB-83A2-D96067B9226D}" srcId="{D20143CE-1E38-40AC-9080-CC7D2519DE53}" destId="{BAEA853F-C680-4552-8D6B-31A02C1FD220}" srcOrd="0" destOrd="0" parTransId="{43BB764F-9214-4BAD-947D-C21FE2DA0411}" sibTransId="{7AD2E473-8093-41AD-BBA2-DEE4ED142438}"/>
    <dgm:cxn modelId="{74A6207B-4C8E-4EEC-8BE2-98E57E40536C}" type="presOf" srcId="{BAEA853F-C680-4552-8D6B-31A02C1FD220}" destId="{8DA1730D-E522-482F-806A-EA39D5229ECC}" srcOrd="0" destOrd="0" presId="urn:microsoft.com/office/officeart/2009/layout/CirclePictureHierarchy"/>
    <dgm:cxn modelId="{5B6B169E-6C36-468E-8DF4-2E07E9494901}" type="presOf" srcId="{D20143CE-1E38-40AC-9080-CC7D2519DE53}" destId="{71B758F9-48F7-48F4-AA10-6F942E2B7769}" srcOrd="0" destOrd="0" presId="urn:microsoft.com/office/officeart/2009/layout/CirclePictureHierarchy"/>
    <dgm:cxn modelId="{FD2DEFBF-7208-4114-AB43-39E77BEC4926}" srcId="{C187304B-55EA-41D7-A565-0244C3980461}" destId="{BA25920B-EAB4-427A-A07F-951297087E51}" srcOrd="0" destOrd="0" parTransId="{E51E117B-7D50-42D5-BF58-B9B51F63702E}" sibTransId="{451D5B44-5F0A-4DFD-B747-4A73714B54DF}"/>
    <dgm:cxn modelId="{C9D4A2D7-3143-44D8-A1ED-807FF4CEA56C}" srcId="{C187304B-55EA-41D7-A565-0244C3980461}" destId="{D1914DD1-92EE-4A53-AF35-3B6D181D0919}" srcOrd="1" destOrd="0" parTransId="{B01F0106-060E-4E69-9D95-CD7FF3126A8C}" sibTransId="{35A4BC47-7098-4883-92DD-5172D6702D7B}"/>
    <dgm:cxn modelId="{39BCB3DC-A45D-42CD-ADAA-35AD2C2806DC}" srcId="{BAEA853F-C680-4552-8D6B-31A02C1FD220}" destId="{C187304B-55EA-41D7-A565-0244C3980461}" srcOrd="0" destOrd="0" parTransId="{C4D13531-894A-4E1E-90B3-58A9E4439B51}" sibTransId="{7C359AD4-2C03-4598-ABC5-1F573FC92B97}"/>
    <dgm:cxn modelId="{F915D6B3-B0E5-4EAF-9FA4-93F686CE86A6}" type="presParOf" srcId="{71B758F9-48F7-48F4-AA10-6F942E2B7769}" destId="{5DE4D0BC-71E8-4E3B-BD4C-18DCBEDC7230}" srcOrd="0" destOrd="0" presId="urn:microsoft.com/office/officeart/2009/layout/CirclePictureHierarchy"/>
    <dgm:cxn modelId="{9183A733-61EE-4C31-9ED7-46DEB8A83B6E}" type="presParOf" srcId="{5DE4D0BC-71E8-4E3B-BD4C-18DCBEDC7230}" destId="{BAA719C7-464E-461B-B3B6-937B1B3114AF}" srcOrd="0" destOrd="0" presId="urn:microsoft.com/office/officeart/2009/layout/CirclePictureHierarchy"/>
    <dgm:cxn modelId="{915DB453-2E7C-4047-9B21-F914536B8A0A}" type="presParOf" srcId="{BAA719C7-464E-461B-B3B6-937B1B3114AF}" destId="{300CE49E-8473-4E27-B82A-D463324160E2}" srcOrd="0" destOrd="0" presId="urn:microsoft.com/office/officeart/2009/layout/CirclePictureHierarchy"/>
    <dgm:cxn modelId="{99E9B26F-D211-4B1E-B857-38EA8792FDE0}" type="presParOf" srcId="{BAA719C7-464E-461B-B3B6-937B1B3114AF}" destId="{8DA1730D-E522-482F-806A-EA39D5229ECC}" srcOrd="1" destOrd="0" presId="urn:microsoft.com/office/officeart/2009/layout/CirclePictureHierarchy"/>
    <dgm:cxn modelId="{4657EECE-17B6-4E51-B878-B3CEE99E1028}" type="presParOf" srcId="{5DE4D0BC-71E8-4E3B-BD4C-18DCBEDC7230}" destId="{E3528AD1-826E-4DCB-9EA5-4DCB7A33E4D6}" srcOrd="1" destOrd="0" presId="urn:microsoft.com/office/officeart/2009/layout/CirclePictureHierarchy"/>
    <dgm:cxn modelId="{80101FC4-68B7-40D2-B709-07A45554C807}" type="presParOf" srcId="{E3528AD1-826E-4DCB-9EA5-4DCB7A33E4D6}" destId="{820D2866-1845-48BC-9889-20C890A61778}" srcOrd="0" destOrd="0" presId="urn:microsoft.com/office/officeart/2009/layout/CirclePictureHierarchy"/>
    <dgm:cxn modelId="{757ED9A9-802A-47F8-898B-2FC9C5E1739E}" type="presParOf" srcId="{E3528AD1-826E-4DCB-9EA5-4DCB7A33E4D6}" destId="{35CBB0AE-983A-4307-AF28-46B56D5810CB}" srcOrd="1" destOrd="0" presId="urn:microsoft.com/office/officeart/2009/layout/CirclePictureHierarchy"/>
    <dgm:cxn modelId="{5D324DB4-2B0A-4061-A811-204732D3C715}" type="presParOf" srcId="{35CBB0AE-983A-4307-AF28-46B56D5810CB}" destId="{C2390FC0-4A69-4AB7-9C24-7CC5888798F6}" srcOrd="0" destOrd="0" presId="urn:microsoft.com/office/officeart/2009/layout/CirclePictureHierarchy"/>
    <dgm:cxn modelId="{52839171-0353-4960-8343-0D608637414A}" type="presParOf" srcId="{C2390FC0-4A69-4AB7-9C24-7CC5888798F6}" destId="{0EF81B10-E9F2-4727-88F0-267FF1313898}" srcOrd="0" destOrd="0" presId="urn:microsoft.com/office/officeart/2009/layout/CirclePictureHierarchy"/>
    <dgm:cxn modelId="{39EB08CB-82AF-4898-B520-173563CB2D21}" type="presParOf" srcId="{C2390FC0-4A69-4AB7-9C24-7CC5888798F6}" destId="{E79FB188-AA66-4FC6-9535-C663CD956F16}" srcOrd="1" destOrd="0" presId="urn:microsoft.com/office/officeart/2009/layout/CirclePictureHierarchy"/>
    <dgm:cxn modelId="{842360DB-1260-41E4-ACAE-87F68BABD104}" type="presParOf" srcId="{35CBB0AE-983A-4307-AF28-46B56D5810CB}" destId="{2EE3A2A1-3811-4AD2-B4DB-F5D686EBF565}" srcOrd="1" destOrd="0" presId="urn:microsoft.com/office/officeart/2009/layout/CirclePictureHierarchy"/>
    <dgm:cxn modelId="{C9222329-FA48-44BB-B160-741169591B13}" type="presParOf" srcId="{2EE3A2A1-3811-4AD2-B4DB-F5D686EBF565}" destId="{42D938E9-0A78-4115-B6A3-D09437B3282D}" srcOrd="0" destOrd="0" presId="urn:microsoft.com/office/officeart/2009/layout/CirclePictureHierarchy"/>
    <dgm:cxn modelId="{E7236CEC-9154-4B10-BFC5-E4F2B0C3D0CB}" type="presParOf" srcId="{2EE3A2A1-3811-4AD2-B4DB-F5D686EBF565}" destId="{40752C24-81C3-4777-9893-BD408FA53DFE}" srcOrd="1" destOrd="0" presId="urn:microsoft.com/office/officeart/2009/layout/CirclePictureHierarchy"/>
    <dgm:cxn modelId="{63B84400-009E-4F87-8BDB-DBA99433A4A5}" type="presParOf" srcId="{40752C24-81C3-4777-9893-BD408FA53DFE}" destId="{9694D3F9-E113-41B5-80B2-678F6D5889CB}" srcOrd="0" destOrd="0" presId="urn:microsoft.com/office/officeart/2009/layout/CirclePictureHierarchy"/>
    <dgm:cxn modelId="{3CF7C3D6-D989-4D59-A350-857B34A749CC}" type="presParOf" srcId="{9694D3F9-E113-41B5-80B2-678F6D5889CB}" destId="{EB433BA5-D1E6-4511-93C0-02F1555EC582}" srcOrd="0" destOrd="0" presId="urn:microsoft.com/office/officeart/2009/layout/CirclePictureHierarchy"/>
    <dgm:cxn modelId="{AB2B8BF3-4B3F-4126-8499-F20EAB1E46A7}" type="presParOf" srcId="{9694D3F9-E113-41B5-80B2-678F6D5889CB}" destId="{943DBD0D-F4E6-4ED0-82EB-86D3CE02BEE9}" srcOrd="1" destOrd="0" presId="urn:microsoft.com/office/officeart/2009/layout/CirclePictureHierarchy"/>
    <dgm:cxn modelId="{0DE3D5D8-BC3B-41FF-8638-671FD055F389}" type="presParOf" srcId="{40752C24-81C3-4777-9893-BD408FA53DFE}" destId="{5466ABF5-6350-4B48-A60B-2B29A358C5BC}" srcOrd="1" destOrd="0" presId="urn:microsoft.com/office/officeart/2009/layout/CirclePictureHierarchy"/>
    <dgm:cxn modelId="{65544243-2926-4DBB-89A6-7F87D9488291}" type="presParOf" srcId="{2EE3A2A1-3811-4AD2-B4DB-F5D686EBF565}" destId="{9FEEA85D-4E8D-4A37-91A9-4E6676237C36}" srcOrd="2" destOrd="0" presId="urn:microsoft.com/office/officeart/2009/layout/CirclePictureHierarchy"/>
    <dgm:cxn modelId="{B95A78C4-A511-4C30-A625-94495AC1B32B}" type="presParOf" srcId="{2EE3A2A1-3811-4AD2-B4DB-F5D686EBF565}" destId="{B523542D-982A-4500-91B5-E745C634DF9F}" srcOrd="3" destOrd="0" presId="urn:microsoft.com/office/officeart/2009/layout/CirclePictureHierarchy"/>
    <dgm:cxn modelId="{9F3F758A-55B6-406C-93E2-63D2E31BDAD7}" type="presParOf" srcId="{B523542D-982A-4500-91B5-E745C634DF9F}" destId="{183A000A-7729-4407-8026-6DE350804699}" srcOrd="0" destOrd="0" presId="urn:microsoft.com/office/officeart/2009/layout/CirclePictureHierarchy"/>
    <dgm:cxn modelId="{D6F8BDDB-4D90-4A6E-A97D-56BFDD7048E1}" type="presParOf" srcId="{183A000A-7729-4407-8026-6DE350804699}" destId="{B6E8AECE-D3FA-4391-9544-97F395811AB3}" srcOrd="0" destOrd="0" presId="urn:microsoft.com/office/officeart/2009/layout/CirclePictureHierarchy"/>
    <dgm:cxn modelId="{A91DD1BB-10E9-4259-899B-8A4A8AFC7605}" type="presParOf" srcId="{183A000A-7729-4407-8026-6DE350804699}" destId="{A219B0C3-7457-4EDE-A025-243C351057EF}" srcOrd="1" destOrd="0" presId="urn:microsoft.com/office/officeart/2009/layout/CirclePictureHierarchy"/>
    <dgm:cxn modelId="{B0FFCEC9-4D7A-413A-BEEA-25903994A6B1}" type="presParOf" srcId="{B523542D-982A-4500-91B5-E745C634DF9F}" destId="{B6F2BDF0-6590-4C56-AED3-CE76A4F7DEF5}" srcOrd="1" destOrd="0" presId="urn:microsoft.com/office/officeart/2009/layout/CirclePictureHierarchy"/>
    <dgm:cxn modelId="{A4D9A531-56EF-4D7C-A29E-502CE94AC0EE}" type="presParOf" srcId="{E3528AD1-826E-4DCB-9EA5-4DCB7A33E4D6}" destId="{DD6F7035-2CD9-4889-B59C-C91BDB9A8EF7}" srcOrd="2" destOrd="0" presId="urn:microsoft.com/office/officeart/2009/layout/CirclePictureHierarchy"/>
    <dgm:cxn modelId="{805C15C8-48F9-4E4F-A521-909767F8C5F6}" type="presParOf" srcId="{E3528AD1-826E-4DCB-9EA5-4DCB7A33E4D6}" destId="{7518BD80-098D-4548-83AC-0496DB6F8727}" srcOrd="3" destOrd="0" presId="urn:microsoft.com/office/officeart/2009/layout/CirclePictureHierarchy"/>
    <dgm:cxn modelId="{DA56CFA7-742E-4CA1-9242-C8B8343F15C3}" type="presParOf" srcId="{7518BD80-098D-4548-83AC-0496DB6F8727}" destId="{52DAE70E-2C08-4604-90D2-BAE8146E8E0F}" srcOrd="0" destOrd="0" presId="urn:microsoft.com/office/officeart/2009/layout/CirclePictureHierarchy"/>
    <dgm:cxn modelId="{5CE7497B-7E70-43C5-8239-6910A7617603}" type="presParOf" srcId="{52DAE70E-2C08-4604-90D2-BAE8146E8E0F}" destId="{28D5B488-5F87-49EA-A3A1-C72D07D14789}" srcOrd="0" destOrd="0" presId="urn:microsoft.com/office/officeart/2009/layout/CirclePictureHierarchy"/>
    <dgm:cxn modelId="{A350D2E8-165A-49DC-B715-8044CF10E2C5}" type="presParOf" srcId="{52DAE70E-2C08-4604-90D2-BAE8146E8E0F}" destId="{DA16210F-2BD0-4516-9F99-4B360236FA34}" srcOrd="1" destOrd="0" presId="urn:microsoft.com/office/officeart/2009/layout/CirclePictureHierarchy"/>
    <dgm:cxn modelId="{DBFCF789-F585-428B-9F8E-2F0886DDEDC7}" type="presParOf" srcId="{7518BD80-098D-4548-83AC-0496DB6F8727}" destId="{AF04F685-9BFE-446D-98F6-3790D09CBC46}" srcOrd="1" destOrd="0" presId="urn:microsoft.com/office/officeart/2009/layout/CirclePictureHierarchy"/>
    <dgm:cxn modelId="{015199F3-4716-40EB-8015-4F55ADA19F8B}" type="presParOf" srcId="{AF04F685-9BFE-446D-98F6-3790D09CBC46}" destId="{E634CC62-0F92-4BEF-AF8F-46718E90142D}" srcOrd="0" destOrd="0" presId="urn:microsoft.com/office/officeart/2009/layout/CirclePictureHierarchy"/>
    <dgm:cxn modelId="{43DC9527-C052-46E3-833D-A2C98C96E0A2}" type="presParOf" srcId="{AF04F685-9BFE-446D-98F6-3790D09CBC46}" destId="{E7FDC8D8-9913-4DC8-96AC-540460485AB3}" srcOrd="1" destOrd="0" presId="urn:microsoft.com/office/officeart/2009/layout/CirclePictureHierarchy"/>
    <dgm:cxn modelId="{BBEFA8F0-B6CD-4196-9BA9-6342A7A95FA0}" type="presParOf" srcId="{E7FDC8D8-9913-4DC8-96AC-540460485AB3}" destId="{309B5863-61EA-451E-92F5-3A3B823AAFED}" srcOrd="0" destOrd="0" presId="urn:microsoft.com/office/officeart/2009/layout/CirclePictureHierarchy"/>
    <dgm:cxn modelId="{33FCF513-52E3-4C87-9119-FA801419997E}" type="presParOf" srcId="{309B5863-61EA-451E-92F5-3A3B823AAFED}" destId="{BDD47990-033D-414F-9491-59BD8223C35A}" srcOrd="0" destOrd="0" presId="urn:microsoft.com/office/officeart/2009/layout/CirclePictureHierarchy"/>
    <dgm:cxn modelId="{D684AC96-0DA0-41C3-B25B-CDB8BA997D3E}" type="presParOf" srcId="{309B5863-61EA-451E-92F5-3A3B823AAFED}" destId="{BB97E1E4-50F8-4DBE-A82F-4292DFA46700}" srcOrd="1" destOrd="0" presId="urn:microsoft.com/office/officeart/2009/layout/CirclePictureHierarchy"/>
    <dgm:cxn modelId="{9EB2C774-BF59-407A-AC43-CC462AD0319B}" type="presParOf" srcId="{E7FDC8D8-9913-4DC8-96AC-540460485AB3}" destId="{B8595DC2-0BF0-4808-A3D0-61D744FC8330}"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4F6DBC-21AB-4419-8CC6-BFA8195E53C3}" type="doc">
      <dgm:prSet loTypeId="urn:microsoft.com/office/officeart/2008/layout/VerticalCurvedList" loCatId="list" qsTypeId="urn:microsoft.com/office/officeart/2005/8/quickstyle/simple1" qsCatId="simple" csTypeId="urn:microsoft.com/office/officeart/2005/8/colors/accent5_4" csCatId="accent5" phldr="1"/>
      <dgm:spPr/>
      <dgm:t>
        <a:bodyPr/>
        <a:lstStyle/>
        <a:p>
          <a:endParaRPr lang="en-US"/>
        </a:p>
      </dgm:t>
    </dgm:pt>
    <dgm:pt modelId="{D84CBA47-FB44-4DD1-B230-016C13E4F4B6}">
      <dgm:prSet phldrT="[Text]" custT="1"/>
      <dgm:spPr>
        <a:ln>
          <a:solidFill>
            <a:schemeClr val="tx2">
              <a:lumMod val="50000"/>
            </a:schemeClr>
          </a:solidFill>
        </a:ln>
      </dgm:spPr>
      <dgm:t>
        <a:bodyPr/>
        <a:lstStyle/>
        <a:p>
          <a:r>
            <a:rPr lang="en-US" sz="1600">
              <a:ea typeface="+mn-lt"/>
              <a:cs typeface="+mn-lt"/>
            </a:rPr>
            <a:t>Binary </a:t>
          </a:r>
          <a:r>
            <a:rPr lang="en-US" sz="1600" err="1">
              <a:ea typeface="+mn-lt"/>
              <a:cs typeface="+mn-lt"/>
            </a:rPr>
            <a:t>trie</a:t>
          </a:r>
          <a:r>
            <a:rPr lang="en-US" sz="1600">
              <a:ea typeface="+mn-lt"/>
              <a:cs typeface="+mn-lt"/>
            </a:rPr>
            <a:t> represented prefix of different lengths and lookup for the longest prefix that matches the destination IP. Each node has the value of the leaf node which is store in the next hub. A node can have  0, 1 or2 child that is indicated with the left and right side of that node</a:t>
          </a:r>
          <a:r>
            <a:rPr lang="en-US" sz="1800">
              <a:ea typeface="+mn-lt"/>
              <a:cs typeface="+mn-lt"/>
            </a:rPr>
            <a:t>. </a:t>
          </a:r>
          <a:endParaRPr lang="en-US" sz="1800"/>
        </a:p>
      </dgm:t>
    </dgm:pt>
    <dgm:pt modelId="{EDCFA66B-B31B-41CA-B0A6-D99254F3DD77}" type="parTrans" cxnId="{4A70FC19-53CB-44CA-A1BE-38E75F4E2B8C}">
      <dgm:prSet/>
      <dgm:spPr/>
      <dgm:t>
        <a:bodyPr/>
        <a:lstStyle/>
        <a:p>
          <a:endParaRPr lang="en-US"/>
        </a:p>
      </dgm:t>
    </dgm:pt>
    <dgm:pt modelId="{A482AE75-5765-4EB4-B58D-8632406B1C9A}" type="sibTrans" cxnId="{4A70FC19-53CB-44CA-A1BE-38E75F4E2B8C}">
      <dgm:prSet/>
      <dgm:spPr>
        <a:solidFill>
          <a:schemeClr val="accent4">
            <a:lumMod val="75000"/>
          </a:schemeClr>
        </a:solidFill>
        <a:ln>
          <a:solidFill>
            <a:schemeClr val="accent4">
              <a:lumMod val="50000"/>
            </a:schemeClr>
          </a:solidFill>
        </a:ln>
      </dgm:spPr>
      <dgm:t>
        <a:bodyPr/>
        <a:lstStyle/>
        <a:p>
          <a:endParaRPr lang="en-US"/>
        </a:p>
      </dgm:t>
    </dgm:pt>
    <dgm:pt modelId="{75B47591-A2BC-4B10-8E43-4C7FCDC8549A}">
      <dgm:prSet phldrT="[Text]" custT="1"/>
      <dgm:spPr>
        <a:ln>
          <a:solidFill>
            <a:schemeClr val="tx2">
              <a:lumMod val="50000"/>
            </a:schemeClr>
          </a:solidFill>
        </a:ln>
      </dgm:spPr>
      <dgm:t>
        <a:bodyPr/>
        <a:lstStyle/>
        <a:p>
          <a:r>
            <a:rPr lang="en-US" sz="1600">
              <a:solidFill>
                <a:schemeClr val="tx1">
                  <a:lumMod val="85000"/>
                  <a:lumOff val="15000"/>
                </a:schemeClr>
              </a:solidFill>
              <a:ea typeface="+mn-lt"/>
              <a:cs typeface="+mn-lt"/>
            </a:rPr>
            <a:t>it makes its path to reach prefix under the branch of each node. When we have destination address it goes through the algorithm to find the longest matched path but if it can't find the longest it will return the last matching prefix.</a:t>
          </a:r>
          <a:endParaRPr lang="en-US" sz="1600">
            <a:solidFill>
              <a:schemeClr val="tx1">
                <a:lumMod val="85000"/>
                <a:lumOff val="15000"/>
              </a:schemeClr>
            </a:solidFill>
          </a:endParaRPr>
        </a:p>
      </dgm:t>
    </dgm:pt>
    <dgm:pt modelId="{6E57DBCA-14EC-4899-B767-392DD333966E}" type="parTrans" cxnId="{59B903AD-C8E0-4B71-A7B6-714269B3DE94}">
      <dgm:prSet/>
      <dgm:spPr/>
      <dgm:t>
        <a:bodyPr/>
        <a:lstStyle/>
        <a:p>
          <a:endParaRPr lang="en-US"/>
        </a:p>
      </dgm:t>
    </dgm:pt>
    <dgm:pt modelId="{E047C3A7-3FDF-4A6C-B2B3-0296E1D068F3}" type="sibTrans" cxnId="{59B903AD-C8E0-4B71-A7B6-714269B3DE94}">
      <dgm:prSet/>
      <dgm:spPr/>
      <dgm:t>
        <a:bodyPr/>
        <a:lstStyle/>
        <a:p>
          <a:endParaRPr lang="en-US"/>
        </a:p>
      </dgm:t>
    </dgm:pt>
    <dgm:pt modelId="{558AEF7C-4A32-45DF-B752-6362764CC865}">
      <dgm:prSet phldrT="[Text]" custT="1"/>
      <dgm:spPr>
        <a:solidFill>
          <a:schemeClr val="accent5">
            <a:lumMod val="40000"/>
            <a:lumOff val="60000"/>
          </a:schemeClr>
        </a:solidFill>
        <a:ln>
          <a:solidFill>
            <a:schemeClr val="tx2">
              <a:lumMod val="50000"/>
            </a:schemeClr>
          </a:solidFill>
        </a:ln>
      </dgm:spPr>
      <dgm:t>
        <a:bodyPr/>
        <a:lstStyle/>
        <a:p>
          <a:r>
            <a:rPr lang="en-US" sz="1600">
              <a:solidFill>
                <a:schemeClr val="tx1">
                  <a:lumMod val="85000"/>
                  <a:lumOff val="15000"/>
                </a:schemeClr>
              </a:solidFill>
              <a:ea typeface="+mn-lt"/>
              <a:cs typeface="+mn-lt"/>
            </a:rPr>
            <a:t>If a node containing a prefix mark (*) is seen, store it somewhere as the longest match.</a:t>
          </a:r>
          <a:endParaRPr lang="en-US" sz="1600"/>
        </a:p>
      </dgm:t>
    </dgm:pt>
    <dgm:pt modelId="{BAD8D59E-C695-41D7-94E5-EC726761A650}" type="parTrans" cxnId="{7397818E-21DC-48E2-BA91-22B5D3EF8885}">
      <dgm:prSet/>
      <dgm:spPr/>
      <dgm:t>
        <a:bodyPr/>
        <a:lstStyle/>
        <a:p>
          <a:endParaRPr lang="en-US"/>
        </a:p>
      </dgm:t>
    </dgm:pt>
    <dgm:pt modelId="{BC9DF9D9-C20D-41BF-B757-C3E0EFC61B75}" type="sibTrans" cxnId="{7397818E-21DC-48E2-BA91-22B5D3EF8885}">
      <dgm:prSet/>
      <dgm:spPr/>
      <dgm:t>
        <a:bodyPr/>
        <a:lstStyle/>
        <a:p>
          <a:endParaRPr lang="en-US"/>
        </a:p>
      </dgm:t>
    </dgm:pt>
    <dgm:pt modelId="{AB093E44-8EA0-4086-90C7-F9EEE23D1F10}" type="pres">
      <dgm:prSet presAssocID="{A34F6DBC-21AB-4419-8CC6-BFA8195E53C3}" presName="Name0" presStyleCnt="0">
        <dgm:presLayoutVars>
          <dgm:chMax val="7"/>
          <dgm:chPref val="7"/>
          <dgm:dir/>
        </dgm:presLayoutVars>
      </dgm:prSet>
      <dgm:spPr/>
    </dgm:pt>
    <dgm:pt modelId="{2DAA6658-C520-42CC-A897-54AC373D936E}" type="pres">
      <dgm:prSet presAssocID="{A34F6DBC-21AB-4419-8CC6-BFA8195E53C3}" presName="Name1" presStyleCnt="0"/>
      <dgm:spPr/>
    </dgm:pt>
    <dgm:pt modelId="{978D9119-E735-4B6B-8974-6BF1949418B4}" type="pres">
      <dgm:prSet presAssocID="{A34F6DBC-21AB-4419-8CC6-BFA8195E53C3}" presName="cycle" presStyleCnt="0"/>
      <dgm:spPr/>
    </dgm:pt>
    <dgm:pt modelId="{2943804D-1055-4160-8949-8E211A0CA942}" type="pres">
      <dgm:prSet presAssocID="{A34F6DBC-21AB-4419-8CC6-BFA8195E53C3}" presName="srcNode" presStyleLbl="node1" presStyleIdx="0" presStyleCnt="3"/>
      <dgm:spPr/>
    </dgm:pt>
    <dgm:pt modelId="{624E7341-EA2C-4F7A-8A5D-F60420301002}" type="pres">
      <dgm:prSet presAssocID="{A34F6DBC-21AB-4419-8CC6-BFA8195E53C3}" presName="conn" presStyleLbl="parChTrans1D2" presStyleIdx="0" presStyleCnt="1" custLinFactNeighborX="-559" custLinFactNeighborY="3724"/>
      <dgm:spPr/>
    </dgm:pt>
    <dgm:pt modelId="{0CAC0C82-406B-47DC-AD0D-2A4AD46BD12D}" type="pres">
      <dgm:prSet presAssocID="{A34F6DBC-21AB-4419-8CC6-BFA8195E53C3}" presName="extraNode" presStyleLbl="node1" presStyleIdx="0" presStyleCnt="3"/>
      <dgm:spPr/>
    </dgm:pt>
    <dgm:pt modelId="{B062496E-3ADD-42A1-8B9C-26D99AFAF2DE}" type="pres">
      <dgm:prSet presAssocID="{A34F6DBC-21AB-4419-8CC6-BFA8195E53C3}" presName="dstNode" presStyleLbl="node1" presStyleIdx="0" presStyleCnt="3"/>
      <dgm:spPr/>
    </dgm:pt>
    <dgm:pt modelId="{02851D69-55D9-4775-83D3-C55F7BFFB4D9}" type="pres">
      <dgm:prSet presAssocID="{D84CBA47-FB44-4DD1-B230-016C13E4F4B6}" presName="text_1" presStyleLbl="node1" presStyleIdx="0" presStyleCnt="3">
        <dgm:presLayoutVars>
          <dgm:bulletEnabled val="1"/>
        </dgm:presLayoutVars>
      </dgm:prSet>
      <dgm:spPr/>
    </dgm:pt>
    <dgm:pt modelId="{45A61DD2-787C-4E7E-AFC0-787CC5387A10}" type="pres">
      <dgm:prSet presAssocID="{D84CBA47-FB44-4DD1-B230-016C13E4F4B6}" presName="accent_1" presStyleCnt="0"/>
      <dgm:spPr/>
    </dgm:pt>
    <dgm:pt modelId="{7ACE0105-FF52-4B38-87CC-9CA0D802E2C6}" type="pres">
      <dgm:prSet presAssocID="{D84CBA47-FB44-4DD1-B230-016C13E4F4B6}" presName="accentRepeatNode" presStyleLbl="solidFgAcc1" presStyleIdx="0" presStyleCnt="3"/>
      <dgm:spPr>
        <a:solidFill>
          <a:schemeClr val="tx2">
            <a:lumMod val="75000"/>
          </a:schemeClr>
        </a:solidFill>
      </dgm:spPr>
    </dgm:pt>
    <dgm:pt modelId="{A4110A82-4B2C-4E27-92D2-410B23F114B7}" type="pres">
      <dgm:prSet presAssocID="{75B47591-A2BC-4B10-8E43-4C7FCDC8549A}" presName="text_2" presStyleLbl="node1" presStyleIdx="1" presStyleCnt="3">
        <dgm:presLayoutVars>
          <dgm:bulletEnabled val="1"/>
        </dgm:presLayoutVars>
      </dgm:prSet>
      <dgm:spPr/>
    </dgm:pt>
    <dgm:pt modelId="{57C0747E-7310-4967-8B01-1E3B97C30EFE}" type="pres">
      <dgm:prSet presAssocID="{75B47591-A2BC-4B10-8E43-4C7FCDC8549A}" presName="accent_2" presStyleCnt="0"/>
      <dgm:spPr/>
    </dgm:pt>
    <dgm:pt modelId="{14718EBD-1DDD-46EB-BC52-54EEC143A2B4}" type="pres">
      <dgm:prSet presAssocID="{75B47591-A2BC-4B10-8E43-4C7FCDC8549A}" presName="accentRepeatNode" presStyleLbl="solidFgAcc1" presStyleIdx="1" presStyleCnt="3"/>
      <dgm:spPr>
        <a:solidFill>
          <a:schemeClr val="tx2">
            <a:lumMod val="50000"/>
          </a:schemeClr>
        </a:solidFill>
      </dgm:spPr>
    </dgm:pt>
    <dgm:pt modelId="{BE3662B6-8A28-43B8-9E03-96E3F7A392D5}" type="pres">
      <dgm:prSet presAssocID="{558AEF7C-4A32-45DF-B752-6362764CC865}" presName="text_3" presStyleLbl="node1" presStyleIdx="2" presStyleCnt="3" custLinFactNeighborX="-193" custLinFactNeighborY="-117">
        <dgm:presLayoutVars>
          <dgm:bulletEnabled val="1"/>
        </dgm:presLayoutVars>
      </dgm:prSet>
      <dgm:spPr/>
    </dgm:pt>
    <dgm:pt modelId="{CFBE6042-EE30-4371-8DAD-B1869E5275EF}" type="pres">
      <dgm:prSet presAssocID="{558AEF7C-4A32-45DF-B752-6362764CC865}" presName="accent_3" presStyleCnt="0"/>
      <dgm:spPr/>
    </dgm:pt>
    <dgm:pt modelId="{5B254A03-EB9E-4662-9246-974D1E476464}" type="pres">
      <dgm:prSet presAssocID="{558AEF7C-4A32-45DF-B752-6362764CC865}" presName="accentRepeatNode" presStyleLbl="solidFgAcc1" presStyleIdx="2" presStyleCnt="3"/>
      <dgm:spPr>
        <a:solidFill>
          <a:schemeClr val="tx2">
            <a:lumMod val="50000"/>
          </a:schemeClr>
        </a:solidFill>
      </dgm:spPr>
    </dgm:pt>
  </dgm:ptLst>
  <dgm:cxnLst>
    <dgm:cxn modelId="{4A70FC19-53CB-44CA-A1BE-38E75F4E2B8C}" srcId="{A34F6DBC-21AB-4419-8CC6-BFA8195E53C3}" destId="{D84CBA47-FB44-4DD1-B230-016C13E4F4B6}" srcOrd="0" destOrd="0" parTransId="{EDCFA66B-B31B-41CA-B0A6-D99254F3DD77}" sibTransId="{A482AE75-5765-4EB4-B58D-8632406B1C9A}"/>
    <dgm:cxn modelId="{7397818E-21DC-48E2-BA91-22B5D3EF8885}" srcId="{A34F6DBC-21AB-4419-8CC6-BFA8195E53C3}" destId="{558AEF7C-4A32-45DF-B752-6362764CC865}" srcOrd="2" destOrd="0" parTransId="{BAD8D59E-C695-41D7-94E5-EC726761A650}" sibTransId="{BC9DF9D9-C20D-41BF-B757-C3E0EFC61B75}"/>
    <dgm:cxn modelId="{5FDEEFA7-4CE5-4FE5-B57A-78B493C41FD6}" type="presOf" srcId="{A482AE75-5765-4EB4-B58D-8632406B1C9A}" destId="{624E7341-EA2C-4F7A-8A5D-F60420301002}" srcOrd="0" destOrd="0" presId="urn:microsoft.com/office/officeart/2008/layout/VerticalCurvedList"/>
    <dgm:cxn modelId="{59B903AD-C8E0-4B71-A7B6-714269B3DE94}" srcId="{A34F6DBC-21AB-4419-8CC6-BFA8195E53C3}" destId="{75B47591-A2BC-4B10-8E43-4C7FCDC8549A}" srcOrd="1" destOrd="0" parTransId="{6E57DBCA-14EC-4899-B767-392DD333966E}" sibTransId="{E047C3A7-3FDF-4A6C-B2B3-0296E1D068F3}"/>
    <dgm:cxn modelId="{EAF3CABC-B210-4E10-8CAD-3E6A5824694C}" type="presOf" srcId="{558AEF7C-4A32-45DF-B752-6362764CC865}" destId="{BE3662B6-8A28-43B8-9E03-96E3F7A392D5}" srcOrd="0" destOrd="0" presId="urn:microsoft.com/office/officeart/2008/layout/VerticalCurvedList"/>
    <dgm:cxn modelId="{90F11BC2-772E-4ACE-A0AA-9EE81FB59735}" type="presOf" srcId="{75B47591-A2BC-4B10-8E43-4C7FCDC8549A}" destId="{A4110A82-4B2C-4E27-92D2-410B23F114B7}" srcOrd="0" destOrd="0" presId="urn:microsoft.com/office/officeart/2008/layout/VerticalCurvedList"/>
    <dgm:cxn modelId="{92DC2EC2-E713-4B0B-81B4-E15592C31F52}" type="presOf" srcId="{A34F6DBC-21AB-4419-8CC6-BFA8195E53C3}" destId="{AB093E44-8EA0-4086-90C7-F9EEE23D1F10}" srcOrd="0" destOrd="0" presId="urn:microsoft.com/office/officeart/2008/layout/VerticalCurvedList"/>
    <dgm:cxn modelId="{A5DFA5C3-DED5-4697-AE3A-0261112F3056}" type="presOf" srcId="{D84CBA47-FB44-4DD1-B230-016C13E4F4B6}" destId="{02851D69-55D9-4775-83D3-C55F7BFFB4D9}" srcOrd="0" destOrd="0" presId="urn:microsoft.com/office/officeart/2008/layout/VerticalCurvedList"/>
    <dgm:cxn modelId="{155A5D33-751A-4EA0-A3B6-EE83B48B9845}" type="presParOf" srcId="{AB093E44-8EA0-4086-90C7-F9EEE23D1F10}" destId="{2DAA6658-C520-42CC-A897-54AC373D936E}" srcOrd="0" destOrd="0" presId="urn:microsoft.com/office/officeart/2008/layout/VerticalCurvedList"/>
    <dgm:cxn modelId="{CBFE024A-FA01-443A-A8F9-1DBEF176F723}" type="presParOf" srcId="{2DAA6658-C520-42CC-A897-54AC373D936E}" destId="{978D9119-E735-4B6B-8974-6BF1949418B4}" srcOrd="0" destOrd="0" presId="urn:microsoft.com/office/officeart/2008/layout/VerticalCurvedList"/>
    <dgm:cxn modelId="{D14CD0A0-DED6-4DA2-9DEF-B13A2292339E}" type="presParOf" srcId="{978D9119-E735-4B6B-8974-6BF1949418B4}" destId="{2943804D-1055-4160-8949-8E211A0CA942}" srcOrd="0" destOrd="0" presId="urn:microsoft.com/office/officeart/2008/layout/VerticalCurvedList"/>
    <dgm:cxn modelId="{7AD36ECE-810D-4875-9438-86C042D358AE}" type="presParOf" srcId="{978D9119-E735-4B6B-8974-6BF1949418B4}" destId="{624E7341-EA2C-4F7A-8A5D-F60420301002}" srcOrd="1" destOrd="0" presId="urn:microsoft.com/office/officeart/2008/layout/VerticalCurvedList"/>
    <dgm:cxn modelId="{2D9E23E7-A3EF-404B-9EB1-431CF394B36E}" type="presParOf" srcId="{978D9119-E735-4B6B-8974-6BF1949418B4}" destId="{0CAC0C82-406B-47DC-AD0D-2A4AD46BD12D}" srcOrd="2" destOrd="0" presId="urn:microsoft.com/office/officeart/2008/layout/VerticalCurvedList"/>
    <dgm:cxn modelId="{E55CDA44-8AE8-4163-B60D-E87C25A488D9}" type="presParOf" srcId="{978D9119-E735-4B6B-8974-6BF1949418B4}" destId="{B062496E-3ADD-42A1-8B9C-26D99AFAF2DE}" srcOrd="3" destOrd="0" presId="urn:microsoft.com/office/officeart/2008/layout/VerticalCurvedList"/>
    <dgm:cxn modelId="{0DF87347-9907-4089-B60B-2133735BFC67}" type="presParOf" srcId="{2DAA6658-C520-42CC-A897-54AC373D936E}" destId="{02851D69-55D9-4775-83D3-C55F7BFFB4D9}" srcOrd="1" destOrd="0" presId="urn:microsoft.com/office/officeart/2008/layout/VerticalCurvedList"/>
    <dgm:cxn modelId="{749945BC-E4B8-4860-9407-AFB0A27010AC}" type="presParOf" srcId="{2DAA6658-C520-42CC-A897-54AC373D936E}" destId="{45A61DD2-787C-4E7E-AFC0-787CC5387A10}" srcOrd="2" destOrd="0" presId="urn:microsoft.com/office/officeart/2008/layout/VerticalCurvedList"/>
    <dgm:cxn modelId="{898035E5-C5BB-40C4-92AF-08F54BE913DD}" type="presParOf" srcId="{45A61DD2-787C-4E7E-AFC0-787CC5387A10}" destId="{7ACE0105-FF52-4B38-87CC-9CA0D802E2C6}" srcOrd="0" destOrd="0" presId="urn:microsoft.com/office/officeart/2008/layout/VerticalCurvedList"/>
    <dgm:cxn modelId="{879A30C0-6746-41AB-B3F7-BE13F71F6A9D}" type="presParOf" srcId="{2DAA6658-C520-42CC-A897-54AC373D936E}" destId="{A4110A82-4B2C-4E27-92D2-410B23F114B7}" srcOrd="3" destOrd="0" presId="urn:microsoft.com/office/officeart/2008/layout/VerticalCurvedList"/>
    <dgm:cxn modelId="{29785B2D-9D89-4401-ADA7-EA5577D3C63F}" type="presParOf" srcId="{2DAA6658-C520-42CC-A897-54AC373D936E}" destId="{57C0747E-7310-4967-8B01-1E3B97C30EFE}" srcOrd="4" destOrd="0" presId="urn:microsoft.com/office/officeart/2008/layout/VerticalCurvedList"/>
    <dgm:cxn modelId="{30E3A1DA-9FA0-404C-B526-2E49BD52ED46}" type="presParOf" srcId="{57C0747E-7310-4967-8B01-1E3B97C30EFE}" destId="{14718EBD-1DDD-46EB-BC52-54EEC143A2B4}" srcOrd="0" destOrd="0" presId="urn:microsoft.com/office/officeart/2008/layout/VerticalCurvedList"/>
    <dgm:cxn modelId="{5FE5BD20-40B8-4FCE-990F-FBF255815B43}" type="presParOf" srcId="{2DAA6658-C520-42CC-A897-54AC373D936E}" destId="{BE3662B6-8A28-43B8-9E03-96E3F7A392D5}" srcOrd="5" destOrd="0" presId="urn:microsoft.com/office/officeart/2008/layout/VerticalCurvedList"/>
    <dgm:cxn modelId="{4D09A6AA-FE63-4C43-8F63-56BDA10DD701}" type="presParOf" srcId="{2DAA6658-C520-42CC-A897-54AC373D936E}" destId="{CFBE6042-EE30-4371-8DAD-B1869E5275EF}" srcOrd="6" destOrd="0" presId="urn:microsoft.com/office/officeart/2008/layout/VerticalCurvedList"/>
    <dgm:cxn modelId="{B0C3B65B-BCBB-4ACE-BC4A-FC96BEF822CD}" type="presParOf" srcId="{CFBE6042-EE30-4371-8DAD-B1869E5275EF}" destId="{5B254A03-EB9E-4662-9246-974D1E47646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609051-07BA-418A-A70B-2384AABCC562}"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en-US"/>
        </a:p>
      </dgm:t>
    </dgm:pt>
    <dgm:pt modelId="{BA49F18D-3C47-4093-AAF2-8AF86CCFF5FC}">
      <dgm:prSet phldrT="[Text]" custT="1"/>
      <dgm:spPr/>
      <dgm:t>
        <a:bodyPr/>
        <a:lstStyle/>
        <a:p>
          <a:r>
            <a:rPr lang="en-US" sz="2000" dirty="0" err="1">
              <a:ea typeface="+mn-lt"/>
              <a:cs typeface="+mn-lt"/>
            </a:rPr>
            <a:t>AddChild</a:t>
          </a:r>
          <a:endParaRPr lang="en-US" sz="2000" dirty="0"/>
        </a:p>
      </dgm:t>
    </dgm:pt>
    <dgm:pt modelId="{D3FE2DA4-E8AA-4085-9703-7F01814A666E}" type="parTrans" cxnId="{BC8F4BB1-F047-40A3-951C-97878478FB76}">
      <dgm:prSet/>
      <dgm:spPr/>
      <dgm:t>
        <a:bodyPr/>
        <a:lstStyle/>
        <a:p>
          <a:endParaRPr lang="en-US"/>
        </a:p>
      </dgm:t>
    </dgm:pt>
    <dgm:pt modelId="{258528EB-3A60-43F6-89AE-355F5474ADD7}" type="sibTrans" cxnId="{BC8F4BB1-F047-40A3-951C-97878478FB76}">
      <dgm:prSet/>
      <dgm:spPr/>
      <dgm:t>
        <a:bodyPr/>
        <a:lstStyle/>
        <a:p>
          <a:endParaRPr lang="en-US"/>
        </a:p>
      </dgm:t>
    </dgm:pt>
    <dgm:pt modelId="{14F130E9-AD9C-4B01-A208-8749569A28A8}">
      <dgm:prSet phldrT="[Text]" custT="1"/>
      <dgm:spPr/>
      <dgm:t>
        <a:bodyPr/>
        <a:lstStyle/>
        <a:p>
          <a:r>
            <a:rPr lang="en-US" sz="1600">
              <a:ea typeface="+mn-lt"/>
              <a:cs typeface="+mn-lt"/>
            </a:rPr>
            <a:t>add child to each nodes </a:t>
          </a:r>
          <a:endParaRPr lang="en-US" sz="1600"/>
        </a:p>
      </dgm:t>
    </dgm:pt>
    <dgm:pt modelId="{39284255-DCF4-426D-931A-17CE48F6AFF7}" type="parTrans" cxnId="{2433FD8F-127A-449C-9E2B-CCF364F1F72B}">
      <dgm:prSet/>
      <dgm:spPr/>
      <dgm:t>
        <a:bodyPr/>
        <a:lstStyle/>
        <a:p>
          <a:endParaRPr lang="en-US"/>
        </a:p>
      </dgm:t>
    </dgm:pt>
    <dgm:pt modelId="{13B87497-BCB7-409F-B797-42E1BDA8587F}" type="sibTrans" cxnId="{2433FD8F-127A-449C-9E2B-CCF364F1F72B}">
      <dgm:prSet/>
      <dgm:spPr/>
      <dgm:t>
        <a:bodyPr/>
        <a:lstStyle/>
        <a:p>
          <a:endParaRPr lang="en-US"/>
        </a:p>
      </dgm:t>
    </dgm:pt>
    <dgm:pt modelId="{AA032CFC-53F6-417D-ABF8-709F4D77C725}">
      <dgm:prSet phldrT="[Text]" custT="1"/>
      <dgm:spPr/>
      <dgm:t>
        <a:bodyPr/>
        <a:lstStyle/>
        <a:p>
          <a:r>
            <a:rPr lang="en-US" sz="2000">
              <a:ea typeface="+mn-lt"/>
              <a:cs typeface="+mn-lt"/>
            </a:rPr>
            <a:t>Lookup</a:t>
          </a:r>
          <a:endParaRPr lang="en-US" sz="2000"/>
        </a:p>
      </dgm:t>
    </dgm:pt>
    <dgm:pt modelId="{B25E50EA-5DCB-42AB-8CD1-9F687F97B656}" type="parTrans" cxnId="{5ED35760-583B-4200-9BDB-55861A4CC0E4}">
      <dgm:prSet/>
      <dgm:spPr/>
      <dgm:t>
        <a:bodyPr/>
        <a:lstStyle/>
        <a:p>
          <a:endParaRPr lang="en-US"/>
        </a:p>
      </dgm:t>
    </dgm:pt>
    <dgm:pt modelId="{CB660C22-C680-4EBE-99A9-00EAA9DE2212}" type="sibTrans" cxnId="{5ED35760-583B-4200-9BDB-55861A4CC0E4}">
      <dgm:prSet/>
      <dgm:spPr/>
      <dgm:t>
        <a:bodyPr/>
        <a:lstStyle/>
        <a:p>
          <a:endParaRPr lang="en-US"/>
        </a:p>
      </dgm:t>
    </dgm:pt>
    <dgm:pt modelId="{25A84976-DFE2-4354-9508-8470563F03BA}">
      <dgm:prSet phldrT="[Text]" custT="1"/>
      <dgm:spPr/>
      <dgm:t>
        <a:bodyPr/>
        <a:lstStyle/>
        <a:p>
          <a:r>
            <a:rPr lang="en-US" sz="1600">
              <a:ea typeface="+mn-lt"/>
              <a:cs typeface="+mn-lt"/>
            </a:rPr>
            <a:t>looking for the next hub for backtrack</a:t>
          </a:r>
          <a:endParaRPr lang="en-US" sz="1600"/>
        </a:p>
      </dgm:t>
    </dgm:pt>
    <dgm:pt modelId="{A3318815-37A5-43F2-A4C8-CF580D4D4EDA}" type="parTrans" cxnId="{EE43FA73-605B-4E4D-9A02-C0766BA8E9CE}">
      <dgm:prSet/>
      <dgm:spPr/>
      <dgm:t>
        <a:bodyPr/>
        <a:lstStyle/>
        <a:p>
          <a:endParaRPr lang="en-US"/>
        </a:p>
      </dgm:t>
    </dgm:pt>
    <dgm:pt modelId="{FB6A1872-84E0-4257-8F3F-CF3BF6EDBDA9}" type="sibTrans" cxnId="{EE43FA73-605B-4E4D-9A02-C0766BA8E9CE}">
      <dgm:prSet/>
      <dgm:spPr/>
      <dgm:t>
        <a:bodyPr/>
        <a:lstStyle/>
        <a:p>
          <a:endParaRPr lang="en-US"/>
        </a:p>
      </dgm:t>
    </dgm:pt>
    <dgm:pt modelId="{CB729D87-A4AE-4502-94C7-AAEE7875360C}">
      <dgm:prSet phldrT="[Text]" custT="1"/>
      <dgm:spPr/>
      <dgm:t>
        <a:bodyPr/>
        <a:lstStyle/>
        <a:p>
          <a:r>
            <a:rPr lang="en-US" sz="1600">
              <a:ea typeface="+mn-lt"/>
              <a:cs typeface="+mn-lt"/>
            </a:rPr>
            <a:t>reaching prefixes</a:t>
          </a:r>
          <a:endParaRPr lang="en-US" sz="1600"/>
        </a:p>
      </dgm:t>
    </dgm:pt>
    <dgm:pt modelId="{E297924E-17BE-4EAC-90BA-CE19F7B3BBD4}" type="parTrans" cxnId="{096BCF7E-C03F-46E3-A856-48CF381DF45F}">
      <dgm:prSet/>
      <dgm:spPr/>
      <dgm:t>
        <a:bodyPr/>
        <a:lstStyle/>
        <a:p>
          <a:endParaRPr lang="en-US"/>
        </a:p>
      </dgm:t>
    </dgm:pt>
    <dgm:pt modelId="{D38A6034-AF91-45A3-A293-EC32D177BA05}" type="sibTrans" cxnId="{096BCF7E-C03F-46E3-A856-48CF381DF45F}">
      <dgm:prSet/>
      <dgm:spPr/>
      <dgm:t>
        <a:bodyPr/>
        <a:lstStyle/>
        <a:p>
          <a:endParaRPr lang="en-US"/>
        </a:p>
      </dgm:t>
    </dgm:pt>
    <dgm:pt modelId="{3ADC17EC-2E2F-490B-899D-625E2D1C8AB3}" type="pres">
      <dgm:prSet presAssocID="{FC609051-07BA-418A-A70B-2384AABCC562}" presName="Name0" presStyleCnt="0">
        <dgm:presLayoutVars>
          <dgm:dir/>
          <dgm:animLvl val="lvl"/>
          <dgm:resizeHandles/>
        </dgm:presLayoutVars>
      </dgm:prSet>
      <dgm:spPr/>
    </dgm:pt>
    <dgm:pt modelId="{D258EE1F-338B-49B2-BD72-6A3C8069B9AA}" type="pres">
      <dgm:prSet presAssocID="{BA49F18D-3C47-4093-AAF2-8AF86CCFF5FC}" presName="linNode" presStyleCnt="0"/>
      <dgm:spPr/>
    </dgm:pt>
    <dgm:pt modelId="{0E583B22-7E0E-492D-9E7F-89725F74B95D}" type="pres">
      <dgm:prSet presAssocID="{BA49F18D-3C47-4093-AAF2-8AF86CCFF5FC}" presName="parentShp" presStyleLbl="node1" presStyleIdx="0" presStyleCnt="2">
        <dgm:presLayoutVars>
          <dgm:bulletEnabled val="1"/>
        </dgm:presLayoutVars>
      </dgm:prSet>
      <dgm:spPr/>
    </dgm:pt>
    <dgm:pt modelId="{78F24F03-0EE4-4730-B114-1835910E8DF3}" type="pres">
      <dgm:prSet presAssocID="{BA49F18D-3C47-4093-AAF2-8AF86CCFF5FC}" presName="childShp" presStyleLbl="bgAccFollowNode1" presStyleIdx="0" presStyleCnt="2">
        <dgm:presLayoutVars>
          <dgm:bulletEnabled val="1"/>
        </dgm:presLayoutVars>
      </dgm:prSet>
      <dgm:spPr/>
    </dgm:pt>
    <dgm:pt modelId="{56F6124D-AC53-4305-9CBF-A70BF9137BC9}" type="pres">
      <dgm:prSet presAssocID="{258528EB-3A60-43F6-89AE-355F5474ADD7}" presName="spacing" presStyleCnt="0"/>
      <dgm:spPr/>
    </dgm:pt>
    <dgm:pt modelId="{4810C21F-AD4C-4976-8E16-D5F44BEC90BE}" type="pres">
      <dgm:prSet presAssocID="{AA032CFC-53F6-417D-ABF8-709F4D77C725}" presName="linNode" presStyleCnt="0"/>
      <dgm:spPr/>
    </dgm:pt>
    <dgm:pt modelId="{8F45142E-6965-4061-B823-1645954BEB2D}" type="pres">
      <dgm:prSet presAssocID="{AA032CFC-53F6-417D-ABF8-709F4D77C725}" presName="parentShp" presStyleLbl="node1" presStyleIdx="1" presStyleCnt="2" custLinFactNeighborX="-133" custLinFactNeighborY="52296">
        <dgm:presLayoutVars>
          <dgm:bulletEnabled val="1"/>
        </dgm:presLayoutVars>
      </dgm:prSet>
      <dgm:spPr/>
    </dgm:pt>
    <dgm:pt modelId="{1C28BDC7-3FC4-4FBD-B304-A3FF46218100}" type="pres">
      <dgm:prSet presAssocID="{AA032CFC-53F6-417D-ABF8-709F4D77C725}" presName="childShp" presStyleLbl="bgAccFollowNode1" presStyleIdx="1" presStyleCnt="2">
        <dgm:presLayoutVars>
          <dgm:bulletEnabled val="1"/>
        </dgm:presLayoutVars>
      </dgm:prSet>
      <dgm:spPr/>
    </dgm:pt>
  </dgm:ptLst>
  <dgm:cxnLst>
    <dgm:cxn modelId="{7FF61400-50C4-48A1-92EC-3799708FF1B8}" type="presOf" srcId="{AA032CFC-53F6-417D-ABF8-709F4D77C725}" destId="{8F45142E-6965-4061-B823-1645954BEB2D}" srcOrd="0" destOrd="0" presId="urn:microsoft.com/office/officeart/2005/8/layout/vList6"/>
    <dgm:cxn modelId="{7A00CA39-6146-4BDB-851E-D20B251CEF48}" type="presOf" srcId="{14F130E9-AD9C-4B01-A208-8749569A28A8}" destId="{78F24F03-0EE4-4730-B114-1835910E8DF3}" srcOrd="0" destOrd="0" presId="urn:microsoft.com/office/officeart/2005/8/layout/vList6"/>
    <dgm:cxn modelId="{5ED35760-583B-4200-9BDB-55861A4CC0E4}" srcId="{FC609051-07BA-418A-A70B-2384AABCC562}" destId="{AA032CFC-53F6-417D-ABF8-709F4D77C725}" srcOrd="1" destOrd="0" parTransId="{B25E50EA-5DCB-42AB-8CD1-9F687F97B656}" sibTransId="{CB660C22-C680-4EBE-99A9-00EAA9DE2212}"/>
    <dgm:cxn modelId="{061DAF67-1C09-4891-8FF6-4254BD683F84}" type="presOf" srcId="{FC609051-07BA-418A-A70B-2384AABCC562}" destId="{3ADC17EC-2E2F-490B-899D-625E2D1C8AB3}" srcOrd="0" destOrd="0" presId="urn:microsoft.com/office/officeart/2005/8/layout/vList6"/>
    <dgm:cxn modelId="{EE43FA73-605B-4E4D-9A02-C0766BA8E9CE}" srcId="{AA032CFC-53F6-417D-ABF8-709F4D77C725}" destId="{25A84976-DFE2-4354-9508-8470563F03BA}" srcOrd="0" destOrd="0" parTransId="{A3318815-37A5-43F2-A4C8-CF580D4D4EDA}" sibTransId="{FB6A1872-84E0-4257-8F3F-CF3BF6EDBDA9}"/>
    <dgm:cxn modelId="{096BCF7E-C03F-46E3-A856-48CF381DF45F}" srcId="{BA49F18D-3C47-4093-AAF2-8AF86CCFF5FC}" destId="{CB729D87-A4AE-4502-94C7-AAEE7875360C}" srcOrd="1" destOrd="0" parTransId="{E297924E-17BE-4EAC-90BA-CE19F7B3BBD4}" sibTransId="{D38A6034-AF91-45A3-A293-EC32D177BA05}"/>
    <dgm:cxn modelId="{9925A784-A06C-477A-AA76-A4314B3E74E3}" type="presOf" srcId="{BA49F18D-3C47-4093-AAF2-8AF86CCFF5FC}" destId="{0E583B22-7E0E-492D-9E7F-89725F74B95D}" srcOrd="0" destOrd="0" presId="urn:microsoft.com/office/officeart/2005/8/layout/vList6"/>
    <dgm:cxn modelId="{2433FD8F-127A-449C-9E2B-CCF364F1F72B}" srcId="{BA49F18D-3C47-4093-AAF2-8AF86CCFF5FC}" destId="{14F130E9-AD9C-4B01-A208-8749569A28A8}" srcOrd="0" destOrd="0" parTransId="{39284255-DCF4-426D-931A-17CE48F6AFF7}" sibTransId="{13B87497-BCB7-409F-B797-42E1BDA8587F}"/>
    <dgm:cxn modelId="{BC8F4BB1-F047-40A3-951C-97878478FB76}" srcId="{FC609051-07BA-418A-A70B-2384AABCC562}" destId="{BA49F18D-3C47-4093-AAF2-8AF86CCFF5FC}" srcOrd="0" destOrd="0" parTransId="{D3FE2DA4-E8AA-4085-9703-7F01814A666E}" sibTransId="{258528EB-3A60-43F6-89AE-355F5474ADD7}"/>
    <dgm:cxn modelId="{7A828BBA-D239-4991-A2C1-2DCA29C51E69}" type="presOf" srcId="{CB729D87-A4AE-4502-94C7-AAEE7875360C}" destId="{78F24F03-0EE4-4730-B114-1835910E8DF3}" srcOrd="0" destOrd="1" presId="urn:microsoft.com/office/officeart/2005/8/layout/vList6"/>
    <dgm:cxn modelId="{1E17E2E1-F892-4DA9-A988-D319527144EC}" type="presOf" srcId="{25A84976-DFE2-4354-9508-8470563F03BA}" destId="{1C28BDC7-3FC4-4FBD-B304-A3FF46218100}" srcOrd="0" destOrd="0" presId="urn:microsoft.com/office/officeart/2005/8/layout/vList6"/>
    <dgm:cxn modelId="{013C8764-06A3-41F0-BD23-00435A948B74}" type="presParOf" srcId="{3ADC17EC-2E2F-490B-899D-625E2D1C8AB3}" destId="{D258EE1F-338B-49B2-BD72-6A3C8069B9AA}" srcOrd="0" destOrd="0" presId="urn:microsoft.com/office/officeart/2005/8/layout/vList6"/>
    <dgm:cxn modelId="{39D2EF1F-ED91-4646-9FAA-FD6C90FAC254}" type="presParOf" srcId="{D258EE1F-338B-49B2-BD72-6A3C8069B9AA}" destId="{0E583B22-7E0E-492D-9E7F-89725F74B95D}" srcOrd="0" destOrd="0" presId="urn:microsoft.com/office/officeart/2005/8/layout/vList6"/>
    <dgm:cxn modelId="{C1AB744F-05E3-4D29-9F30-CCC2B2C43F4E}" type="presParOf" srcId="{D258EE1F-338B-49B2-BD72-6A3C8069B9AA}" destId="{78F24F03-0EE4-4730-B114-1835910E8DF3}" srcOrd="1" destOrd="0" presId="urn:microsoft.com/office/officeart/2005/8/layout/vList6"/>
    <dgm:cxn modelId="{FD8EA540-6B30-47E9-B29C-DC45FD529C59}" type="presParOf" srcId="{3ADC17EC-2E2F-490B-899D-625E2D1C8AB3}" destId="{56F6124D-AC53-4305-9CBF-A70BF9137BC9}" srcOrd="1" destOrd="0" presId="urn:microsoft.com/office/officeart/2005/8/layout/vList6"/>
    <dgm:cxn modelId="{0754C466-6719-47B6-9215-AAB73188C174}" type="presParOf" srcId="{3ADC17EC-2E2F-490B-899D-625E2D1C8AB3}" destId="{4810C21F-AD4C-4976-8E16-D5F44BEC90BE}" srcOrd="2" destOrd="0" presId="urn:microsoft.com/office/officeart/2005/8/layout/vList6"/>
    <dgm:cxn modelId="{43314693-9F28-40B8-BC98-2B4BB3E78F24}" type="presParOf" srcId="{4810C21F-AD4C-4976-8E16-D5F44BEC90BE}" destId="{8F45142E-6965-4061-B823-1645954BEB2D}" srcOrd="0" destOrd="0" presId="urn:microsoft.com/office/officeart/2005/8/layout/vList6"/>
    <dgm:cxn modelId="{DA6B5214-78A5-49A8-B94C-F7C17D59E281}" type="presParOf" srcId="{4810C21F-AD4C-4976-8E16-D5F44BEC90BE}" destId="{1C28BDC7-3FC4-4FBD-B304-A3FF4621810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207580-2C26-4EC0-9999-5959ACFFE630}"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en-US"/>
        </a:p>
      </dgm:t>
    </dgm:pt>
    <dgm:pt modelId="{792D3607-A237-4958-AFB2-A342A461D153}">
      <dgm:prSet phldrT="[Text]" custT="1"/>
      <dgm:spPr/>
      <dgm:t>
        <a:bodyPr/>
        <a:lstStyle/>
        <a:p>
          <a:r>
            <a:rPr lang="en-US" sz="1800">
              <a:ea typeface="+mn-lt"/>
              <a:cs typeface="+mn-lt"/>
            </a:rPr>
            <a:t>Create</a:t>
          </a:r>
          <a:endParaRPr lang="en-US" sz="1800"/>
        </a:p>
      </dgm:t>
    </dgm:pt>
    <dgm:pt modelId="{B71BBCDA-991F-48A3-B64E-34244A4FF79E}" type="parTrans" cxnId="{D0F79924-AB03-4E97-B767-0B582E3D1AAA}">
      <dgm:prSet/>
      <dgm:spPr/>
      <dgm:t>
        <a:bodyPr/>
        <a:lstStyle/>
        <a:p>
          <a:endParaRPr lang="en-US"/>
        </a:p>
      </dgm:t>
    </dgm:pt>
    <dgm:pt modelId="{208AEE2D-FFF2-4E3A-B458-A08781A163FE}" type="sibTrans" cxnId="{D0F79924-AB03-4E97-B767-0B582E3D1AAA}">
      <dgm:prSet/>
      <dgm:spPr/>
      <dgm:t>
        <a:bodyPr/>
        <a:lstStyle/>
        <a:p>
          <a:endParaRPr lang="en-US"/>
        </a:p>
      </dgm:t>
    </dgm:pt>
    <dgm:pt modelId="{9267683D-5934-461F-AF65-F94C8ABCBE09}">
      <dgm:prSet phldrT="[Text]" custT="1"/>
      <dgm:spPr/>
      <dgm:t>
        <a:bodyPr/>
        <a:lstStyle/>
        <a:p>
          <a:r>
            <a:rPr lang="en-US" sz="1600" dirty="0">
              <a:ea typeface="+mn-lt"/>
              <a:cs typeface="+mn-lt"/>
            </a:rPr>
            <a:t>reading IP address from database</a:t>
          </a:r>
          <a:endParaRPr lang="en-US" sz="1600" dirty="0"/>
        </a:p>
      </dgm:t>
    </dgm:pt>
    <dgm:pt modelId="{D12494BB-0AE6-4D9F-88C1-20CA8EF14462}" type="parTrans" cxnId="{E8D1B495-AD6C-4219-BA84-49AEE4A7F1A6}">
      <dgm:prSet/>
      <dgm:spPr/>
      <dgm:t>
        <a:bodyPr/>
        <a:lstStyle/>
        <a:p>
          <a:endParaRPr lang="en-US"/>
        </a:p>
      </dgm:t>
    </dgm:pt>
    <dgm:pt modelId="{80936C2F-6225-4770-9237-19CA0ECF7A3E}" type="sibTrans" cxnId="{E8D1B495-AD6C-4219-BA84-49AEE4A7F1A6}">
      <dgm:prSet/>
      <dgm:spPr/>
      <dgm:t>
        <a:bodyPr/>
        <a:lstStyle/>
        <a:p>
          <a:endParaRPr lang="en-US"/>
        </a:p>
      </dgm:t>
    </dgm:pt>
    <dgm:pt modelId="{5F9F1193-8B2E-4057-9D87-BBC41BF06C44}">
      <dgm:prSet phldrT="[Text]" custT="1"/>
      <dgm:spPr/>
      <dgm:t>
        <a:bodyPr/>
        <a:lstStyle/>
        <a:p>
          <a:r>
            <a:rPr lang="en-US" sz="2000" dirty="0" err="1">
              <a:ea typeface="+mn-lt"/>
              <a:cs typeface="+mn-lt"/>
            </a:rPr>
            <a:t>LookupNonRecursive</a:t>
          </a:r>
          <a:endParaRPr lang="en-US" sz="2000" dirty="0"/>
        </a:p>
      </dgm:t>
    </dgm:pt>
    <dgm:pt modelId="{C37FC638-F834-4DEE-AE6B-20933715D956}" type="sibTrans" cxnId="{8D87E48C-D23C-4747-AF0A-7396BCDC9C55}">
      <dgm:prSet/>
      <dgm:spPr/>
      <dgm:t>
        <a:bodyPr/>
        <a:lstStyle/>
        <a:p>
          <a:endParaRPr lang="en-US"/>
        </a:p>
      </dgm:t>
    </dgm:pt>
    <dgm:pt modelId="{E954918F-C01B-4E8D-B3EE-0324FC11C7AB}" type="parTrans" cxnId="{8D87E48C-D23C-4747-AF0A-7396BCDC9C55}">
      <dgm:prSet/>
      <dgm:spPr/>
      <dgm:t>
        <a:bodyPr/>
        <a:lstStyle/>
        <a:p>
          <a:endParaRPr lang="en-US"/>
        </a:p>
      </dgm:t>
    </dgm:pt>
    <dgm:pt modelId="{29FE20E3-E6E6-409F-B1D4-C6DCB28BB584}">
      <dgm:prSet phldrT="[Text]" custT="1"/>
      <dgm:spPr/>
      <dgm:t>
        <a:bodyPr/>
        <a:lstStyle/>
        <a:p>
          <a:r>
            <a:rPr lang="en-US" sz="1600" dirty="0"/>
            <a:t>Creating </a:t>
          </a:r>
          <a:r>
            <a:rPr lang="en-US" sz="1600" dirty="0" err="1"/>
            <a:t>trie</a:t>
          </a:r>
          <a:r>
            <a:rPr lang="en-US" sz="1600" dirty="0"/>
            <a:t> by calling </a:t>
          </a:r>
          <a:r>
            <a:rPr lang="en-US" sz="1600" dirty="0" err="1"/>
            <a:t>AddChild</a:t>
          </a:r>
          <a:endParaRPr lang="en-US" sz="1600" dirty="0"/>
        </a:p>
      </dgm:t>
    </dgm:pt>
    <dgm:pt modelId="{C4032C63-C3FC-440F-9FAB-41AAF6B158A4}" type="parTrans" cxnId="{C9FFF559-A3DD-41CB-91AC-96665E89EE23}">
      <dgm:prSet/>
      <dgm:spPr/>
      <dgm:t>
        <a:bodyPr/>
        <a:lstStyle/>
        <a:p>
          <a:endParaRPr lang="en-US"/>
        </a:p>
      </dgm:t>
    </dgm:pt>
    <dgm:pt modelId="{2A40EA0D-A5E1-46F4-A38B-56B3834341A7}" type="sibTrans" cxnId="{C9FFF559-A3DD-41CB-91AC-96665E89EE23}">
      <dgm:prSet/>
      <dgm:spPr/>
      <dgm:t>
        <a:bodyPr/>
        <a:lstStyle/>
        <a:p>
          <a:endParaRPr lang="en-US"/>
        </a:p>
      </dgm:t>
    </dgm:pt>
    <dgm:pt modelId="{0BE93E47-6C74-4D82-96B2-13622424426A}">
      <dgm:prSet phldrT="[Text]" custT="1"/>
      <dgm:spPr/>
      <dgm:t>
        <a:bodyPr/>
        <a:lstStyle/>
        <a:p>
          <a:r>
            <a:rPr lang="en-US" sz="1600" dirty="0"/>
            <a:t>Save backtrack</a:t>
          </a:r>
        </a:p>
      </dgm:t>
    </dgm:pt>
    <dgm:pt modelId="{432F74CF-5BA4-4673-B976-F63EA603BB27}" type="sibTrans" cxnId="{B0123693-4180-4411-95F7-0AF6C4D3FE3D}">
      <dgm:prSet/>
      <dgm:spPr/>
      <dgm:t>
        <a:bodyPr/>
        <a:lstStyle/>
        <a:p>
          <a:endParaRPr lang="en-US"/>
        </a:p>
      </dgm:t>
    </dgm:pt>
    <dgm:pt modelId="{B32752EB-FB87-44C1-A63A-A889476EDA42}" type="parTrans" cxnId="{B0123693-4180-4411-95F7-0AF6C4D3FE3D}">
      <dgm:prSet/>
      <dgm:spPr/>
      <dgm:t>
        <a:bodyPr/>
        <a:lstStyle/>
        <a:p>
          <a:endParaRPr lang="en-US"/>
        </a:p>
      </dgm:t>
    </dgm:pt>
    <dgm:pt modelId="{61D1307D-7C7E-409D-B906-756D29554BE9}" type="pres">
      <dgm:prSet presAssocID="{B8207580-2C26-4EC0-9999-5959ACFFE630}" presName="Name0" presStyleCnt="0">
        <dgm:presLayoutVars>
          <dgm:dir/>
          <dgm:animLvl val="lvl"/>
          <dgm:resizeHandles/>
        </dgm:presLayoutVars>
      </dgm:prSet>
      <dgm:spPr/>
    </dgm:pt>
    <dgm:pt modelId="{8AB43E53-FDE8-4785-81B4-6356F4E443F4}" type="pres">
      <dgm:prSet presAssocID="{5F9F1193-8B2E-4057-9D87-BBC41BF06C44}" presName="linNode" presStyleCnt="0"/>
      <dgm:spPr/>
    </dgm:pt>
    <dgm:pt modelId="{6C712F73-A6AB-4AEF-A824-51F0F9F040D9}" type="pres">
      <dgm:prSet presAssocID="{5F9F1193-8B2E-4057-9D87-BBC41BF06C44}" presName="parentShp" presStyleLbl="node1" presStyleIdx="0" presStyleCnt="2" custScaleX="99375" custScaleY="104646">
        <dgm:presLayoutVars>
          <dgm:bulletEnabled val="1"/>
        </dgm:presLayoutVars>
      </dgm:prSet>
      <dgm:spPr/>
    </dgm:pt>
    <dgm:pt modelId="{F722314C-B6C9-49B3-AEC8-BCC3D05A8F6A}" type="pres">
      <dgm:prSet presAssocID="{5F9F1193-8B2E-4057-9D87-BBC41BF06C44}" presName="childShp" presStyleLbl="bgAccFollowNode1" presStyleIdx="0" presStyleCnt="2" custLinFactNeighborX="2349" custLinFactNeighborY="-1995">
        <dgm:presLayoutVars>
          <dgm:bulletEnabled val="1"/>
        </dgm:presLayoutVars>
      </dgm:prSet>
      <dgm:spPr/>
    </dgm:pt>
    <dgm:pt modelId="{B81050B3-74AE-4620-BB6C-2E634606F1A7}" type="pres">
      <dgm:prSet presAssocID="{C37FC638-F834-4DEE-AE6B-20933715D956}" presName="spacing" presStyleCnt="0"/>
      <dgm:spPr/>
    </dgm:pt>
    <dgm:pt modelId="{8C95817F-742D-455E-A3E5-B022B906BE8F}" type="pres">
      <dgm:prSet presAssocID="{792D3607-A237-4958-AFB2-A342A461D153}" presName="linNode" presStyleCnt="0"/>
      <dgm:spPr/>
    </dgm:pt>
    <dgm:pt modelId="{A20EBB6C-4661-4644-B9B9-2C0F7E47CB3C}" type="pres">
      <dgm:prSet presAssocID="{792D3607-A237-4958-AFB2-A342A461D153}" presName="parentShp" presStyleLbl="node1" presStyleIdx="1" presStyleCnt="2">
        <dgm:presLayoutVars>
          <dgm:bulletEnabled val="1"/>
        </dgm:presLayoutVars>
      </dgm:prSet>
      <dgm:spPr/>
    </dgm:pt>
    <dgm:pt modelId="{14F9C2D6-78FC-409C-AE36-F8C8AE32F5C3}" type="pres">
      <dgm:prSet presAssocID="{792D3607-A237-4958-AFB2-A342A461D153}" presName="childShp" presStyleLbl="bgAccFollowNode1" presStyleIdx="1" presStyleCnt="2">
        <dgm:presLayoutVars>
          <dgm:bulletEnabled val="1"/>
        </dgm:presLayoutVars>
      </dgm:prSet>
      <dgm:spPr/>
    </dgm:pt>
  </dgm:ptLst>
  <dgm:cxnLst>
    <dgm:cxn modelId="{3E644001-F421-4496-A0D9-26259A1980AF}" type="presOf" srcId="{9267683D-5934-461F-AF65-F94C8ABCBE09}" destId="{14F9C2D6-78FC-409C-AE36-F8C8AE32F5C3}" srcOrd="0" destOrd="0" presId="urn:microsoft.com/office/officeart/2005/8/layout/vList6"/>
    <dgm:cxn modelId="{D0F79924-AB03-4E97-B767-0B582E3D1AAA}" srcId="{B8207580-2C26-4EC0-9999-5959ACFFE630}" destId="{792D3607-A237-4958-AFB2-A342A461D153}" srcOrd="1" destOrd="0" parTransId="{B71BBCDA-991F-48A3-B64E-34244A4FF79E}" sibTransId="{208AEE2D-FFF2-4E3A-B458-A08781A163FE}"/>
    <dgm:cxn modelId="{04306666-C6C2-4141-ADD6-1371177E5A04}" type="presOf" srcId="{5F9F1193-8B2E-4057-9D87-BBC41BF06C44}" destId="{6C712F73-A6AB-4AEF-A824-51F0F9F040D9}" srcOrd="0" destOrd="0" presId="urn:microsoft.com/office/officeart/2005/8/layout/vList6"/>
    <dgm:cxn modelId="{C9FFF559-A3DD-41CB-91AC-96665E89EE23}" srcId="{792D3607-A237-4958-AFB2-A342A461D153}" destId="{29FE20E3-E6E6-409F-B1D4-C6DCB28BB584}" srcOrd="1" destOrd="0" parTransId="{C4032C63-C3FC-440F-9FAB-41AAF6B158A4}" sibTransId="{2A40EA0D-A5E1-46F4-A38B-56B3834341A7}"/>
    <dgm:cxn modelId="{54C7F685-DD5B-40B7-A1C5-ECEB106B6104}" type="presOf" srcId="{792D3607-A237-4958-AFB2-A342A461D153}" destId="{A20EBB6C-4661-4644-B9B9-2C0F7E47CB3C}" srcOrd="0" destOrd="0" presId="urn:microsoft.com/office/officeart/2005/8/layout/vList6"/>
    <dgm:cxn modelId="{8D87E48C-D23C-4747-AF0A-7396BCDC9C55}" srcId="{B8207580-2C26-4EC0-9999-5959ACFFE630}" destId="{5F9F1193-8B2E-4057-9D87-BBC41BF06C44}" srcOrd="0" destOrd="0" parTransId="{E954918F-C01B-4E8D-B3EE-0324FC11C7AB}" sibTransId="{C37FC638-F834-4DEE-AE6B-20933715D956}"/>
    <dgm:cxn modelId="{B0123693-4180-4411-95F7-0AF6C4D3FE3D}" srcId="{5F9F1193-8B2E-4057-9D87-BBC41BF06C44}" destId="{0BE93E47-6C74-4D82-96B2-13622424426A}" srcOrd="0" destOrd="0" parTransId="{B32752EB-FB87-44C1-A63A-A889476EDA42}" sibTransId="{432F74CF-5BA4-4673-B976-F63EA603BB27}"/>
    <dgm:cxn modelId="{E8D1B495-AD6C-4219-BA84-49AEE4A7F1A6}" srcId="{792D3607-A237-4958-AFB2-A342A461D153}" destId="{9267683D-5934-461F-AF65-F94C8ABCBE09}" srcOrd="0" destOrd="0" parTransId="{D12494BB-0AE6-4D9F-88C1-20CA8EF14462}" sibTransId="{80936C2F-6225-4770-9237-19CA0ECF7A3E}"/>
    <dgm:cxn modelId="{F4D2CFCB-49D6-4041-A2BF-1E8FD1FE2495}" type="presOf" srcId="{29FE20E3-E6E6-409F-B1D4-C6DCB28BB584}" destId="{14F9C2D6-78FC-409C-AE36-F8C8AE32F5C3}" srcOrd="0" destOrd="1" presId="urn:microsoft.com/office/officeart/2005/8/layout/vList6"/>
    <dgm:cxn modelId="{304C7AD3-382B-49CB-BB2E-464B07E0E98A}" type="presOf" srcId="{0BE93E47-6C74-4D82-96B2-13622424426A}" destId="{F722314C-B6C9-49B3-AEC8-BCC3D05A8F6A}" srcOrd="0" destOrd="0" presId="urn:microsoft.com/office/officeart/2005/8/layout/vList6"/>
    <dgm:cxn modelId="{2F76BAE1-8187-40D1-A78C-DFE314920B28}" type="presOf" srcId="{B8207580-2C26-4EC0-9999-5959ACFFE630}" destId="{61D1307D-7C7E-409D-B906-756D29554BE9}" srcOrd="0" destOrd="0" presId="urn:microsoft.com/office/officeart/2005/8/layout/vList6"/>
    <dgm:cxn modelId="{9D072F7B-8059-4725-9804-39AE2BF7ED53}" type="presParOf" srcId="{61D1307D-7C7E-409D-B906-756D29554BE9}" destId="{8AB43E53-FDE8-4785-81B4-6356F4E443F4}" srcOrd="0" destOrd="0" presId="urn:microsoft.com/office/officeart/2005/8/layout/vList6"/>
    <dgm:cxn modelId="{79DEDDBC-7E44-45D2-B98C-A75611E48F02}" type="presParOf" srcId="{8AB43E53-FDE8-4785-81B4-6356F4E443F4}" destId="{6C712F73-A6AB-4AEF-A824-51F0F9F040D9}" srcOrd="0" destOrd="0" presId="urn:microsoft.com/office/officeart/2005/8/layout/vList6"/>
    <dgm:cxn modelId="{BAE42F4B-0FEE-483F-AA17-C036074BA2A6}" type="presParOf" srcId="{8AB43E53-FDE8-4785-81B4-6356F4E443F4}" destId="{F722314C-B6C9-49B3-AEC8-BCC3D05A8F6A}" srcOrd="1" destOrd="0" presId="urn:microsoft.com/office/officeart/2005/8/layout/vList6"/>
    <dgm:cxn modelId="{8F03BEF8-760D-40D8-A8DE-EE82F2DEB9AE}" type="presParOf" srcId="{61D1307D-7C7E-409D-B906-756D29554BE9}" destId="{B81050B3-74AE-4620-BB6C-2E634606F1A7}" srcOrd="1" destOrd="0" presId="urn:microsoft.com/office/officeart/2005/8/layout/vList6"/>
    <dgm:cxn modelId="{ACD61A3F-1BBE-46D0-9FDD-D9CBBAACF3F7}" type="presParOf" srcId="{61D1307D-7C7E-409D-B906-756D29554BE9}" destId="{8C95817F-742D-455E-A3E5-B022B906BE8F}" srcOrd="2" destOrd="0" presId="urn:microsoft.com/office/officeart/2005/8/layout/vList6"/>
    <dgm:cxn modelId="{26E75025-5D62-4410-B4A0-F856420A7022}" type="presParOf" srcId="{8C95817F-742D-455E-A3E5-B022B906BE8F}" destId="{A20EBB6C-4661-4644-B9B9-2C0F7E47CB3C}" srcOrd="0" destOrd="0" presId="urn:microsoft.com/office/officeart/2005/8/layout/vList6"/>
    <dgm:cxn modelId="{7E340565-6A19-4AB3-925E-F79EC0C131CC}" type="presParOf" srcId="{8C95817F-742D-455E-A3E5-B022B906BE8F}" destId="{14F9C2D6-78FC-409C-AE36-F8C8AE32F5C3}" srcOrd="1"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907173-66BC-485B-9B91-B1C98638C43C}"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19CA5A0-4ACB-4BF8-9CA9-1B333C7BCF23}">
      <dgm:prSet phldrT="[Text]"/>
      <dgm:spPr/>
      <dgm:t>
        <a:bodyPr/>
        <a:lstStyle/>
        <a:p>
          <a:r>
            <a:rPr lang="en-US" dirty="0"/>
            <a:t>create</a:t>
          </a:r>
        </a:p>
      </dgm:t>
    </dgm:pt>
    <dgm:pt modelId="{9875EED3-1476-43AC-B352-850AFC852BB9}" type="parTrans" cxnId="{E3684DB8-B244-43F6-B283-445BD2962494}">
      <dgm:prSet/>
      <dgm:spPr/>
      <dgm:t>
        <a:bodyPr/>
        <a:lstStyle/>
        <a:p>
          <a:endParaRPr lang="en-US"/>
        </a:p>
      </dgm:t>
    </dgm:pt>
    <dgm:pt modelId="{7A852B60-3CB4-4E6A-A7BD-C3897C6B88ED}" type="sibTrans" cxnId="{E3684DB8-B244-43F6-B283-445BD2962494}">
      <dgm:prSet/>
      <dgm:spPr/>
      <dgm:t>
        <a:bodyPr/>
        <a:lstStyle/>
        <a:p>
          <a:endParaRPr lang="en-US"/>
        </a:p>
      </dgm:t>
    </dgm:pt>
    <dgm:pt modelId="{953593FA-C5B1-44D4-B597-95CA8306118D}">
      <dgm:prSet phldrT="[Text]"/>
      <dgm:spPr/>
      <dgm:t>
        <a:bodyPr/>
        <a:lstStyle/>
        <a:p>
          <a:r>
            <a:rPr lang="en-US" dirty="0"/>
            <a:t>0</a:t>
          </a:r>
        </a:p>
      </dgm:t>
    </dgm:pt>
    <dgm:pt modelId="{1748229A-C3CE-4249-A292-CA6084DC5027}" type="parTrans" cxnId="{B0F6AB37-EE2A-423E-BC88-C0B3DA6E9238}">
      <dgm:prSet/>
      <dgm:spPr/>
      <dgm:t>
        <a:bodyPr/>
        <a:lstStyle/>
        <a:p>
          <a:endParaRPr lang="en-US"/>
        </a:p>
      </dgm:t>
    </dgm:pt>
    <dgm:pt modelId="{3D13BE51-280D-4C56-8A90-E0AF46F2194E}" type="sibTrans" cxnId="{B0F6AB37-EE2A-423E-BC88-C0B3DA6E9238}">
      <dgm:prSet/>
      <dgm:spPr/>
      <dgm:t>
        <a:bodyPr/>
        <a:lstStyle/>
        <a:p>
          <a:endParaRPr lang="en-US"/>
        </a:p>
      </dgm:t>
    </dgm:pt>
    <dgm:pt modelId="{EC29BCA1-2E12-477A-942D-9962EDBB1C5E}">
      <dgm:prSet phldrT="[Text]"/>
      <dgm:spPr>
        <a:solidFill>
          <a:schemeClr val="bg2">
            <a:lumMod val="60000"/>
            <a:lumOff val="40000"/>
          </a:schemeClr>
        </a:solidFill>
      </dgm:spPr>
      <dgm:t>
        <a:bodyPr/>
        <a:lstStyle/>
        <a:p>
          <a:r>
            <a:rPr lang="en-US" dirty="0"/>
            <a:t>result</a:t>
          </a:r>
        </a:p>
      </dgm:t>
    </dgm:pt>
    <dgm:pt modelId="{9B78FB55-DB33-4142-9D51-8F70B013D973}" type="parTrans" cxnId="{4292D69F-56BA-48EA-A716-AEAD72710BBE}">
      <dgm:prSet/>
      <dgm:spPr/>
      <dgm:t>
        <a:bodyPr/>
        <a:lstStyle/>
        <a:p>
          <a:endParaRPr lang="en-US"/>
        </a:p>
      </dgm:t>
    </dgm:pt>
    <dgm:pt modelId="{7CD5140D-A8DF-4664-9716-16B7950F5A02}" type="sibTrans" cxnId="{4292D69F-56BA-48EA-A716-AEAD72710BBE}">
      <dgm:prSet/>
      <dgm:spPr/>
      <dgm:t>
        <a:bodyPr/>
        <a:lstStyle/>
        <a:p>
          <a:endParaRPr lang="en-US"/>
        </a:p>
      </dgm:t>
    </dgm:pt>
    <dgm:pt modelId="{DAB547CF-D3E8-453D-B1BE-26047F98001B}">
      <dgm:prSet phldrT="[Text]"/>
      <dgm:spPr/>
      <dgm:t>
        <a:bodyPr/>
        <a:lstStyle/>
        <a:p>
          <a:r>
            <a:rPr lang="en-US" dirty="0"/>
            <a:t>1</a:t>
          </a:r>
        </a:p>
      </dgm:t>
    </dgm:pt>
    <dgm:pt modelId="{571D0859-FF90-4E11-8F50-7248AF5A11D8}" type="parTrans" cxnId="{8DCD25A3-D2CE-476A-B6D8-B95179175ECB}">
      <dgm:prSet/>
      <dgm:spPr/>
      <dgm:t>
        <a:bodyPr/>
        <a:lstStyle/>
        <a:p>
          <a:endParaRPr lang="en-US"/>
        </a:p>
      </dgm:t>
    </dgm:pt>
    <dgm:pt modelId="{F1B638C7-388A-4D77-A9D3-BA367439AA08}" type="sibTrans" cxnId="{8DCD25A3-D2CE-476A-B6D8-B95179175ECB}">
      <dgm:prSet/>
      <dgm:spPr/>
      <dgm:t>
        <a:bodyPr/>
        <a:lstStyle/>
        <a:p>
          <a:endParaRPr lang="en-US"/>
        </a:p>
      </dgm:t>
    </dgm:pt>
    <dgm:pt modelId="{5EE30C0E-D246-477E-AA8C-35605800A174}">
      <dgm:prSet phldrT="[Text]"/>
      <dgm:spPr>
        <a:solidFill>
          <a:schemeClr val="bg2">
            <a:lumMod val="60000"/>
            <a:lumOff val="40000"/>
          </a:schemeClr>
        </a:solidFill>
      </dgm:spPr>
      <dgm:t>
        <a:bodyPr/>
        <a:lstStyle/>
        <a:p>
          <a:r>
            <a:rPr lang="en-US" dirty="0"/>
            <a:t>result</a:t>
          </a:r>
        </a:p>
      </dgm:t>
    </dgm:pt>
    <dgm:pt modelId="{A2FC45A9-33AB-4207-AF71-597E27D00569}" type="parTrans" cxnId="{F80CD70E-D712-4F16-B02E-6A7C20DE927B}">
      <dgm:prSet/>
      <dgm:spPr/>
      <dgm:t>
        <a:bodyPr/>
        <a:lstStyle/>
        <a:p>
          <a:endParaRPr lang="en-US"/>
        </a:p>
      </dgm:t>
    </dgm:pt>
    <dgm:pt modelId="{85D92D59-97F1-4795-88CE-A743CB10C5F3}" type="sibTrans" cxnId="{F80CD70E-D712-4F16-B02E-6A7C20DE927B}">
      <dgm:prSet/>
      <dgm:spPr/>
      <dgm:t>
        <a:bodyPr/>
        <a:lstStyle/>
        <a:p>
          <a:endParaRPr lang="en-US"/>
        </a:p>
      </dgm:t>
    </dgm:pt>
    <dgm:pt modelId="{66CB6D85-8DDA-4825-8BB7-B27FC62ED49A}">
      <dgm:prSet phldrT="[Text]"/>
      <dgm:spPr/>
      <dgm:t>
        <a:bodyPr/>
        <a:lstStyle/>
        <a:p>
          <a:r>
            <a:rPr lang="en-US" dirty="0"/>
            <a:t>0</a:t>
          </a:r>
        </a:p>
      </dgm:t>
    </dgm:pt>
    <dgm:pt modelId="{11B998EF-EDAF-4CF6-9BD7-3A5E872259CC}" type="parTrans" cxnId="{070F32E9-44BC-4054-9D5D-988167009AA8}">
      <dgm:prSet/>
      <dgm:spPr/>
      <dgm:t>
        <a:bodyPr/>
        <a:lstStyle/>
        <a:p>
          <a:endParaRPr lang="en-US"/>
        </a:p>
      </dgm:t>
    </dgm:pt>
    <dgm:pt modelId="{86EE48A5-7144-4DDB-BF4B-9735A97AB727}" type="sibTrans" cxnId="{070F32E9-44BC-4054-9D5D-988167009AA8}">
      <dgm:prSet/>
      <dgm:spPr/>
      <dgm:t>
        <a:bodyPr/>
        <a:lstStyle/>
        <a:p>
          <a:endParaRPr lang="en-US"/>
        </a:p>
      </dgm:t>
    </dgm:pt>
    <dgm:pt modelId="{3EEA5A2B-73EB-4F2D-A89A-873F02F6C0F4}">
      <dgm:prSet phldrT="[Text]"/>
      <dgm:spPr>
        <a:solidFill>
          <a:schemeClr val="tx1">
            <a:lumMod val="65000"/>
          </a:schemeClr>
        </a:solidFill>
      </dgm:spPr>
      <dgm:t>
        <a:bodyPr/>
        <a:lstStyle/>
        <a:p>
          <a:r>
            <a:rPr lang="en-US" dirty="0"/>
            <a:t>Back</a:t>
          </a:r>
        </a:p>
        <a:p>
          <a:r>
            <a:rPr lang="en-US" dirty="0"/>
            <a:t>track</a:t>
          </a:r>
        </a:p>
      </dgm:t>
    </dgm:pt>
    <dgm:pt modelId="{C32258CB-3C36-4355-B0B9-E42D4E01F4EE}" type="parTrans" cxnId="{7C4B8A53-675D-4EFD-9656-EF881CE316F4}">
      <dgm:prSet/>
      <dgm:spPr/>
      <dgm:t>
        <a:bodyPr/>
        <a:lstStyle/>
        <a:p>
          <a:endParaRPr lang="en-US"/>
        </a:p>
      </dgm:t>
    </dgm:pt>
    <dgm:pt modelId="{08B79835-4B46-4436-91C1-6ACDC0EA7376}" type="sibTrans" cxnId="{7C4B8A53-675D-4EFD-9656-EF881CE316F4}">
      <dgm:prSet/>
      <dgm:spPr/>
      <dgm:t>
        <a:bodyPr/>
        <a:lstStyle/>
        <a:p>
          <a:endParaRPr lang="en-US"/>
        </a:p>
      </dgm:t>
    </dgm:pt>
    <dgm:pt modelId="{85B26D7D-5BDF-4357-8576-DAB5A6008A36}">
      <dgm:prSet phldrT="[Text]"/>
      <dgm:spPr/>
      <dgm:t>
        <a:bodyPr/>
        <a:lstStyle/>
        <a:p>
          <a:r>
            <a:rPr lang="en-US" dirty="0"/>
            <a:t>0</a:t>
          </a:r>
        </a:p>
      </dgm:t>
    </dgm:pt>
    <dgm:pt modelId="{F6BDB85D-4C6E-4681-8043-12AF8A9EA382}" type="parTrans" cxnId="{E276AE64-9F95-4583-AF82-55BE6553DB8D}">
      <dgm:prSet/>
      <dgm:spPr/>
      <dgm:t>
        <a:bodyPr/>
        <a:lstStyle/>
        <a:p>
          <a:endParaRPr lang="en-US"/>
        </a:p>
      </dgm:t>
    </dgm:pt>
    <dgm:pt modelId="{CCD3EDEA-9248-4F6D-8667-290C80DFFED9}" type="sibTrans" cxnId="{E276AE64-9F95-4583-AF82-55BE6553DB8D}">
      <dgm:prSet/>
      <dgm:spPr/>
      <dgm:t>
        <a:bodyPr/>
        <a:lstStyle/>
        <a:p>
          <a:endParaRPr lang="en-US"/>
        </a:p>
      </dgm:t>
    </dgm:pt>
    <dgm:pt modelId="{F55CB4E4-14CE-4C11-B404-1DD6125CC925}">
      <dgm:prSet phldrT="[Text]"/>
      <dgm:spPr/>
      <dgm:t>
        <a:bodyPr/>
        <a:lstStyle/>
        <a:p>
          <a:r>
            <a:rPr lang="en-US" dirty="0"/>
            <a:t>1</a:t>
          </a:r>
        </a:p>
      </dgm:t>
    </dgm:pt>
    <dgm:pt modelId="{72E5A129-FE56-46B1-A294-1F1383753BD8}" type="parTrans" cxnId="{8B467E84-F662-40D9-AB1F-D001556B7891}">
      <dgm:prSet/>
      <dgm:spPr/>
      <dgm:t>
        <a:bodyPr/>
        <a:lstStyle/>
        <a:p>
          <a:endParaRPr lang="en-US"/>
        </a:p>
      </dgm:t>
    </dgm:pt>
    <dgm:pt modelId="{5001BC6F-540D-4A51-BF04-BA7C09A6D7C7}" type="sibTrans" cxnId="{8B467E84-F662-40D9-AB1F-D001556B7891}">
      <dgm:prSet/>
      <dgm:spPr/>
      <dgm:t>
        <a:bodyPr/>
        <a:lstStyle/>
        <a:p>
          <a:endParaRPr lang="en-US"/>
        </a:p>
      </dgm:t>
    </dgm:pt>
    <dgm:pt modelId="{9644FF37-C69C-4BB9-963C-98C8FD691412}">
      <dgm:prSet phldrT="[Text]"/>
      <dgm:spPr/>
      <dgm:t>
        <a:bodyPr/>
        <a:lstStyle/>
        <a:p>
          <a:r>
            <a:rPr lang="en-US" dirty="0"/>
            <a:t>0</a:t>
          </a:r>
        </a:p>
      </dgm:t>
    </dgm:pt>
    <dgm:pt modelId="{D92A50A0-D910-4678-BA5C-4EB71B522AD9}" type="parTrans" cxnId="{018DC6B7-C979-49AB-98B8-797851B4FC14}">
      <dgm:prSet/>
      <dgm:spPr/>
      <dgm:t>
        <a:bodyPr/>
        <a:lstStyle/>
        <a:p>
          <a:endParaRPr lang="en-US"/>
        </a:p>
      </dgm:t>
    </dgm:pt>
    <dgm:pt modelId="{32E08FB1-6E97-407B-8BE2-8DFCF01ECF34}" type="sibTrans" cxnId="{018DC6B7-C979-49AB-98B8-797851B4FC14}">
      <dgm:prSet/>
      <dgm:spPr/>
      <dgm:t>
        <a:bodyPr/>
        <a:lstStyle/>
        <a:p>
          <a:endParaRPr lang="en-US"/>
        </a:p>
      </dgm:t>
    </dgm:pt>
    <dgm:pt modelId="{23131C36-29EF-475E-A7FD-5F506201051B}">
      <dgm:prSet phldrT="[Text]"/>
      <dgm:spPr/>
      <dgm:t>
        <a:bodyPr/>
        <a:lstStyle/>
        <a:p>
          <a:r>
            <a:rPr lang="en-US" dirty="0"/>
            <a:t>1</a:t>
          </a:r>
        </a:p>
      </dgm:t>
    </dgm:pt>
    <dgm:pt modelId="{B282706F-36AF-459E-AE54-54A0EDCD3C24}" type="parTrans" cxnId="{46538381-CC79-4E56-9C8F-EA73855FA60F}">
      <dgm:prSet/>
      <dgm:spPr/>
      <dgm:t>
        <a:bodyPr/>
        <a:lstStyle/>
        <a:p>
          <a:endParaRPr lang="en-US"/>
        </a:p>
      </dgm:t>
    </dgm:pt>
    <dgm:pt modelId="{EEAA33B9-A5B9-43AF-90E9-B0F6189CBED3}" type="sibTrans" cxnId="{46538381-CC79-4E56-9C8F-EA73855FA60F}">
      <dgm:prSet/>
      <dgm:spPr/>
      <dgm:t>
        <a:bodyPr/>
        <a:lstStyle/>
        <a:p>
          <a:endParaRPr lang="en-US"/>
        </a:p>
      </dgm:t>
    </dgm:pt>
    <dgm:pt modelId="{B3BDE16A-BDF7-4A13-8604-6764E1901168}">
      <dgm:prSet phldrT="[Text]"/>
      <dgm:spPr/>
      <dgm:t>
        <a:bodyPr/>
        <a:lstStyle/>
        <a:p>
          <a:r>
            <a:rPr lang="en-US" dirty="0"/>
            <a:t>0</a:t>
          </a:r>
        </a:p>
      </dgm:t>
    </dgm:pt>
    <dgm:pt modelId="{26DF4A53-083E-4071-AC08-8EE78BD9A731}" type="parTrans" cxnId="{BC2B168A-7AA8-40B7-A220-EF93DC0B9350}">
      <dgm:prSet/>
      <dgm:spPr/>
      <dgm:t>
        <a:bodyPr/>
        <a:lstStyle/>
        <a:p>
          <a:endParaRPr lang="en-US"/>
        </a:p>
      </dgm:t>
    </dgm:pt>
    <dgm:pt modelId="{94FB38B6-B041-44A7-A5C6-4A89DBBBEB2A}" type="sibTrans" cxnId="{BC2B168A-7AA8-40B7-A220-EF93DC0B9350}">
      <dgm:prSet/>
      <dgm:spPr/>
      <dgm:t>
        <a:bodyPr/>
        <a:lstStyle/>
        <a:p>
          <a:endParaRPr lang="en-US"/>
        </a:p>
      </dgm:t>
    </dgm:pt>
    <dgm:pt modelId="{9A6C953F-427F-4EBA-8C2C-2C58BFC61481}">
      <dgm:prSet phldrT="[Text]"/>
      <dgm:spPr>
        <a:solidFill>
          <a:schemeClr val="tx1">
            <a:lumMod val="65000"/>
          </a:schemeClr>
        </a:solidFill>
      </dgm:spPr>
      <dgm:t>
        <a:bodyPr/>
        <a:lstStyle/>
        <a:p>
          <a:r>
            <a:rPr lang="en-US" dirty="0"/>
            <a:t>Back</a:t>
          </a:r>
        </a:p>
        <a:p>
          <a:r>
            <a:rPr lang="en-US" dirty="0"/>
            <a:t>track</a:t>
          </a:r>
        </a:p>
      </dgm:t>
    </dgm:pt>
    <dgm:pt modelId="{8E21FECC-17EC-4D6B-821E-D05207B689B9}" type="parTrans" cxnId="{DCA82221-A434-4E74-906D-8CD352C89216}">
      <dgm:prSet/>
      <dgm:spPr/>
      <dgm:t>
        <a:bodyPr/>
        <a:lstStyle/>
        <a:p>
          <a:endParaRPr lang="en-US"/>
        </a:p>
      </dgm:t>
    </dgm:pt>
    <dgm:pt modelId="{8E9EE8EE-48F9-4C17-9FC9-043766B657B9}" type="sibTrans" cxnId="{DCA82221-A434-4E74-906D-8CD352C89216}">
      <dgm:prSet/>
      <dgm:spPr/>
      <dgm:t>
        <a:bodyPr/>
        <a:lstStyle/>
        <a:p>
          <a:endParaRPr lang="en-US"/>
        </a:p>
      </dgm:t>
    </dgm:pt>
    <dgm:pt modelId="{A13BFE82-9EAF-421D-8B8E-8F181238B89E}">
      <dgm:prSet phldrT="[Text]"/>
      <dgm:spPr/>
      <dgm:t>
        <a:bodyPr/>
        <a:lstStyle/>
        <a:p>
          <a:r>
            <a:rPr lang="en-US" dirty="0"/>
            <a:t>0</a:t>
          </a:r>
        </a:p>
      </dgm:t>
    </dgm:pt>
    <dgm:pt modelId="{DF189754-C56D-48A9-8A66-05F3B8A4E570}" type="parTrans" cxnId="{966AC985-1D5D-4354-AEAE-D103BFEA06DB}">
      <dgm:prSet/>
      <dgm:spPr/>
      <dgm:t>
        <a:bodyPr/>
        <a:lstStyle/>
        <a:p>
          <a:endParaRPr lang="en-US"/>
        </a:p>
      </dgm:t>
    </dgm:pt>
    <dgm:pt modelId="{E5464ADC-F1DC-4198-87E7-DDCA9E13C7A5}" type="sibTrans" cxnId="{966AC985-1D5D-4354-AEAE-D103BFEA06DB}">
      <dgm:prSet/>
      <dgm:spPr/>
      <dgm:t>
        <a:bodyPr/>
        <a:lstStyle/>
        <a:p>
          <a:endParaRPr lang="en-US"/>
        </a:p>
      </dgm:t>
    </dgm:pt>
    <dgm:pt modelId="{40C6A477-DA99-4349-A9B4-247CBEC28BFD}">
      <dgm:prSet phldrT="[Text]"/>
      <dgm:spPr/>
      <dgm:t>
        <a:bodyPr/>
        <a:lstStyle/>
        <a:p>
          <a:r>
            <a:rPr lang="en-US" dirty="0"/>
            <a:t>1</a:t>
          </a:r>
        </a:p>
      </dgm:t>
    </dgm:pt>
    <dgm:pt modelId="{6B45EF1F-64E2-4847-A552-E30FEC4B66B7}" type="parTrans" cxnId="{A26C6C5A-8687-4431-97EB-51D8FFC517D4}">
      <dgm:prSet/>
      <dgm:spPr/>
      <dgm:t>
        <a:bodyPr/>
        <a:lstStyle/>
        <a:p>
          <a:endParaRPr lang="en-US"/>
        </a:p>
      </dgm:t>
    </dgm:pt>
    <dgm:pt modelId="{E80C8518-EA3B-4B33-9CBE-0C9F3DA873D3}" type="sibTrans" cxnId="{A26C6C5A-8687-4431-97EB-51D8FFC517D4}">
      <dgm:prSet/>
      <dgm:spPr/>
      <dgm:t>
        <a:bodyPr/>
        <a:lstStyle/>
        <a:p>
          <a:endParaRPr lang="en-US"/>
        </a:p>
      </dgm:t>
    </dgm:pt>
    <dgm:pt modelId="{CDCEED3B-2B8E-4808-B673-C1593069F1F3}" type="pres">
      <dgm:prSet presAssocID="{9E907173-66BC-485B-9B91-B1C98638C43C}" presName="mainComposite" presStyleCnt="0">
        <dgm:presLayoutVars>
          <dgm:chPref val="1"/>
          <dgm:dir/>
          <dgm:animOne val="branch"/>
          <dgm:animLvl val="lvl"/>
          <dgm:resizeHandles val="exact"/>
        </dgm:presLayoutVars>
      </dgm:prSet>
      <dgm:spPr/>
    </dgm:pt>
    <dgm:pt modelId="{7E3DFFF1-7BC6-4550-87F4-6DB43C0E931F}" type="pres">
      <dgm:prSet presAssocID="{9E907173-66BC-485B-9B91-B1C98638C43C}" presName="hierFlow" presStyleCnt="0"/>
      <dgm:spPr/>
    </dgm:pt>
    <dgm:pt modelId="{7850F08E-36D0-483C-AF2D-8043A0271E3D}" type="pres">
      <dgm:prSet presAssocID="{9E907173-66BC-485B-9B91-B1C98638C43C}" presName="hierChild1" presStyleCnt="0">
        <dgm:presLayoutVars>
          <dgm:chPref val="1"/>
          <dgm:animOne val="branch"/>
          <dgm:animLvl val="lvl"/>
        </dgm:presLayoutVars>
      </dgm:prSet>
      <dgm:spPr/>
    </dgm:pt>
    <dgm:pt modelId="{834254EE-85CE-455B-B368-3400ED5E6A31}" type="pres">
      <dgm:prSet presAssocID="{F19CA5A0-4ACB-4BF8-9CA9-1B333C7BCF23}" presName="Name14" presStyleCnt="0"/>
      <dgm:spPr/>
    </dgm:pt>
    <dgm:pt modelId="{177B06A3-D4B3-49B7-A64E-30EDACF9EDE7}" type="pres">
      <dgm:prSet presAssocID="{F19CA5A0-4ACB-4BF8-9CA9-1B333C7BCF23}" presName="level1Shape" presStyleLbl="node0" presStyleIdx="0" presStyleCnt="1">
        <dgm:presLayoutVars>
          <dgm:chPref val="3"/>
        </dgm:presLayoutVars>
      </dgm:prSet>
      <dgm:spPr/>
    </dgm:pt>
    <dgm:pt modelId="{BF8B87C8-6FCE-47AA-8EA4-6A32A4860841}" type="pres">
      <dgm:prSet presAssocID="{F19CA5A0-4ACB-4BF8-9CA9-1B333C7BCF23}" presName="hierChild2" presStyleCnt="0"/>
      <dgm:spPr/>
    </dgm:pt>
    <dgm:pt modelId="{05330BF4-02BC-447D-AE89-D63D45C3A93E}" type="pres">
      <dgm:prSet presAssocID="{1748229A-C3CE-4249-A292-CA6084DC5027}" presName="Name19" presStyleLbl="parChTrans1D2" presStyleIdx="0" presStyleCnt="2"/>
      <dgm:spPr/>
    </dgm:pt>
    <dgm:pt modelId="{A30B9CE6-A898-43CE-AD8E-0AE7DF2E6259}" type="pres">
      <dgm:prSet presAssocID="{953593FA-C5B1-44D4-B597-95CA8306118D}" presName="Name21" presStyleCnt="0"/>
      <dgm:spPr/>
    </dgm:pt>
    <dgm:pt modelId="{35C3C190-B8BB-4CBF-A6B3-9DAABD7FA097}" type="pres">
      <dgm:prSet presAssocID="{953593FA-C5B1-44D4-B597-95CA8306118D}" presName="level2Shape" presStyleLbl="node2" presStyleIdx="0" presStyleCnt="2"/>
      <dgm:spPr/>
    </dgm:pt>
    <dgm:pt modelId="{A5CFEFDC-6055-4D91-804D-4882D2EC0129}" type="pres">
      <dgm:prSet presAssocID="{953593FA-C5B1-44D4-B597-95CA8306118D}" presName="hierChild3" presStyleCnt="0"/>
      <dgm:spPr/>
    </dgm:pt>
    <dgm:pt modelId="{5E224B15-D77D-40AC-85D9-B2CBD356EB1C}" type="pres">
      <dgm:prSet presAssocID="{9B78FB55-DB33-4142-9D51-8F70B013D973}" presName="Name19" presStyleLbl="parChTrans1D3" presStyleIdx="0" presStyleCnt="4"/>
      <dgm:spPr/>
    </dgm:pt>
    <dgm:pt modelId="{4FCB3311-B383-4E1E-84DD-C758914181B6}" type="pres">
      <dgm:prSet presAssocID="{EC29BCA1-2E12-477A-942D-9962EDBB1C5E}" presName="Name21" presStyleCnt="0"/>
      <dgm:spPr/>
    </dgm:pt>
    <dgm:pt modelId="{1A5C177B-AF58-4FE8-990D-F9F76537A6B5}" type="pres">
      <dgm:prSet presAssocID="{EC29BCA1-2E12-477A-942D-9962EDBB1C5E}" presName="level2Shape" presStyleLbl="node3" presStyleIdx="0" presStyleCnt="4"/>
      <dgm:spPr/>
    </dgm:pt>
    <dgm:pt modelId="{3ABCCF20-2351-4AB0-BAF3-982F0BB1B134}" type="pres">
      <dgm:prSet presAssocID="{EC29BCA1-2E12-477A-942D-9962EDBB1C5E}" presName="hierChild3" presStyleCnt="0"/>
      <dgm:spPr/>
    </dgm:pt>
    <dgm:pt modelId="{5501B35D-63D2-4D09-9D02-F3451D217E92}" type="pres">
      <dgm:prSet presAssocID="{26DF4A53-083E-4071-AC08-8EE78BD9A731}" presName="Name19" presStyleLbl="parChTrans1D4" presStyleIdx="0" presStyleCnt="8"/>
      <dgm:spPr/>
    </dgm:pt>
    <dgm:pt modelId="{F4CAEE28-41E6-4581-BB6C-BB068A7F32B6}" type="pres">
      <dgm:prSet presAssocID="{B3BDE16A-BDF7-4A13-8604-6764E1901168}" presName="Name21" presStyleCnt="0"/>
      <dgm:spPr/>
    </dgm:pt>
    <dgm:pt modelId="{B8ABC785-A451-4067-96CD-6AA78DFA0FD8}" type="pres">
      <dgm:prSet presAssocID="{B3BDE16A-BDF7-4A13-8604-6764E1901168}" presName="level2Shape" presStyleLbl="node4" presStyleIdx="0" presStyleCnt="8"/>
      <dgm:spPr/>
    </dgm:pt>
    <dgm:pt modelId="{15847873-9AC3-463B-AE39-EA8FAB206831}" type="pres">
      <dgm:prSet presAssocID="{B3BDE16A-BDF7-4A13-8604-6764E1901168}" presName="hierChild3" presStyleCnt="0"/>
      <dgm:spPr/>
    </dgm:pt>
    <dgm:pt modelId="{E7CB0180-F026-480E-96FC-56C99BD9BA62}" type="pres">
      <dgm:prSet presAssocID="{8E21FECC-17EC-4D6B-821E-D05207B689B9}" presName="Name19" presStyleLbl="parChTrans1D4" presStyleIdx="1" presStyleCnt="8"/>
      <dgm:spPr/>
    </dgm:pt>
    <dgm:pt modelId="{412E11B3-5B45-4F4A-B212-16B693BB1EE8}" type="pres">
      <dgm:prSet presAssocID="{9A6C953F-427F-4EBA-8C2C-2C58BFC61481}" presName="Name21" presStyleCnt="0"/>
      <dgm:spPr/>
    </dgm:pt>
    <dgm:pt modelId="{96649AFD-2C9F-4CDC-963A-E28EA4A85102}" type="pres">
      <dgm:prSet presAssocID="{9A6C953F-427F-4EBA-8C2C-2C58BFC61481}" presName="level2Shape" presStyleLbl="node4" presStyleIdx="1" presStyleCnt="8"/>
      <dgm:spPr/>
    </dgm:pt>
    <dgm:pt modelId="{AF55F760-33FD-4DEA-AB73-F55BF76F854D}" type="pres">
      <dgm:prSet presAssocID="{9A6C953F-427F-4EBA-8C2C-2C58BFC61481}" presName="hierChild3" presStyleCnt="0"/>
      <dgm:spPr/>
    </dgm:pt>
    <dgm:pt modelId="{E1072AF9-EEE0-4865-ADCB-D7BD7A71E66D}" type="pres">
      <dgm:prSet presAssocID="{571D0859-FF90-4E11-8F50-7248AF5A11D8}" presName="Name19" presStyleLbl="parChTrans1D3" presStyleIdx="1" presStyleCnt="4"/>
      <dgm:spPr/>
    </dgm:pt>
    <dgm:pt modelId="{4514C8EF-D881-4AA4-AAA8-0AEF31917C69}" type="pres">
      <dgm:prSet presAssocID="{DAB547CF-D3E8-453D-B1BE-26047F98001B}" presName="Name21" presStyleCnt="0"/>
      <dgm:spPr/>
    </dgm:pt>
    <dgm:pt modelId="{1D154B5E-9761-4FF3-ABD3-47A255D70351}" type="pres">
      <dgm:prSet presAssocID="{DAB547CF-D3E8-453D-B1BE-26047F98001B}" presName="level2Shape" presStyleLbl="node3" presStyleIdx="1" presStyleCnt="4"/>
      <dgm:spPr/>
    </dgm:pt>
    <dgm:pt modelId="{AFA7485D-BEDA-45C6-9D79-7DA4F4070BFC}" type="pres">
      <dgm:prSet presAssocID="{DAB547CF-D3E8-453D-B1BE-26047F98001B}" presName="hierChild3" presStyleCnt="0"/>
      <dgm:spPr/>
    </dgm:pt>
    <dgm:pt modelId="{2D6FE42D-BA8B-4E3C-8C4B-DDC60AB912AA}" type="pres">
      <dgm:prSet presAssocID="{DF189754-C56D-48A9-8A66-05F3B8A4E570}" presName="Name19" presStyleLbl="parChTrans1D4" presStyleIdx="2" presStyleCnt="8"/>
      <dgm:spPr/>
    </dgm:pt>
    <dgm:pt modelId="{B983C72E-C01B-47D6-8FAF-446C191A798D}" type="pres">
      <dgm:prSet presAssocID="{A13BFE82-9EAF-421D-8B8E-8F181238B89E}" presName="Name21" presStyleCnt="0"/>
      <dgm:spPr/>
    </dgm:pt>
    <dgm:pt modelId="{403CA1A5-0374-413B-9B99-B4B41E6A787F}" type="pres">
      <dgm:prSet presAssocID="{A13BFE82-9EAF-421D-8B8E-8F181238B89E}" presName="level2Shape" presStyleLbl="node4" presStyleIdx="2" presStyleCnt="8"/>
      <dgm:spPr/>
    </dgm:pt>
    <dgm:pt modelId="{7AEBFABF-282E-44D2-871C-60156FD0D8AE}" type="pres">
      <dgm:prSet presAssocID="{A13BFE82-9EAF-421D-8B8E-8F181238B89E}" presName="hierChild3" presStyleCnt="0"/>
      <dgm:spPr/>
    </dgm:pt>
    <dgm:pt modelId="{4B62BA15-D7E4-4B50-8370-AF9484CF2E78}" type="pres">
      <dgm:prSet presAssocID="{6B45EF1F-64E2-4847-A552-E30FEC4B66B7}" presName="Name19" presStyleLbl="parChTrans1D4" presStyleIdx="3" presStyleCnt="8"/>
      <dgm:spPr/>
    </dgm:pt>
    <dgm:pt modelId="{5C6FFA05-0D01-4A6D-B426-1851CF1AB60A}" type="pres">
      <dgm:prSet presAssocID="{40C6A477-DA99-4349-A9B4-247CBEC28BFD}" presName="Name21" presStyleCnt="0"/>
      <dgm:spPr/>
    </dgm:pt>
    <dgm:pt modelId="{22CE8A1D-8019-45F9-AC13-94199B833D3A}" type="pres">
      <dgm:prSet presAssocID="{40C6A477-DA99-4349-A9B4-247CBEC28BFD}" presName="level2Shape" presStyleLbl="node4" presStyleIdx="3" presStyleCnt="8"/>
      <dgm:spPr/>
    </dgm:pt>
    <dgm:pt modelId="{218759FC-0A23-40DF-A814-4FDB542A5975}" type="pres">
      <dgm:prSet presAssocID="{40C6A477-DA99-4349-A9B4-247CBEC28BFD}" presName="hierChild3" presStyleCnt="0"/>
      <dgm:spPr/>
    </dgm:pt>
    <dgm:pt modelId="{E7E294C4-0198-4179-B973-5D4C45258D03}" type="pres">
      <dgm:prSet presAssocID="{A2FC45A9-33AB-4207-AF71-597E27D00569}" presName="Name19" presStyleLbl="parChTrans1D2" presStyleIdx="1" presStyleCnt="2"/>
      <dgm:spPr/>
    </dgm:pt>
    <dgm:pt modelId="{F1E1F0BB-BFE1-4F94-95D4-413816FFC4B2}" type="pres">
      <dgm:prSet presAssocID="{5EE30C0E-D246-477E-AA8C-35605800A174}" presName="Name21" presStyleCnt="0"/>
      <dgm:spPr/>
    </dgm:pt>
    <dgm:pt modelId="{7F9AAAEF-DD66-4DF0-B463-77539381EB75}" type="pres">
      <dgm:prSet presAssocID="{5EE30C0E-D246-477E-AA8C-35605800A174}" presName="level2Shape" presStyleLbl="node2" presStyleIdx="1" presStyleCnt="2"/>
      <dgm:spPr/>
    </dgm:pt>
    <dgm:pt modelId="{BAADE6A4-01EF-4E2C-B78B-F54DD10DD65C}" type="pres">
      <dgm:prSet presAssocID="{5EE30C0E-D246-477E-AA8C-35605800A174}" presName="hierChild3" presStyleCnt="0"/>
      <dgm:spPr/>
    </dgm:pt>
    <dgm:pt modelId="{437B9658-FCC9-4060-8234-168D5E27ED9E}" type="pres">
      <dgm:prSet presAssocID="{11B998EF-EDAF-4CF6-9BD7-3A5E872259CC}" presName="Name19" presStyleLbl="parChTrans1D3" presStyleIdx="2" presStyleCnt="4"/>
      <dgm:spPr/>
    </dgm:pt>
    <dgm:pt modelId="{4B4E9F05-BE22-4ECA-85F6-215612A64C4E}" type="pres">
      <dgm:prSet presAssocID="{66CB6D85-8DDA-4825-8BB7-B27FC62ED49A}" presName="Name21" presStyleCnt="0"/>
      <dgm:spPr/>
    </dgm:pt>
    <dgm:pt modelId="{E49D9EBA-7C0E-4E63-A2F9-BB814CFC1584}" type="pres">
      <dgm:prSet presAssocID="{66CB6D85-8DDA-4825-8BB7-B27FC62ED49A}" presName="level2Shape" presStyleLbl="node3" presStyleIdx="2" presStyleCnt="4"/>
      <dgm:spPr/>
    </dgm:pt>
    <dgm:pt modelId="{72F91C45-0F7B-4E8F-A315-9925433140E6}" type="pres">
      <dgm:prSet presAssocID="{66CB6D85-8DDA-4825-8BB7-B27FC62ED49A}" presName="hierChild3" presStyleCnt="0"/>
      <dgm:spPr/>
    </dgm:pt>
    <dgm:pt modelId="{4138FF0C-0014-486E-8473-1C7EB81F0FCB}" type="pres">
      <dgm:prSet presAssocID="{F6BDB85D-4C6E-4681-8043-12AF8A9EA382}" presName="Name19" presStyleLbl="parChTrans1D4" presStyleIdx="4" presStyleCnt="8"/>
      <dgm:spPr/>
    </dgm:pt>
    <dgm:pt modelId="{C9D8F2D8-DE0C-4E67-A74D-4E254F78F0E5}" type="pres">
      <dgm:prSet presAssocID="{85B26D7D-5BDF-4357-8576-DAB5A6008A36}" presName="Name21" presStyleCnt="0"/>
      <dgm:spPr/>
    </dgm:pt>
    <dgm:pt modelId="{2B1F0F0F-8338-4E2E-AED6-876C6A1C9D69}" type="pres">
      <dgm:prSet presAssocID="{85B26D7D-5BDF-4357-8576-DAB5A6008A36}" presName="level2Shape" presStyleLbl="node4" presStyleIdx="4" presStyleCnt="8"/>
      <dgm:spPr/>
    </dgm:pt>
    <dgm:pt modelId="{9F2EB996-B93A-4001-B0DA-3408F7211B44}" type="pres">
      <dgm:prSet presAssocID="{85B26D7D-5BDF-4357-8576-DAB5A6008A36}" presName="hierChild3" presStyleCnt="0"/>
      <dgm:spPr/>
    </dgm:pt>
    <dgm:pt modelId="{86BF94F8-A42D-4D85-8B50-E4F55B66D4CA}" type="pres">
      <dgm:prSet presAssocID="{72E5A129-FE56-46B1-A294-1F1383753BD8}" presName="Name19" presStyleLbl="parChTrans1D4" presStyleIdx="5" presStyleCnt="8"/>
      <dgm:spPr/>
    </dgm:pt>
    <dgm:pt modelId="{94F7B886-2F1C-4E68-B254-B6E2B66F1AF1}" type="pres">
      <dgm:prSet presAssocID="{F55CB4E4-14CE-4C11-B404-1DD6125CC925}" presName="Name21" presStyleCnt="0"/>
      <dgm:spPr/>
    </dgm:pt>
    <dgm:pt modelId="{F2CF737B-A246-45CE-AAF4-F543C6F3EB29}" type="pres">
      <dgm:prSet presAssocID="{F55CB4E4-14CE-4C11-B404-1DD6125CC925}" presName="level2Shape" presStyleLbl="node4" presStyleIdx="5" presStyleCnt="8"/>
      <dgm:spPr/>
    </dgm:pt>
    <dgm:pt modelId="{9DC75FCC-D1F9-46AA-963D-BF15AFFFD102}" type="pres">
      <dgm:prSet presAssocID="{F55CB4E4-14CE-4C11-B404-1DD6125CC925}" presName="hierChild3" presStyleCnt="0"/>
      <dgm:spPr/>
    </dgm:pt>
    <dgm:pt modelId="{DE2798AC-30FF-4EFB-A290-2F4C9C17CD4C}" type="pres">
      <dgm:prSet presAssocID="{C32258CB-3C36-4355-B0B9-E42D4E01F4EE}" presName="Name19" presStyleLbl="parChTrans1D3" presStyleIdx="3" presStyleCnt="4"/>
      <dgm:spPr/>
    </dgm:pt>
    <dgm:pt modelId="{622D2C7C-7548-4F7C-B92F-A22ED6DA5D1D}" type="pres">
      <dgm:prSet presAssocID="{3EEA5A2B-73EB-4F2D-A89A-873F02F6C0F4}" presName="Name21" presStyleCnt="0"/>
      <dgm:spPr/>
    </dgm:pt>
    <dgm:pt modelId="{5BF38745-E939-421F-A324-DA617D311344}" type="pres">
      <dgm:prSet presAssocID="{3EEA5A2B-73EB-4F2D-A89A-873F02F6C0F4}" presName="level2Shape" presStyleLbl="node3" presStyleIdx="3" presStyleCnt="4"/>
      <dgm:spPr/>
    </dgm:pt>
    <dgm:pt modelId="{0D0EF211-B279-4D00-A22E-4FDC81CE6C24}" type="pres">
      <dgm:prSet presAssocID="{3EEA5A2B-73EB-4F2D-A89A-873F02F6C0F4}" presName="hierChild3" presStyleCnt="0"/>
      <dgm:spPr/>
    </dgm:pt>
    <dgm:pt modelId="{DD2C436D-D36E-4042-B0FE-F3EFA7F0B34D}" type="pres">
      <dgm:prSet presAssocID="{D92A50A0-D910-4678-BA5C-4EB71B522AD9}" presName="Name19" presStyleLbl="parChTrans1D4" presStyleIdx="6" presStyleCnt="8"/>
      <dgm:spPr/>
    </dgm:pt>
    <dgm:pt modelId="{47BFEE86-0869-4E07-A5D0-9FA67D60371C}" type="pres">
      <dgm:prSet presAssocID="{9644FF37-C69C-4BB9-963C-98C8FD691412}" presName="Name21" presStyleCnt="0"/>
      <dgm:spPr/>
    </dgm:pt>
    <dgm:pt modelId="{2374E396-0B5D-46C0-BB4D-C3ADD637891A}" type="pres">
      <dgm:prSet presAssocID="{9644FF37-C69C-4BB9-963C-98C8FD691412}" presName="level2Shape" presStyleLbl="node4" presStyleIdx="6" presStyleCnt="8"/>
      <dgm:spPr/>
    </dgm:pt>
    <dgm:pt modelId="{92978E85-D655-4CDE-A043-6B568BCB0547}" type="pres">
      <dgm:prSet presAssocID="{9644FF37-C69C-4BB9-963C-98C8FD691412}" presName="hierChild3" presStyleCnt="0"/>
      <dgm:spPr/>
    </dgm:pt>
    <dgm:pt modelId="{C160DC4D-9423-4E3C-91BA-09D3CECC8CDD}" type="pres">
      <dgm:prSet presAssocID="{B282706F-36AF-459E-AE54-54A0EDCD3C24}" presName="Name19" presStyleLbl="parChTrans1D4" presStyleIdx="7" presStyleCnt="8"/>
      <dgm:spPr/>
    </dgm:pt>
    <dgm:pt modelId="{8FAB4732-86B8-462D-A940-54D2DEBA4896}" type="pres">
      <dgm:prSet presAssocID="{23131C36-29EF-475E-A7FD-5F506201051B}" presName="Name21" presStyleCnt="0"/>
      <dgm:spPr/>
    </dgm:pt>
    <dgm:pt modelId="{230911E5-C15B-4604-BD33-876058A5AEE0}" type="pres">
      <dgm:prSet presAssocID="{23131C36-29EF-475E-A7FD-5F506201051B}" presName="level2Shape" presStyleLbl="node4" presStyleIdx="7" presStyleCnt="8"/>
      <dgm:spPr/>
    </dgm:pt>
    <dgm:pt modelId="{8B6E1F7D-E031-401C-BCFE-BC7DBFA232EC}" type="pres">
      <dgm:prSet presAssocID="{23131C36-29EF-475E-A7FD-5F506201051B}" presName="hierChild3" presStyleCnt="0"/>
      <dgm:spPr/>
    </dgm:pt>
    <dgm:pt modelId="{D9564E5B-99A1-4E7D-B1E7-8C2A8E4FB4ED}" type="pres">
      <dgm:prSet presAssocID="{9E907173-66BC-485B-9B91-B1C98638C43C}" presName="bgShapesFlow" presStyleCnt="0"/>
      <dgm:spPr/>
    </dgm:pt>
  </dgm:ptLst>
  <dgm:cxnLst>
    <dgm:cxn modelId="{00A61005-9440-4997-90C3-D9E1EAD88325}" type="presOf" srcId="{DAB547CF-D3E8-453D-B1BE-26047F98001B}" destId="{1D154B5E-9761-4FF3-ABD3-47A255D70351}" srcOrd="0" destOrd="0" presId="urn:microsoft.com/office/officeart/2005/8/layout/hierarchy6"/>
    <dgm:cxn modelId="{4C81C108-CCF6-4BD2-9912-34B403A72CB0}" type="presOf" srcId="{40C6A477-DA99-4349-A9B4-247CBEC28BFD}" destId="{22CE8A1D-8019-45F9-AC13-94199B833D3A}" srcOrd="0" destOrd="0" presId="urn:microsoft.com/office/officeart/2005/8/layout/hierarchy6"/>
    <dgm:cxn modelId="{F80CD70E-D712-4F16-B02E-6A7C20DE927B}" srcId="{F19CA5A0-4ACB-4BF8-9CA9-1B333C7BCF23}" destId="{5EE30C0E-D246-477E-AA8C-35605800A174}" srcOrd="1" destOrd="0" parTransId="{A2FC45A9-33AB-4207-AF71-597E27D00569}" sibTransId="{85D92D59-97F1-4795-88CE-A743CB10C5F3}"/>
    <dgm:cxn modelId="{A116EE13-95BF-4471-9B46-59BA3C2044E3}" type="presOf" srcId="{B282706F-36AF-459E-AE54-54A0EDCD3C24}" destId="{C160DC4D-9423-4E3C-91BA-09D3CECC8CDD}" srcOrd="0" destOrd="0" presId="urn:microsoft.com/office/officeart/2005/8/layout/hierarchy6"/>
    <dgm:cxn modelId="{6ED34414-BF6C-41E4-A454-606ACDE3388F}" type="presOf" srcId="{26DF4A53-083E-4071-AC08-8EE78BD9A731}" destId="{5501B35D-63D2-4D09-9D02-F3451D217E92}" srcOrd="0" destOrd="0" presId="urn:microsoft.com/office/officeart/2005/8/layout/hierarchy6"/>
    <dgm:cxn modelId="{F45EA11D-6EC7-44F5-A320-694FD35959F6}" type="presOf" srcId="{8E21FECC-17EC-4D6B-821E-D05207B689B9}" destId="{E7CB0180-F026-480E-96FC-56C99BD9BA62}" srcOrd="0" destOrd="0" presId="urn:microsoft.com/office/officeart/2005/8/layout/hierarchy6"/>
    <dgm:cxn modelId="{1D119F1F-31B5-42C0-A765-7C52542A0976}" type="presOf" srcId="{DF189754-C56D-48A9-8A66-05F3B8A4E570}" destId="{2D6FE42D-BA8B-4E3C-8C4B-DDC60AB912AA}" srcOrd="0" destOrd="0" presId="urn:microsoft.com/office/officeart/2005/8/layout/hierarchy6"/>
    <dgm:cxn modelId="{DCA82221-A434-4E74-906D-8CD352C89216}" srcId="{EC29BCA1-2E12-477A-942D-9962EDBB1C5E}" destId="{9A6C953F-427F-4EBA-8C2C-2C58BFC61481}" srcOrd="1" destOrd="0" parTransId="{8E21FECC-17EC-4D6B-821E-D05207B689B9}" sibTransId="{8E9EE8EE-48F9-4C17-9FC9-043766B657B9}"/>
    <dgm:cxn modelId="{B3E9CB24-1C00-458B-94FA-44E0240A340D}" type="presOf" srcId="{F55CB4E4-14CE-4C11-B404-1DD6125CC925}" destId="{F2CF737B-A246-45CE-AAF4-F543C6F3EB29}" srcOrd="0" destOrd="0" presId="urn:microsoft.com/office/officeart/2005/8/layout/hierarchy6"/>
    <dgm:cxn modelId="{7D113A25-3C48-453F-AEF5-62B18CA422C2}" type="presOf" srcId="{571D0859-FF90-4E11-8F50-7248AF5A11D8}" destId="{E1072AF9-EEE0-4865-ADCB-D7BD7A71E66D}" srcOrd="0" destOrd="0" presId="urn:microsoft.com/office/officeart/2005/8/layout/hierarchy6"/>
    <dgm:cxn modelId="{1C959531-59D7-4DDE-89BD-9C904990C43D}" type="presOf" srcId="{953593FA-C5B1-44D4-B597-95CA8306118D}" destId="{35C3C190-B8BB-4CBF-A6B3-9DAABD7FA097}" srcOrd="0" destOrd="0" presId="urn:microsoft.com/office/officeart/2005/8/layout/hierarchy6"/>
    <dgm:cxn modelId="{B0F6AB37-EE2A-423E-BC88-C0B3DA6E9238}" srcId="{F19CA5A0-4ACB-4BF8-9CA9-1B333C7BCF23}" destId="{953593FA-C5B1-44D4-B597-95CA8306118D}" srcOrd="0" destOrd="0" parTransId="{1748229A-C3CE-4249-A292-CA6084DC5027}" sibTransId="{3D13BE51-280D-4C56-8A90-E0AF46F2194E}"/>
    <dgm:cxn modelId="{F25F4E3C-8DCA-4FA6-A5B2-B76D0C7A57E5}" type="presOf" srcId="{11B998EF-EDAF-4CF6-9BD7-3A5E872259CC}" destId="{437B9658-FCC9-4060-8234-168D5E27ED9E}" srcOrd="0" destOrd="0" presId="urn:microsoft.com/office/officeart/2005/8/layout/hierarchy6"/>
    <dgm:cxn modelId="{035FAD5C-459D-494B-958D-B65D7B88709D}" type="presOf" srcId="{72E5A129-FE56-46B1-A294-1F1383753BD8}" destId="{86BF94F8-A42D-4D85-8B50-E4F55B66D4CA}" srcOrd="0" destOrd="0" presId="urn:microsoft.com/office/officeart/2005/8/layout/hierarchy6"/>
    <dgm:cxn modelId="{82878E5F-EC0A-44E8-83C9-1291803104C8}" type="presOf" srcId="{9E907173-66BC-485B-9B91-B1C98638C43C}" destId="{CDCEED3B-2B8E-4808-B673-C1593069F1F3}" srcOrd="0" destOrd="0" presId="urn:microsoft.com/office/officeart/2005/8/layout/hierarchy6"/>
    <dgm:cxn modelId="{D1FB4C61-E0B3-41FF-883C-10DA6B54C213}" type="presOf" srcId="{B3BDE16A-BDF7-4A13-8604-6764E1901168}" destId="{B8ABC785-A451-4067-96CD-6AA78DFA0FD8}" srcOrd="0" destOrd="0" presId="urn:microsoft.com/office/officeart/2005/8/layout/hierarchy6"/>
    <dgm:cxn modelId="{E276AE64-9F95-4583-AF82-55BE6553DB8D}" srcId="{66CB6D85-8DDA-4825-8BB7-B27FC62ED49A}" destId="{85B26D7D-5BDF-4357-8576-DAB5A6008A36}" srcOrd="0" destOrd="0" parTransId="{F6BDB85D-4C6E-4681-8043-12AF8A9EA382}" sibTransId="{CCD3EDEA-9248-4F6D-8667-290C80DFFED9}"/>
    <dgm:cxn modelId="{73F9E966-AF3D-42DC-BAFB-F01EA5073DD4}" type="presOf" srcId="{85B26D7D-5BDF-4357-8576-DAB5A6008A36}" destId="{2B1F0F0F-8338-4E2E-AED6-876C6A1C9D69}" srcOrd="0" destOrd="0" presId="urn:microsoft.com/office/officeart/2005/8/layout/hierarchy6"/>
    <dgm:cxn modelId="{DBE75068-D8D0-4BC9-B215-EC7B209B94ED}" type="presOf" srcId="{66CB6D85-8DDA-4825-8BB7-B27FC62ED49A}" destId="{E49D9EBA-7C0E-4E63-A2F9-BB814CFC1584}" srcOrd="0" destOrd="0" presId="urn:microsoft.com/office/officeart/2005/8/layout/hierarchy6"/>
    <dgm:cxn modelId="{7C4B8A53-675D-4EFD-9656-EF881CE316F4}" srcId="{5EE30C0E-D246-477E-AA8C-35605800A174}" destId="{3EEA5A2B-73EB-4F2D-A89A-873F02F6C0F4}" srcOrd="1" destOrd="0" parTransId="{C32258CB-3C36-4355-B0B9-E42D4E01F4EE}" sibTransId="{08B79835-4B46-4436-91C1-6ACDC0EA7376}"/>
    <dgm:cxn modelId="{A26C6C5A-8687-4431-97EB-51D8FFC517D4}" srcId="{DAB547CF-D3E8-453D-B1BE-26047F98001B}" destId="{40C6A477-DA99-4349-A9B4-247CBEC28BFD}" srcOrd="1" destOrd="0" parTransId="{6B45EF1F-64E2-4847-A552-E30FEC4B66B7}" sibTransId="{E80C8518-EA3B-4B33-9CBE-0C9F3DA873D3}"/>
    <dgm:cxn modelId="{46538381-CC79-4E56-9C8F-EA73855FA60F}" srcId="{3EEA5A2B-73EB-4F2D-A89A-873F02F6C0F4}" destId="{23131C36-29EF-475E-A7FD-5F506201051B}" srcOrd="1" destOrd="0" parTransId="{B282706F-36AF-459E-AE54-54A0EDCD3C24}" sibTransId="{EEAA33B9-A5B9-43AF-90E9-B0F6189CBED3}"/>
    <dgm:cxn modelId="{8B467E84-F662-40D9-AB1F-D001556B7891}" srcId="{66CB6D85-8DDA-4825-8BB7-B27FC62ED49A}" destId="{F55CB4E4-14CE-4C11-B404-1DD6125CC925}" srcOrd="1" destOrd="0" parTransId="{72E5A129-FE56-46B1-A294-1F1383753BD8}" sibTransId="{5001BC6F-540D-4A51-BF04-BA7C09A6D7C7}"/>
    <dgm:cxn modelId="{966AC985-1D5D-4354-AEAE-D103BFEA06DB}" srcId="{DAB547CF-D3E8-453D-B1BE-26047F98001B}" destId="{A13BFE82-9EAF-421D-8B8E-8F181238B89E}" srcOrd="0" destOrd="0" parTransId="{DF189754-C56D-48A9-8A66-05F3B8A4E570}" sibTransId="{E5464ADC-F1DC-4198-87E7-DDCA9E13C7A5}"/>
    <dgm:cxn modelId="{116D1387-B510-4D90-8906-EC46435484DA}" type="presOf" srcId="{F19CA5A0-4ACB-4BF8-9CA9-1B333C7BCF23}" destId="{177B06A3-D4B3-49B7-A64E-30EDACF9EDE7}" srcOrd="0" destOrd="0" presId="urn:microsoft.com/office/officeart/2005/8/layout/hierarchy6"/>
    <dgm:cxn modelId="{BC2B168A-7AA8-40B7-A220-EF93DC0B9350}" srcId="{EC29BCA1-2E12-477A-942D-9962EDBB1C5E}" destId="{B3BDE16A-BDF7-4A13-8604-6764E1901168}" srcOrd="0" destOrd="0" parTransId="{26DF4A53-083E-4071-AC08-8EE78BD9A731}" sibTransId="{94FB38B6-B041-44A7-A5C6-4A89DBBBEB2A}"/>
    <dgm:cxn modelId="{2E7D0D8E-E9F3-451D-9FB8-FE1522670E9F}" type="presOf" srcId="{F6BDB85D-4C6E-4681-8043-12AF8A9EA382}" destId="{4138FF0C-0014-486E-8473-1C7EB81F0FCB}" srcOrd="0" destOrd="0" presId="urn:microsoft.com/office/officeart/2005/8/layout/hierarchy6"/>
    <dgm:cxn modelId="{4A165C8E-F713-4E3D-A7F6-C69FAFBA74D2}" type="presOf" srcId="{23131C36-29EF-475E-A7FD-5F506201051B}" destId="{230911E5-C15B-4604-BD33-876058A5AEE0}" srcOrd="0" destOrd="0" presId="urn:microsoft.com/office/officeart/2005/8/layout/hierarchy6"/>
    <dgm:cxn modelId="{4292D69F-56BA-48EA-A716-AEAD72710BBE}" srcId="{953593FA-C5B1-44D4-B597-95CA8306118D}" destId="{EC29BCA1-2E12-477A-942D-9962EDBB1C5E}" srcOrd="0" destOrd="0" parTransId="{9B78FB55-DB33-4142-9D51-8F70B013D973}" sibTransId="{7CD5140D-A8DF-4664-9716-16B7950F5A02}"/>
    <dgm:cxn modelId="{57994AA0-DAFD-40E2-A62B-58BEB05FD3BE}" type="presOf" srcId="{9A6C953F-427F-4EBA-8C2C-2C58BFC61481}" destId="{96649AFD-2C9F-4CDC-963A-E28EA4A85102}" srcOrd="0" destOrd="0" presId="urn:microsoft.com/office/officeart/2005/8/layout/hierarchy6"/>
    <dgm:cxn modelId="{8DCD25A3-D2CE-476A-B6D8-B95179175ECB}" srcId="{953593FA-C5B1-44D4-B597-95CA8306118D}" destId="{DAB547CF-D3E8-453D-B1BE-26047F98001B}" srcOrd="1" destOrd="0" parTransId="{571D0859-FF90-4E11-8F50-7248AF5A11D8}" sibTransId="{F1B638C7-388A-4D77-A9D3-BA367439AA08}"/>
    <dgm:cxn modelId="{7401F8A4-5D22-4610-A2FA-3C9E49BD224A}" type="presOf" srcId="{C32258CB-3C36-4355-B0B9-E42D4E01F4EE}" destId="{DE2798AC-30FF-4EFB-A290-2F4C9C17CD4C}" srcOrd="0" destOrd="0" presId="urn:microsoft.com/office/officeart/2005/8/layout/hierarchy6"/>
    <dgm:cxn modelId="{A999E7A8-743C-4849-98BA-365B966EF10A}" type="presOf" srcId="{9B78FB55-DB33-4142-9D51-8F70B013D973}" destId="{5E224B15-D77D-40AC-85D9-B2CBD356EB1C}" srcOrd="0" destOrd="0" presId="urn:microsoft.com/office/officeart/2005/8/layout/hierarchy6"/>
    <dgm:cxn modelId="{018DC6B7-C979-49AB-98B8-797851B4FC14}" srcId="{3EEA5A2B-73EB-4F2D-A89A-873F02F6C0F4}" destId="{9644FF37-C69C-4BB9-963C-98C8FD691412}" srcOrd="0" destOrd="0" parTransId="{D92A50A0-D910-4678-BA5C-4EB71B522AD9}" sibTransId="{32E08FB1-6E97-407B-8BE2-8DFCF01ECF34}"/>
    <dgm:cxn modelId="{E3684DB8-B244-43F6-B283-445BD2962494}" srcId="{9E907173-66BC-485B-9B91-B1C98638C43C}" destId="{F19CA5A0-4ACB-4BF8-9CA9-1B333C7BCF23}" srcOrd="0" destOrd="0" parTransId="{9875EED3-1476-43AC-B352-850AFC852BB9}" sibTransId="{7A852B60-3CB4-4E6A-A7BD-C3897C6B88ED}"/>
    <dgm:cxn modelId="{F154F3B8-BD6E-4A08-82F5-45FA878C6C6A}" type="presOf" srcId="{1748229A-C3CE-4249-A292-CA6084DC5027}" destId="{05330BF4-02BC-447D-AE89-D63D45C3A93E}" srcOrd="0" destOrd="0" presId="urn:microsoft.com/office/officeart/2005/8/layout/hierarchy6"/>
    <dgm:cxn modelId="{CCD7D7BB-9D6D-461F-904D-A6E0726CD700}" type="presOf" srcId="{D92A50A0-D910-4678-BA5C-4EB71B522AD9}" destId="{DD2C436D-D36E-4042-B0FE-F3EFA7F0B34D}" srcOrd="0" destOrd="0" presId="urn:microsoft.com/office/officeart/2005/8/layout/hierarchy6"/>
    <dgm:cxn modelId="{86FC48C3-3646-4A0B-8A3E-97E8DB812910}" type="presOf" srcId="{A13BFE82-9EAF-421D-8B8E-8F181238B89E}" destId="{403CA1A5-0374-413B-9B99-B4B41E6A787F}" srcOrd="0" destOrd="0" presId="urn:microsoft.com/office/officeart/2005/8/layout/hierarchy6"/>
    <dgm:cxn modelId="{9F0A22CE-15BD-43CC-B8FE-EB17B3D64674}" type="presOf" srcId="{6B45EF1F-64E2-4847-A552-E30FEC4B66B7}" destId="{4B62BA15-D7E4-4B50-8370-AF9484CF2E78}" srcOrd="0" destOrd="0" presId="urn:microsoft.com/office/officeart/2005/8/layout/hierarchy6"/>
    <dgm:cxn modelId="{070F32E9-44BC-4054-9D5D-988167009AA8}" srcId="{5EE30C0E-D246-477E-AA8C-35605800A174}" destId="{66CB6D85-8DDA-4825-8BB7-B27FC62ED49A}" srcOrd="0" destOrd="0" parTransId="{11B998EF-EDAF-4CF6-9BD7-3A5E872259CC}" sibTransId="{86EE48A5-7144-4DDB-BF4B-9735A97AB727}"/>
    <dgm:cxn modelId="{ABB7F1F0-6B95-46E9-A647-D82C61346CB0}" type="presOf" srcId="{A2FC45A9-33AB-4207-AF71-597E27D00569}" destId="{E7E294C4-0198-4179-B973-5D4C45258D03}" srcOrd="0" destOrd="0" presId="urn:microsoft.com/office/officeart/2005/8/layout/hierarchy6"/>
    <dgm:cxn modelId="{34806BF7-8C1C-4DB2-91B5-77A602A81BC2}" type="presOf" srcId="{5EE30C0E-D246-477E-AA8C-35605800A174}" destId="{7F9AAAEF-DD66-4DF0-B463-77539381EB75}" srcOrd="0" destOrd="0" presId="urn:microsoft.com/office/officeart/2005/8/layout/hierarchy6"/>
    <dgm:cxn modelId="{6B5FE3F7-4F25-4C7A-A650-1E1A2AAA9738}" type="presOf" srcId="{EC29BCA1-2E12-477A-942D-9962EDBB1C5E}" destId="{1A5C177B-AF58-4FE8-990D-F9F76537A6B5}" srcOrd="0" destOrd="0" presId="urn:microsoft.com/office/officeart/2005/8/layout/hierarchy6"/>
    <dgm:cxn modelId="{A6D299FA-9418-42D1-A4C7-04E6AA0700B5}" type="presOf" srcId="{9644FF37-C69C-4BB9-963C-98C8FD691412}" destId="{2374E396-0B5D-46C0-BB4D-C3ADD637891A}" srcOrd="0" destOrd="0" presId="urn:microsoft.com/office/officeart/2005/8/layout/hierarchy6"/>
    <dgm:cxn modelId="{78B69DFF-4BC3-4756-80A3-36EB97D0472D}" type="presOf" srcId="{3EEA5A2B-73EB-4F2D-A89A-873F02F6C0F4}" destId="{5BF38745-E939-421F-A324-DA617D311344}" srcOrd="0" destOrd="0" presId="urn:microsoft.com/office/officeart/2005/8/layout/hierarchy6"/>
    <dgm:cxn modelId="{B1070349-992B-4EB5-AA51-79C2C9603C69}" type="presParOf" srcId="{CDCEED3B-2B8E-4808-B673-C1593069F1F3}" destId="{7E3DFFF1-7BC6-4550-87F4-6DB43C0E931F}" srcOrd="0" destOrd="0" presId="urn:microsoft.com/office/officeart/2005/8/layout/hierarchy6"/>
    <dgm:cxn modelId="{60A38CA2-C996-464C-B5F0-E3766AB12439}" type="presParOf" srcId="{7E3DFFF1-7BC6-4550-87F4-6DB43C0E931F}" destId="{7850F08E-36D0-483C-AF2D-8043A0271E3D}" srcOrd="0" destOrd="0" presId="urn:microsoft.com/office/officeart/2005/8/layout/hierarchy6"/>
    <dgm:cxn modelId="{75B5193A-6B67-4F0B-992D-76D2936607FE}" type="presParOf" srcId="{7850F08E-36D0-483C-AF2D-8043A0271E3D}" destId="{834254EE-85CE-455B-B368-3400ED5E6A31}" srcOrd="0" destOrd="0" presId="urn:microsoft.com/office/officeart/2005/8/layout/hierarchy6"/>
    <dgm:cxn modelId="{0CF9B419-5A3F-4CF6-8084-F59451E6EA92}" type="presParOf" srcId="{834254EE-85CE-455B-B368-3400ED5E6A31}" destId="{177B06A3-D4B3-49B7-A64E-30EDACF9EDE7}" srcOrd="0" destOrd="0" presId="urn:microsoft.com/office/officeart/2005/8/layout/hierarchy6"/>
    <dgm:cxn modelId="{2E4A2FBB-2EBC-4FBB-A5EF-A7CBA81CE601}" type="presParOf" srcId="{834254EE-85CE-455B-B368-3400ED5E6A31}" destId="{BF8B87C8-6FCE-47AA-8EA4-6A32A4860841}" srcOrd="1" destOrd="0" presId="urn:microsoft.com/office/officeart/2005/8/layout/hierarchy6"/>
    <dgm:cxn modelId="{D43B21B3-1919-47A5-AB78-9C17873B2903}" type="presParOf" srcId="{BF8B87C8-6FCE-47AA-8EA4-6A32A4860841}" destId="{05330BF4-02BC-447D-AE89-D63D45C3A93E}" srcOrd="0" destOrd="0" presId="urn:microsoft.com/office/officeart/2005/8/layout/hierarchy6"/>
    <dgm:cxn modelId="{315512D1-AD8F-4ED6-9E09-4BF601FF3741}" type="presParOf" srcId="{BF8B87C8-6FCE-47AA-8EA4-6A32A4860841}" destId="{A30B9CE6-A898-43CE-AD8E-0AE7DF2E6259}" srcOrd="1" destOrd="0" presId="urn:microsoft.com/office/officeart/2005/8/layout/hierarchy6"/>
    <dgm:cxn modelId="{9241ED34-125A-47FB-90B9-FF56FA954460}" type="presParOf" srcId="{A30B9CE6-A898-43CE-AD8E-0AE7DF2E6259}" destId="{35C3C190-B8BB-4CBF-A6B3-9DAABD7FA097}" srcOrd="0" destOrd="0" presId="urn:microsoft.com/office/officeart/2005/8/layout/hierarchy6"/>
    <dgm:cxn modelId="{0D14564C-2118-458A-BDCB-7B40419EB818}" type="presParOf" srcId="{A30B9CE6-A898-43CE-AD8E-0AE7DF2E6259}" destId="{A5CFEFDC-6055-4D91-804D-4882D2EC0129}" srcOrd="1" destOrd="0" presId="urn:microsoft.com/office/officeart/2005/8/layout/hierarchy6"/>
    <dgm:cxn modelId="{932D92F3-C82F-4028-AB75-4B2DA6321A90}" type="presParOf" srcId="{A5CFEFDC-6055-4D91-804D-4882D2EC0129}" destId="{5E224B15-D77D-40AC-85D9-B2CBD356EB1C}" srcOrd="0" destOrd="0" presId="urn:microsoft.com/office/officeart/2005/8/layout/hierarchy6"/>
    <dgm:cxn modelId="{31EBA683-22BD-46E5-A701-E35FEFFFBBA4}" type="presParOf" srcId="{A5CFEFDC-6055-4D91-804D-4882D2EC0129}" destId="{4FCB3311-B383-4E1E-84DD-C758914181B6}" srcOrd="1" destOrd="0" presId="urn:microsoft.com/office/officeart/2005/8/layout/hierarchy6"/>
    <dgm:cxn modelId="{7C2A8A53-EBA4-421B-A71C-1CEC4397C13A}" type="presParOf" srcId="{4FCB3311-B383-4E1E-84DD-C758914181B6}" destId="{1A5C177B-AF58-4FE8-990D-F9F76537A6B5}" srcOrd="0" destOrd="0" presId="urn:microsoft.com/office/officeart/2005/8/layout/hierarchy6"/>
    <dgm:cxn modelId="{01993C8F-4EDA-42F1-B766-1E1CD3E0FCED}" type="presParOf" srcId="{4FCB3311-B383-4E1E-84DD-C758914181B6}" destId="{3ABCCF20-2351-4AB0-BAF3-982F0BB1B134}" srcOrd="1" destOrd="0" presId="urn:microsoft.com/office/officeart/2005/8/layout/hierarchy6"/>
    <dgm:cxn modelId="{7477759A-9A43-4BE9-8630-9B66533A26E4}" type="presParOf" srcId="{3ABCCF20-2351-4AB0-BAF3-982F0BB1B134}" destId="{5501B35D-63D2-4D09-9D02-F3451D217E92}" srcOrd="0" destOrd="0" presId="urn:microsoft.com/office/officeart/2005/8/layout/hierarchy6"/>
    <dgm:cxn modelId="{FBD637F4-7B73-4747-A035-ABC9690394B8}" type="presParOf" srcId="{3ABCCF20-2351-4AB0-BAF3-982F0BB1B134}" destId="{F4CAEE28-41E6-4581-BB6C-BB068A7F32B6}" srcOrd="1" destOrd="0" presId="urn:microsoft.com/office/officeart/2005/8/layout/hierarchy6"/>
    <dgm:cxn modelId="{FB375710-1410-45E4-8E4F-FFFE1E780654}" type="presParOf" srcId="{F4CAEE28-41E6-4581-BB6C-BB068A7F32B6}" destId="{B8ABC785-A451-4067-96CD-6AA78DFA0FD8}" srcOrd="0" destOrd="0" presId="urn:microsoft.com/office/officeart/2005/8/layout/hierarchy6"/>
    <dgm:cxn modelId="{1DFFAD35-FF3E-4765-B111-76E4DAE74A4F}" type="presParOf" srcId="{F4CAEE28-41E6-4581-BB6C-BB068A7F32B6}" destId="{15847873-9AC3-463B-AE39-EA8FAB206831}" srcOrd="1" destOrd="0" presId="urn:microsoft.com/office/officeart/2005/8/layout/hierarchy6"/>
    <dgm:cxn modelId="{9D497969-C07F-4404-B4A4-E34D24EA6E9D}" type="presParOf" srcId="{3ABCCF20-2351-4AB0-BAF3-982F0BB1B134}" destId="{E7CB0180-F026-480E-96FC-56C99BD9BA62}" srcOrd="2" destOrd="0" presId="urn:microsoft.com/office/officeart/2005/8/layout/hierarchy6"/>
    <dgm:cxn modelId="{126DC74C-C4A6-4A1B-B6DD-E21C46DC8DFB}" type="presParOf" srcId="{3ABCCF20-2351-4AB0-BAF3-982F0BB1B134}" destId="{412E11B3-5B45-4F4A-B212-16B693BB1EE8}" srcOrd="3" destOrd="0" presId="urn:microsoft.com/office/officeart/2005/8/layout/hierarchy6"/>
    <dgm:cxn modelId="{CD34CB3F-43BA-46A0-B5F6-359D3CCF9E8A}" type="presParOf" srcId="{412E11B3-5B45-4F4A-B212-16B693BB1EE8}" destId="{96649AFD-2C9F-4CDC-963A-E28EA4A85102}" srcOrd="0" destOrd="0" presId="urn:microsoft.com/office/officeart/2005/8/layout/hierarchy6"/>
    <dgm:cxn modelId="{922657C5-A2D6-4618-A314-6A9A0FC72A9A}" type="presParOf" srcId="{412E11B3-5B45-4F4A-B212-16B693BB1EE8}" destId="{AF55F760-33FD-4DEA-AB73-F55BF76F854D}" srcOrd="1" destOrd="0" presId="urn:microsoft.com/office/officeart/2005/8/layout/hierarchy6"/>
    <dgm:cxn modelId="{14B9ED32-EA32-4896-91BD-7322FE623843}" type="presParOf" srcId="{A5CFEFDC-6055-4D91-804D-4882D2EC0129}" destId="{E1072AF9-EEE0-4865-ADCB-D7BD7A71E66D}" srcOrd="2" destOrd="0" presId="urn:microsoft.com/office/officeart/2005/8/layout/hierarchy6"/>
    <dgm:cxn modelId="{8A69599D-86CC-41D6-B78F-5DDDC6D82A07}" type="presParOf" srcId="{A5CFEFDC-6055-4D91-804D-4882D2EC0129}" destId="{4514C8EF-D881-4AA4-AAA8-0AEF31917C69}" srcOrd="3" destOrd="0" presId="urn:microsoft.com/office/officeart/2005/8/layout/hierarchy6"/>
    <dgm:cxn modelId="{3298EF67-1652-4583-A97B-42653FBAC90A}" type="presParOf" srcId="{4514C8EF-D881-4AA4-AAA8-0AEF31917C69}" destId="{1D154B5E-9761-4FF3-ABD3-47A255D70351}" srcOrd="0" destOrd="0" presId="urn:microsoft.com/office/officeart/2005/8/layout/hierarchy6"/>
    <dgm:cxn modelId="{84D93F46-7CEC-48EB-BE09-D18DA0C27DE7}" type="presParOf" srcId="{4514C8EF-D881-4AA4-AAA8-0AEF31917C69}" destId="{AFA7485D-BEDA-45C6-9D79-7DA4F4070BFC}" srcOrd="1" destOrd="0" presId="urn:microsoft.com/office/officeart/2005/8/layout/hierarchy6"/>
    <dgm:cxn modelId="{67D8CCA6-2177-4071-9D16-7A89E0677299}" type="presParOf" srcId="{AFA7485D-BEDA-45C6-9D79-7DA4F4070BFC}" destId="{2D6FE42D-BA8B-4E3C-8C4B-DDC60AB912AA}" srcOrd="0" destOrd="0" presId="urn:microsoft.com/office/officeart/2005/8/layout/hierarchy6"/>
    <dgm:cxn modelId="{6BD15577-80EB-4F2C-B728-29A7B73AB989}" type="presParOf" srcId="{AFA7485D-BEDA-45C6-9D79-7DA4F4070BFC}" destId="{B983C72E-C01B-47D6-8FAF-446C191A798D}" srcOrd="1" destOrd="0" presId="urn:microsoft.com/office/officeart/2005/8/layout/hierarchy6"/>
    <dgm:cxn modelId="{8D55EDC6-FE21-4FF0-A9E5-21E13659E43A}" type="presParOf" srcId="{B983C72E-C01B-47D6-8FAF-446C191A798D}" destId="{403CA1A5-0374-413B-9B99-B4B41E6A787F}" srcOrd="0" destOrd="0" presId="urn:microsoft.com/office/officeart/2005/8/layout/hierarchy6"/>
    <dgm:cxn modelId="{AAA27196-794C-4080-B4EE-7964F417C341}" type="presParOf" srcId="{B983C72E-C01B-47D6-8FAF-446C191A798D}" destId="{7AEBFABF-282E-44D2-871C-60156FD0D8AE}" srcOrd="1" destOrd="0" presId="urn:microsoft.com/office/officeart/2005/8/layout/hierarchy6"/>
    <dgm:cxn modelId="{F8294843-0A98-467E-B929-5DDD8814C7A4}" type="presParOf" srcId="{AFA7485D-BEDA-45C6-9D79-7DA4F4070BFC}" destId="{4B62BA15-D7E4-4B50-8370-AF9484CF2E78}" srcOrd="2" destOrd="0" presId="urn:microsoft.com/office/officeart/2005/8/layout/hierarchy6"/>
    <dgm:cxn modelId="{37931645-64C6-4D2B-B360-42E9B5FDDF25}" type="presParOf" srcId="{AFA7485D-BEDA-45C6-9D79-7DA4F4070BFC}" destId="{5C6FFA05-0D01-4A6D-B426-1851CF1AB60A}" srcOrd="3" destOrd="0" presId="urn:microsoft.com/office/officeart/2005/8/layout/hierarchy6"/>
    <dgm:cxn modelId="{7A2208A4-E30F-4CE2-935E-9E10F71713A8}" type="presParOf" srcId="{5C6FFA05-0D01-4A6D-B426-1851CF1AB60A}" destId="{22CE8A1D-8019-45F9-AC13-94199B833D3A}" srcOrd="0" destOrd="0" presId="urn:microsoft.com/office/officeart/2005/8/layout/hierarchy6"/>
    <dgm:cxn modelId="{7FF26CF0-237A-4889-9C09-9C0D2C484350}" type="presParOf" srcId="{5C6FFA05-0D01-4A6D-B426-1851CF1AB60A}" destId="{218759FC-0A23-40DF-A814-4FDB542A5975}" srcOrd="1" destOrd="0" presId="urn:microsoft.com/office/officeart/2005/8/layout/hierarchy6"/>
    <dgm:cxn modelId="{9D1F2797-FC4B-46E8-9C54-B4F77ACAC8E7}" type="presParOf" srcId="{BF8B87C8-6FCE-47AA-8EA4-6A32A4860841}" destId="{E7E294C4-0198-4179-B973-5D4C45258D03}" srcOrd="2" destOrd="0" presId="urn:microsoft.com/office/officeart/2005/8/layout/hierarchy6"/>
    <dgm:cxn modelId="{39B5B57E-7D04-4995-A6E7-565E1976063E}" type="presParOf" srcId="{BF8B87C8-6FCE-47AA-8EA4-6A32A4860841}" destId="{F1E1F0BB-BFE1-4F94-95D4-413816FFC4B2}" srcOrd="3" destOrd="0" presId="urn:microsoft.com/office/officeart/2005/8/layout/hierarchy6"/>
    <dgm:cxn modelId="{EF4DAF00-BB05-4993-A659-DBBF7421ECD4}" type="presParOf" srcId="{F1E1F0BB-BFE1-4F94-95D4-413816FFC4B2}" destId="{7F9AAAEF-DD66-4DF0-B463-77539381EB75}" srcOrd="0" destOrd="0" presId="urn:microsoft.com/office/officeart/2005/8/layout/hierarchy6"/>
    <dgm:cxn modelId="{624C9560-16B2-4E91-B4F1-863E8ADD83BD}" type="presParOf" srcId="{F1E1F0BB-BFE1-4F94-95D4-413816FFC4B2}" destId="{BAADE6A4-01EF-4E2C-B78B-F54DD10DD65C}" srcOrd="1" destOrd="0" presId="urn:microsoft.com/office/officeart/2005/8/layout/hierarchy6"/>
    <dgm:cxn modelId="{2612FBC6-C239-4555-9F18-A0A2FC962F83}" type="presParOf" srcId="{BAADE6A4-01EF-4E2C-B78B-F54DD10DD65C}" destId="{437B9658-FCC9-4060-8234-168D5E27ED9E}" srcOrd="0" destOrd="0" presId="urn:microsoft.com/office/officeart/2005/8/layout/hierarchy6"/>
    <dgm:cxn modelId="{57D71C96-8021-4D09-A969-AC8474DFA147}" type="presParOf" srcId="{BAADE6A4-01EF-4E2C-B78B-F54DD10DD65C}" destId="{4B4E9F05-BE22-4ECA-85F6-215612A64C4E}" srcOrd="1" destOrd="0" presId="urn:microsoft.com/office/officeart/2005/8/layout/hierarchy6"/>
    <dgm:cxn modelId="{3BFD3311-2419-4CD5-888A-08C4661CDD67}" type="presParOf" srcId="{4B4E9F05-BE22-4ECA-85F6-215612A64C4E}" destId="{E49D9EBA-7C0E-4E63-A2F9-BB814CFC1584}" srcOrd="0" destOrd="0" presId="urn:microsoft.com/office/officeart/2005/8/layout/hierarchy6"/>
    <dgm:cxn modelId="{E9DB17B9-DB02-4B8F-AA64-602311037A53}" type="presParOf" srcId="{4B4E9F05-BE22-4ECA-85F6-215612A64C4E}" destId="{72F91C45-0F7B-4E8F-A315-9925433140E6}" srcOrd="1" destOrd="0" presId="urn:microsoft.com/office/officeart/2005/8/layout/hierarchy6"/>
    <dgm:cxn modelId="{68391BB7-2BB9-42FE-94BB-43F9C5159EED}" type="presParOf" srcId="{72F91C45-0F7B-4E8F-A315-9925433140E6}" destId="{4138FF0C-0014-486E-8473-1C7EB81F0FCB}" srcOrd="0" destOrd="0" presId="urn:microsoft.com/office/officeart/2005/8/layout/hierarchy6"/>
    <dgm:cxn modelId="{6C4DA4CB-BF1D-4457-BA58-0FB1ADD6DBA9}" type="presParOf" srcId="{72F91C45-0F7B-4E8F-A315-9925433140E6}" destId="{C9D8F2D8-DE0C-4E67-A74D-4E254F78F0E5}" srcOrd="1" destOrd="0" presId="urn:microsoft.com/office/officeart/2005/8/layout/hierarchy6"/>
    <dgm:cxn modelId="{98F68379-E427-4AFD-B525-B0B259B5A62F}" type="presParOf" srcId="{C9D8F2D8-DE0C-4E67-A74D-4E254F78F0E5}" destId="{2B1F0F0F-8338-4E2E-AED6-876C6A1C9D69}" srcOrd="0" destOrd="0" presId="urn:microsoft.com/office/officeart/2005/8/layout/hierarchy6"/>
    <dgm:cxn modelId="{854296DF-FAE8-4D6C-8D52-63873D2BD501}" type="presParOf" srcId="{C9D8F2D8-DE0C-4E67-A74D-4E254F78F0E5}" destId="{9F2EB996-B93A-4001-B0DA-3408F7211B44}" srcOrd="1" destOrd="0" presId="urn:microsoft.com/office/officeart/2005/8/layout/hierarchy6"/>
    <dgm:cxn modelId="{3A13508A-DBC8-4565-B4FD-8D8CD0128F4D}" type="presParOf" srcId="{72F91C45-0F7B-4E8F-A315-9925433140E6}" destId="{86BF94F8-A42D-4D85-8B50-E4F55B66D4CA}" srcOrd="2" destOrd="0" presId="urn:microsoft.com/office/officeart/2005/8/layout/hierarchy6"/>
    <dgm:cxn modelId="{4AD3FBDA-5B91-48CE-8B4C-4DF339C4D568}" type="presParOf" srcId="{72F91C45-0F7B-4E8F-A315-9925433140E6}" destId="{94F7B886-2F1C-4E68-B254-B6E2B66F1AF1}" srcOrd="3" destOrd="0" presId="urn:microsoft.com/office/officeart/2005/8/layout/hierarchy6"/>
    <dgm:cxn modelId="{86CD128C-CDAE-4A3A-A994-2A8018B7C275}" type="presParOf" srcId="{94F7B886-2F1C-4E68-B254-B6E2B66F1AF1}" destId="{F2CF737B-A246-45CE-AAF4-F543C6F3EB29}" srcOrd="0" destOrd="0" presId="urn:microsoft.com/office/officeart/2005/8/layout/hierarchy6"/>
    <dgm:cxn modelId="{B06CAA54-2FD0-4EBB-B011-7E2964245309}" type="presParOf" srcId="{94F7B886-2F1C-4E68-B254-B6E2B66F1AF1}" destId="{9DC75FCC-D1F9-46AA-963D-BF15AFFFD102}" srcOrd="1" destOrd="0" presId="urn:microsoft.com/office/officeart/2005/8/layout/hierarchy6"/>
    <dgm:cxn modelId="{CFF9E65E-D35A-4ECD-8B6F-AD342C2B1B4C}" type="presParOf" srcId="{BAADE6A4-01EF-4E2C-B78B-F54DD10DD65C}" destId="{DE2798AC-30FF-4EFB-A290-2F4C9C17CD4C}" srcOrd="2" destOrd="0" presId="urn:microsoft.com/office/officeart/2005/8/layout/hierarchy6"/>
    <dgm:cxn modelId="{2F084006-CB4C-42E6-8310-153DBEB51A2F}" type="presParOf" srcId="{BAADE6A4-01EF-4E2C-B78B-F54DD10DD65C}" destId="{622D2C7C-7548-4F7C-B92F-A22ED6DA5D1D}" srcOrd="3" destOrd="0" presId="urn:microsoft.com/office/officeart/2005/8/layout/hierarchy6"/>
    <dgm:cxn modelId="{BD097CA8-083A-4E53-9903-CB19330B0343}" type="presParOf" srcId="{622D2C7C-7548-4F7C-B92F-A22ED6DA5D1D}" destId="{5BF38745-E939-421F-A324-DA617D311344}" srcOrd="0" destOrd="0" presId="urn:microsoft.com/office/officeart/2005/8/layout/hierarchy6"/>
    <dgm:cxn modelId="{5634CEF3-71E5-4913-903F-9FA40F9F5412}" type="presParOf" srcId="{622D2C7C-7548-4F7C-B92F-A22ED6DA5D1D}" destId="{0D0EF211-B279-4D00-A22E-4FDC81CE6C24}" srcOrd="1" destOrd="0" presId="urn:microsoft.com/office/officeart/2005/8/layout/hierarchy6"/>
    <dgm:cxn modelId="{7462A526-1202-4F3F-AD0D-1A84AF1BCA3F}" type="presParOf" srcId="{0D0EF211-B279-4D00-A22E-4FDC81CE6C24}" destId="{DD2C436D-D36E-4042-B0FE-F3EFA7F0B34D}" srcOrd="0" destOrd="0" presId="urn:microsoft.com/office/officeart/2005/8/layout/hierarchy6"/>
    <dgm:cxn modelId="{00096991-D13E-48F8-A448-896820399410}" type="presParOf" srcId="{0D0EF211-B279-4D00-A22E-4FDC81CE6C24}" destId="{47BFEE86-0869-4E07-A5D0-9FA67D60371C}" srcOrd="1" destOrd="0" presId="urn:microsoft.com/office/officeart/2005/8/layout/hierarchy6"/>
    <dgm:cxn modelId="{2A23AF84-381C-4064-9AFF-291F103B75BE}" type="presParOf" srcId="{47BFEE86-0869-4E07-A5D0-9FA67D60371C}" destId="{2374E396-0B5D-46C0-BB4D-C3ADD637891A}" srcOrd="0" destOrd="0" presId="urn:microsoft.com/office/officeart/2005/8/layout/hierarchy6"/>
    <dgm:cxn modelId="{A0774D78-3A4F-4A31-8ECA-6FDB20ADF0CD}" type="presParOf" srcId="{47BFEE86-0869-4E07-A5D0-9FA67D60371C}" destId="{92978E85-D655-4CDE-A043-6B568BCB0547}" srcOrd="1" destOrd="0" presId="urn:microsoft.com/office/officeart/2005/8/layout/hierarchy6"/>
    <dgm:cxn modelId="{74A9434B-3C4A-4BD0-B93D-3EAD75755D77}" type="presParOf" srcId="{0D0EF211-B279-4D00-A22E-4FDC81CE6C24}" destId="{C160DC4D-9423-4E3C-91BA-09D3CECC8CDD}" srcOrd="2" destOrd="0" presId="urn:microsoft.com/office/officeart/2005/8/layout/hierarchy6"/>
    <dgm:cxn modelId="{C38779F3-89D2-477C-BAA3-CB1493950839}" type="presParOf" srcId="{0D0EF211-B279-4D00-A22E-4FDC81CE6C24}" destId="{8FAB4732-86B8-462D-A940-54D2DEBA4896}" srcOrd="3" destOrd="0" presId="urn:microsoft.com/office/officeart/2005/8/layout/hierarchy6"/>
    <dgm:cxn modelId="{71C7389B-18FA-41E1-A7F4-6D9FBC6B66EE}" type="presParOf" srcId="{8FAB4732-86B8-462D-A940-54D2DEBA4896}" destId="{230911E5-C15B-4604-BD33-876058A5AEE0}" srcOrd="0" destOrd="0" presId="urn:microsoft.com/office/officeart/2005/8/layout/hierarchy6"/>
    <dgm:cxn modelId="{6C4A2D8D-28C0-43F5-8CA3-E6C81B2D8435}" type="presParOf" srcId="{8FAB4732-86B8-462D-A940-54D2DEBA4896}" destId="{8B6E1F7D-E031-401C-BCFE-BC7DBFA232EC}" srcOrd="1" destOrd="0" presId="urn:microsoft.com/office/officeart/2005/8/layout/hierarchy6"/>
    <dgm:cxn modelId="{9A2E1EFC-E5A3-42CE-BE1D-042488325CCA}" type="presParOf" srcId="{CDCEED3B-2B8E-4808-B673-C1593069F1F3}" destId="{D9564E5B-99A1-4E7D-B1E7-8C2A8E4FB4E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B83B31-1208-4E66-82D7-B60DD7D55D5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EA370110-752F-4D32-9266-0130E1182E77}">
          <dgm:prSet phldrT="[Text]"/>
          <dgm:spPr>
            <a:solidFill>
              <a:schemeClr val="accent5">
                <a:lumMod val="50000"/>
              </a:schemeClr>
            </a:solidFill>
            <a:ln>
              <a:solidFill>
                <a:schemeClr val="tx2">
                  <a:lumMod val="50000"/>
                </a:schemeClr>
              </a:solidFill>
            </a:ln>
          </dgm:spPr>
          <dgm:t>
            <a:bodyPr/>
            <a:lstStyle/>
            <a:p>
              <a:r>
                <a:rPr lang="en-US"/>
                <a:t>In the multibit </a:t>
              </a:r>
              <a:r>
                <a:rPr lang="en-US" err="1"/>
                <a:t>trie</a:t>
              </a:r>
              <a:r>
                <a:rPr lang="en-US"/>
                <a:t> structure, each node has a record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m:rPr>
                          <m:nor/>
                        </m:rPr>
                        <a:rPr lang="en-US" dirty="0"/>
                        <m:t>stride</m:t>
                      </m:r>
                    </m:sup>
                  </m:sSup>
                </m:oMath>
              </a14:m>
              <a:r>
                <a:rPr lang="en-US"/>
                <a:t> entries and each has two fields: one for the stored prefix and one for a pointer that points to the next child node.</a:t>
              </a:r>
            </a:p>
          </dgm:t>
        </dgm:pt>
      </mc:Choice>
      <mc:Fallback xmlns="">
        <dgm:pt modelId="{EA370110-752F-4D32-9266-0130E1182E77}">
          <dgm:prSet phldrT="[Text]"/>
          <dgm:spPr>
            <a:solidFill>
              <a:schemeClr val="accent5">
                <a:lumMod val="50000"/>
              </a:schemeClr>
            </a:solidFill>
            <a:ln>
              <a:solidFill>
                <a:schemeClr val="tx2">
                  <a:lumMod val="50000"/>
                </a:schemeClr>
              </a:solidFill>
            </a:ln>
          </dgm:spPr>
          <dgm:t>
            <a:bodyPr/>
            <a:lstStyle/>
            <a:p>
              <a:r>
                <a:rPr lang="en-US"/>
                <a:t>In the multibit </a:t>
              </a:r>
              <a:r>
                <a:rPr lang="en-US" err="1"/>
                <a:t>trie</a:t>
              </a:r>
              <a:r>
                <a:rPr lang="en-US"/>
                <a:t> structure, each node has a record of </a:t>
              </a:r>
              <a:r>
                <a:rPr lang="en-US" i="0">
                  <a:latin typeface="Cambria Math" panose="02040503050406030204" pitchFamily="18" charset="0"/>
                </a:rPr>
                <a:t>2^</a:t>
              </a:r>
              <a:r>
                <a:rPr lang="en-US" i="0" dirty="0">
                  <a:latin typeface="Cambria Math" panose="02040503050406030204" pitchFamily="18" charset="0"/>
                </a:rPr>
                <a:t>"</a:t>
              </a:r>
              <a:r>
                <a:rPr lang="en-US" i="0" dirty="0"/>
                <a:t>stride</a:t>
              </a:r>
              <a:r>
                <a:rPr lang="en-US" i="0" dirty="0">
                  <a:latin typeface="Cambria Math" panose="02040503050406030204" pitchFamily="18" charset="0"/>
                </a:rPr>
                <a:t>" </a:t>
              </a:r>
              <a:r>
                <a:rPr lang="en-US"/>
                <a:t> entries and each has two fields: one for the stored prefix and one for a pointer that points to the next child node.</a:t>
              </a:r>
            </a:p>
          </dgm:t>
        </dgm:pt>
      </mc:Fallback>
    </mc:AlternateContent>
    <dgm:pt modelId="{2C007A2A-8BB3-46AC-B234-50583C223576}" type="parTrans" cxnId="{E8DD4D05-601E-4AAC-BA3E-E956D438C66B}">
      <dgm:prSet/>
      <dgm:spPr/>
      <dgm:t>
        <a:bodyPr/>
        <a:lstStyle/>
        <a:p>
          <a:endParaRPr lang="en-US"/>
        </a:p>
      </dgm:t>
    </dgm:pt>
    <dgm:pt modelId="{BB322794-9543-4520-B385-640A559513AA}" type="sibTrans" cxnId="{E8DD4D05-601E-4AAC-BA3E-E956D438C66B}">
      <dgm:prSet/>
      <dgm:spPr>
        <a:ln>
          <a:solidFill>
            <a:schemeClr val="tx2">
              <a:lumMod val="50000"/>
            </a:schemeClr>
          </a:solidFill>
        </a:ln>
      </dgm:spPr>
      <dgm:t>
        <a:bodyPr/>
        <a:lstStyle/>
        <a:p>
          <a:endParaRPr lang="en-US"/>
        </a:p>
      </dgm:t>
    </dgm:pt>
    <dgm:pt modelId="{6B352513-2FB8-442F-A227-3AB0817008C3}">
      <dgm:prSet phldrT="[Text]"/>
      <dgm:spPr>
        <a:solidFill>
          <a:schemeClr val="accent5">
            <a:lumMod val="60000"/>
            <a:lumOff val="40000"/>
          </a:schemeClr>
        </a:solidFill>
        <a:ln>
          <a:solidFill>
            <a:schemeClr val="tx2">
              <a:lumMod val="50000"/>
            </a:schemeClr>
          </a:solidFill>
        </a:ln>
      </dgm:spPr>
      <dgm:t>
        <a:bodyPr/>
        <a:lstStyle/>
        <a:p>
          <a:r>
            <a:rPr lang="en-US">
              <a:solidFill>
                <a:schemeClr val="tx1">
                  <a:lumMod val="85000"/>
                  <a:lumOff val="15000"/>
                </a:schemeClr>
              </a:solidFill>
            </a:rPr>
            <a:t>Stride looks in several bits in time. the number of strides indicates the number of bits that we want to traverse and prefix shorter than of stride  expanded to the stride.</a:t>
          </a:r>
        </a:p>
      </dgm:t>
    </dgm:pt>
    <dgm:pt modelId="{48688EBC-4CC5-48F2-B568-CE3C0732D053}" type="parTrans" cxnId="{FBCA0C78-D100-4689-ADCF-1CCEFF3C1B83}">
      <dgm:prSet/>
      <dgm:spPr/>
      <dgm:t>
        <a:bodyPr/>
        <a:lstStyle/>
        <a:p>
          <a:endParaRPr lang="en-US"/>
        </a:p>
      </dgm:t>
    </dgm:pt>
    <dgm:pt modelId="{20FD3B83-73EB-43E1-BA72-860E1C7DD426}" type="sibTrans" cxnId="{FBCA0C78-D100-4689-ADCF-1CCEFF3C1B83}">
      <dgm:prSet/>
      <dgm:spPr/>
      <dgm:t>
        <a:bodyPr/>
        <a:lstStyle/>
        <a:p>
          <a:endParaRPr lang="en-US"/>
        </a:p>
      </dgm:t>
    </dgm:pt>
    <dgm:pt modelId="{C3B424C9-B3B6-45DC-BF1B-DA757F6F0F95}">
      <dgm:prSet phldrT="[Text]"/>
      <dgm:spPr>
        <a:solidFill>
          <a:schemeClr val="accent5">
            <a:lumMod val="40000"/>
            <a:lumOff val="60000"/>
          </a:schemeClr>
        </a:solidFill>
        <a:ln>
          <a:solidFill>
            <a:schemeClr val="tx2">
              <a:lumMod val="50000"/>
            </a:schemeClr>
          </a:solidFill>
        </a:ln>
      </dgm:spPr>
      <dgm:t>
        <a:bodyPr/>
        <a:lstStyle/>
        <a:p>
          <a:r>
            <a:rPr lang="en-US">
              <a:solidFill>
                <a:schemeClr val="tx1">
                  <a:lumMod val="85000"/>
                  <a:lumOff val="15000"/>
                </a:schemeClr>
              </a:solidFill>
            </a:rPr>
            <a:t>Despite its advantage that lookup improved by n times when it is n bit, it has a disadvantage of using large memory space.</a:t>
          </a:r>
        </a:p>
      </dgm:t>
    </dgm:pt>
    <dgm:pt modelId="{30F5B563-4F09-43DA-BC2D-14C8FE269297}" type="parTrans" cxnId="{3417B4E3-A588-4732-9CC8-978059ACAC0B}">
      <dgm:prSet/>
      <dgm:spPr/>
      <dgm:t>
        <a:bodyPr/>
        <a:lstStyle/>
        <a:p>
          <a:endParaRPr lang="en-US"/>
        </a:p>
      </dgm:t>
    </dgm:pt>
    <dgm:pt modelId="{2525341F-B1E9-44CF-BE8B-AC7C4AC724CF}" type="sibTrans" cxnId="{3417B4E3-A588-4732-9CC8-978059ACAC0B}">
      <dgm:prSet/>
      <dgm:spPr/>
      <dgm:t>
        <a:bodyPr/>
        <a:lstStyle/>
        <a:p>
          <a:endParaRPr lang="en-US"/>
        </a:p>
      </dgm:t>
    </dgm:pt>
    <dgm:pt modelId="{62FFD4C6-CE5A-4DCA-9AD3-690DC2078857}">
      <dgm:prSet/>
      <dgm:spPr>
        <a:solidFill>
          <a:schemeClr val="accent5">
            <a:lumMod val="75000"/>
          </a:schemeClr>
        </a:solidFill>
        <a:ln>
          <a:solidFill>
            <a:schemeClr val="tx2">
              <a:lumMod val="50000"/>
            </a:schemeClr>
          </a:solidFill>
        </a:ln>
      </dgm:spPr>
      <dgm:t>
        <a:bodyPr/>
        <a:lstStyle/>
        <a:p>
          <a:r>
            <a:rPr lang="en-US"/>
            <a:t>N-bit are inspected at each step. Each Node has potentially child nodes. The result is a faster lookup, as each step more then one bit is inspected. </a:t>
          </a:r>
        </a:p>
      </dgm:t>
    </dgm:pt>
    <dgm:pt modelId="{31084FCE-0B81-406D-8EB2-628C7141908F}" type="parTrans" cxnId="{2CDF5660-A464-4E3B-810A-D11C361B4FBF}">
      <dgm:prSet/>
      <dgm:spPr/>
      <dgm:t>
        <a:bodyPr/>
        <a:lstStyle/>
        <a:p>
          <a:endParaRPr lang="en-US"/>
        </a:p>
      </dgm:t>
    </dgm:pt>
    <dgm:pt modelId="{B6B25681-A3BD-4180-BAD3-307FF4AF92E0}" type="sibTrans" cxnId="{2CDF5660-A464-4E3B-810A-D11C361B4FBF}">
      <dgm:prSet/>
      <dgm:spPr/>
      <dgm:t>
        <a:bodyPr/>
        <a:lstStyle/>
        <a:p>
          <a:endParaRPr lang="en-US"/>
        </a:p>
      </dgm:t>
    </dgm:pt>
    <dgm:pt modelId="{9E7720D1-0914-4843-BD44-D559ECC4366C}" type="pres">
      <dgm:prSet presAssocID="{FCB83B31-1208-4E66-82D7-B60DD7D55D5E}" presName="Name0" presStyleCnt="0">
        <dgm:presLayoutVars>
          <dgm:chMax val="7"/>
          <dgm:chPref val="7"/>
          <dgm:dir/>
        </dgm:presLayoutVars>
      </dgm:prSet>
      <dgm:spPr/>
    </dgm:pt>
    <dgm:pt modelId="{0970693C-039F-4721-BAE7-8DD3CE048553}" type="pres">
      <dgm:prSet presAssocID="{FCB83B31-1208-4E66-82D7-B60DD7D55D5E}" presName="Name1" presStyleCnt="0"/>
      <dgm:spPr/>
    </dgm:pt>
    <dgm:pt modelId="{4FC2F0D5-BB84-413F-934D-7910F724E06C}" type="pres">
      <dgm:prSet presAssocID="{FCB83B31-1208-4E66-82D7-B60DD7D55D5E}" presName="cycle" presStyleCnt="0"/>
      <dgm:spPr/>
    </dgm:pt>
    <dgm:pt modelId="{5E19556A-EE5F-41D6-9AA1-0D5E188AAA2C}" type="pres">
      <dgm:prSet presAssocID="{FCB83B31-1208-4E66-82D7-B60DD7D55D5E}" presName="srcNode" presStyleLbl="node1" presStyleIdx="0" presStyleCnt="4"/>
      <dgm:spPr/>
    </dgm:pt>
    <dgm:pt modelId="{C811576B-2D2E-4DBA-9C9B-975AFC2A6EF6}" type="pres">
      <dgm:prSet presAssocID="{FCB83B31-1208-4E66-82D7-B60DD7D55D5E}" presName="conn" presStyleLbl="parChTrans1D2" presStyleIdx="0" presStyleCnt="1"/>
      <dgm:spPr/>
    </dgm:pt>
    <dgm:pt modelId="{A2438BCE-D448-4D84-8D2C-3CFFC507D8AE}" type="pres">
      <dgm:prSet presAssocID="{FCB83B31-1208-4E66-82D7-B60DD7D55D5E}" presName="extraNode" presStyleLbl="node1" presStyleIdx="0" presStyleCnt="4"/>
      <dgm:spPr/>
    </dgm:pt>
    <dgm:pt modelId="{0DBC8B5C-4315-49DA-8AB2-0ACED74BBCBD}" type="pres">
      <dgm:prSet presAssocID="{FCB83B31-1208-4E66-82D7-B60DD7D55D5E}" presName="dstNode" presStyleLbl="node1" presStyleIdx="0" presStyleCnt="4"/>
      <dgm:spPr/>
    </dgm:pt>
    <dgm:pt modelId="{D2D17BBE-B259-4C7F-98ED-271502A00622}" type="pres">
      <dgm:prSet presAssocID="{EA370110-752F-4D32-9266-0130E1182E77}" presName="text_1" presStyleLbl="node1" presStyleIdx="0" presStyleCnt="4">
        <dgm:presLayoutVars>
          <dgm:bulletEnabled val="1"/>
        </dgm:presLayoutVars>
      </dgm:prSet>
      <dgm:spPr/>
    </dgm:pt>
    <dgm:pt modelId="{931758F6-6180-4F79-9FE6-68698D3E0BDA}" type="pres">
      <dgm:prSet presAssocID="{EA370110-752F-4D32-9266-0130E1182E77}" presName="accent_1" presStyleCnt="0"/>
      <dgm:spPr/>
    </dgm:pt>
    <dgm:pt modelId="{AF268639-9F7E-4BFF-BDE3-A3822D71BF98}" type="pres">
      <dgm:prSet presAssocID="{EA370110-752F-4D32-9266-0130E1182E77}" presName="accentRepeatNode" presStyleLbl="solidFgAcc1" presStyleIdx="0" presStyleCnt="4">
        <dgm:style>
          <a:lnRef idx="2">
            <a:schemeClr val="dk1"/>
          </a:lnRef>
          <a:fillRef idx="1">
            <a:schemeClr val="lt1"/>
          </a:fillRef>
          <a:effectRef idx="0">
            <a:schemeClr val="dk1"/>
          </a:effectRef>
          <a:fontRef idx="minor">
            <a:schemeClr val="dk1"/>
          </a:fontRef>
        </dgm:style>
      </dgm:prSet>
      <dgm:spPr>
        <a:solidFill>
          <a:schemeClr val="tx2">
            <a:lumMod val="75000"/>
          </a:schemeClr>
        </a:solidFill>
      </dgm:spPr>
    </dgm:pt>
    <dgm:pt modelId="{F1195C86-378B-486B-925F-A1580C7CA5C3}" type="pres">
      <dgm:prSet presAssocID="{62FFD4C6-CE5A-4DCA-9AD3-690DC2078857}" presName="text_2" presStyleLbl="node1" presStyleIdx="1" presStyleCnt="4">
        <dgm:presLayoutVars>
          <dgm:bulletEnabled val="1"/>
        </dgm:presLayoutVars>
      </dgm:prSet>
      <dgm:spPr/>
    </dgm:pt>
    <dgm:pt modelId="{7F1A3AAF-D3E6-4199-9A00-0DB1E1921B6B}" type="pres">
      <dgm:prSet presAssocID="{62FFD4C6-CE5A-4DCA-9AD3-690DC2078857}" presName="accent_2" presStyleCnt="0"/>
      <dgm:spPr/>
    </dgm:pt>
    <dgm:pt modelId="{88FD2780-D826-4CA7-B41A-FAD9DD0DCA7B}" type="pres">
      <dgm:prSet presAssocID="{62FFD4C6-CE5A-4DCA-9AD3-690DC2078857}" presName="accentRepeatNode" presStyleLbl="solidFgAcc1" presStyleIdx="1" presStyleCnt="4"/>
      <dgm:spPr>
        <a:solidFill>
          <a:schemeClr val="tx2">
            <a:lumMod val="75000"/>
          </a:schemeClr>
        </a:solidFill>
        <a:ln>
          <a:solidFill>
            <a:schemeClr val="tx2">
              <a:lumMod val="50000"/>
            </a:schemeClr>
          </a:solidFill>
        </a:ln>
      </dgm:spPr>
    </dgm:pt>
    <dgm:pt modelId="{BA00E4FF-F51F-4884-9063-6D247A7C62EF}" type="pres">
      <dgm:prSet presAssocID="{6B352513-2FB8-442F-A227-3AB0817008C3}" presName="text_3" presStyleLbl="node1" presStyleIdx="2" presStyleCnt="4">
        <dgm:presLayoutVars>
          <dgm:bulletEnabled val="1"/>
        </dgm:presLayoutVars>
      </dgm:prSet>
      <dgm:spPr/>
    </dgm:pt>
    <dgm:pt modelId="{8C84263C-C529-4173-B97F-197EABC40D78}" type="pres">
      <dgm:prSet presAssocID="{6B352513-2FB8-442F-A227-3AB0817008C3}" presName="accent_3" presStyleCnt="0"/>
      <dgm:spPr/>
    </dgm:pt>
    <dgm:pt modelId="{E9A28E4F-857E-46A5-B313-6F99CEF35EA3}" type="pres">
      <dgm:prSet presAssocID="{6B352513-2FB8-442F-A227-3AB0817008C3}" presName="accentRepeatNode" presStyleLbl="solidFgAcc1" presStyleIdx="2" presStyleCnt="4"/>
      <dgm:spPr>
        <a:solidFill>
          <a:schemeClr val="tx2">
            <a:lumMod val="75000"/>
          </a:schemeClr>
        </a:solidFill>
        <a:ln>
          <a:solidFill>
            <a:schemeClr val="tx2">
              <a:lumMod val="50000"/>
            </a:schemeClr>
          </a:solidFill>
        </a:ln>
      </dgm:spPr>
    </dgm:pt>
    <dgm:pt modelId="{E1420AEF-DF77-4F81-8055-E95FEB52BC7C}" type="pres">
      <dgm:prSet presAssocID="{C3B424C9-B3B6-45DC-BF1B-DA757F6F0F95}" presName="text_4" presStyleLbl="node1" presStyleIdx="3" presStyleCnt="4" custLinFactNeighborX="22" custLinFactNeighborY="-1761">
        <dgm:presLayoutVars>
          <dgm:bulletEnabled val="1"/>
        </dgm:presLayoutVars>
      </dgm:prSet>
      <dgm:spPr/>
    </dgm:pt>
    <dgm:pt modelId="{22EA11E1-E92C-4C8E-9F63-A4A719920D7D}" type="pres">
      <dgm:prSet presAssocID="{C3B424C9-B3B6-45DC-BF1B-DA757F6F0F95}" presName="accent_4" presStyleCnt="0"/>
      <dgm:spPr/>
    </dgm:pt>
    <dgm:pt modelId="{F3B81407-BFC6-4CE5-8E2A-3B346A379D46}" type="pres">
      <dgm:prSet presAssocID="{C3B424C9-B3B6-45DC-BF1B-DA757F6F0F95}" presName="accentRepeatNode" presStyleLbl="solidFgAcc1" presStyleIdx="3" presStyleCnt="4"/>
      <dgm:spPr>
        <a:solidFill>
          <a:schemeClr val="tx2">
            <a:lumMod val="75000"/>
          </a:schemeClr>
        </a:solidFill>
        <a:ln>
          <a:solidFill>
            <a:schemeClr val="tx2">
              <a:lumMod val="50000"/>
            </a:schemeClr>
          </a:solidFill>
        </a:ln>
      </dgm:spPr>
    </dgm:pt>
  </dgm:ptLst>
  <dgm:cxnLst>
    <dgm:cxn modelId="{33A6C302-DD03-4F26-B60A-41D7EFE60EDE}" type="presOf" srcId="{C3B424C9-B3B6-45DC-BF1B-DA757F6F0F95}" destId="{E1420AEF-DF77-4F81-8055-E95FEB52BC7C}" srcOrd="0" destOrd="0" presId="urn:microsoft.com/office/officeart/2008/layout/VerticalCurvedList"/>
    <dgm:cxn modelId="{E8DD4D05-601E-4AAC-BA3E-E956D438C66B}" srcId="{FCB83B31-1208-4E66-82D7-B60DD7D55D5E}" destId="{EA370110-752F-4D32-9266-0130E1182E77}" srcOrd="0" destOrd="0" parTransId="{2C007A2A-8BB3-46AC-B234-50583C223576}" sibTransId="{BB322794-9543-4520-B385-640A559513AA}"/>
    <dgm:cxn modelId="{62405F17-9407-4E65-B672-F99A44D9BA33}" type="presOf" srcId="{62FFD4C6-CE5A-4DCA-9AD3-690DC2078857}" destId="{F1195C86-378B-486B-925F-A1580C7CA5C3}" srcOrd="0" destOrd="0" presId="urn:microsoft.com/office/officeart/2008/layout/VerticalCurvedList"/>
    <dgm:cxn modelId="{F5822C18-BF60-4CCF-8AD7-3DDC9B7BE23F}" type="presOf" srcId="{FCB83B31-1208-4E66-82D7-B60DD7D55D5E}" destId="{9E7720D1-0914-4843-BD44-D559ECC4366C}" srcOrd="0" destOrd="0" presId="urn:microsoft.com/office/officeart/2008/layout/VerticalCurvedList"/>
    <dgm:cxn modelId="{DDB63D3E-8ECC-4A54-8F71-B2BE59A2894E}" type="presOf" srcId="{6B352513-2FB8-442F-A227-3AB0817008C3}" destId="{BA00E4FF-F51F-4884-9063-6D247A7C62EF}" srcOrd="0" destOrd="0" presId="urn:microsoft.com/office/officeart/2008/layout/VerticalCurvedList"/>
    <dgm:cxn modelId="{2CDF5660-A464-4E3B-810A-D11C361B4FBF}" srcId="{FCB83B31-1208-4E66-82D7-B60DD7D55D5E}" destId="{62FFD4C6-CE5A-4DCA-9AD3-690DC2078857}" srcOrd="1" destOrd="0" parTransId="{31084FCE-0B81-406D-8EB2-628C7141908F}" sibTransId="{B6B25681-A3BD-4180-BAD3-307FF4AF92E0}"/>
    <dgm:cxn modelId="{FBCA0C78-D100-4689-ADCF-1CCEFF3C1B83}" srcId="{FCB83B31-1208-4E66-82D7-B60DD7D55D5E}" destId="{6B352513-2FB8-442F-A227-3AB0817008C3}" srcOrd="2" destOrd="0" parTransId="{48688EBC-4CC5-48F2-B568-CE3C0732D053}" sibTransId="{20FD3B83-73EB-43E1-BA72-860E1C7DD426}"/>
    <dgm:cxn modelId="{B0BB357A-06AC-4132-A287-C21520FF7736}" type="presOf" srcId="{BB322794-9543-4520-B385-640A559513AA}" destId="{C811576B-2D2E-4DBA-9C9B-975AFC2A6EF6}" srcOrd="0" destOrd="0" presId="urn:microsoft.com/office/officeart/2008/layout/VerticalCurvedList"/>
    <dgm:cxn modelId="{786F54C2-7B67-4D57-AB81-659E3FE5CC2D}" type="presOf" srcId="{EA370110-752F-4D32-9266-0130E1182E77}" destId="{D2D17BBE-B259-4C7F-98ED-271502A00622}" srcOrd="0" destOrd="0" presId="urn:microsoft.com/office/officeart/2008/layout/VerticalCurvedList"/>
    <dgm:cxn modelId="{3417B4E3-A588-4732-9CC8-978059ACAC0B}" srcId="{FCB83B31-1208-4E66-82D7-B60DD7D55D5E}" destId="{C3B424C9-B3B6-45DC-BF1B-DA757F6F0F95}" srcOrd="3" destOrd="0" parTransId="{30F5B563-4F09-43DA-BC2D-14C8FE269297}" sibTransId="{2525341F-B1E9-44CF-BE8B-AC7C4AC724CF}"/>
    <dgm:cxn modelId="{B0317831-FEFA-4366-9727-0C3C36D62EA1}" type="presParOf" srcId="{9E7720D1-0914-4843-BD44-D559ECC4366C}" destId="{0970693C-039F-4721-BAE7-8DD3CE048553}" srcOrd="0" destOrd="0" presId="urn:microsoft.com/office/officeart/2008/layout/VerticalCurvedList"/>
    <dgm:cxn modelId="{885ED67D-6FA8-491A-B962-3C5A95EDEAE7}" type="presParOf" srcId="{0970693C-039F-4721-BAE7-8DD3CE048553}" destId="{4FC2F0D5-BB84-413F-934D-7910F724E06C}" srcOrd="0" destOrd="0" presId="urn:microsoft.com/office/officeart/2008/layout/VerticalCurvedList"/>
    <dgm:cxn modelId="{7B09D947-0882-4F88-9F57-AF585C57DBA9}" type="presParOf" srcId="{4FC2F0D5-BB84-413F-934D-7910F724E06C}" destId="{5E19556A-EE5F-41D6-9AA1-0D5E188AAA2C}" srcOrd="0" destOrd="0" presId="urn:microsoft.com/office/officeart/2008/layout/VerticalCurvedList"/>
    <dgm:cxn modelId="{635F6DAD-8889-4031-AA63-8121ACF9C561}" type="presParOf" srcId="{4FC2F0D5-BB84-413F-934D-7910F724E06C}" destId="{C811576B-2D2E-4DBA-9C9B-975AFC2A6EF6}" srcOrd="1" destOrd="0" presId="urn:microsoft.com/office/officeart/2008/layout/VerticalCurvedList"/>
    <dgm:cxn modelId="{04A7DF79-B8EC-487C-9005-B640904325D3}" type="presParOf" srcId="{4FC2F0D5-BB84-413F-934D-7910F724E06C}" destId="{A2438BCE-D448-4D84-8D2C-3CFFC507D8AE}" srcOrd="2" destOrd="0" presId="urn:microsoft.com/office/officeart/2008/layout/VerticalCurvedList"/>
    <dgm:cxn modelId="{2414FF3F-0447-4BDF-B778-05BBF2B56633}" type="presParOf" srcId="{4FC2F0D5-BB84-413F-934D-7910F724E06C}" destId="{0DBC8B5C-4315-49DA-8AB2-0ACED74BBCBD}" srcOrd="3" destOrd="0" presId="urn:microsoft.com/office/officeart/2008/layout/VerticalCurvedList"/>
    <dgm:cxn modelId="{93ADFC6B-1DD4-4BF9-AA33-AEBD27995BF3}" type="presParOf" srcId="{0970693C-039F-4721-BAE7-8DD3CE048553}" destId="{D2D17BBE-B259-4C7F-98ED-271502A00622}" srcOrd="1" destOrd="0" presId="urn:microsoft.com/office/officeart/2008/layout/VerticalCurvedList"/>
    <dgm:cxn modelId="{061DCE98-7A27-4609-A40A-98B8C6EF903E}" type="presParOf" srcId="{0970693C-039F-4721-BAE7-8DD3CE048553}" destId="{931758F6-6180-4F79-9FE6-68698D3E0BDA}" srcOrd="2" destOrd="0" presId="urn:microsoft.com/office/officeart/2008/layout/VerticalCurvedList"/>
    <dgm:cxn modelId="{7407D21B-1AF4-4334-8055-AC563619D4DA}" type="presParOf" srcId="{931758F6-6180-4F79-9FE6-68698D3E0BDA}" destId="{AF268639-9F7E-4BFF-BDE3-A3822D71BF98}" srcOrd="0" destOrd="0" presId="urn:microsoft.com/office/officeart/2008/layout/VerticalCurvedList"/>
    <dgm:cxn modelId="{52F337C5-6C0D-4389-A32B-D6EF0F13EF08}" type="presParOf" srcId="{0970693C-039F-4721-BAE7-8DD3CE048553}" destId="{F1195C86-378B-486B-925F-A1580C7CA5C3}" srcOrd="3" destOrd="0" presId="urn:microsoft.com/office/officeart/2008/layout/VerticalCurvedList"/>
    <dgm:cxn modelId="{7E480B2C-E88C-4C2F-A7CE-C227A057E2ED}" type="presParOf" srcId="{0970693C-039F-4721-BAE7-8DD3CE048553}" destId="{7F1A3AAF-D3E6-4199-9A00-0DB1E1921B6B}" srcOrd="4" destOrd="0" presId="urn:microsoft.com/office/officeart/2008/layout/VerticalCurvedList"/>
    <dgm:cxn modelId="{34E06383-C738-48C5-80D9-65FBC214EB91}" type="presParOf" srcId="{7F1A3AAF-D3E6-4199-9A00-0DB1E1921B6B}" destId="{88FD2780-D826-4CA7-B41A-FAD9DD0DCA7B}" srcOrd="0" destOrd="0" presId="urn:microsoft.com/office/officeart/2008/layout/VerticalCurvedList"/>
    <dgm:cxn modelId="{291A4DF1-7AF4-4CC6-9D1F-BFBF14115148}" type="presParOf" srcId="{0970693C-039F-4721-BAE7-8DD3CE048553}" destId="{BA00E4FF-F51F-4884-9063-6D247A7C62EF}" srcOrd="5" destOrd="0" presId="urn:microsoft.com/office/officeart/2008/layout/VerticalCurvedList"/>
    <dgm:cxn modelId="{DCCA6428-AB1F-40A6-A24E-D0D7DA58A0ED}" type="presParOf" srcId="{0970693C-039F-4721-BAE7-8DD3CE048553}" destId="{8C84263C-C529-4173-B97F-197EABC40D78}" srcOrd="6" destOrd="0" presId="urn:microsoft.com/office/officeart/2008/layout/VerticalCurvedList"/>
    <dgm:cxn modelId="{4D70FB0D-B5E1-4E23-9894-C389DF8137F9}" type="presParOf" srcId="{8C84263C-C529-4173-B97F-197EABC40D78}" destId="{E9A28E4F-857E-46A5-B313-6F99CEF35EA3}" srcOrd="0" destOrd="0" presId="urn:microsoft.com/office/officeart/2008/layout/VerticalCurvedList"/>
    <dgm:cxn modelId="{AA9AE212-A6B0-41B6-BA66-D9C4A9E3B018}" type="presParOf" srcId="{0970693C-039F-4721-BAE7-8DD3CE048553}" destId="{E1420AEF-DF77-4F81-8055-E95FEB52BC7C}" srcOrd="7" destOrd="0" presId="urn:microsoft.com/office/officeart/2008/layout/VerticalCurvedList"/>
    <dgm:cxn modelId="{5E039B45-862B-4F81-8789-3A8032898262}" type="presParOf" srcId="{0970693C-039F-4721-BAE7-8DD3CE048553}" destId="{22EA11E1-E92C-4C8E-9F63-A4A719920D7D}" srcOrd="8" destOrd="0" presId="urn:microsoft.com/office/officeart/2008/layout/VerticalCurvedList"/>
    <dgm:cxn modelId="{5E7A2ED8-1188-47D7-AFF7-8EC4A187DE51}" type="presParOf" srcId="{22EA11E1-E92C-4C8E-9F63-A4A719920D7D}" destId="{F3B81407-BFC6-4CE5-8E2A-3B346A379D46}"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CB83B31-1208-4E66-82D7-B60DD7D55D5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A370110-752F-4D32-9266-0130E1182E77}">
      <dgm:prSet phldrT="[Text]"/>
      <dgm:spPr>
        <a:blipFill>
          <a:blip xmlns:r="http://schemas.openxmlformats.org/officeDocument/2006/relationships" r:embed="rId1"/>
          <a:stretch>
            <a:fillRect b="-8911"/>
          </a:stretch>
        </a:blipFill>
        <a:ln>
          <a:solidFill>
            <a:schemeClr val="tx2">
              <a:lumMod val="50000"/>
            </a:schemeClr>
          </a:solidFill>
        </a:ln>
      </dgm:spPr>
      <dgm:t>
        <a:bodyPr/>
        <a:lstStyle/>
        <a:p>
          <a:r>
            <a:rPr lang="en-US">
              <a:noFill/>
            </a:rPr>
            <a:t> </a:t>
          </a:r>
        </a:p>
      </dgm:t>
    </dgm:pt>
    <dgm:pt modelId="{2C007A2A-8BB3-46AC-B234-50583C223576}" type="parTrans" cxnId="{E8DD4D05-601E-4AAC-BA3E-E956D438C66B}">
      <dgm:prSet/>
      <dgm:spPr/>
      <dgm:t>
        <a:bodyPr/>
        <a:lstStyle/>
        <a:p>
          <a:endParaRPr lang="en-US"/>
        </a:p>
      </dgm:t>
    </dgm:pt>
    <dgm:pt modelId="{BB322794-9543-4520-B385-640A559513AA}" type="sibTrans" cxnId="{E8DD4D05-601E-4AAC-BA3E-E956D438C66B}">
      <dgm:prSet/>
      <dgm:spPr>
        <a:ln>
          <a:solidFill>
            <a:schemeClr val="tx2">
              <a:lumMod val="50000"/>
            </a:schemeClr>
          </a:solidFill>
        </a:ln>
      </dgm:spPr>
      <dgm:t>
        <a:bodyPr/>
        <a:lstStyle/>
        <a:p>
          <a:endParaRPr lang="en-US"/>
        </a:p>
      </dgm:t>
    </dgm:pt>
    <dgm:pt modelId="{6B352513-2FB8-442F-A227-3AB0817008C3}">
      <dgm:prSet phldrT="[Text]"/>
      <dgm:spPr>
        <a:solidFill>
          <a:schemeClr val="accent5">
            <a:lumMod val="60000"/>
            <a:lumOff val="40000"/>
          </a:schemeClr>
        </a:solidFill>
        <a:ln>
          <a:solidFill>
            <a:schemeClr val="tx2">
              <a:lumMod val="50000"/>
            </a:schemeClr>
          </a:solidFill>
        </a:ln>
      </dgm:spPr>
      <dgm:t>
        <a:bodyPr/>
        <a:lstStyle/>
        <a:p>
          <a:r>
            <a:rPr lang="en-US">
              <a:solidFill>
                <a:schemeClr val="tx1">
                  <a:lumMod val="85000"/>
                  <a:lumOff val="15000"/>
                </a:schemeClr>
              </a:solidFill>
            </a:rPr>
            <a:t>Stride looks in several bits in time. the number of strides indicates the number of bits that we want to traverse and prefix shorter than of stride  expanded to the stride.</a:t>
          </a:r>
        </a:p>
      </dgm:t>
    </dgm:pt>
    <dgm:pt modelId="{48688EBC-4CC5-48F2-B568-CE3C0732D053}" type="parTrans" cxnId="{FBCA0C78-D100-4689-ADCF-1CCEFF3C1B83}">
      <dgm:prSet/>
      <dgm:spPr/>
      <dgm:t>
        <a:bodyPr/>
        <a:lstStyle/>
        <a:p>
          <a:endParaRPr lang="en-US"/>
        </a:p>
      </dgm:t>
    </dgm:pt>
    <dgm:pt modelId="{20FD3B83-73EB-43E1-BA72-860E1C7DD426}" type="sibTrans" cxnId="{FBCA0C78-D100-4689-ADCF-1CCEFF3C1B83}">
      <dgm:prSet/>
      <dgm:spPr/>
      <dgm:t>
        <a:bodyPr/>
        <a:lstStyle/>
        <a:p>
          <a:endParaRPr lang="en-US"/>
        </a:p>
      </dgm:t>
    </dgm:pt>
    <dgm:pt modelId="{C3B424C9-B3B6-45DC-BF1B-DA757F6F0F95}">
      <dgm:prSet phldrT="[Text]"/>
      <dgm:spPr>
        <a:solidFill>
          <a:schemeClr val="accent5">
            <a:lumMod val="40000"/>
            <a:lumOff val="60000"/>
          </a:schemeClr>
        </a:solidFill>
        <a:ln>
          <a:solidFill>
            <a:schemeClr val="tx2">
              <a:lumMod val="50000"/>
            </a:schemeClr>
          </a:solidFill>
        </a:ln>
      </dgm:spPr>
      <dgm:t>
        <a:bodyPr/>
        <a:lstStyle/>
        <a:p>
          <a:r>
            <a:rPr lang="en-US">
              <a:solidFill>
                <a:schemeClr val="tx1">
                  <a:lumMod val="85000"/>
                  <a:lumOff val="15000"/>
                </a:schemeClr>
              </a:solidFill>
            </a:rPr>
            <a:t>Despite its advantage that lookup improved by n times when it is n bit, it has a disadvantage of using large memory space.</a:t>
          </a:r>
        </a:p>
      </dgm:t>
    </dgm:pt>
    <dgm:pt modelId="{30F5B563-4F09-43DA-BC2D-14C8FE269297}" type="parTrans" cxnId="{3417B4E3-A588-4732-9CC8-978059ACAC0B}">
      <dgm:prSet/>
      <dgm:spPr/>
      <dgm:t>
        <a:bodyPr/>
        <a:lstStyle/>
        <a:p>
          <a:endParaRPr lang="en-US"/>
        </a:p>
      </dgm:t>
    </dgm:pt>
    <dgm:pt modelId="{2525341F-B1E9-44CF-BE8B-AC7C4AC724CF}" type="sibTrans" cxnId="{3417B4E3-A588-4732-9CC8-978059ACAC0B}">
      <dgm:prSet/>
      <dgm:spPr/>
      <dgm:t>
        <a:bodyPr/>
        <a:lstStyle/>
        <a:p>
          <a:endParaRPr lang="en-US"/>
        </a:p>
      </dgm:t>
    </dgm:pt>
    <dgm:pt modelId="{62FFD4C6-CE5A-4DCA-9AD3-690DC2078857}">
      <dgm:prSet/>
      <dgm:spPr>
        <a:solidFill>
          <a:schemeClr val="accent5">
            <a:lumMod val="75000"/>
          </a:schemeClr>
        </a:solidFill>
        <a:ln>
          <a:solidFill>
            <a:schemeClr val="tx2">
              <a:lumMod val="50000"/>
            </a:schemeClr>
          </a:solidFill>
        </a:ln>
      </dgm:spPr>
      <dgm:t>
        <a:bodyPr/>
        <a:lstStyle/>
        <a:p>
          <a:r>
            <a:rPr lang="en-US"/>
            <a:t>N-bit are inspected at each step. Each Node has potentially child nodes. The result is a faster lookup, as each step more then one bit is inspected. </a:t>
          </a:r>
        </a:p>
      </dgm:t>
    </dgm:pt>
    <dgm:pt modelId="{31084FCE-0B81-406D-8EB2-628C7141908F}" type="parTrans" cxnId="{2CDF5660-A464-4E3B-810A-D11C361B4FBF}">
      <dgm:prSet/>
      <dgm:spPr/>
      <dgm:t>
        <a:bodyPr/>
        <a:lstStyle/>
        <a:p>
          <a:endParaRPr lang="en-US"/>
        </a:p>
      </dgm:t>
    </dgm:pt>
    <dgm:pt modelId="{B6B25681-A3BD-4180-BAD3-307FF4AF92E0}" type="sibTrans" cxnId="{2CDF5660-A464-4E3B-810A-D11C361B4FBF}">
      <dgm:prSet/>
      <dgm:spPr/>
      <dgm:t>
        <a:bodyPr/>
        <a:lstStyle/>
        <a:p>
          <a:endParaRPr lang="en-US"/>
        </a:p>
      </dgm:t>
    </dgm:pt>
    <dgm:pt modelId="{9E7720D1-0914-4843-BD44-D559ECC4366C}" type="pres">
      <dgm:prSet presAssocID="{FCB83B31-1208-4E66-82D7-B60DD7D55D5E}" presName="Name0" presStyleCnt="0">
        <dgm:presLayoutVars>
          <dgm:chMax val="7"/>
          <dgm:chPref val="7"/>
          <dgm:dir/>
        </dgm:presLayoutVars>
      </dgm:prSet>
      <dgm:spPr/>
    </dgm:pt>
    <dgm:pt modelId="{0970693C-039F-4721-BAE7-8DD3CE048553}" type="pres">
      <dgm:prSet presAssocID="{FCB83B31-1208-4E66-82D7-B60DD7D55D5E}" presName="Name1" presStyleCnt="0"/>
      <dgm:spPr/>
    </dgm:pt>
    <dgm:pt modelId="{4FC2F0D5-BB84-413F-934D-7910F724E06C}" type="pres">
      <dgm:prSet presAssocID="{FCB83B31-1208-4E66-82D7-B60DD7D55D5E}" presName="cycle" presStyleCnt="0"/>
      <dgm:spPr/>
    </dgm:pt>
    <dgm:pt modelId="{5E19556A-EE5F-41D6-9AA1-0D5E188AAA2C}" type="pres">
      <dgm:prSet presAssocID="{FCB83B31-1208-4E66-82D7-B60DD7D55D5E}" presName="srcNode" presStyleLbl="node1" presStyleIdx="0" presStyleCnt="4"/>
      <dgm:spPr/>
    </dgm:pt>
    <dgm:pt modelId="{C811576B-2D2E-4DBA-9C9B-975AFC2A6EF6}" type="pres">
      <dgm:prSet presAssocID="{FCB83B31-1208-4E66-82D7-B60DD7D55D5E}" presName="conn" presStyleLbl="parChTrans1D2" presStyleIdx="0" presStyleCnt="1"/>
      <dgm:spPr/>
    </dgm:pt>
    <dgm:pt modelId="{A2438BCE-D448-4D84-8D2C-3CFFC507D8AE}" type="pres">
      <dgm:prSet presAssocID="{FCB83B31-1208-4E66-82D7-B60DD7D55D5E}" presName="extraNode" presStyleLbl="node1" presStyleIdx="0" presStyleCnt="4"/>
      <dgm:spPr/>
    </dgm:pt>
    <dgm:pt modelId="{0DBC8B5C-4315-49DA-8AB2-0ACED74BBCBD}" type="pres">
      <dgm:prSet presAssocID="{FCB83B31-1208-4E66-82D7-B60DD7D55D5E}" presName="dstNode" presStyleLbl="node1" presStyleIdx="0" presStyleCnt="4"/>
      <dgm:spPr/>
    </dgm:pt>
    <dgm:pt modelId="{D2D17BBE-B259-4C7F-98ED-271502A00622}" type="pres">
      <dgm:prSet presAssocID="{EA370110-752F-4D32-9266-0130E1182E77}" presName="text_1" presStyleLbl="node1" presStyleIdx="0" presStyleCnt="4">
        <dgm:presLayoutVars>
          <dgm:bulletEnabled val="1"/>
        </dgm:presLayoutVars>
      </dgm:prSet>
      <dgm:spPr/>
    </dgm:pt>
    <dgm:pt modelId="{931758F6-6180-4F79-9FE6-68698D3E0BDA}" type="pres">
      <dgm:prSet presAssocID="{EA370110-752F-4D32-9266-0130E1182E77}" presName="accent_1" presStyleCnt="0"/>
      <dgm:spPr/>
    </dgm:pt>
    <dgm:pt modelId="{AF268639-9F7E-4BFF-BDE3-A3822D71BF98}" type="pres">
      <dgm:prSet presAssocID="{EA370110-752F-4D32-9266-0130E1182E77}" presName="accentRepeatNode" presStyleLbl="solidFgAcc1" presStyleIdx="0" presStyleCnt="4">
        <dgm:style>
          <a:lnRef idx="2">
            <a:schemeClr val="dk1"/>
          </a:lnRef>
          <a:fillRef idx="1">
            <a:schemeClr val="lt1"/>
          </a:fillRef>
          <a:effectRef idx="0">
            <a:schemeClr val="dk1"/>
          </a:effectRef>
          <a:fontRef idx="minor">
            <a:schemeClr val="dk1"/>
          </a:fontRef>
        </dgm:style>
      </dgm:prSet>
      <dgm:spPr>
        <a:solidFill>
          <a:schemeClr val="tx2">
            <a:lumMod val="75000"/>
          </a:schemeClr>
        </a:solidFill>
      </dgm:spPr>
    </dgm:pt>
    <dgm:pt modelId="{F1195C86-378B-486B-925F-A1580C7CA5C3}" type="pres">
      <dgm:prSet presAssocID="{62FFD4C6-CE5A-4DCA-9AD3-690DC2078857}" presName="text_2" presStyleLbl="node1" presStyleIdx="1" presStyleCnt="4">
        <dgm:presLayoutVars>
          <dgm:bulletEnabled val="1"/>
        </dgm:presLayoutVars>
      </dgm:prSet>
      <dgm:spPr/>
    </dgm:pt>
    <dgm:pt modelId="{7F1A3AAF-D3E6-4199-9A00-0DB1E1921B6B}" type="pres">
      <dgm:prSet presAssocID="{62FFD4C6-CE5A-4DCA-9AD3-690DC2078857}" presName="accent_2" presStyleCnt="0"/>
      <dgm:spPr/>
    </dgm:pt>
    <dgm:pt modelId="{88FD2780-D826-4CA7-B41A-FAD9DD0DCA7B}" type="pres">
      <dgm:prSet presAssocID="{62FFD4C6-CE5A-4DCA-9AD3-690DC2078857}" presName="accentRepeatNode" presStyleLbl="solidFgAcc1" presStyleIdx="1" presStyleCnt="4"/>
      <dgm:spPr>
        <a:solidFill>
          <a:schemeClr val="tx2">
            <a:lumMod val="75000"/>
          </a:schemeClr>
        </a:solidFill>
        <a:ln>
          <a:solidFill>
            <a:schemeClr val="tx2">
              <a:lumMod val="50000"/>
            </a:schemeClr>
          </a:solidFill>
        </a:ln>
      </dgm:spPr>
    </dgm:pt>
    <dgm:pt modelId="{BA00E4FF-F51F-4884-9063-6D247A7C62EF}" type="pres">
      <dgm:prSet presAssocID="{6B352513-2FB8-442F-A227-3AB0817008C3}" presName="text_3" presStyleLbl="node1" presStyleIdx="2" presStyleCnt="4">
        <dgm:presLayoutVars>
          <dgm:bulletEnabled val="1"/>
        </dgm:presLayoutVars>
      </dgm:prSet>
      <dgm:spPr/>
    </dgm:pt>
    <dgm:pt modelId="{8C84263C-C529-4173-B97F-197EABC40D78}" type="pres">
      <dgm:prSet presAssocID="{6B352513-2FB8-442F-A227-3AB0817008C3}" presName="accent_3" presStyleCnt="0"/>
      <dgm:spPr/>
    </dgm:pt>
    <dgm:pt modelId="{E9A28E4F-857E-46A5-B313-6F99CEF35EA3}" type="pres">
      <dgm:prSet presAssocID="{6B352513-2FB8-442F-A227-3AB0817008C3}" presName="accentRepeatNode" presStyleLbl="solidFgAcc1" presStyleIdx="2" presStyleCnt="4"/>
      <dgm:spPr>
        <a:solidFill>
          <a:schemeClr val="tx2">
            <a:lumMod val="75000"/>
          </a:schemeClr>
        </a:solidFill>
        <a:ln>
          <a:solidFill>
            <a:schemeClr val="tx2">
              <a:lumMod val="50000"/>
            </a:schemeClr>
          </a:solidFill>
        </a:ln>
      </dgm:spPr>
    </dgm:pt>
    <dgm:pt modelId="{E1420AEF-DF77-4F81-8055-E95FEB52BC7C}" type="pres">
      <dgm:prSet presAssocID="{C3B424C9-B3B6-45DC-BF1B-DA757F6F0F95}" presName="text_4" presStyleLbl="node1" presStyleIdx="3" presStyleCnt="4" custLinFactNeighborX="22" custLinFactNeighborY="-1761">
        <dgm:presLayoutVars>
          <dgm:bulletEnabled val="1"/>
        </dgm:presLayoutVars>
      </dgm:prSet>
      <dgm:spPr/>
    </dgm:pt>
    <dgm:pt modelId="{22EA11E1-E92C-4C8E-9F63-A4A719920D7D}" type="pres">
      <dgm:prSet presAssocID="{C3B424C9-B3B6-45DC-BF1B-DA757F6F0F95}" presName="accent_4" presStyleCnt="0"/>
      <dgm:spPr/>
    </dgm:pt>
    <dgm:pt modelId="{F3B81407-BFC6-4CE5-8E2A-3B346A379D46}" type="pres">
      <dgm:prSet presAssocID="{C3B424C9-B3B6-45DC-BF1B-DA757F6F0F95}" presName="accentRepeatNode" presStyleLbl="solidFgAcc1" presStyleIdx="3" presStyleCnt="4"/>
      <dgm:spPr>
        <a:solidFill>
          <a:schemeClr val="tx2">
            <a:lumMod val="75000"/>
          </a:schemeClr>
        </a:solidFill>
        <a:ln>
          <a:solidFill>
            <a:schemeClr val="tx2">
              <a:lumMod val="50000"/>
            </a:schemeClr>
          </a:solidFill>
        </a:ln>
      </dgm:spPr>
    </dgm:pt>
  </dgm:ptLst>
  <dgm:cxnLst>
    <dgm:cxn modelId="{33A6C302-DD03-4F26-B60A-41D7EFE60EDE}" type="presOf" srcId="{C3B424C9-B3B6-45DC-BF1B-DA757F6F0F95}" destId="{E1420AEF-DF77-4F81-8055-E95FEB52BC7C}" srcOrd="0" destOrd="0" presId="urn:microsoft.com/office/officeart/2008/layout/VerticalCurvedList"/>
    <dgm:cxn modelId="{E8DD4D05-601E-4AAC-BA3E-E956D438C66B}" srcId="{FCB83B31-1208-4E66-82D7-B60DD7D55D5E}" destId="{EA370110-752F-4D32-9266-0130E1182E77}" srcOrd="0" destOrd="0" parTransId="{2C007A2A-8BB3-46AC-B234-50583C223576}" sibTransId="{BB322794-9543-4520-B385-640A559513AA}"/>
    <dgm:cxn modelId="{62405F17-9407-4E65-B672-F99A44D9BA33}" type="presOf" srcId="{62FFD4C6-CE5A-4DCA-9AD3-690DC2078857}" destId="{F1195C86-378B-486B-925F-A1580C7CA5C3}" srcOrd="0" destOrd="0" presId="urn:microsoft.com/office/officeart/2008/layout/VerticalCurvedList"/>
    <dgm:cxn modelId="{F5822C18-BF60-4CCF-8AD7-3DDC9B7BE23F}" type="presOf" srcId="{FCB83B31-1208-4E66-82D7-B60DD7D55D5E}" destId="{9E7720D1-0914-4843-BD44-D559ECC4366C}" srcOrd="0" destOrd="0" presId="urn:microsoft.com/office/officeart/2008/layout/VerticalCurvedList"/>
    <dgm:cxn modelId="{DDB63D3E-8ECC-4A54-8F71-B2BE59A2894E}" type="presOf" srcId="{6B352513-2FB8-442F-A227-3AB0817008C3}" destId="{BA00E4FF-F51F-4884-9063-6D247A7C62EF}" srcOrd="0" destOrd="0" presId="urn:microsoft.com/office/officeart/2008/layout/VerticalCurvedList"/>
    <dgm:cxn modelId="{2CDF5660-A464-4E3B-810A-D11C361B4FBF}" srcId="{FCB83B31-1208-4E66-82D7-B60DD7D55D5E}" destId="{62FFD4C6-CE5A-4DCA-9AD3-690DC2078857}" srcOrd="1" destOrd="0" parTransId="{31084FCE-0B81-406D-8EB2-628C7141908F}" sibTransId="{B6B25681-A3BD-4180-BAD3-307FF4AF92E0}"/>
    <dgm:cxn modelId="{FBCA0C78-D100-4689-ADCF-1CCEFF3C1B83}" srcId="{FCB83B31-1208-4E66-82D7-B60DD7D55D5E}" destId="{6B352513-2FB8-442F-A227-3AB0817008C3}" srcOrd="2" destOrd="0" parTransId="{48688EBC-4CC5-48F2-B568-CE3C0732D053}" sibTransId="{20FD3B83-73EB-43E1-BA72-860E1C7DD426}"/>
    <dgm:cxn modelId="{B0BB357A-06AC-4132-A287-C21520FF7736}" type="presOf" srcId="{BB322794-9543-4520-B385-640A559513AA}" destId="{C811576B-2D2E-4DBA-9C9B-975AFC2A6EF6}" srcOrd="0" destOrd="0" presId="urn:microsoft.com/office/officeart/2008/layout/VerticalCurvedList"/>
    <dgm:cxn modelId="{786F54C2-7B67-4D57-AB81-659E3FE5CC2D}" type="presOf" srcId="{EA370110-752F-4D32-9266-0130E1182E77}" destId="{D2D17BBE-B259-4C7F-98ED-271502A00622}" srcOrd="0" destOrd="0" presId="urn:microsoft.com/office/officeart/2008/layout/VerticalCurvedList"/>
    <dgm:cxn modelId="{3417B4E3-A588-4732-9CC8-978059ACAC0B}" srcId="{FCB83B31-1208-4E66-82D7-B60DD7D55D5E}" destId="{C3B424C9-B3B6-45DC-BF1B-DA757F6F0F95}" srcOrd="3" destOrd="0" parTransId="{30F5B563-4F09-43DA-BC2D-14C8FE269297}" sibTransId="{2525341F-B1E9-44CF-BE8B-AC7C4AC724CF}"/>
    <dgm:cxn modelId="{B0317831-FEFA-4366-9727-0C3C36D62EA1}" type="presParOf" srcId="{9E7720D1-0914-4843-BD44-D559ECC4366C}" destId="{0970693C-039F-4721-BAE7-8DD3CE048553}" srcOrd="0" destOrd="0" presId="urn:microsoft.com/office/officeart/2008/layout/VerticalCurvedList"/>
    <dgm:cxn modelId="{885ED67D-6FA8-491A-B962-3C5A95EDEAE7}" type="presParOf" srcId="{0970693C-039F-4721-BAE7-8DD3CE048553}" destId="{4FC2F0D5-BB84-413F-934D-7910F724E06C}" srcOrd="0" destOrd="0" presId="urn:microsoft.com/office/officeart/2008/layout/VerticalCurvedList"/>
    <dgm:cxn modelId="{7B09D947-0882-4F88-9F57-AF585C57DBA9}" type="presParOf" srcId="{4FC2F0D5-BB84-413F-934D-7910F724E06C}" destId="{5E19556A-EE5F-41D6-9AA1-0D5E188AAA2C}" srcOrd="0" destOrd="0" presId="urn:microsoft.com/office/officeart/2008/layout/VerticalCurvedList"/>
    <dgm:cxn modelId="{635F6DAD-8889-4031-AA63-8121ACF9C561}" type="presParOf" srcId="{4FC2F0D5-BB84-413F-934D-7910F724E06C}" destId="{C811576B-2D2E-4DBA-9C9B-975AFC2A6EF6}" srcOrd="1" destOrd="0" presId="urn:microsoft.com/office/officeart/2008/layout/VerticalCurvedList"/>
    <dgm:cxn modelId="{04A7DF79-B8EC-487C-9005-B640904325D3}" type="presParOf" srcId="{4FC2F0D5-BB84-413F-934D-7910F724E06C}" destId="{A2438BCE-D448-4D84-8D2C-3CFFC507D8AE}" srcOrd="2" destOrd="0" presId="urn:microsoft.com/office/officeart/2008/layout/VerticalCurvedList"/>
    <dgm:cxn modelId="{2414FF3F-0447-4BDF-B778-05BBF2B56633}" type="presParOf" srcId="{4FC2F0D5-BB84-413F-934D-7910F724E06C}" destId="{0DBC8B5C-4315-49DA-8AB2-0ACED74BBCBD}" srcOrd="3" destOrd="0" presId="urn:microsoft.com/office/officeart/2008/layout/VerticalCurvedList"/>
    <dgm:cxn modelId="{93ADFC6B-1DD4-4BF9-AA33-AEBD27995BF3}" type="presParOf" srcId="{0970693C-039F-4721-BAE7-8DD3CE048553}" destId="{D2D17BBE-B259-4C7F-98ED-271502A00622}" srcOrd="1" destOrd="0" presId="urn:microsoft.com/office/officeart/2008/layout/VerticalCurvedList"/>
    <dgm:cxn modelId="{061DCE98-7A27-4609-A40A-98B8C6EF903E}" type="presParOf" srcId="{0970693C-039F-4721-BAE7-8DD3CE048553}" destId="{931758F6-6180-4F79-9FE6-68698D3E0BDA}" srcOrd="2" destOrd="0" presId="urn:microsoft.com/office/officeart/2008/layout/VerticalCurvedList"/>
    <dgm:cxn modelId="{7407D21B-1AF4-4334-8055-AC563619D4DA}" type="presParOf" srcId="{931758F6-6180-4F79-9FE6-68698D3E0BDA}" destId="{AF268639-9F7E-4BFF-BDE3-A3822D71BF98}" srcOrd="0" destOrd="0" presId="urn:microsoft.com/office/officeart/2008/layout/VerticalCurvedList"/>
    <dgm:cxn modelId="{52F337C5-6C0D-4389-A32B-D6EF0F13EF08}" type="presParOf" srcId="{0970693C-039F-4721-BAE7-8DD3CE048553}" destId="{F1195C86-378B-486B-925F-A1580C7CA5C3}" srcOrd="3" destOrd="0" presId="urn:microsoft.com/office/officeart/2008/layout/VerticalCurvedList"/>
    <dgm:cxn modelId="{7E480B2C-E88C-4C2F-A7CE-C227A057E2ED}" type="presParOf" srcId="{0970693C-039F-4721-BAE7-8DD3CE048553}" destId="{7F1A3AAF-D3E6-4199-9A00-0DB1E1921B6B}" srcOrd="4" destOrd="0" presId="urn:microsoft.com/office/officeart/2008/layout/VerticalCurvedList"/>
    <dgm:cxn modelId="{34E06383-C738-48C5-80D9-65FBC214EB91}" type="presParOf" srcId="{7F1A3AAF-D3E6-4199-9A00-0DB1E1921B6B}" destId="{88FD2780-D826-4CA7-B41A-FAD9DD0DCA7B}" srcOrd="0" destOrd="0" presId="urn:microsoft.com/office/officeart/2008/layout/VerticalCurvedList"/>
    <dgm:cxn modelId="{291A4DF1-7AF4-4CC6-9D1F-BFBF14115148}" type="presParOf" srcId="{0970693C-039F-4721-BAE7-8DD3CE048553}" destId="{BA00E4FF-F51F-4884-9063-6D247A7C62EF}" srcOrd="5" destOrd="0" presId="urn:microsoft.com/office/officeart/2008/layout/VerticalCurvedList"/>
    <dgm:cxn modelId="{DCCA6428-AB1F-40A6-A24E-D0D7DA58A0ED}" type="presParOf" srcId="{0970693C-039F-4721-BAE7-8DD3CE048553}" destId="{8C84263C-C529-4173-B97F-197EABC40D78}" srcOrd="6" destOrd="0" presId="urn:microsoft.com/office/officeart/2008/layout/VerticalCurvedList"/>
    <dgm:cxn modelId="{4D70FB0D-B5E1-4E23-9894-C389DF8137F9}" type="presParOf" srcId="{8C84263C-C529-4173-B97F-197EABC40D78}" destId="{E9A28E4F-857E-46A5-B313-6F99CEF35EA3}" srcOrd="0" destOrd="0" presId="urn:microsoft.com/office/officeart/2008/layout/VerticalCurvedList"/>
    <dgm:cxn modelId="{AA9AE212-A6B0-41B6-BA66-D9C4A9E3B018}" type="presParOf" srcId="{0970693C-039F-4721-BAE7-8DD3CE048553}" destId="{E1420AEF-DF77-4F81-8055-E95FEB52BC7C}" srcOrd="7" destOrd="0" presId="urn:microsoft.com/office/officeart/2008/layout/VerticalCurvedList"/>
    <dgm:cxn modelId="{5E039B45-862B-4F81-8789-3A8032898262}" type="presParOf" srcId="{0970693C-039F-4721-BAE7-8DD3CE048553}" destId="{22EA11E1-E92C-4C8E-9F63-A4A719920D7D}" srcOrd="8" destOrd="0" presId="urn:microsoft.com/office/officeart/2008/layout/VerticalCurvedList"/>
    <dgm:cxn modelId="{5E7A2ED8-1188-47D7-AFF7-8EC4A187DE51}" type="presParOf" srcId="{22EA11E1-E92C-4C8E-9F63-A4A719920D7D}" destId="{F3B81407-BFC6-4CE5-8E2A-3B346A379D46}"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C609051-07BA-418A-A70B-2384AABCC562}"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en-US"/>
        </a:p>
      </dgm:t>
    </dgm:pt>
    <dgm:pt modelId="{BA49F18D-3C47-4093-AAF2-8AF86CCFF5FC}">
      <dgm:prSet phldrT="[Text]" custT="1"/>
      <dgm:spPr/>
      <dgm:t>
        <a:bodyPr/>
        <a:lstStyle/>
        <a:p>
          <a:r>
            <a:rPr lang="en-US" sz="2000" err="1">
              <a:ea typeface="+mn-lt"/>
              <a:cs typeface="+mn-lt"/>
            </a:rPr>
            <a:t>AddChild</a:t>
          </a:r>
          <a:endParaRPr lang="en-US" sz="2000"/>
        </a:p>
      </dgm:t>
    </dgm:pt>
    <dgm:pt modelId="{D3FE2DA4-E8AA-4085-9703-7F01814A666E}" type="parTrans" cxnId="{BC8F4BB1-F047-40A3-951C-97878478FB76}">
      <dgm:prSet/>
      <dgm:spPr/>
      <dgm:t>
        <a:bodyPr/>
        <a:lstStyle/>
        <a:p>
          <a:endParaRPr lang="en-US"/>
        </a:p>
      </dgm:t>
    </dgm:pt>
    <dgm:pt modelId="{258528EB-3A60-43F6-89AE-355F5474ADD7}" type="sibTrans" cxnId="{BC8F4BB1-F047-40A3-951C-97878478FB76}">
      <dgm:prSet/>
      <dgm:spPr/>
      <dgm:t>
        <a:bodyPr/>
        <a:lstStyle/>
        <a:p>
          <a:endParaRPr lang="en-US"/>
        </a:p>
      </dgm:t>
    </dgm:pt>
    <dgm:pt modelId="{14F130E9-AD9C-4B01-A208-8749569A28A8}">
      <dgm:prSet phldrT="[Text]" custT="1"/>
      <dgm:spPr/>
      <dgm:t>
        <a:bodyPr/>
        <a:lstStyle/>
        <a:p>
          <a:r>
            <a:rPr lang="en-US" sz="1600">
              <a:ea typeface="+mn-lt"/>
              <a:cs typeface="+mn-lt"/>
            </a:rPr>
            <a:t>add child to each nodes </a:t>
          </a:r>
          <a:endParaRPr lang="en-US" sz="1600"/>
        </a:p>
      </dgm:t>
    </dgm:pt>
    <dgm:pt modelId="{39284255-DCF4-426D-931A-17CE48F6AFF7}" type="parTrans" cxnId="{2433FD8F-127A-449C-9E2B-CCF364F1F72B}">
      <dgm:prSet/>
      <dgm:spPr/>
      <dgm:t>
        <a:bodyPr/>
        <a:lstStyle/>
        <a:p>
          <a:endParaRPr lang="en-US"/>
        </a:p>
      </dgm:t>
    </dgm:pt>
    <dgm:pt modelId="{13B87497-BCB7-409F-B797-42E1BDA8587F}" type="sibTrans" cxnId="{2433FD8F-127A-449C-9E2B-CCF364F1F72B}">
      <dgm:prSet/>
      <dgm:spPr/>
      <dgm:t>
        <a:bodyPr/>
        <a:lstStyle/>
        <a:p>
          <a:endParaRPr lang="en-US"/>
        </a:p>
      </dgm:t>
    </dgm:pt>
    <dgm:pt modelId="{AA032CFC-53F6-417D-ABF8-709F4D77C725}">
      <dgm:prSet phldrT="[Text]" custT="1"/>
      <dgm:spPr/>
      <dgm:t>
        <a:bodyPr/>
        <a:lstStyle/>
        <a:p>
          <a:r>
            <a:rPr lang="en-US" sz="2000">
              <a:ea typeface="+mn-lt"/>
              <a:cs typeface="+mn-lt"/>
            </a:rPr>
            <a:t>Lookup</a:t>
          </a:r>
          <a:endParaRPr lang="en-US" sz="2000"/>
        </a:p>
      </dgm:t>
    </dgm:pt>
    <dgm:pt modelId="{B25E50EA-5DCB-42AB-8CD1-9F687F97B656}" type="parTrans" cxnId="{5ED35760-583B-4200-9BDB-55861A4CC0E4}">
      <dgm:prSet/>
      <dgm:spPr/>
      <dgm:t>
        <a:bodyPr/>
        <a:lstStyle/>
        <a:p>
          <a:endParaRPr lang="en-US"/>
        </a:p>
      </dgm:t>
    </dgm:pt>
    <dgm:pt modelId="{CB660C22-C680-4EBE-99A9-00EAA9DE2212}" type="sibTrans" cxnId="{5ED35760-583B-4200-9BDB-55861A4CC0E4}">
      <dgm:prSet/>
      <dgm:spPr/>
      <dgm:t>
        <a:bodyPr/>
        <a:lstStyle/>
        <a:p>
          <a:endParaRPr lang="en-US"/>
        </a:p>
      </dgm:t>
    </dgm:pt>
    <dgm:pt modelId="{25A84976-DFE2-4354-9508-8470563F03BA}">
      <dgm:prSet phldrT="[Text]" custT="1"/>
      <dgm:spPr/>
      <dgm:t>
        <a:bodyPr/>
        <a:lstStyle/>
        <a:p>
          <a:r>
            <a:rPr lang="en-US" sz="1600">
              <a:ea typeface="+mn-lt"/>
              <a:cs typeface="+mn-lt"/>
            </a:rPr>
            <a:t>looking for the next hub for backtrack</a:t>
          </a:r>
          <a:endParaRPr lang="en-US" sz="1600"/>
        </a:p>
      </dgm:t>
    </dgm:pt>
    <dgm:pt modelId="{A3318815-37A5-43F2-A4C8-CF580D4D4EDA}" type="parTrans" cxnId="{EE43FA73-605B-4E4D-9A02-C0766BA8E9CE}">
      <dgm:prSet/>
      <dgm:spPr/>
      <dgm:t>
        <a:bodyPr/>
        <a:lstStyle/>
        <a:p>
          <a:endParaRPr lang="en-US"/>
        </a:p>
      </dgm:t>
    </dgm:pt>
    <dgm:pt modelId="{FB6A1872-84E0-4257-8F3F-CF3BF6EDBDA9}" type="sibTrans" cxnId="{EE43FA73-605B-4E4D-9A02-C0766BA8E9CE}">
      <dgm:prSet/>
      <dgm:spPr/>
      <dgm:t>
        <a:bodyPr/>
        <a:lstStyle/>
        <a:p>
          <a:endParaRPr lang="en-US"/>
        </a:p>
      </dgm:t>
    </dgm:pt>
    <dgm:pt modelId="{CB729D87-A4AE-4502-94C7-AAEE7875360C}">
      <dgm:prSet phldrT="[Text]" custT="1"/>
      <dgm:spPr/>
      <dgm:t>
        <a:bodyPr/>
        <a:lstStyle/>
        <a:p>
          <a:r>
            <a:rPr lang="en-US" sz="1600">
              <a:ea typeface="+mn-lt"/>
              <a:cs typeface="+mn-lt"/>
            </a:rPr>
            <a:t>reaching prefixes</a:t>
          </a:r>
          <a:endParaRPr lang="en-US" sz="1600"/>
        </a:p>
      </dgm:t>
    </dgm:pt>
    <dgm:pt modelId="{E297924E-17BE-4EAC-90BA-CE19F7B3BBD4}" type="parTrans" cxnId="{096BCF7E-C03F-46E3-A856-48CF381DF45F}">
      <dgm:prSet/>
      <dgm:spPr/>
      <dgm:t>
        <a:bodyPr/>
        <a:lstStyle/>
        <a:p>
          <a:endParaRPr lang="en-US"/>
        </a:p>
      </dgm:t>
    </dgm:pt>
    <dgm:pt modelId="{D38A6034-AF91-45A3-A293-EC32D177BA05}" type="sibTrans" cxnId="{096BCF7E-C03F-46E3-A856-48CF381DF45F}">
      <dgm:prSet/>
      <dgm:spPr/>
      <dgm:t>
        <a:bodyPr/>
        <a:lstStyle/>
        <a:p>
          <a:endParaRPr lang="en-US"/>
        </a:p>
      </dgm:t>
    </dgm:pt>
    <dgm:pt modelId="{3ADC17EC-2E2F-490B-899D-625E2D1C8AB3}" type="pres">
      <dgm:prSet presAssocID="{FC609051-07BA-418A-A70B-2384AABCC562}" presName="Name0" presStyleCnt="0">
        <dgm:presLayoutVars>
          <dgm:dir/>
          <dgm:animLvl val="lvl"/>
          <dgm:resizeHandles/>
        </dgm:presLayoutVars>
      </dgm:prSet>
      <dgm:spPr/>
    </dgm:pt>
    <dgm:pt modelId="{D258EE1F-338B-49B2-BD72-6A3C8069B9AA}" type="pres">
      <dgm:prSet presAssocID="{BA49F18D-3C47-4093-AAF2-8AF86CCFF5FC}" presName="linNode" presStyleCnt="0"/>
      <dgm:spPr/>
    </dgm:pt>
    <dgm:pt modelId="{0E583B22-7E0E-492D-9E7F-89725F74B95D}" type="pres">
      <dgm:prSet presAssocID="{BA49F18D-3C47-4093-AAF2-8AF86CCFF5FC}" presName="parentShp" presStyleLbl="node1" presStyleIdx="0" presStyleCnt="2">
        <dgm:presLayoutVars>
          <dgm:bulletEnabled val="1"/>
        </dgm:presLayoutVars>
      </dgm:prSet>
      <dgm:spPr/>
    </dgm:pt>
    <dgm:pt modelId="{78F24F03-0EE4-4730-B114-1835910E8DF3}" type="pres">
      <dgm:prSet presAssocID="{BA49F18D-3C47-4093-AAF2-8AF86CCFF5FC}" presName="childShp" presStyleLbl="bgAccFollowNode1" presStyleIdx="0" presStyleCnt="2">
        <dgm:presLayoutVars>
          <dgm:bulletEnabled val="1"/>
        </dgm:presLayoutVars>
      </dgm:prSet>
      <dgm:spPr/>
    </dgm:pt>
    <dgm:pt modelId="{56F6124D-AC53-4305-9CBF-A70BF9137BC9}" type="pres">
      <dgm:prSet presAssocID="{258528EB-3A60-43F6-89AE-355F5474ADD7}" presName="spacing" presStyleCnt="0"/>
      <dgm:spPr/>
    </dgm:pt>
    <dgm:pt modelId="{4810C21F-AD4C-4976-8E16-D5F44BEC90BE}" type="pres">
      <dgm:prSet presAssocID="{AA032CFC-53F6-417D-ABF8-709F4D77C725}" presName="linNode" presStyleCnt="0"/>
      <dgm:spPr/>
    </dgm:pt>
    <dgm:pt modelId="{8F45142E-6965-4061-B823-1645954BEB2D}" type="pres">
      <dgm:prSet presAssocID="{AA032CFC-53F6-417D-ABF8-709F4D77C725}" presName="parentShp" presStyleLbl="node1" presStyleIdx="1" presStyleCnt="2" custLinFactNeighborX="-133" custLinFactNeighborY="52296">
        <dgm:presLayoutVars>
          <dgm:bulletEnabled val="1"/>
        </dgm:presLayoutVars>
      </dgm:prSet>
      <dgm:spPr/>
    </dgm:pt>
    <dgm:pt modelId="{1C28BDC7-3FC4-4FBD-B304-A3FF46218100}" type="pres">
      <dgm:prSet presAssocID="{AA032CFC-53F6-417D-ABF8-709F4D77C725}" presName="childShp" presStyleLbl="bgAccFollowNode1" presStyleIdx="1" presStyleCnt="2">
        <dgm:presLayoutVars>
          <dgm:bulletEnabled val="1"/>
        </dgm:presLayoutVars>
      </dgm:prSet>
      <dgm:spPr/>
    </dgm:pt>
  </dgm:ptLst>
  <dgm:cxnLst>
    <dgm:cxn modelId="{7FF61400-50C4-48A1-92EC-3799708FF1B8}" type="presOf" srcId="{AA032CFC-53F6-417D-ABF8-709F4D77C725}" destId="{8F45142E-6965-4061-B823-1645954BEB2D}" srcOrd="0" destOrd="0" presId="urn:microsoft.com/office/officeart/2005/8/layout/vList6"/>
    <dgm:cxn modelId="{7A00CA39-6146-4BDB-851E-D20B251CEF48}" type="presOf" srcId="{14F130E9-AD9C-4B01-A208-8749569A28A8}" destId="{78F24F03-0EE4-4730-B114-1835910E8DF3}" srcOrd="0" destOrd="0" presId="urn:microsoft.com/office/officeart/2005/8/layout/vList6"/>
    <dgm:cxn modelId="{5ED35760-583B-4200-9BDB-55861A4CC0E4}" srcId="{FC609051-07BA-418A-A70B-2384AABCC562}" destId="{AA032CFC-53F6-417D-ABF8-709F4D77C725}" srcOrd="1" destOrd="0" parTransId="{B25E50EA-5DCB-42AB-8CD1-9F687F97B656}" sibTransId="{CB660C22-C680-4EBE-99A9-00EAA9DE2212}"/>
    <dgm:cxn modelId="{061DAF67-1C09-4891-8FF6-4254BD683F84}" type="presOf" srcId="{FC609051-07BA-418A-A70B-2384AABCC562}" destId="{3ADC17EC-2E2F-490B-899D-625E2D1C8AB3}" srcOrd="0" destOrd="0" presId="urn:microsoft.com/office/officeart/2005/8/layout/vList6"/>
    <dgm:cxn modelId="{EE43FA73-605B-4E4D-9A02-C0766BA8E9CE}" srcId="{AA032CFC-53F6-417D-ABF8-709F4D77C725}" destId="{25A84976-DFE2-4354-9508-8470563F03BA}" srcOrd="0" destOrd="0" parTransId="{A3318815-37A5-43F2-A4C8-CF580D4D4EDA}" sibTransId="{FB6A1872-84E0-4257-8F3F-CF3BF6EDBDA9}"/>
    <dgm:cxn modelId="{096BCF7E-C03F-46E3-A856-48CF381DF45F}" srcId="{BA49F18D-3C47-4093-AAF2-8AF86CCFF5FC}" destId="{CB729D87-A4AE-4502-94C7-AAEE7875360C}" srcOrd="1" destOrd="0" parTransId="{E297924E-17BE-4EAC-90BA-CE19F7B3BBD4}" sibTransId="{D38A6034-AF91-45A3-A293-EC32D177BA05}"/>
    <dgm:cxn modelId="{9925A784-A06C-477A-AA76-A4314B3E74E3}" type="presOf" srcId="{BA49F18D-3C47-4093-AAF2-8AF86CCFF5FC}" destId="{0E583B22-7E0E-492D-9E7F-89725F74B95D}" srcOrd="0" destOrd="0" presId="urn:microsoft.com/office/officeart/2005/8/layout/vList6"/>
    <dgm:cxn modelId="{2433FD8F-127A-449C-9E2B-CCF364F1F72B}" srcId="{BA49F18D-3C47-4093-AAF2-8AF86CCFF5FC}" destId="{14F130E9-AD9C-4B01-A208-8749569A28A8}" srcOrd="0" destOrd="0" parTransId="{39284255-DCF4-426D-931A-17CE48F6AFF7}" sibTransId="{13B87497-BCB7-409F-B797-42E1BDA8587F}"/>
    <dgm:cxn modelId="{BC8F4BB1-F047-40A3-951C-97878478FB76}" srcId="{FC609051-07BA-418A-A70B-2384AABCC562}" destId="{BA49F18D-3C47-4093-AAF2-8AF86CCFF5FC}" srcOrd="0" destOrd="0" parTransId="{D3FE2DA4-E8AA-4085-9703-7F01814A666E}" sibTransId="{258528EB-3A60-43F6-89AE-355F5474ADD7}"/>
    <dgm:cxn modelId="{7A828BBA-D239-4991-A2C1-2DCA29C51E69}" type="presOf" srcId="{CB729D87-A4AE-4502-94C7-AAEE7875360C}" destId="{78F24F03-0EE4-4730-B114-1835910E8DF3}" srcOrd="0" destOrd="1" presId="urn:microsoft.com/office/officeart/2005/8/layout/vList6"/>
    <dgm:cxn modelId="{1E17E2E1-F892-4DA9-A988-D319527144EC}" type="presOf" srcId="{25A84976-DFE2-4354-9508-8470563F03BA}" destId="{1C28BDC7-3FC4-4FBD-B304-A3FF46218100}" srcOrd="0" destOrd="0" presId="urn:microsoft.com/office/officeart/2005/8/layout/vList6"/>
    <dgm:cxn modelId="{013C8764-06A3-41F0-BD23-00435A948B74}" type="presParOf" srcId="{3ADC17EC-2E2F-490B-899D-625E2D1C8AB3}" destId="{D258EE1F-338B-49B2-BD72-6A3C8069B9AA}" srcOrd="0" destOrd="0" presId="urn:microsoft.com/office/officeart/2005/8/layout/vList6"/>
    <dgm:cxn modelId="{39D2EF1F-ED91-4646-9FAA-FD6C90FAC254}" type="presParOf" srcId="{D258EE1F-338B-49B2-BD72-6A3C8069B9AA}" destId="{0E583B22-7E0E-492D-9E7F-89725F74B95D}" srcOrd="0" destOrd="0" presId="urn:microsoft.com/office/officeart/2005/8/layout/vList6"/>
    <dgm:cxn modelId="{C1AB744F-05E3-4D29-9F30-CCC2B2C43F4E}" type="presParOf" srcId="{D258EE1F-338B-49B2-BD72-6A3C8069B9AA}" destId="{78F24F03-0EE4-4730-B114-1835910E8DF3}" srcOrd="1" destOrd="0" presId="urn:microsoft.com/office/officeart/2005/8/layout/vList6"/>
    <dgm:cxn modelId="{FD8EA540-6B30-47E9-B29C-DC45FD529C59}" type="presParOf" srcId="{3ADC17EC-2E2F-490B-899D-625E2D1C8AB3}" destId="{56F6124D-AC53-4305-9CBF-A70BF9137BC9}" srcOrd="1" destOrd="0" presId="urn:microsoft.com/office/officeart/2005/8/layout/vList6"/>
    <dgm:cxn modelId="{0754C466-6719-47B6-9215-AAB73188C174}" type="presParOf" srcId="{3ADC17EC-2E2F-490B-899D-625E2D1C8AB3}" destId="{4810C21F-AD4C-4976-8E16-D5F44BEC90BE}" srcOrd="2" destOrd="0" presId="urn:microsoft.com/office/officeart/2005/8/layout/vList6"/>
    <dgm:cxn modelId="{43314693-9F28-40B8-BC98-2B4BB3E78F24}" type="presParOf" srcId="{4810C21F-AD4C-4976-8E16-D5F44BEC90BE}" destId="{8F45142E-6965-4061-B823-1645954BEB2D}" srcOrd="0" destOrd="0" presId="urn:microsoft.com/office/officeart/2005/8/layout/vList6"/>
    <dgm:cxn modelId="{DA6B5214-78A5-49A8-B94C-F7C17D59E281}" type="presParOf" srcId="{4810C21F-AD4C-4976-8E16-D5F44BEC90BE}" destId="{1C28BDC7-3FC4-4FBD-B304-A3FF4621810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207580-2C26-4EC0-9999-5959ACFFE630}"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en-US"/>
        </a:p>
      </dgm:t>
    </dgm:pt>
    <dgm:pt modelId="{0BE93E47-6C74-4D82-96B2-13622424426A}">
      <dgm:prSet phldrT="[Text]" custT="1"/>
      <dgm:spPr/>
      <dgm:t>
        <a:bodyPr/>
        <a:lstStyle/>
        <a:p>
          <a:r>
            <a:rPr lang="en-US" sz="1600"/>
            <a:t>Save backtrack</a:t>
          </a:r>
        </a:p>
      </dgm:t>
    </dgm:pt>
    <dgm:pt modelId="{B32752EB-FB87-44C1-A63A-A889476EDA42}" type="parTrans" cxnId="{B0123693-4180-4411-95F7-0AF6C4D3FE3D}">
      <dgm:prSet/>
      <dgm:spPr/>
      <dgm:t>
        <a:bodyPr/>
        <a:lstStyle/>
        <a:p>
          <a:endParaRPr lang="en-US"/>
        </a:p>
      </dgm:t>
    </dgm:pt>
    <dgm:pt modelId="{432F74CF-5BA4-4673-B976-F63EA603BB27}" type="sibTrans" cxnId="{B0123693-4180-4411-95F7-0AF6C4D3FE3D}">
      <dgm:prSet/>
      <dgm:spPr/>
      <dgm:t>
        <a:bodyPr/>
        <a:lstStyle/>
        <a:p>
          <a:endParaRPr lang="en-US"/>
        </a:p>
      </dgm:t>
    </dgm:pt>
    <dgm:pt modelId="{792D3607-A237-4958-AFB2-A342A461D153}">
      <dgm:prSet phldrT="[Text]" custT="1"/>
      <dgm:spPr/>
      <dgm:t>
        <a:bodyPr/>
        <a:lstStyle/>
        <a:p>
          <a:r>
            <a:rPr lang="en-US" sz="1800">
              <a:ea typeface="+mn-lt"/>
              <a:cs typeface="+mn-lt"/>
            </a:rPr>
            <a:t>Create</a:t>
          </a:r>
          <a:endParaRPr lang="en-US" sz="1800"/>
        </a:p>
      </dgm:t>
    </dgm:pt>
    <dgm:pt modelId="{B71BBCDA-991F-48A3-B64E-34244A4FF79E}" type="parTrans" cxnId="{D0F79924-AB03-4E97-B767-0B582E3D1AAA}">
      <dgm:prSet/>
      <dgm:spPr/>
      <dgm:t>
        <a:bodyPr/>
        <a:lstStyle/>
        <a:p>
          <a:endParaRPr lang="en-US"/>
        </a:p>
      </dgm:t>
    </dgm:pt>
    <dgm:pt modelId="{208AEE2D-FFF2-4E3A-B458-A08781A163FE}" type="sibTrans" cxnId="{D0F79924-AB03-4E97-B767-0B582E3D1AAA}">
      <dgm:prSet/>
      <dgm:spPr/>
      <dgm:t>
        <a:bodyPr/>
        <a:lstStyle/>
        <a:p>
          <a:endParaRPr lang="en-US"/>
        </a:p>
      </dgm:t>
    </dgm:pt>
    <dgm:pt modelId="{9267683D-5934-461F-AF65-F94C8ABCBE09}">
      <dgm:prSet phldrT="[Text]" custT="1"/>
      <dgm:spPr/>
      <dgm:t>
        <a:bodyPr/>
        <a:lstStyle/>
        <a:p>
          <a:r>
            <a:rPr lang="en-US" sz="1600">
              <a:ea typeface="+mn-lt"/>
              <a:cs typeface="+mn-lt"/>
            </a:rPr>
            <a:t>reading IP address from database</a:t>
          </a:r>
          <a:endParaRPr lang="en-US" sz="1600"/>
        </a:p>
      </dgm:t>
    </dgm:pt>
    <dgm:pt modelId="{D12494BB-0AE6-4D9F-88C1-20CA8EF14462}" type="parTrans" cxnId="{E8D1B495-AD6C-4219-BA84-49AEE4A7F1A6}">
      <dgm:prSet/>
      <dgm:spPr/>
      <dgm:t>
        <a:bodyPr/>
        <a:lstStyle/>
        <a:p>
          <a:endParaRPr lang="en-US"/>
        </a:p>
      </dgm:t>
    </dgm:pt>
    <dgm:pt modelId="{80936C2F-6225-4770-9237-19CA0ECF7A3E}" type="sibTrans" cxnId="{E8D1B495-AD6C-4219-BA84-49AEE4A7F1A6}">
      <dgm:prSet/>
      <dgm:spPr/>
      <dgm:t>
        <a:bodyPr/>
        <a:lstStyle/>
        <a:p>
          <a:endParaRPr lang="en-US"/>
        </a:p>
      </dgm:t>
    </dgm:pt>
    <dgm:pt modelId="{5F9F1193-8B2E-4057-9D87-BBC41BF06C44}">
      <dgm:prSet phldrT="[Text]" custT="1"/>
      <dgm:spPr/>
      <dgm:t>
        <a:bodyPr/>
        <a:lstStyle/>
        <a:p>
          <a:r>
            <a:rPr lang="en-US" sz="2000" err="1">
              <a:ea typeface="+mn-lt"/>
              <a:cs typeface="+mn-lt"/>
            </a:rPr>
            <a:t>LookupNonRecursive</a:t>
          </a:r>
          <a:endParaRPr lang="en-US" sz="2000"/>
        </a:p>
      </dgm:t>
    </dgm:pt>
    <dgm:pt modelId="{C37FC638-F834-4DEE-AE6B-20933715D956}" type="sibTrans" cxnId="{8D87E48C-D23C-4747-AF0A-7396BCDC9C55}">
      <dgm:prSet/>
      <dgm:spPr/>
      <dgm:t>
        <a:bodyPr/>
        <a:lstStyle/>
        <a:p>
          <a:endParaRPr lang="en-US"/>
        </a:p>
      </dgm:t>
    </dgm:pt>
    <dgm:pt modelId="{E954918F-C01B-4E8D-B3EE-0324FC11C7AB}" type="parTrans" cxnId="{8D87E48C-D23C-4747-AF0A-7396BCDC9C55}">
      <dgm:prSet/>
      <dgm:spPr/>
      <dgm:t>
        <a:bodyPr/>
        <a:lstStyle/>
        <a:p>
          <a:endParaRPr lang="en-US"/>
        </a:p>
      </dgm:t>
    </dgm:pt>
    <dgm:pt modelId="{29FE20E3-E6E6-409F-B1D4-C6DCB28BB584}">
      <dgm:prSet phldrT="[Text]" custT="1"/>
      <dgm:spPr/>
      <dgm:t>
        <a:bodyPr/>
        <a:lstStyle/>
        <a:p>
          <a:r>
            <a:rPr lang="en-US" sz="1600"/>
            <a:t>Creating </a:t>
          </a:r>
          <a:r>
            <a:rPr lang="en-US" sz="1600" err="1"/>
            <a:t>trie</a:t>
          </a:r>
          <a:r>
            <a:rPr lang="en-US" sz="1600"/>
            <a:t> by calling </a:t>
          </a:r>
          <a:r>
            <a:rPr lang="en-US" sz="1600" err="1"/>
            <a:t>AddChild</a:t>
          </a:r>
          <a:endParaRPr lang="en-US" sz="1600"/>
        </a:p>
      </dgm:t>
    </dgm:pt>
    <dgm:pt modelId="{C4032C63-C3FC-440F-9FAB-41AAF6B158A4}" type="parTrans" cxnId="{C9FFF559-A3DD-41CB-91AC-96665E89EE23}">
      <dgm:prSet/>
      <dgm:spPr/>
      <dgm:t>
        <a:bodyPr/>
        <a:lstStyle/>
        <a:p>
          <a:endParaRPr lang="en-US"/>
        </a:p>
      </dgm:t>
    </dgm:pt>
    <dgm:pt modelId="{2A40EA0D-A5E1-46F4-A38B-56B3834341A7}" type="sibTrans" cxnId="{C9FFF559-A3DD-41CB-91AC-96665E89EE23}">
      <dgm:prSet/>
      <dgm:spPr/>
      <dgm:t>
        <a:bodyPr/>
        <a:lstStyle/>
        <a:p>
          <a:endParaRPr lang="en-US"/>
        </a:p>
      </dgm:t>
    </dgm:pt>
    <dgm:pt modelId="{61D1307D-7C7E-409D-B906-756D29554BE9}" type="pres">
      <dgm:prSet presAssocID="{B8207580-2C26-4EC0-9999-5959ACFFE630}" presName="Name0" presStyleCnt="0">
        <dgm:presLayoutVars>
          <dgm:dir/>
          <dgm:animLvl val="lvl"/>
          <dgm:resizeHandles/>
        </dgm:presLayoutVars>
      </dgm:prSet>
      <dgm:spPr/>
    </dgm:pt>
    <dgm:pt modelId="{8AB43E53-FDE8-4785-81B4-6356F4E443F4}" type="pres">
      <dgm:prSet presAssocID="{5F9F1193-8B2E-4057-9D87-BBC41BF06C44}" presName="linNode" presStyleCnt="0"/>
      <dgm:spPr/>
    </dgm:pt>
    <dgm:pt modelId="{6C712F73-A6AB-4AEF-A824-51F0F9F040D9}" type="pres">
      <dgm:prSet presAssocID="{5F9F1193-8B2E-4057-9D87-BBC41BF06C44}" presName="parentShp" presStyleLbl="node1" presStyleIdx="0" presStyleCnt="2" custScaleX="99375" custScaleY="104646">
        <dgm:presLayoutVars>
          <dgm:bulletEnabled val="1"/>
        </dgm:presLayoutVars>
      </dgm:prSet>
      <dgm:spPr/>
    </dgm:pt>
    <dgm:pt modelId="{F722314C-B6C9-49B3-AEC8-BCC3D05A8F6A}" type="pres">
      <dgm:prSet presAssocID="{5F9F1193-8B2E-4057-9D87-BBC41BF06C44}" presName="childShp" presStyleLbl="bgAccFollowNode1" presStyleIdx="0" presStyleCnt="2" custLinFactNeighborX="2349" custLinFactNeighborY="-1995">
        <dgm:presLayoutVars>
          <dgm:bulletEnabled val="1"/>
        </dgm:presLayoutVars>
      </dgm:prSet>
      <dgm:spPr/>
    </dgm:pt>
    <dgm:pt modelId="{B81050B3-74AE-4620-BB6C-2E634606F1A7}" type="pres">
      <dgm:prSet presAssocID="{C37FC638-F834-4DEE-AE6B-20933715D956}" presName="spacing" presStyleCnt="0"/>
      <dgm:spPr/>
    </dgm:pt>
    <dgm:pt modelId="{8C95817F-742D-455E-A3E5-B022B906BE8F}" type="pres">
      <dgm:prSet presAssocID="{792D3607-A237-4958-AFB2-A342A461D153}" presName="linNode" presStyleCnt="0"/>
      <dgm:spPr/>
    </dgm:pt>
    <dgm:pt modelId="{A20EBB6C-4661-4644-B9B9-2C0F7E47CB3C}" type="pres">
      <dgm:prSet presAssocID="{792D3607-A237-4958-AFB2-A342A461D153}" presName="parentShp" presStyleLbl="node1" presStyleIdx="1" presStyleCnt="2">
        <dgm:presLayoutVars>
          <dgm:bulletEnabled val="1"/>
        </dgm:presLayoutVars>
      </dgm:prSet>
      <dgm:spPr/>
    </dgm:pt>
    <dgm:pt modelId="{14F9C2D6-78FC-409C-AE36-F8C8AE32F5C3}" type="pres">
      <dgm:prSet presAssocID="{792D3607-A237-4958-AFB2-A342A461D153}" presName="childShp" presStyleLbl="bgAccFollowNode1" presStyleIdx="1" presStyleCnt="2">
        <dgm:presLayoutVars>
          <dgm:bulletEnabled val="1"/>
        </dgm:presLayoutVars>
      </dgm:prSet>
      <dgm:spPr/>
    </dgm:pt>
  </dgm:ptLst>
  <dgm:cxnLst>
    <dgm:cxn modelId="{3E644001-F421-4496-A0D9-26259A1980AF}" type="presOf" srcId="{9267683D-5934-461F-AF65-F94C8ABCBE09}" destId="{14F9C2D6-78FC-409C-AE36-F8C8AE32F5C3}" srcOrd="0" destOrd="0" presId="urn:microsoft.com/office/officeart/2005/8/layout/vList6"/>
    <dgm:cxn modelId="{D0F79924-AB03-4E97-B767-0B582E3D1AAA}" srcId="{B8207580-2C26-4EC0-9999-5959ACFFE630}" destId="{792D3607-A237-4958-AFB2-A342A461D153}" srcOrd="1" destOrd="0" parTransId="{B71BBCDA-991F-48A3-B64E-34244A4FF79E}" sibTransId="{208AEE2D-FFF2-4E3A-B458-A08781A163FE}"/>
    <dgm:cxn modelId="{04306666-C6C2-4141-ADD6-1371177E5A04}" type="presOf" srcId="{5F9F1193-8B2E-4057-9D87-BBC41BF06C44}" destId="{6C712F73-A6AB-4AEF-A824-51F0F9F040D9}" srcOrd="0" destOrd="0" presId="urn:microsoft.com/office/officeart/2005/8/layout/vList6"/>
    <dgm:cxn modelId="{C9FFF559-A3DD-41CB-91AC-96665E89EE23}" srcId="{792D3607-A237-4958-AFB2-A342A461D153}" destId="{29FE20E3-E6E6-409F-B1D4-C6DCB28BB584}" srcOrd="1" destOrd="0" parTransId="{C4032C63-C3FC-440F-9FAB-41AAF6B158A4}" sibTransId="{2A40EA0D-A5E1-46F4-A38B-56B3834341A7}"/>
    <dgm:cxn modelId="{54C7F685-DD5B-40B7-A1C5-ECEB106B6104}" type="presOf" srcId="{792D3607-A237-4958-AFB2-A342A461D153}" destId="{A20EBB6C-4661-4644-B9B9-2C0F7E47CB3C}" srcOrd="0" destOrd="0" presId="urn:microsoft.com/office/officeart/2005/8/layout/vList6"/>
    <dgm:cxn modelId="{8D87E48C-D23C-4747-AF0A-7396BCDC9C55}" srcId="{B8207580-2C26-4EC0-9999-5959ACFFE630}" destId="{5F9F1193-8B2E-4057-9D87-BBC41BF06C44}" srcOrd="0" destOrd="0" parTransId="{E954918F-C01B-4E8D-B3EE-0324FC11C7AB}" sibTransId="{C37FC638-F834-4DEE-AE6B-20933715D956}"/>
    <dgm:cxn modelId="{B0123693-4180-4411-95F7-0AF6C4D3FE3D}" srcId="{5F9F1193-8B2E-4057-9D87-BBC41BF06C44}" destId="{0BE93E47-6C74-4D82-96B2-13622424426A}" srcOrd="0" destOrd="0" parTransId="{B32752EB-FB87-44C1-A63A-A889476EDA42}" sibTransId="{432F74CF-5BA4-4673-B976-F63EA603BB27}"/>
    <dgm:cxn modelId="{E8D1B495-AD6C-4219-BA84-49AEE4A7F1A6}" srcId="{792D3607-A237-4958-AFB2-A342A461D153}" destId="{9267683D-5934-461F-AF65-F94C8ABCBE09}" srcOrd="0" destOrd="0" parTransId="{D12494BB-0AE6-4D9F-88C1-20CA8EF14462}" sibTransId="{80936C2F-6225-4770-9237-19CA0ECF7A3E}"/>
    <dgm:cxn modelId="{F4D2CFCB-49D6-4041-A2BF-1E8FD1FE2495}" type="presOf" srcId="{29FE20E3-E6E6-409F-B1D4-C6DCB28BB584}" destId="{14F9C2D6-78FC-409C-AE36-F8C8AE32F5C3}" srcOrd="0" destOrd="1" presId="urn:microsoft.com/office/officeart/2005/8/layout/vList6"/>
    <dgm:cxn modelId="{304C7AD3-382B-49CB-BB2E-464B07E0E98A}" type="presOf" srcId="{0BE93E47-6C74-4D82-96B2-13622424426A}" destId="{F722314C-B6C9-49B3-AEC8-BCC3D05A8F6A}" srcOrd="0" destOrd="0" presId="urn:microsoft.com/office/officeart/2005/8/layout/vList6"/>
    <dgm:cxn modelId="{2F76BAE1-8187-40D1-A78C-DFE314920B28}" type="presOf" srcId="{B8207580-2C26-4EC0-9999-5959ACFFE630}" destId="{61D1307D-7C7E-409D-B906-756D29554BE9}" srcOrd="0" destOrd="0" presId="urn:microsoft.com/office/officeart/2005/8/layout/vList6"/>
    <dgm:cxn modelId="{9D072F7B-8059-4725-9804-39AE2BF7ED53}" type="presParOf" srcId="{61D1307D-7C7E-409D-B906-756D29554BE9}" destId="{8AB43E53-FDE8-4785-81B4-6356F4E443F4}" srcOrd="0" destOrd="0" presId="urn:microsoft.com/office/officeart/2005/8/layout/vList6"/>
    <dgm:cxn modelId="{79DEDDBC-7E44-45D2-B98C-A75611E48F02}" type="presParOf" srcId="{8AB43E53-FDE8-4785-81B4-6356F4E443F4}" destId="{6C712F73-A6AB-4AEF-A824-51F0F9F040D9}" srcOrd="0" destOrd="0" presId="urn:microsoft.com/office/officeart/2005/8/layout/vList6"/>
    <dgm:cxn modelId="{BAE42F4B-0FEE-483F-AA17-C036074BA2A6}" type="presParOf" srcId="{8AB43E53-FDE8-4785-81B4-6356F4E443F4}" destId="{F722314C-B6C9-49B3-AEC8-BCC3D05A8F6A}" srcOrd="1" destOrd="0" presId="urn:microsoft.com/office/officeart/2005/8/layout/vList6"/>
    <dgm:cxn modelId="{8F03BEF8-760D-40D8-A8DE-EE82F2DEB9AE}" type="presParOf" srcId="{61D1307D-7C7E-409D-B906-756D29554BE9}" destId="{B81050B3-74AE-4620-BB6C-2E634606F1A7}" srcOrd="1" destOrd="0" presId="urn:microsoft.com/office/officeart/2005/8/layout/vList6"/>
    <dgm:cxn modelId="{ACD61A3F-1BBE-46D0-9FDD-D9CBBAACF3F7}" type="presParOf" srcId="{61D1307D-7C7E-409D-B906-756D29554BE9}" destId="{8C95817F-742D-455E-A3E5-B022B906BE8F}" srcOrd="2" destOrd="0" presId="urn:microsoft.com/office/officeart/2005/8/layout/vList6"/>
    <dgm:cxn modelId="{26E75025-5D62-4410-B4A0-F856420A7022}" type="presParOf" srcId="{8C95817F-742D-455E-A3E5-B022B906BE8F}" destId="{A20EBB6C-4661-4644-B9B9-2C0F7E47CB3C}" srcOrd="0" destOrd="0" presId="urn:microsoft.com/office/officeart/2005/8/layout/vList6"/>
    <dgm:cxn modelId="{7E340565-6A19-4AB3-925E-F79EC0C131CC}" type="presParOf" srcId="{8C95817F-742D-455E-A3E5-B022B906BE8F}" destId="{14F9C2D6-78FC-409C-AE36-F8C8AE32F5C3}" srcOrd="1"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4CC62-0F92-4BEF-AF8F-46718E90142D}">
      <dsp:nvSpPr>
        <dsp:cNvPr id="0" name=""/>
        <dsp:cNvSpPr/>
      </dsp:nvSpPr>
      <dsp:spPr>
        <a:xfrm>
          <a:off x="4328636" y="2714147"/>
          <a:ext cx="91440" cy="229653"/>
        </a:xfrm>
        <a:custGeom>
          <a:avLst/>
          <a:gdLst/>
          <a:ahLst/>
          <a:cxnLst/>
          <a:rect l="0" t="0" r="0" b="0"/>
          <a:pathLst>
            <a:path>
              <a:moveTo>
                <a:pt x="45720" y="0"/>
              </a:moveTo>
              <a:lnTo>
                <a:pt x="45720" y="22965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6F7035-2CD9-4889-B59C-C91BDB9A8EF7}">
      <dsp:nvSpPr>
        <dsp:cNvPr id="0" name=""/>
        <dsp:cNvSpPr/>
      </dsp:nvSpPr>
      <dsp:spPr>
        <a:xfrm>
          <a:off x="2870671" y="1755434"/>
          <a:ext cx="1503684" cy="229653"/>
        </a:xfrm>
        <a:custGeom>
          <a:avLst/>
          <a:gdLst/>
          <a:ahLst/>
          <a:cxnLst/>
          <a:rect l="0" t="0" r="0" b="0"/>
          <a:pathLst>
            <a:path>
              <a:moveTo>
                <a:pt x="0" y="0"/>
              </a:moveTo>
              <a:lnTo>
                <a:pt x="0" y="115738"/>
              </a:lnTo>
              <a:lnTo>
                <a:pt x="1503684" y="115738"/>
              </a:lnTo>
              <a:lnTo>
                <a:pt x="1503684" y="229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EEA85D-4E8D-4A37-91A9-4E6676237C36}">
      <dsp:nvSpPr>
        <dsp:cNvPr id="0" name=""/>
        <dsp:cNvSpPr/>
      </dsp:nvSpPr>
      <dsp:spPr>
        <a:xfrm>
          <a:off x="603697" y="2714147"/>
          <a:ext cx="763288" cy="356473"/>
        </a:xfrm>
        <a:custGeom>
          <a:avLst/>
          <a:gdLst/>
          <a:ahLst/>
          <a:cxnLst/>
          <a:rect l="0" t="0" r="0" b="0"/>
          <a:pathLst>
            <a:path>
              <a:moveTo>
                <a:pt x="763288" y="0"/>
              </a:moveTo>
              <a:lnTo>
                <a:pt x="763288" y="242558"/>
              </a:lnTo>
              <a:lnTo>
                <a:pt x="0" y="242558"/>
              </a:lnTo>
              <a:lnTo>
                <a:pt x="0" y="35647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D938E9-0A78-4115-B6A3-D09437B3282D}">
      <dsp:nvSpPr>
        <dsp:cNvPr id="0" name=""/>
        <dsp:cNvSpPr/>
      </dsp:nvSpPr>
      <dsp:spPr>
        <a:xfrm>
          <a:off x="1366986" y="2714147"/>
          <a:ext cx="682705" cy="355088"/>
        </a:xfrm>
        <a:custGeom>
          <a:avLst/>
          <a:gdLst/>
          <a:ahLst/>
          <a:cxnLst/>
          <a:rect l="0" t="0" r="0" b="0"/>
          <a:pathLst>
            <a:path>
              <a:moveTo>
                <a:pt x="0" y="0"/>
              </a:moveTo>
              <a:lnTo>
                <a:pt x="0" y="241172"/>
              </a:lnTo>
              <a:lnTo>
                <a:pt x="682705" y="241172"/>
              </a:lnTo>
              <a:lnTo>
                <a:pt x="682705" y="35508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D2866-1845-48BC-9889-20C890A61778}">
      <dsp:nvSpPr>
        <dsp:cNvPr id="0" name=""/>
        <dsp:cNvSpPr/>
      </dsp:nvSpPr>
      <dsp:spPr>
        <a:xfrm>
          <a:off x="1366986" y="1755434"/>
          <a:ext cx="1503684" cy="229653"/>
        </a:xfrm>
        <a:custGeom>
          <a:avLst/>
          <a:gdLst/>
          <a:ahLst/>
          <a:cxnLst/>
          <a:rect l="0" t="0" r="0" b="0"/>
          <a:pathLst>
            <a:path>
              <a:moveTo>
                <a:pt x="1503684" y="0"/>
              </a:moveTo>
              <a:lnTo>
                <a:pt x="1503684" y="115738"/>
              </a:lnTo>
              <a:lnTo>
                <a:pt x="0" y="115738"/>
              </a:lnTo>
              <a:lnTo>
                <a:pt x="0" y="229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0CE49E-8473-4E27-B82A-D463324160E2}">
      <dsp:nvSpPr>
        <dsp:cNvPr id="0" name=""/>
        <dsp:cNvSpPr/>
      </dsp:nvSpPr>
      <dsp:spPr>
        <a:xfrm>
          <a:off x="2506141" y="1026375"/>
          <a:ext cx="729059" cy="7290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A1730D-E522-482F-806A-EA39D5229ECC}">
      <dsp:nvSpPr>
        <dsp:cNvPr id="0" name=""/>
        <dsp:cNvSpPr/>
      </dsp:nvSpPr>
      <dsp:spPr>
        <a:xfrm>
          <a:off x="3235200" y="1024552"/>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p1</a:t>
          </a:r>
        </a:p>
      </dsp:txBody>
      <dsp:txXfrm>
        <a:off x="3235200" y="1024552"/>
        <a:ext cx="1093589" cy="729059"/>
      </dsp:txXfrm>
    </dsp:sp>
    <dsp:sp modelId="{0EF81B10-E9F2-4727-88F0-267FF1313898}">
      <dsp:nvSpPr>
        <dsp:cNvPr id="0" name=""/>
        <dsp:cNvSpPr/>
      </dsp:nvSpPr>
      <dsp:spPr>
        <a:xfrm>
          <a:off x="1002456" y="1985088"/>
          <a:ext cx="729059" cy="7290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9FB188-AA66-4FC6-9535-C663CD956F16}">
      <dsp:nvSpPr>
        <dsp:cNvPr id="0" name=""/>
        <dsp:cNvSpPr/>
      </dsp:nvSpPr>
      <dsp:spPr>
        <a:xfrm>
          <a:off x="1731516" y="1983265"/>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p2</a:t>
          </a:r>
        </a:p>
      </dsp:txBody>
      <dsp:txXfrm>
        <a:off x="1731516" y="1983265"/>
        <a:ext cx="1093589" cy="729059"/>
      </dsp:txXfrm>
    </dsp:sp>
    <dsp:sp modelId="{EB433BA5-D1E6-4511-93C0-02F1555EC582}">
      <dsp:nvSpPr>
        <dsp:cNvPr id="0" name=""/>
        <dsp:cNvSpPr/>
      </dsp:nvSpPr>
      <dsp:spPr>
        <a:xfrm>
          <a:off x="1685162" y="3069235"/>
          <a:ext cx="729059" cy="7290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3DBD0D-F4E6-4ED0-82EB-86D3CE02BEE9}">
      <dsp:nvSpPr>
        <dsp:cNvPr id="0" name=""/>
        <dsp:cNvSpPr/>
      </dsp:nvSpPr>
      <dsp:spPr>
        <a:xfrm>
          <a:off x="2408484" y="3087484"/>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p3</a:t>
          </a:r>
        </a:p>
      </dsp:txBody>
      <dsp:txXfrm>
        <a:off x="2408484" y="3087484"/>
        <a:ext cx="1093589" cy="729059"/>
      </dsp:txXfrm>
    </dsp:sp>
    <dsp:sp modelId="{B6E8AECE-D3FA-4391-9544-97F395811AB3}">
      <dsp:nvSpPr>
        <dsp:cNvPr id="0" name=""/>
        <dsp:cNvSpPr/>
      </dsp:nvSpPr>
      <dsp:spPr>
        <a:xfrm>
          <a:off x="239167" y="3070621"/>
          <a:ext cx="729059" cy="72905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9B0C3-7457-4EDE-A025-243C351057EF}">
      <dsp:nvSpPr>
        <dsp:cNvPr id="0" name=""/>
        <dsp:cNvSpPr/>
      </dsp:nvSpPr>
      <dsp:spPr>
        <a:xfrm>
          <a:off x="1006233" y="3087484"/>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0</a:t>
          </a:r>
        </a:p>
      </dsp:txBody>
      <dsp:txXfrm>
        <a:off x="1006233" y="3087484"/>
        <a:ext cx="1093589" cy="729059"/>
      </dsp:txXfrm>
    </dsp:sp>
    <dsp:sp modelId="{28D5B488-5F87-49EA-A3A1-C72D07D14789}">
      <dsp:nvSpPr>
        <dsp:cNvPr id="0" name=""/>
        <dsp:cNvSpPr/>
      </dsp:nvSpPr>
      <dsp:spPr>
        <a:xfrm>
          <a:off x="4009826" y="1985088"/>
          <a:ext cx="729059" cy="7290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16210F-2BD0-4516-9F99-4B360236FA34}">
      <dsp:nvSpPr>
        <dsp:cNvPr id="0" name=""/>
        <dsp:cNvSpPr/>
      </dsp:nvSpPr>
      <dsp:spPr>
        <a:xfrm>
          <a:off x="4738885" y="1983265"/>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1</a:t>
          </a:r>
        </a:p>
      </dsp:txBody>
      <dsp:txXfrm>
        <a:off x="4738885" y="1983265"/>
        <a:ext cx="1093589" cy="729059"/>
      </dsp:txXfrm>
    </dsp:sp>
    <dsp:sp modelId="{BDD47990-033D-414F-9491-59BD8223C35A}">
      <dsp:nvSpPr>
        <dsp:cNvPr id="0" name=""/>
        <dsp:cNvSpPr/>
      </dsp:nvSpPr>
      <dsp:spPr>
        <a:xfrm>
          <a:off x="4009826" y="2943801"/>
          <a:ext cx="729059" cy="7290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97E1E4-50F8-4DBE-A82F-4292DFA46700}">
      <dsp:nvSpPr>
        <dsp:cNvPr id="0" name=""/>
        <dsp:cNvSpPr/>
      </dsp:nvSpPr>
      <dsp:spPr>
        <a:xfrm>
          <a:off x="4738885" y="2941978"/>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p4</a:t>
          </a:r>
        </a:p>
      </dsp:txBody>
      <dsp:txXfrm>
        <a:off x="4738885" y="2941978"/>
        <a:ext cx="1093589" cy="7290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E7341-EA2C-4F7A-8A5D-F60420301002}">
      <dsp:nvSpPr>
        <dsp:cNvPr id="0" name=""/>
        <dsp:cNvSpPr/>
      </dsp:nvSpPr>
      <dsp:spPr>
        <a:xfrm>
          <a:off x="-4579966" y="-499051"/>
          <a:ext cx="5455745" cy="5455745"/>
        </a:xfrm>
        <a:prstGeom prst="blockArc">
          <a:avLst>
            <a:gd name="adj1" fmla="val 18900000"/>
            <a:gd name="adj2" fmla="val 2700000"/>
            <a:gd name="adj3" fmla="val 396"/>
          </a:avLst>
        </a:prstGeom>
        <a:solidFill>
          <a:schemeClr val="accent4">
            <a:lumMod val="75000"/>
          </a:schemeClr>
        </a:solidFill>
        <a:ln w="15875" cap="flat" cmpd="sng" algn="ctr">
          <a:solidFill>
            <a:schemeClr val="accent4">
              <a:lumMod val="50000"/>
            </a:schemeClr>
          </a:solidFill>
          <a:prstDash val="solid"/>
        </a:ln>
        <a:effectLst/>
      </dsp:spPr>
      <dsp:style>
        <a:lnRef idx="2">
          <a:scrgbClr r="0" g="0" b="0"/>
        </a:lnRef>
        <a:fillRef idx="0">
          <a:scrgbClr r="0" g="0" b="0"/>
        </a:fillRef>
        <a:effectRef idx="0">
          <a:scrgbClr r="0" g="0" b="0"/>
        </a:effectRef>
        <a:fontRef idx="minor"/>
      </dsp:style>
    </dsp:sp>
    <dsp:sp modelId="{02851D69-55D9-4775-83D3-C55F7BFFB4D9}">
      <dsp:nvSpPr>
        <dsp:cNvPr id="0" name=""/>
        <dsp:cNvSpPr/>
      </dsp:nvSpPr>
      <dsp:spPr>
        <a:xfrm>
          <a:off x="563242" y="405129"/>
          <a:ext cx="8535282" cy="810259"/>
        </a:xfrm>
        <a:prstGeom prst="rect">
          <a:avLst/>
        </a:prstGeom>
        <a:solidFill>
          <a:schemeClr val="accent5">
            <a:shade val="50000"/>
            <a:hueOff val="0"/>
            <a:satOff val="0"/>
            <a:lumOff val="0"/>
            <a:alphaOff val="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1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ea typeface="+mn-lt"/>
              <a:cs typeface="+mn-lt"/>
            </a:rPr>
            <a:t>Binary </a:t>
          </a:r>
          <a:r>
            <a:rPr lang="en-US" sz="1600" kern="1200" err="1">
              <a:ea typeface="+mn-lt"/>
              <a:cs typeface="+mn-lt"/>
            </a:rPr>
            <a:t>trie</a:t>
          </a:r>
          <a:r>
            <a:rPr lang="en-US" sz="1600" kern="1200">
              <a:ea typeface="+mn-lt"/>
              <a:cs typeface="+mn-lt"/>
            </a:rPr>
            <a:t> represented prefix of different lengths and lookup for the longest prefix that matches the destination IP. Each node has the value of the leaf node which is store in the next hub. A node can have  0, 1 or2 child that is indicated with the left and right side of that node</a:t>
          </a:r>
          <a:r>
            <a:rPr lang="en-US" sz="1800" kern="1200">
              <a:ea typeface="+mn-lt"/>
              <a:cs typeface="+mn-lt"/>
            </a:rPr>
            <a:t>. </a:t>
          </a:r>
          <a:endParaRPr lang="en-US" sz="1800" kern="1200"/>
        </a:p>
      </dsp:txBody>
      <dsp:txXfrm>
        <a:off x="563242" y="405129"/>
        <a:ext cx="8535282" cy="810259"/>
      </dsp:txXfrm>
    </dsp:sp>
    <dsp:sp modelId="{7ACE0105-FF52-4B38-87CC-9CA0D802E2C6}">
      <dsp:nvSpPr>
        <dsp:cNvPr id="0" name=""/>
        <dsp:cNvSpPr/>
      </dsp:nvSpPr>
      <dsp:spPr>
        <a:xfrm>
          <a:off x="56829" y="303847"/>
          <a:ext cx="1012824" cy="1012824"/>
        </a:xfrm>
        <a:prstGeom prst="ellipse">
          <a:avLst/>
        </a:prstGeom>
        <a:solidFill>
          <a:schemeClr val="tx2">
            <a:lumMod val="75000"/>
          </a:schemeClr>
        </a:solidFill>
        <a:ln w="15875" cap="flat" cmpd="sng" algn="ctr">
          <a:solidFill>
            <a:schemeClr val="accent5">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110A82-4B2C-4E27-92D2-410B23F114B7}">
      <dsp:nvSpPr>
        <dsp:cNvPr id="0" name=""/>
        <dsp:cNvSpPr/>
      </dsp:nvSpPr>
      <dsp:spPr>
        <a:xfrm>
          <a:off x="857771" y="1620519"/>
          <a:ext cx="8240753" cy="810259"/>
        </a:xfrm>
        <a:prstGeom prst="rect">
          <a:avLst/>
        </a:prstGeom>
        <a:solidFill>
          <a:schemeClr val="accent5">
            <a:shade val="50000"/>
            <a:hueOff val="186536"/>
            <a:satOff val="4281"/>
            <a:lumOff val="26074"/>
            <a:alphaOff val="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1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lumMod val="85000"/>
                  <a:lumOff val="15000"/>
                </a:schemeClr>
              </a:solidFill>
              <a:ea typeface="+mn-lt"/>
              <a:cs typeface="+mn-lt"/>
            </a:rPr>
            <a:t>it makes its path to reach prefix under the branch of each node. When we have destination address it goes through the algorithm to find the longest matched path but if it can't find the longest it will return the last matching prefix.</a:t>
          </a:r>
          <a:endParaRPr lang="en-US" sz="1600" kern="1200">
            <a:solidFill>
              <a:schemeClr val="tx1">
                <a:lumMod val="85000"/>
                <a:lumOff val="15000"/>
              </a:schemeClr>
            </a:solidFill>
          </a:endParaRPr>
        </a:p>
      </dsp:txBody>
      <dsp:txXfrm>
        <a:off x="857771" y="1620519"/>
        <a:ext cx="8240753" cy="810259"/>
      </dsp:txXfrm>
    </dsp:sp>
    <dsp:sp modelId="{14718EBD-1DDD-46EB-BC52-54EEC143A2B4}">
      <dsp:nvSpPr>
        <dsp:cNvPr id="0" name=""/>
        <dsp:cNvSpPr/>
      </dsp:nvSpPr>
      <dsp:spPr>
        <a:xfrm>
          <a:off x="351359" y="1519237"/>
          <a:ext cx="1012824" cy="1012824"/>
        </a:xfrm>
        <a:prstGeom prst="ellipse">
          <a:avLst/>
        </a:prstGeom>
        <a:solidFill>
          <a:schemeClr val="tx2">
            <a:lumMod val="50000"/>
          </a:schemeClr>
        </a:solidFill>
        <a:ln w="15875" cap="flat" cmpd="sng" algn="ctr">
          <a:solidFill>
            <a:schemeClr val="accent5">
              <a:shade val="50000"/>
              <a:hueOff val="186536"/>
              <a:satOff val="4281"/>
              <a:lumOff val="26074"/>
              <a:alphaOff val="0"/>
            </a:schemeClr>
          </a:solidFill>
          <a:prstDash val="solid"/>
        </a:ln>
        <a:effectLst/>
      </dsp:spPr>
      <dsp:style>
        <a:lnRef idx="2">
          <a:scrgbClr r="0" g="0" b="0"/>
        </a:lnRef>
        <a:fillRef idx="1">
          <a:scrgbClr r="0" g="0" b="0"/>
        </a:fillRef>
        <a:effectRef idx="0">
          <a:scrgbClr r="0" g="0" b="0"/>
        </a:effectRef>
        <a:fontRef idx="minor"/>
      </dsp:style>
    </dsp:sp>
    <dsp:sp modelId="{BE3662B6-8A28-43B8-9E03-96E3F7A392D5}">
      <dsp:nvSpPr>
        <dsp:cNvPr id="0" name=""/>
        <dsp:cNvSpPr/>
      </dsp:nvSpPr>
      <dsp:spPr>
        <a:xfrm>
          <a:off x="546769" y="2834961"/>
          <a:ext cx="8535282" cy="810259"/>
        </a:xfrm>
        <a:prstGeom prst="rect">
          <a:avLst/>
        </a:prstGeom>
        <a:solidFill>
          <a:schemeClr val="accent5">
            <a:lumMod val="40000"/>
            <a:lumOff val="60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1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lumMod val="85000"/>
                  <a:lumOff val="15000"/>
                </a:schemeClr>
              </a:solidFill>
              <a:ea typeface="+mn-lt"/>
              <a:cs typeface="+mn-lt"/>
            </a:rPr>
            <a:t>If a node containing a prefix mark (*) is seen, store it somewhere as the longest match.</a:t>
          </a:r>
          <a:endParaRPr lang="en-US" sz="1600" kern="1200"/>
        </a:p>
      </dsp:txBody>
      <dsp:txXfrm>
        <a:off x="546769" y="2834961"/>
        <a:ext cx="8535282" cy="810259"/>
      </dsp:txXfrm>
    </dsp:sp>
    <dsp:sp modelId="{5B254A03-EB9E-4662-9246-974D1E476464}">
      <dsp:nvSpPr>
        <dsp:cNvPr id="0" name=""/>
        <dsp:cNvSpPr/>
      </dsp:nvSpPr>
      <dsp:spPr>
        <a:xfrm>
          <a:off x="56829" y="2734626"/>
          <a:ext cx="1012824" cy="1012824"/>
        </a:xfrm>
        <a:prstGeom prst="ellipse">
          <a:avLst/>
        </a:prstGeom>
        <a:solidFill>
          <a:schemeClr val="tx2">
            <a:lumMod val="50000"/>
          </a:schemeClr>
        </a:solidFill>
        <a:ln w="15875" cap="flat" cmpd="sng" algn="ctr">
          <a:solidFill>
            <a:schemeClr val="accent5">
              <a:shade val="50000"/>
              <a:hueOff val="186536"/>
              <a:satOff val="4281"/>
              <a:lumOff val="2607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24F03-0EE4-4730-B114-1835910E8DF3}">
      <dsp:nvSpPr>
        <dsp:cNvPr id="0" name=""/>
        <dsp:cNvSpPr/>
      </dsp:nvSpPr>
      <dsp:spPr>
        <a:xfrm>
          <a:off x="1726218" y="221"/>
          <a:ext cx="2589327" cy="86233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add child to each nodes </a:t>
          </a:r>
          <a:endParaRPr lang="en-US" sz="1600" kern="1200"/>
        </a:p>
        <a:p>
          <a:pPr marL="171450" lvl="1" indent="-171450" algn="l" defTabSz="711200">
            <a:lnSpc>
              <a:spcPct val="90000"/>
            </a:lnSpc>
            <a:spcBef>
              <a:spcPct val="0"/>
            </a:spcBef>
            <a:spcAft>
              <a:spcPct val="15000"/>
            </a:spcAft>
            <a:buChar char="•"/>
          </a:pPr>
          <a:r>
            <a:rPr lang="en-US" sz="1600" kern="1200">
              <a:ea typeface="+mn-lt"/>
              <a:cs typeface="+mn-lt"/>
            </a:rPr>
            <a:t>reaching prefixes</a:t>
          </a:r>
          <a:endParaRPr lang="en-US" sz="1600" kern="1200"/>
        </a:p>
      </dsp:txBody>
      <dsp:txXfrm>
        <a:off x="1726218" y="108012"/>
        <a:ext cx="2265953" cy="646749"/>
      </dsp:txXfrm>
    </dsp:sp>
    <dsp:sp modelId="{0E583B22-7E0E-492D-9E7F-89725F74B95D}">
      <dsp:nvSpPr>
        <dsp:cNvPr id="0" name=""/>
        <dsp:cNvSpPr/>
      </dsp:nvSpPr>
      <dsp:spPr>
        <a:xfrm>
          <a:off x="0" y="221"/>
          <a:ext cx="1726218" cy="86233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err="1">
              <a:ea typeface="+mn-lt"/>
              <a:cs typeface="+mn-lt"/>
            </a:rPr>
            <a:t>AddChild</a:t>
          </a:r>
          <a:endParaRPr lang="en-US" sz="2000" kern="1200" dirty="0"/>
        </a:p>
      </dsp:txBody>
      <dsp:txXfrm>
        <a:off x="42096" y="42317"/>
        <a:ext cx="1642026" cy="778139"/>
      </dsp:txXfrm>
    </dsp:sp>
    <dsp:sp modelId="{1C28BDC7-3FC4-4FBD-B304-A3FF46218100}">
      <dsp:nvSpPr>
        <dsp:cNvPr id="0" name=""/>
        <dsp:cNvSpPr/>
      </dsp:nvSpPr>
      <dsp:spPr>
        <a:xfrm>
          <a:off x="1726218" y="948785"/>
          <a:ext cx="2589327" cy="86233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looking for the next hub for backtrack</a:t>
          </a:r>
          <a:endParaRPr lang="en-US" sz="1600" kern="1200"/>
        </a:p>
      </dsp:txBody>
      <dsp:txXfrm>
        <a:off x="1726218" y="1056576"/>
        <a:ext cx="2265953" cy="646749"/>
      </dsp:txXfrm>
    </dsp:sp>
    <dsp:sp modelId="{8F45142E-6965-4061-B823-1645954BEB2D}">
      <dsp:nvSpPr>
        <dsp:cNvPr id="0" name=""/>
        <dsp:cNvSpPr/>
      </dsp:nvSpPr>
      <dsp:spPr>
        <a:xfrm>
          <a:off x="0" y="949006"/>
          <a:ext cx="1726218" cy="86233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ea typeface="+mn-lt"/>
              <a:cs typeface="+mn-lt"/>
            </a:rPr>
            <a:t>Lookup</a:t>
          </a:r>
          <a:endParaRPr lang="en-US" sz="2000" kern="1200"/>
        </a:p>
      </dsp:txBody>
      <dsp:txXfrm>
        <a:off x="42096" y="991102"/>
        <a:ext cx="1642026" cy="778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2314C-B6C9-49B3-AEC8-BCC3D05A8F6A}">
      <dsp:nvSpPr>
        <dsp:cNvPr id="0" name=""/>
        <dsp:cNvSpPr/>
      </dsp:nvSpPr>
      <dsp:spPr>
        <a:xfrm>
          <a:off x="1758249" y="3085"/>
          <a:ext cx="2630944" cy="90068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Save backtrack</a:t>
          </a:r>
        </a:p>
      </dsp:txBody>
      <dsp:txXfrm>
        <a:off x="1758249" y="115670"/>
        <a:ext cx="2293189" cy="675511"/>
      </dsp:txXfrm>
    </dsp:sp>
    <dsp:sp modelId="{6C712F73-A6AB-4AEF-A824-51F0F9F040D9}">
      <dsp:nvSpPr>
        <dsp:cNvPr id="0" name=""/>
        <dsp:cNvSpPr/>
      </dsp:nvSpPr>
      <dsp:spPr>
        <a:xfrm>
          <a:off x="7624" y="130"/>
          <a:ext cx="1743000" cy="94252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err="1">
              <a:ea typeface="+mn-lt"/>
              <a:cs typeface="+mn-lt"/>
            </a:rPr>
            <a:t>LookupNonRecursive</a:t>
          </a:r>
          <a:endParaRPr lang="en-US" sz="2000" kern="1200" dirty="0"/>
        </a:p>
      </dsp:txBody>
      <dsp:txXfrm>
        <a:off x="53634" y="46140"/>
        <a:ext cx="1650980" cy="850507"/>
      </dsp:txXfrm>
    </dsp:sp>
    <dsp:sp modelId="{14F9C2D6-78FC-409C-AE36-F8C8AE32F5C3}">
      <dsp:nvSpPr>
        <dsp:cNvPr id="0" name=""/>
        <dsp:cNvSpPr/>
      </dsp:nvSpPr>
      <dsp:spPr>
        <a:xfrm>
          <a:off x="1755677" y="1032726"/>
          <a:ext cx="2633516" cy="90068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ea typeface="+mn-lt"/>
              <a:cs typeface="+mn-lt"/>
            </a:rPr>
            <a:t>reading IP address from database</a:t>
          </a:r>
          <a:endParaRPr lang="en-US" sz="1600" kern="1200" dirty="0"/>
        </a:p>
        <a:p>
          <a:pPr marL="171450" lvl="1" indent="-171450" algn="l" defTabSz="711200">
            <a:lnSpc>
              <a:spcPct val="90000"/>
            </a:lnSpc>
            <a:spcBef>
              <a:spcPct val="0"/>
            </a:spcBef>
            <a:spcAft>
              <a:spcPct val="15000"/>
            </a:spcAft>
            <a:buChar char="•"/>
          </a:pPr>
          <a:r>
            <a:rPr lang="en-US" sz="1600" kern="1200" dirty="0"/>
            <a:t>Creating </a:t>
          </a:r>
          <a:r>
            <a:rPr lang="en-US" sz="1600" kern="1200" dirty="0" err="1"/>
            <a:t>trie</a:t>
          </a:r>
          <a:r>
            <a:rPr lang="en-US" sz="1600" kern="1200" dirty="0"/>
            <a:t> by calling </a:t>
          </a:r>
          <a:r>
            <a:rPr lang="en-US" sz="1600" kern="1200" dirty="0" err="1"/>
            <a:t>AddChild</a:t>
          </a:r>
          <a:endParaRPr lang="en-US" sz="1600" kern="1200" dirty="0"/>
        </a:p>
      </dsp:txBody>
      <dsp:txXfrm>
        <a:off x="1755677" y="1145311"/>
        <a:ext cx="2295761" cy="675511"/>
      </dsp:txXfrm>
    </dsp:sp>
    <dsp:sp modelId="{A20EBB6C-4661-4644-B9B9-2C0F7E47CB3C}">
      <dsp:nvSpPr>
        <dsp:cNvPr id="0" name=""/>
        <dsp:cNvSpPr/>
      </dsp:nvSpPr>
      <dsp:spPr>
        <a:xfrm>
          <a:off x="0" y="1032726"/>
          <a:ext cx="1755677" cy="90068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ea typeface="+mn-lt"/>
              <a:cs typeface="+mn-lt"/>
            </a:rPr>
            <a:t>Create</a:t>
          </a:r>
          <a:endParaRPr lang="en-US" sz="1800" kern="1200"/>
        </a:p>
      </dsp:txBody>
      <dsp:txXfrm>
        <a:off x="43968" y="1076694"/>
        <a:ext cx="1667741" cy="8127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B06A3-D4B3-49B7-A64E-30EDACF9EDE7}">
      <dsp:nvSpPr>
        <dsp:cNvPr id="0" name=""/>
        <dsp:cNvSpPr/>
      </dsp:nvSpPr>
      <dsp:spPr>
        <a:xfrm>
          <a:off x="3043447" y="1619244"/>
          <a:ext cx="668808" cy="445872"/>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a:t>
          </a:r>
        </a:p>
      </dsp:txBody>
      <dsp:txXfrm>
        <a:off x="3056506" y="1632303"/>
        <a:ext cx="642690" cy="419754"/>
      </dsp:txXfrm>
    </dsp:sp>
    <dsp:sp modelId="{05330BF4-02BC-447D-AE89-D63D45C3A93E}">
      <dsp:nvSpPr>
        <dsp:cNvPr id="0" name=""/>
        <dsp:cNvSpPr/>
      </dsp:nvSpPr>
      <dsp:spPr>
        <a:xfrm>
          <a:off x="1638950" y="2065116"/>
          <a:ext cx="1738901" cy="178348"/>
        </a:xfrm>
        <a:custGeom>
          <a:avLst/>
          <a:gdLst/>
          <a:ahLst/>
          <a:cxnLst/>
          <a:rect l="0" t="0" r="0" b="0"/>
          <a:pathLst>
            <a:path>
              <a:moveTo>
                <a:pt x="1738901" y="0"/>
              </a:moveTo>
              <a:lnTo>
                <a:pt x="1738901" y="89174"/>
              </a:lnTo>
              <a:lnTo>
                <a:pt x="0" y="89174"/>
              </a:lnTo>
              <a:lnTo>
                <a:pt x="0" y="178348"/>
              </a:lnTo>
            </a:path>
          </a:pathLst>
        </a:custGeom>
        <a:noFill/>
        <a:ln w="1587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C3C190-B8BB-4CBF-A6B3-9DAABD7FA097}">
      <dsp:nvSpPr>
        <dsp:cNvPr id="0" name=""/>
        <dsp:cNvSpPr/>
      </dsp:nvSpPr>
      <dsp:spPr>
        <a:xfrm>
          <a:off x="1304546" y="2243465"/>
          <a:ext cx="668808" cy="445872"/>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0</a:t>
          </a:r>
        </a:p>
      </dsp:txBody>
      <dsp:txXfrm>
        <a:off x="1317605" y="2256524"/>
        <a:ext cx="642690" cy="419754"/>
      </dsp:txXfrm>
    </dsp:sp>
    <dsp:sp modelId="{5E224B15-D77D-40AC-85D9-B2CBD356EB1C}">
      <dsp:nvSpPr>
        <dsp:cNvPr id="0" name=""/>
        <dsp:cNvSpPr/>
      </dsp:nvSpPr>
      <dsp:spPr>
        <a:xfrm>
          <a:off x="769500" y="2689337"/>
          <a:ext cx="869450" cy="178348"/>
        </a:xfrm>
        <a:custGeom>
          <a:avLst/>
          <a:gdLst/>
          <a:ahLst/>
          <a:cxnLst/>
          <a:rect l="0" t="0" r="0" b="0"/>
          <a:pathLst>
            <a:path>
              <a:moveTo>
                <a:pt x="869450" y="0"/>
              </a:moveTo>
              <a:lnTo>
                <a:pt x="869450" y="89174"/>
              </a:lnTo>
              <a:lnTo>
                <a:pt x="0" y="89174"/>
              </a:lnTo>
              <a:lnTo>
                <a:pt x="0" y="178348"/>
              </a:lnTo>
            </a:path>
          </a:pathLst>
        </a:custGeom>
        <a:noFill/>
        <a:ln w="1587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5C177B-AF58-4FE8-990D-F9F76537A6B5}">
      <dsp:nvSpPr>
        <dsp:cNvPr id="0" name=""/>
        <dsp:cNvSpPr/>
      </dsp:nvSpPr>
      <dsp:spPr>
        <a:xfrm>
          <a:off x="435096" y="2867686"/>
          <a:ext cx="668808" cy="445872"/>
        </a:xfrm>
        <a:prstGeom prst="roundRect">
          <a:avLst>
            <a:gd name="adj" fmla="val 10000"/>
          </a:avLst>
        </a:prstGeom>
        <a:solidFill>
          <a:schemeClr val="bg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a:t>
          </a:r>
        </a:p>
      </dsp:txBody>
      <dsp:txXfrm>
        <a:off x="448155" y="2880745"/>
        <a:ext cx="642690" cy="419754"/>
      </dsp:txXfrm>
    </dsp:sp>
    <dsp:sp modelId="{5501B35D-63D2-4D09-9D02-F3451D217E92}">
      <dsp:nvSpPr>
        <dsp:cNvPr id="0" name=""/>
        <dsp:cNvSpPr/>
      </dsp:nvSpPr>
      <dsp:spPr>
        <a:xfrm>
          <a:off x="334775" y="3313558"/>
          <a:ext cx="434725" cy="178348"/>
        </a:xfrm>
        <a:custGeom>
          <a:avLst/>
          <a:gdLst/>
          <a:ahLst/>
          <a:cxnLst/>
          <a:rect l="0" t="0" r="0" b="0"/>
          <a:pathLst>
            <a:path>
              <a:moveTo>
                <a:pt x="434725" y="0"/>
              </a:moveTo>
              <a:lnTo>
                <a:pt x="434725" y="89174"/>
              </a:lnTo>
              <a:lnTo>
                <a:pt x="0" y="89174"/>
              </a:lnTo>
              <a:lnTo>
                <a:pt x="0" y="178348"/>
              </a:lnTo>
            </a:path>
          </a:pathLst>
        </a:custGeom>
        <a:noFill/>
        <a:ln w="1587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ABC785-A451-4067-96CD-6AA78DFA0FD8}">
      <dsp:nvSpPr>
        <dsp:cNvPr id="0" name=""/>
        <dsp:cNvSpPr/>
      </dsp:nvSpPr>
      <dsp:spPr>
        <a:xfrm>
          <a:off x="371" y="3491907"/>
          <a:ext cx="668808" cy="445872"/>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0</a:t>
          </a:r>
        </a:p>
      </dsp:txBody>
      <dsp:txXfrm>
        <a:off x="13430" y="3504966"/>
        <a:ext cx="642690" cy="419754"/>
      </dsp:txXfrm>
    </dsp:sp>
    <dsp:sp modelId="{E7CB0180-F026-480E-96FC-56C99BD9BA62}">
      <dsp:nvSpPr>
        <dsp:cNvPr id="0" name=""/>
        <dsp:cNvSpPr/>
      </dsp:nvSpPr>
      <dsp:spPr>
        <a:xfrm>
          <a:off x="769500" y="3313558"/>
          <a:ext cx="434725" cy="178348"/>
        </a:xfrm>
        <a:custGeom>
          <a:avLst/>
          <a:gdLst/>
          <a:ahLst/>
          <a:cxnLst/>
          <a:rect l="0" t="0" r="0" b="0"/>
          <a:pathLst>
            <a:path>
              <a:moveTo>
                <a:pt x="0" y="0"/>
              </a:moveTo>
              <a:lnTo>
                <a:pt x="0" y="89174"/>
              </a:lnTo>
              <a:lnTo>
                <a:pt x="434725" y="89174"/>
              </a:lnTo>
              <a:lnTo>
                <a:pt x="434725" y="178348"/>
              </a:lnTo>
            </a:path>
          </a:pathLst>
        </a:custGeom>
        <a:noFill/>
        <a:ln w="1587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49AFD-2C9F-4CDC-963A-E28EA4A85102}">
      <dsp:nvSpPr>
        <dsp:cNvPr id="0" name=""/>
        <dsp:cNvSpPr/>
      </dsp:nvSpPr>
      <dsp:spPr>
        <a:xfrm>
          <a:off x="869821" y="3491907"/>
          <a:ext cx="668808" cy="445872"/>
        </a:xfrm>
        <a:prstGeom prst="roundRect">
          <a:avLst>
            <a:gd name="adj" fmla="val 10000"/>
          </a:avLst>
        </a:prstGeom>
        <a:solidFill>
          <a:schemeClr val="tx1">
            <a:lumMod val="6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Back</a:t>
          </a:r>
        </a:p>
        <a:p>
          <a:pPr marL="0" lvl="0" indent="0" algn="ctr" defTabSz="488950">
            <a:lnSpc>
              <a:spcPct val="90000"/>
            </a:lnSpc>
            <a:spcBef>
              <a:spcPct val="0"/>
            </a:spcBef>
            <a:spcAft>
              <a:spcPct val="35000"/>
            </a:spcAft>
            <a:buNone/>
          </a:pPr>
          <a:r>
            <a:rPr lang="en-US" sz="1100" kern="1200" dirty="0"/>
            <a:t>track</a:t>
          </a:r>
        </a:p>
      </dsp:txBody>
      <dsp:txXfrm>
        <a:off x="882880" y="3504966"/>
        <a:ext cx="642690" cy="419754"/>
      </dsp:txXfrm>
    </dsp:sp>
    <dsp:sp modelId="{E1072AF9-EEE0-4865-ADCB-D7BD7A71E66D}">
      <dsp:nvSpPr>
        <dsp:cNvPr id="0" name=""/>
        <dsp:cNvSpPr/>
      </dsp:nvSpPr>
      <dsp:spPr>
        <a:xfrm>
          <a:off x="1638950" y="2689337"/>
          <a:ext cx="869450" cy="178348"/>
        </a:xfrm>
        <a:custGeom>
          <a:avLst/>
          <a:gdLst/>
          <a:ahLst/>
          <a:cxnLst/>
          <a:rect l="0" t="0" r="0" b="0"/>
          <a:pathLst>
            <a:path>
              <a:moveTo>
                <a:pt x="0" y="0"/>
              </a:moveTo>
              <a:lnTo>
                <a:pt x="0" y="89174"/>
              </a:lnTo>
              <a:lnTo>
                <a:pt x="869450" y="89174"/>
              </a:lnTo>
              <a:lnTo>
                <a:pt x="869450" y="178348"/>
              </a:lnTo>
            </a:path>
          </a:pathLst>
        </a:custGeom>
        <a:noFill/>
        <a:ln w="1587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154B5E-9761-4FF3-ABD3-47A255D70351}">
      <dsp:nvSpPr>
        <dsp:cNvPr id="0" name=""/>
        <dsp:cNvSpPr/>
      </dsp:nvSpPr>
      <dsp:spPr>
        <a:xfrm>
          <a:off x="2173997" y="2867686"/>
          <a:ext cx="668808" cy="445872"/>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a:t>
          </a:r>
        </a:p>
      </dsp:txBody>
      <dsp:txXfrm>
        <a:off x="2187056" y="2880745"/>
        <a:ext cx="642690" cy="419754"/>
      </dsp:txXfrm>
    </dsp:sp>
    <dsp:sp modelId="{2D6FE42D-BA8B-4E3C-8C4B-DDC60AB912AA}">
      <dsp:nvSpPr>
        <dsp:cNvPr id="0" name=""/>
        <dsp:cNvSpPr/>
      </dsp:nvSpPr>
      <dsp:spPr>
        <a:xfrm>
          <a:off x="2073676" y="3313558"/>
          <a:ext cx="434725" cy="178348"/>
        </a:xfrm>
        <a:custGeom>
          <a:avLst/>
          <a:gdLst/>
          <a:ahLst/>
          <a:cxnLst/>
          <a:rect l="0" t="0" r="0" b="0"/>
          <a:pathLst>
            <a:path>
              <a:moveTo>
                <a:pt x="434725" y="0"/>
              </a:moveTo>
              <a:lnTo>
                <a:pt x="434725" y="89174"/>
              </a:lnTo>
              <a:lnTo>
                <a:pt x="0" y="89174"/>
              </a:lnTo>
              <a:lnTo>
                <a:pt x="0" y="178348"/>
              </a:lnTo>
            </a:path>
          </a:pathLst>
        </a:custGeom>
        <a:noFill/>
        <a:ln w="1587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3CA1A5-0374-413B-9B99-B4B41E6A787F}">
      <dsp:nvSpPr>
        <dsp:cNvPr id="0" name=""/>
        <dsp:cNvSpPr/>
      </dsp:nvSpPr>
      <dsp:spPr>
        <a:xfrm>
          <a:off x="1739272" y="3491907"/>
          <a:ext cx="668808" cy="445872"/>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0</a:t>
          </a:r>
        </a:p>
      </dsp:txBody>
      <dsp:txXfrm>
        <a:off x="1752331" y="3504966"/>
        <a:ext cx="642690" cy="419754"/>
      </dsp:txXfrm>
    </dsp:sp>
    <dsp:sp modelId="{4B62BA15-D7E4-4B50-8370-AF9484CF2E78}">
      <dsp:nvSpPr>
        <dsp:cNvPr id="0" name=""/>
        <dsp:cNvSpPr/>
      </dsp:nvSpPr>
      <dsp:spPr>
        <a:xfrm>
          <a:off x="2508401" y="3313558"/>
          <a:ext cx="434725" cy="178348"/>
        </a:xfrm>
        <a:custGeom>
          <a:avLst/>
          <a:gdLst/>
          <a:ahLst/>
          <a:cxnLst/>
          <a:rect l="0" t="0" r="0" b="0"/>
          <a:pathLst>
            <a:path>
              <a:moveTo>
                <a:pt x="0" y="0"/>
              </a:moveTo>
              <a:lnTo>
                <a:pt x="0" y="89174"/>
              </a:lnTo>
              <a:lnTo>
                <a:pt x="434725" y="89174"/>
              </a:lnTo>
              <a:lnTo>
                <a:pt x="434725" y="178348"/>
              </a:lnTo>
            </a:path>
          </a:pathLst>
        </a:custGeom>
        <a:noFill/>
        <a:ln w="1587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CE8A1D-8019-45F9-AC13-94199B833D3A}">
      <dsp:nvSpPr>
        <dsp:cNvPr id="0" name=""/>
        <dsp:cNvSpPr/>
      </dsp:nvSpPr>
      <dsp:spPr>
        <a:xfrm>
          <a:off x="2608722" y="3491907"/>
          <a:ext cx="668808" cy="445872"/>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a:t>
          </a:r>
        </a:p>
      </dsp:txBody>
      <dsp:txXfrm>
        <a:off x="2621781" y="3504966"/>
        <a:ext cx="642690" cy="419754"/>
      </dsp:txXfrm>
    </dsp:sp>
    <dsp:sp modelId="{E7E294C4-0198-4179-B973-5D4C45258D03}">
      <dsp:nvSpPr>
        <dsp:cNvPr id="0" name=""/>
        <dsp:cNvSpPr/>
      </dsp:nvSpPr>
      <dsp:spPr>
        <a:xfrm>
          <a:off x="3377852" y="2065116"/>
          <a:ext cx="1738901" cy="178348"/>
        </a:xfrm>
        <a:custGeom>
          <a:avLst/>
          <a:gdLst/>
          <a:ahLst/>
          <a:cxnLst/>
          <a:rect l="0" t="0" r="0" b="0"/>
          <a:pathLst>
            <a:path>
              <a:moveTo>
                <a:pt x="0" y="0"/>
              </a:moveTo>
              <a:lnTo>
                <a:pt x="0" y="89174"/>
              </a:lnTo>
              <a:lnTo>
                <a:pt x="1738901" y="89174"/>
              </a:lnTo>
              <a:lnTo>
                <a:pt x="1738901" y="178348"/>
              </a:lnTo>
            </a:path>
          </a:pathLst>
        </a:custGeom>
        <a:noFill/>
        <a:ln w="1587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AAAEF-DD66-4DF0-B463-77539381EB75}">
      <dsp:nvSpPr>
        <dsp:cNvPr id="0" name=""/>
        <dsp:cNvSpPr/>
      </dsp:nvSpPr>
      <dsp:spPr>
        <a:xfrm>
          <a:off x="4782349" y="2243465"/>
          <a:ext cx="668808" cy="445872"/>
        </a:xfrm>
        <a:prstGeom prst="roundRect">
          <a:avLst>
            <a:gd name="adj" fmla="val 10000"/>
          </a:avLst>
        </a:prstGeom>
        <a:solidFill>
          <a:schemeClr val="bg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a:t>
          </a:r>
        </a:p>
      </dsp:txBody>
      <dsp:txXfrm>
        <a:off x="4795408" y="2256524"/>
        <a:ext cx="642690" cy="419754"/>
      </dsp:txXfrm>
    </dsp:sp>
    <dsp:sp modelId="{437B9658-FCC9-4060-8234-168D5E27ED9E}">
      <dsp:nvSpPr>
        <dsp:cNvPr id="0" name=""/>
        <dsp:cNvSpPr/>
      </dsp:nvSpPr>
      <dsp:spPr>
        <a:xfrm>
          <a:off x="4247302" y="2689337"/>
          <a:ext cx="869450" cy="178348"/>
        </a:xfrm>
        <a:custGeom>
          <a:avLst/>
          <a:gdLst/>
          <a:ahLst/>
          <a:cxnLst/>
          <a:rect l="0" t="0" r="0" b="0"/>
          <a:pathLst>
            <a:path>
              <a:moveTo>
                <a:pt x="869450" y="0"/>
              </a:moveTo>
              <a:lnTo>
                <a:pt x="869450" y="89174"/>
              </a:lnTo>
              <a:lnTo>
                <a:pt x="0" y="89174"/>
              </a:lnTo>
              <a:lnTo>
                <a:pt x="0" y="178348"/>
              </a:lnTo>
            </a:path>
          </a:pathLst>
        </a:custGeom>
        <a:noFill/>
        <a:ln w="1587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9D9EBA-7C0E-4E63-A2F9-BB814CFC1584}">
      <dsp:nvSpPr>
        <dsp:cNvPr id="0" name=""/>
        <dsp:cNvSpPr/>
      </dsp:nvSpPr>
      <dsp:spPr>
        <a:xfrm>
          <a:off x="3912898" y="2867686"/>
          <a:ext cx="668808" cy="445872"/>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0</a:t>
          </a:r>
        </a:p>
      </dsp:txBody>
      <dsp:txXfrm>
        <a:off x="3925957" y="2880745"/>
        <a:ext cx="642690" cy="419754"/>
      </dsp:txXfrm>
    </dsp:sp>
    <dsp:sp modelId="{4138FF0C-0014-486E-8473-1C7EB81F0FCB}">
      <dsp:nvSpPr>
        <dsp:cNvPr id="0" name=""/>
        <dsp:cNvSpPr/>
      </dsp:nvSpPr>
      <dsp:spPr>
        <a:xfrm>
          <a:off x="3812577" y="3313558"/>
          <a:ext cx="434725" cy="178348"/>
        </a:xfrm>
        <a:custGeom>
          <a:avLst/>
          <a:gdLst/>
          <a:ahLst/>
          <a:cxnLst/>
          <a:rect l="0" t="0" r="0" b="0"/>
          <a:pathLst>
            <a:path>
              <a:moveTo>
                <a:pt x="434725" y="0"/>
              </a:moveTo>
              <a:lnTo>
                <a:pt x="434725" y="89174"/>
              </a:lnTo>
              <a:lnTo>
                <a:pt x="0" y="89174"/>
              </a:lnTo>
              <a:lnTo>
                <a:pt x="0" y="178348"/>
              </a:lnTo>
            </a:path>
          </a:pathLst>
        </a:custGeom>
        <a:noFill/>
        <a:ln w="1587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1F0F0F-8338-4E2E-AED6-876C6A1C9D69}">
      <dsp:nvSpPr>
        <dsp:cNvPr id="0" name=""/>
        <dsp:cNvSpPr/>
      </dsp:nvSpPr>
      <dsp:spPr>
        <a:xfrm>
          <a:off x="3478173" y="3491907"/>
          <a:ext cx="668808" cy="445872"/>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0</a:t>
          </a:r>
        </a:p>
      </dsp:txBody>
      <dsp:txXfrm>
        <a:off x="3491232" y="3504966"/>
        <a:ext cx="642690" cy="419754"/>
      </dsp:txXfrm>
    </dsp:sp>
    <dsp:sp modelId="{86BF94F8-A42D-4D85-8B50-E4F55B66D4CA}">
      <dsp:nvSpPr>
        <dsp:cNvPr id="0" name=""/>
        <dsp:cNvSpPr/>
      </dsp:nvSpPr>
      <dsp:spPr>
        <a:xfrm>
          <a:off x="4247302" y="3313558"/>
          <a:ext cx="434725" cy="178348"/>
        </a:xfrm>
        <a:custGeom>
          <a:avLst/>
          <a:gdLst/>
          <a:ahLst/>
          <a:cxnLst/>
          <a:rect l="0" t="0" r="0" b="0"/>
          <a:pathLst>
            <a:path>
              <a:moveTo>
                <a:pt x="0" y="0"/>
              </a:moveTo>
              <a:lnTo>
                <a:pt x="0" y="89174"/>
              </a:lnTo>
              <a:lnTo>
                <a:pt x="434725" y="89174"/>
              </a:lnTo>
              <a:lnTo>
                <a:pt x="434725" y="178348"/>
              </a:lnTo>
            </a:path>
          </a:pathLst>
        </a:custGeom>
        <a:noFill/>
        <a:ln w="1587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CF737B-A246-45CE-AAF4-F543C6F3EB29}">
      <dsp:nvSpPr>
        <dsp:cNvPr id="0" name=""/>
        <dsp:cNvSpPr/>
      </dsp:nvSpPr>
      <dsp:spPr>
        <a:xfrm>
          <a:off x="4347623" y="3491907"/>
          <a:ext cx="668808" cy="445872"/>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a:t>
          </a:r>
        </a:p>
      </dsp:txBody>
      <dsp:txXfrm>
        <a:off x="4360682" y="3504966"/>
        <a:ext cx="642690" cy="419754"/>
      </dsp:txXfrm>
    </dsp:sp>
    <dsp:sp modelId="{DE2798AC-30FF-4EFB-A290-2F4C9C17CD4C}">
      <dsp:nvSpPr>
        <dsp:cNvPr id="0" name=""/>
        <dsp:cNvSpPr/>
      </dsp:nvSpPr>
      <dsp:spPr>
        <a:xfrm>
          <a:off x="5116753" y="2689337"/>
          <a:ext cx="869450" cy="178348"/>
        </a:xfrm>
        <a:custGeom>
          <a:avLst/>
          <a:gdLst/>
          <a:ahLst/>
          <a:cxnLst/>
          <a:rect l="0" t="0" r="0" b="0"/>
          <a:pathLst>
            <a:path>
              <a:moveTo>
                <a:pt x="0" y="0"/>
              </a:moveTo>
              <a:lnTo>
                <a:pt x="0" y="89174"/>
              </a:lnTo>
              <a:lnTo>
                <a:pt x="869450" y="89174"/>
              </a:lnTo>
              <a:lnTo>
                <a:pt x="869450" y="178348"/>
              </a:lnTo>
            </a:path>
          </a:pathLst>
        </a:custGeom>
        <a:noFill/>
        <a:ln w="1587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F38745-E939-421F-A324-DA617D311344}">
      <dsp:nvSpPr>
        <dsp:cNvPr id="0" name=""/>
        <dsp:cNvSpPr/>
      </dsp:nvSpPr>
      <dsp:spPr>
        <a:xfrm>
          <a:off x="5651799" y="2867686"/>
          <a:ext cx="668808" cy="445872"/>
        </a:xfrm>
        <a:prstGeom prst="roundRect">
          <a:avLst>
            <a:gd name="adj" fmla="val 10000"/>
          </a:avLst>
        </a:prstGeom>
        <a:solidFill>
          <a:schemeClr val="tx1">
            <a:lumMod val="6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Back</a:t>
          </a:r>
        </a:p>
        <a:p>
          <a:pPr marL="0" lvl="0" indent="0" algn="ctr" defTabSz="488950">
            <a:lnSpc>
              <a:spcPct val="90000"/>
            </a:lnSpc>
            <a:spcBef>
              <a:spcPct val="0"/>
            </a:spcBef>
            <a:spcAft>
              <a:spcPct val="35000"/>
            </a:spcAft>
            <a:buNone/>
          </a:pPr>
          <a:r>
            <a:rPr lang="en-US" sz="1100" kern="1200" dirty="0"/>
            <a:t>track</a:t>
          </a:r>
        </a:p>
      </dsp:txBody>
      <dsp:txXfrm>
        <a:off x="5664858" y="2880745"/>
        <a:ext cx="642690" cy="419754"/>
      </dsp:txXfrm>
    </dsp:sp>
    <dsp:sp modelId="{DD2C436D-D36E-4042-B0FE-F3EFA7F0B34D}">
      <dsp:nvSpPr>
        <dsp:cNvPr id="0" name=""/>
        <dsp:cNvSpPr/>
      </dsp:nvSpPr>
      <dsp:spPr>
        <a:xfrm>
          <a:off x="5551478" y="3313558"/>
          <a:ext cx="434725" cy="178348"/>
        </a:xfrm>
        <a:custGeom>
          <a:avLst/>
          <a:gdLst/>
          <a:ahLst/>
          <a:cxnLst/>
          <a:rect l="0" t="0" r="0" b="0"/>
          <a:pathLst>
            <a:path>
              <a:moveTo>
                <a:pt x="434725" y="0"/>
              </a:moveTo>
              <a:lnTo>
                <a:pt x="434725" y="89174"/>
              </a:lnTo>
              <a:lnTo>
                <a:pt x="0" y="89174"/>
              </a:lnTo>
              <a:lnTo>
                <a:pt x="0" y="178348"/>
              </a:lnTo>
            </a:path>
          </a:pathLst>
        </a:custGeom>
        <a:noFill/>
        <a:ln w="1587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74E396-0B5D-46C0-BB4D-C3ADD637891A}">
      <dsp:nvSpPr>
        <dsp:cNvPr id="0" name=""/>
        <dsp:cNvSpPr/>
      </dsp:nvSpPr>
      <dsp:spPr>
        <a:xfrm>
          <a:off x="5217074" y="3491907"/>
          <a:ext cx="668808" cy="445872"/>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0</a:t>
          </a:r>
        </a:p>
      </dsp:txBody>
      <dsp:txXfrm>
        <a:off x="5230133" y="3504966"/>
        <a:ext cx="642690" cy="419754"/>
      </dsp:txXfrm>
    </dsp:sp>
    <dsp:sp modelId="{C160DC4D-9423-4E3C-91BA-09D3CECC8CDD}">
      <dsp:nvSpPr>
        <dsp:cNvPr id="0" name=""/>
        <dsp:cNvSpPr/>
      </dsp:nvSpPr>
      <dsp:spPr>
        <a:xfrm>
          <a:off x="5986203" y="3313558"/>
          <a:ext cx="434725" cy="178348"/>
        </a:xfrm>
        <a:custGeom>
          <a:avLst/>
          <a:gdLst/>
          <a:ahLst/>
          <a:cxnLst/>
          <a:rect l="0" t="0" r="0" b="0"/>
          <a:pathLst>
            <a:path>
              <a:moveTo>
                <a:pt x="0" y="0"/>
              </a:moveTo>
              <a:lnTo>
                <a:pt x="0" y="89174"/>
              </a:lnTo>
              <a:lnTo>
                <a:pt x="434725" y="89174"/>
              </a:lnTo>
              <a:lnTo>
                <a:pt x="434725" y="178348"/>
              </a:lnTo>
            </a:path>
          </a:pathLst>
        </a:custGeom>
        <a:noFill/>
        <a:ln w="1587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0911E5-C15B-4604-BD33-876058A5AEE0}">
      <dsp:nvSpPr>
        <dsp:cNvPr id="0" name=""/>
        <dsp:cNvSpPr/>
      </dsp:nvSpPr>
      <dsp:spPr>
        <a:xfrm>
          <a:off x="6086524" y="3491907"/>
          <a:ext cx="668808" cy="445872"/>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a:t>
          </a:r>
        </a:p>
      </dsp:txBody>
      <dsp:txXfrm>
        <a:off x="6099583" y="3504966"/>
        <a:ext cx="642690" cy="4197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1576B-2D2E-4DBA-9C9B-975AFC2A6EF6}">
      <dsp:nvSpPr>
        <dsp:cNvPr id="0" name=""/>
        <dsp:cNvSpPr/>
      </dsp:nvSpPr>
      <dsp:spPr>
        <a:xfrm>
          <a:off x="-4405749" y="-675737"/>
          <a:ext cx="5248788" cy="5248788"/>
        </a:xfrm>
        <a:prstGeom prst="blockArc">
          <a:avLst>
            <a:gd name="adj1" fmla="val 18900000"/>
            <a:gd name="adj2" fmla="val 2700000"/>
            <a:gd name="adj3" fmla="val 412"/>
          </a:avLst>
        </a:prstGeom>
        <a:noFill/>
        <a:ln w="15875" cap="flat" cmpd="sng" algn="ctr">
          <a:solidFill>
            <a:schemeClr val="tx2">
              <a:lumMod val="50000"/>
            </a:schemeClr>
          </a:solidFill>
          <a:prstDash val="solid"/>
        </a:ln>
        <a:effectLst/>
      </dsp:spPr>
      <dsp:style>
        <a:lnRef idx="2">
          <a:scrgbClr r="0" g="0" b="0"/>
        </a:lnRef>
        <a:fillRef idx="0">
          <a:scrgbClr r="0" g="0" b="0"/>
        </a:fillRef>
        <a:effectRef idx="0">
          <a:scrgbClr r="0" g="0" b="0"/>
        </a:effectRef>
        <a:fontRef idx="minor"/>
      </dsp:style>
    </dsp:sp>
    <dsp:sp modelId="{D2D17BBE-B259-4C7F-98ED-271502A00622}">
      <dsp:nvSpPr>
        <dsp:cNvPr id="0" name=""/>
        <dsp:cNvSpPr/>
      </dsp:nvSpPr>
      <dsp:spPr>
        <a:xfrm>
          <a:off x="441625" y="299625"/>
          <a:ext cx="9172148" cy="599562"/>
        </a:xfrm>
        <a:prstGeom prst="rect">
          <a:avLst/>
        </a:prstGeom>
        <a:solidFill>
          <a:schemeClr val="accent5">
            <a:lumMod val="50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90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In the multibit </a:t>
          </a:r>
          <a:r>
            <a:rPr lang="en-US" sz="1800" kern="1200" err="1"/>
            <a:t>trie</a:t>
          </a:r>
          <a:r>
            <a:rPr lang="en-US" sz="1800" kern="1200"/>
            <a:t> structure, each node has a record of </a:t>
          </a:r>
          <a14:m xmlns:a14="http://schemas.microsoft.com/office/drawing/2010/main">
            <m:oMath xmlns:m="http://schemas.openxmlformats.org/officeDocument/2006/math">
              <m:sSup>
                <m:sSupPr>
                  <m:ctrlPr>
                    <a:rPr lang="en-US" sz="1800" i="1" kern="1200">
                      <a:latin typeface="Cambria Math" panose="02040503050406030204" pitchFamily="18" charset="0"/>
                    </a:rPr>
                  </m:ctrlPr>
                </m:sSupPr>
                <m:e>
                  <m:r>
                    <a:rPr lang="en-US" sz="1800" i="1" kern="1200">
                      <a:latin typeface="Cambria Math" panose="02040503050406030204" pitchFamily="18" charset="0"/>
                    </a:rPr>
                    <m:t>2</m:t>
                  </m:r>
                </m:e>
                <m:sup>
                  <m:r>
                    <m:rPr>
                      <m:nor/>
                    </m:rPr>
                    <a:rPr lang="en-US" sz="1800" kern="1200" dirty="0"/>
                    <m:t>stride</m:t>
                  </m:r>
                </m:sup>
              </m:sSup>
            </m:oMath>
          </a14:m>
          <a:r>
            <a:rPr lang="en-US" sz="1800" kern="1200"/>
            <a:t> entries and each has two fields: one for the stored prefix and one for a pointer that points to the next child node.</a:t>
          </a:r>
        </a:p>
      </dsp:txBody>
      <dsp:txXfrm>
        <a:off x="441625" y="299625"/>
        <a:ext cx="9172148" cy="599562"/>
      </dsp:txXfrm>
    </dsp:sp>
    <dsp:sp modelId="{AF268639-9F7E-4BFF-BDE3-A3822D71BF98}">
      <dsp:nvSpPr>
        <dsp:cNvPr id="0" name=""/>
        <dsp:cNvSpPr/>
      </dsp:nvSpPr>
      <dsp:spPr>
        <a:xfrm>
          <a:off x="66898" y="224680"/>
          <a:ext cx="749453" cy="749453"/>
        </a:xfrm>
        <a:prstGeom prst="ellipse">
          <a:avLst/>
        </a:prstGeom>
        <a:solidFill>
          <a:schemeClr val="tx2">
            <a:lumMod val="75000"/>
          </a:schemeClr>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F1195C86-378B-486B-925F-A1580C7CA5C3}">
      <dsp:nvSpPr>
        <dsp:cNvPr id="0" name=""/>
        <dsp:cNvSpPr/>
      </dsp:nvSpPr>
      <dsp:spPr>
        <a:xfrm>
          <a:off x="785368" y="1199125"/>
          <a:ext cx="8828405" cy="599562"/>
        </a:xfrm>
        <a:prstGeom prst="rect">
          <a:avLst/>
        </a:prstGeom>
        <a:solidFill>
          <a:schemeClr val="accent5">
            <a:lumMod val="75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90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N-bit are inspected at each step. Each Node has potentially child nodes. The result is a faster lookup, as each step more then one bit is inspected. </a:t>
          </a:r>
        </a:p>
      </dsp:txBody>
      <dsp:txXfrm>
        <a:off x="785368" y="1199125"/>
        <a:ext cx="8828405" cy="599562"/>
      </dsp:txXfrm>
    </dsp:sp>
    <dsp:sp modelId="{88FD2780-D826-4CA7-B41A-FAD9DD0DCA7B}">
      <dsp:nvSpPr>
        <dsp:cNvPr id="0" name=""/>
        <dsp:cNvSpPr/>
      </dsp:nvSpPr>
      <dsp:spPr>
        <a:xfrm>
          <a:off x="410641" y="1124179"/>
          <a:ext cx="749453" cy="749453"/>
        </a:xfrm>
        <a:prstGeom prst="ellipse">
          <a:avLst/>
        </a:prstGeom>
        <a:solidFill>
          <a:schemeClr val="tx2">
            <a:lumMod val="75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BA00E4FF-F51F-4884-9063-6D247A7C62EF}">
      <dsp:nvSpPr>
        <dsp:cNvPr id="0" name=""/>
        <dsp:cNvSpPr/>
      </dsp:nvSpPr>
      <dsp:spPr>
        <a:xfrm>
          <a:off x="785368" y="2098625"/>
          <a:ext cx="8828405" cy="599562"/>
        </a:xfrm>
        <a:prstGeom prst="rect">
          <a:avLst/>
        </a:prstGeom>
        <a:solidFill>
          <a:schemeClr val="accent5">
            <a:lumMod val="60000"/>
            <a:lumOff val="40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90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lumMod val="85000"/>
                  <a:lumOff val="15000"/>
                </a:schemeClr>
              </a:solidFill>
            </a:rPr>
            <a:t>Stride looks in several bits in time. the number of strides indicates the number of bits that we want to traverse and prefix shorter than of stride  expanded to the stride.</a:t>
          </a:r>
        </a:p>
      </dsp:txBody>
      <dsp:txXfrm>
        <a:off x="785368" y="2098625"/>
        <a:ext cx="8828405" cy="599562"/>
      </dsp:txXfrm>
    </dsp:sp>
    <dsp:sp modelId="{E9A28E4F-857E-46A5-B313-6F99CEF35EA3}">
      <dsp:nvSpPr>
        <dsp:cNvPr id="0" name=""/>
        <dsp:cNvSpPr/>
      </dsp:nvSpPr>
      <dsp:spPr>
        <a:xfrm>
          <a:off x="410641" y="2023679"/>
          <a:ext cx="749453" cy="749453"/>
        </a:xfrm>
        <a:prstGeom prst="ellipse">
          <a:avLst/>
        </a:prstGeom>
        <a:solidFill>
          <a:schemeClr val="tx2">
            <a:lumMod val="75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E1420AEF-DF77-4F81-8055-E95FEB52BC7C}">
      <dsp:nvSpPr>
        <dsp:cNvPr id="0" name=""/>
        <dsp:cNvSpPr/>
      </dsp:nvSpPr>
      <dsp:spPr>
        <a:xfrm>
          <a:off x="443643" y="2987566"/>
          <a:ext cx="9172148" cy="599562"/>
        </a:xfrm>
        <a:prstGeom prst="rect">
          <a:avLst/>
        </a:prstGeom>
        <a:solidFill>
          <a:schemeClr val="accent5">
            <a:lumMod val="40000"/>
            <a:lumOff val="60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90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lumMod val="85000"/>
                  <a:lumOff val="15000"/>
                </a:schemeClr>
              </a:solidFill>
            </a:rPr>
            <a:t>Despite its advantage that lookup improved by n times when it is n bit, it has a disadvantage of using large memory space.</a:t>
          </a:r>
        </a:p>
      </dsp:txBody>
      <dsp:txXfrm>
        <a:off x="443643" y="2987566"/>
        <a:ext cx="9172148" cy="599562"/>
      </dsp:txXfrm>
    </dsp:sp>
    <dsp:sp modelId="{F3B81407-BFC6-4CE5-8E2A-3B346A379D46}">
      <dsp:nvSpPr>
        <dsp:cNvPr id="0" name=""/>
        <dsp:cNvSpPr/>
      </dsp:nvSpPr>
      <dsp:spPr>
        <a:xfrm>
          <a:off x="66898" y="2923179"/>
          <a:ext cx="749453" cy="749453"/>
        </a:xfrm>
        <a:prstGeom prst="ellipse">
          <a:avLst/>
        </a:prstGeom>
        <a:solidFill>
          <a:schemeClr val="tx2">
            <a:lumMod val="75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24F03-0EE4-4730-B114-1835910E8DF3}">
      <dsp:nvSpPr>
        <dsp:cNvPr id="0" name=""/>
        <dsp:cNvSpPr/>
      </dsp:nvSpPr>
      <dsp:spPr>
        <a:xfrm>
          <a:off x="1726218" y="221"/>
          <a:ext cx="2589327" cy="86233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add child to each nodes </a:t>
          </a:r>
          <a:endParaRPr lang="en-US" sz="1600" kern="1200"/>
        </a:p>
        <a:p>
          <a:pPr marL="171450" lvl="1" indent="-171450" algn="l" defTabSz="711200">
            <a:lnSpc>
              <a:spcPct val="90000"/>
            </a:lnSpc>
            <a:spcBef>
              <a:spcPct val="0"/>
            </a:spcBef>
            <a:spcAft>
              <a:spcPct val="15000"/>
            </a:spcAft>
            <a:buChar char="•"/>
          </a:pPr>
          <a:r>
            <a:rPr lang="en-US" sz="1600" kern="1200">
              <a:ea typeface="+mn-lt"/>
              <a:cs typeface="+mn-lt"/>
            </a:rPr>
            <a:t>reaching prefixes</a:t>
          </a:r>
          <a:endParaRPr lang="en-US" sz="1600" kern="1200"/>
        </a:p>
      </dsp:txBody>
      <dsp:txXfrm>
        <a:off x="1726218" y="108012"/>
        <a:ext cx="2265953" cy="646749"/>
      </dsp:txXfrm>
    </dsp:sp>
    <dsp:sp modelId="{0E583B22-7E0E-492D-9E7F-89725F74B95D}">
      <dsp:nvSpPr>
        <dsp:cNvPr id="0" name=""/>
        <dsp:cNvSpPr/>
      </dsp:nvSpPr>
      <dsp:spPr>
        <a:xfrm>
          <a:off x="0" y="221"/>
          <a:ext cx="1726218" cy="86233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err="1">
              <a:ea typeface="+mn-lt"/>
              <a:cs typeface="+mn-lt"/>
            </a:rPr>
            <a:t>AddChild</a:t>
          </a:r>
          <a:endParaRPr lang="en-US" sz="2000" kern="1200"/>
        </a:p>
      </dsp:txBody>
      <dsp:txXfrm>
        <a:off x="42096" y="42317"/>
        <a:ext cx="1642026" cy="778139"/>
      </dsp:txXfrm>
    </dsp:sp>
    <dsp:sp modelId="{1C28BDC7-3FC4-4FBD-B304-A3FF46218100}">
      <dsp:nvSpPr>
        <dsp:cNvPr id="0" name=""/>
        <dsp:cNvSpPr/>
      </dsp:nvSpPr>
      <dsp:spPr>
        <a:xfrm>
          <a:off x="1726218" y="948785"/>
          <a:ext cx="2589327" cy="86233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looking for the next hub for backtrack</a:t>
          </a:r>
          <a:endParaRPr lang="en-US" sz="1600" kern="1200"/>
        </a:p>
      </dsp:txBody>
      <dsp:txXfrm>
        <a:off x="1726218" y="1056576"/>
        <a:ext cx="2265953" cy="646749"/>
      </dsp:txXfrm>
    </dsp:sp>
    <dsp:sp modelId="{8F45142E-6965-4061-B823-1645954BEB2D}">
      <dsp:nvSpPr>
        <dsp:cNvPr id="0" name=""/>
        <dsp:cNvSpPr/>
      </dsp:nvSpPr>
      <dsp:spPr>
        <a:xfrm>
          <a:off x="0" y="949006"/>
          <a:ext cx="1726218" cy="86233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ea typeface="+mn-lt"/>
              <a:cs typeface="+mn-lt"/>
            </a:rPr>
            <a:t>Lookup</a:t>
          </a:r>
          <a:endParaRPr lang="en-US" sz="2000" kern="1200"/>
        </a:p>
      </dsp:txBody>
      <dsp:txXfrm>
        <a:off x="42096" y="991102"/>
        <a:ext cx="1642026" cy="7781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2314C-B6C9-49B3-AEC8-BCC3D05A8F6A}">
      <dsp:nvSpPr>
        <dsp:cNvPr id="0" name=""/>
        <dsp:cNvSpPr/>
      </dsp:nvSpPr>
      <dsp:spPr>
        <a:xfrm>
          <a:off x="1758249" y="3085"/>
          <a:ext cx="2630944" cy="90068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t>Save backtrack</a:t>
          </a:r>
        </a:p>
      </dsp:txBody>
      <dsp:txXfrm>
        <a:off x="1758249" y="115670"/>
        <a:ext cx="2293189" cy="675511"/>
      </dsp:txXfrm>
    </dsp:sp>
    <dsp:sp modelId="{6C712F73-A6AB-4AEF-A824-51F0F9F040D9}">
      <dsp:nvSpPr>
        <dsp:cNvPr id="0" name=""/>
        <dsp:cNvSpPr/>
      </dsp:nvSpPr>
      <dsp:spPr>
        <a:xfrm>
          <a:off x="7624" y="130"/>
          <a:ext cx="1743000" cy="94252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err="1">
              <a:ea typeface="+mn-lt"/>
              <a:cs typeface="+mn-lt"/>
            </a:rPr>
            <a:t>LookupNonRecursive</a:t>
          </a:r>
          <a:endParaRPr lang="en-US" sz="2000" kern="1200"/>
        </a:p>
      </dsp:txBody>
      <dsp:txXfrm>
        <a:off x="53634" y="46140"/>
        <a:ext cx="1650980" cy="850507"/>
      </dsp:txXfrm>
    </dsp:sp>
    <dsp:sp modelId="{14F9C2D6-78FC-409C-AE36-F8C8AE32F5C3}">
      <dsp:nvSpPr>
        <dsp:cNvPr id="0" name=""/>
        <dsp:cNvSpPr/>
      </dsp:nvSpPr>
      <dsp:spPr>
        <a:xfrm>
          <a:off x="1755677" y="1032726"/>
          <a:ext cx="2633516" cy="90068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reading IP address from database</a:t>
          </a:r>
          <a:endParaRPr lang="en-US" sz="1600" kern="1200"/>
        </a:p>
        <a:p>
          <a:pPr marL="171450" lvl="1" indent="-171450" algn="l" defTabSz="711200">
            <a:lnSpc>
              <a:spcPct val="90000"/>
            </a:lnSpc>
            <a:spcBef>
              <a:spcPct val="0"/>
            </a:spcBef>
            <a:spcAft>
              <a:spcPct val="15000"/>
            </a:spcAft>
            <a:buChar char="•"/>
          </a:pPr>
          <a:r>
            <a:rPr lang="en-US" sz="1600" kern="1200"/>
            <a:t>Creating </a:t>
          </a:r>
          <a:r>
            <a:rPr lang="en-US" sz="1600" kern="1200" err="1"/>
            <a:t>trie</a:t>
          </a:r>
          <a:r>
            <a:rPr lang="en-US" sz="1600" kern="1200"/>
            <a:t> by calling </a:t>
          </a:r>
          <a:r>
            <a:rPr lang="en-US" sz="1600" kern="1200" err="1"/>
            <a:t>AddChild</a:t>
          </a:r>
          <a:endParaRPr lang="en-US" sz="1600" kern="1200"/>
        </a:p>
      </dsp:txBody>
      <dsp:txXfrm>
        <a:off x="1755677" y="1145311"/>
        <a:ext cx="2295761" cy="675511"/>
      </dsp:txXfrm>
    </dsp:sp>
    <dsp:sp modelId="{A20EBB6C-4661-4644-B9B9-2C0F7E47CB3C}">
      <dsp:nvSpPr>
        <dsp:cNvPr id="0" name=""/>
        <dsp:cNvSpPr/>
      </dsp:nvSpPr>
      <dsp:spPr>
        <a:xfrm>
          <a:off x="0" y="1032726"/>
          <a:ext cx="1755677" cy="90068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ea typeface="+mn-lt"/>
              <a:cs typeface="+mn-lt"/>
            </a:rPr>
            <a:t>Create</a:t>
          </a:r>
          <a:endParaRPr lang="en-US" sz="1800" kern="1200"/>
        </a:p>
      </dsp:txBody>
      <dsp:txXfrm>
        <a:off x="43968" y="1076694"/>
        <a:ext cx="1667741" cy="812745"/>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B0A052-1D79-493B-A6D2-2BA1821949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3663FB-3295-4FC1-BE20-895FC93A09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6AFDCD-B50A-419F-A576-2468CC5869F1}" type="datetimeFigureOut">
              <a:rPr lang="en-US" smtClean="0"/>
              <a:t>5/5/2020</a:t>
            </a:fld>
            <a:endParaRPr lang="en-US"/>
          </a:p>
        </p:txBody>
      </p:sp>
      <p:sp>
        <p:nvSpPr>
          <p:cNvPr id="4" name="Footer Placeholder 3">
            <a:extLst>
              <a:ext uri="{FF2B5EF4-FFF2-40B4-BE49-F238E27FC236}">
                <a16:creationId xmlns:a16="http://schemas.microsoft.com/office/drawing/2014/main" id="{9ED595BA-F7D0-4C02-B9CF-F1E85EE8B0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44923D-E0C5-49C1-8AD5-8C34129931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57B81-65CE-4F11-A97F-B07F1E6E8853}" type="slidenum">
              <a:rPr lang="en-US" smtClean="0"/>
              <a:t>‹#›</a:t>
            </a:fld>
            <a:endParaRPr lang="en-US"/>
          </a:p>
        </p:txBody>
      </p:sp>
    </p:spTree>
    <p:extLst>
      <p:ext uri="{BB962C8B-B14F-4D97-AF65-F5344CB8AC3E}">
        <p14:creationId xmlns:p14="http://schemas.microsoft.com/office/powerpoint/2010/main" val="27306692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FF8BF-E27B-4091-9543-1C18F5D98B4E}" type="datetimeFigureOut">
              <a:rPr lang="en-US" smtClean="0"/>
              <a:t>5/5/2020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7C971-1827-4C30-A606-A5ED396C85B7}" type="slidenum">
              <a:rPr lang="en-US" smtClean="0"/>
              <a:t>‹#›</a:t>
            </a:fld>
            <a:endParaRPr lang="en-US"/>
          </a:p>
        </p:txBody>
      </p:sp>
    </p:spTree>
    <p:extLst>
      <p:ext uri="{BB962C8B-B14F-4D97-AF65-F5344CB8AC3E}">
        <p14:creationId xmlns:p14="http://schemas.microsoft.com/office/powerpoint/2010/main" val="14379329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7C971-1827-4C30-A606-A5ED396C85B7}" type="slidenum">
              <a:rPr lang="en-US" smtClean="0"/>
              <a:t>2</a:t>
            </a:fld>
            <a:endParaRPr lang="en-US"/>
          </a:p>
        </p:txBody>
      </p:sp>
    </p:spTree>
    <p:extLst>
      <p:ext uri="{BB962C8B-B14F-4D97-AF65-F5344CB8AC3E}">
        <p14:creationId xmlns:p14="http://schemas.microsoft.com/office/powerpoint/2010/main" val="3691638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3AF442F4-A09F-4009-B722-52D2B4310370}" type="datetime1">
              <a:rPr lang="en-US" smtClean="0"/>
              <a:t>5/5/2020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16019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3FFF45-439E-44F3-9894-F2F6DB256BAD}" type="datetime1">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31239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A45E40-8F1C-4FEF-B7D2-A865A78EF283}" type="datetime1">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764204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6AC9AE-BD4E-402D-9E69-28F070391466}" type="datetime1">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916002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EAD07E-11B6-4F67-8C87-0F0A06531A04}" type="datetime1">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373888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7AB484-D8F1-42AD-9E6E-9477867280EC}" type="datetime1">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867801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4470AA-66A9-40F2-B3AA-1B18A8E1EE85}" type="datetime1">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829225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FBD3E8-78C5-4CAE-A962-EC48A7AE5425}" type="datetime1">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4159835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9D3A59-3E6D-428B-AECB-E50641C2E802}" type="datetime1">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084905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08CA6-4319-45BE-B288-DE3EEC88CF8B}" type="datetime1">
              <a:rPr lang="en-US" smtClean="0"/>
              <a:t>5/5/2020</a:t>
            </a:fld>
            <a:endParaRPr lang="en-US"/>
          </a:p>
        </p:txBody>
      </p:sp>
      <p:sp>
        <p:nvSpPr>
          <p:cNvPr id="5" name="Footer Placeholder 4"/>
          <p:cNvSpPr>
            <a:spLocks noGrp="1"/>
          </p:cNvSpPr>
          <p:nvPr>
            <p:ph type="ftr" sz="quarter" idx="11"/>
          </p:nvPr>
        </p:nvSpPr>
        <p:spPr/>
        <p:txBody>
          <a:bodyPr/>
          <a:lstStyle/>
          <a:p>
            <a:r>
              <a:rPr lang="en-US"/>
              <a:t>polimi switching and routing project</a:t>
            </a:r>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28556718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08CA6-4319-45BE-B288-DE3EEC88CF8B}" type="datetime1">
              <a:rPr lang="en-US" smtClean="0"/>
              <a:t>4/29/2020</a:t>
            </a:fld>
            <a:endParaRPr lang="en-US"/>
          </a:p>
        </p:txBody>
      </p:sp>
      <p:sp>
        <p:nvSpPr>
          <p:cNvPr id="5" name="Footer Placeholder 4"/>
          <p:cNvSpPr>
            <a:spLocks noGrp="1"/>
          </p:cNvSpPr>
          <p:nvPr>
            <p:ph type="ftr" sz="quarter" idx="11"/>
          </p:nvPr>
        </p:nvSpPr>
        <p:spPr/>
        <p:txBody>
          <a:bodyPr/>
          <a:lstStyle/>
          <a:p>
            <a:r>
              <a:rPr lang="en-US"/>
              <a:t>polimi switching and routing project</a:t>
            </a:r>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285567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DABDF-F801-4FD6-8782-2D7AEFDBA6F6}" type="datetime1">
              <a:rPr lang="en-US" smtClean="0"/>
              <a:t>5/5/2020</a:t>
            </a:fld>
            <a:endParaRPr lang="en-US"/>
          </a:p>
        </p:txBody>
      </p:sp>
      <p:sp>
        <p:nvSpPr>
          <p:cNvPr id="5" name="Footer Placeholder 4"/>
          <p:cNvSpPr>
            <a:spLocks noGrp="1"/>
          </p:cNvSpPr>
          <p:nvPr>
            <p:ph type="ftr" sz="quarter" idx="11"/>
          </p:nvPr>
        </p:nvSpPr>
        <p:spPr/>
        <p:txBody>
          <a:bodyPr/>
          <a:lstStyle/>
          <a:p>
            <a:r>
              <a:rPr lang="en-US"/>
              <a:t>polimi switching and routing project</a:t>
            </a:r>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97739277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DABDF-F801-4FD6-8782-2D7AEFDBA6F6}" type="datetime1">
              <a:rPr lang="en-US" smtClean="0"/>
              <a:t>4/29/2020</a:t>
            </a:fld>
            <a:endParaRPr lang="en-US"/>
          </a:p>
        </p:txBody>
      </p:sp>
      <p:sp>
        <p:nvSpPr>
          <p:cNvPr id="5" name="Footer Placeholder 4"/>
          <p:cNvSpPr>
            <a:spLocks noGrp="1"/>
          </p:cNvSpPr>
          <p:nvPr>
            <p:ph type="ftr" sz="quarter" idx="11"/>
          </p:nvPr>
        </p:nvSpPr>
        <p:spPr/>
        <p:txBody>
          <a:bodyPr/>
          <a:lstStyle/>
          <a:p>
            <a:r>
              <a:rPr lang="en-US"/>
              <a:t>polimi switching and routing project</a:t>
            </a:r>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97739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B4E2F4-5870-446A-96B2-CDCF95ACFD18}" type="datetime1">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9773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1E1F9AA3-9200-416E-9160-5F402D12FE52}" type="datetime1">
              <a:rPr lang="en-US" smtClean="0"/>
              <a:t>5/5/2020</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polimi switching and routing project</a:t>
            </a:r>
          </a:p>
        </p:txBody>
      </p:sp>
      <p:sp>
        <p:nvSpPr>
          <p:cNvPr id="6" name="Slide Number Placeholder 5"/>
          <p:cNvSpPr>
            <a:spLocks noGrp="1"/>
          </p:cNvSpPr>
          <p:nvPr>
            <p:ph type="sldNum" sz="quarter" idx="12"/>
          </p:nvPr>
        </p:nvSpPr>
        <p:spPr>
          <a:xfrm>
            <a:off x="9896911" y="5410199"/>
            <a:ext cx="771089" cy="365125"/>
          </a:xfrm>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16019120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1E1F9AA3-9200-416E-9160-5F402D12FE52}" type="datetime1">
              <a:rPr lang="en-US" smtClean="0"/>
              <a:t>4/29/2020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polimi switching and routing project</a:t>
            </a:r>
          </a:p>
        </p:txBody>
      </p:sp>
      <p:sp>
        <p:nvSpPr>
          <p:cNvPr id="6" name="Slide Number Placeholder 5"/>
          <p:cNvSpPr>
            <a:spLocks noGrp="1"/>
          </p:cNvSpPr>
          <p:nvPr>
            <p:ph type="sldNum" sz="quarter" idx="12"/>
          </p:nvPr>
        </p:nvSpPr>
        <p:spPr>
          <a:xfrm>
            <a:off x="9896911" y="5410199"/>
            <a:ext cx="771089" cy="365125"/>
          </a:xfrm>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160191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7917FC-C417-4C98-BC8A-B749681081F3}" type="datetime1">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28556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9CF494-AADE-4FA3-8F4A-73F22D00085D}" type="datetime1">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9371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D323BE-C155-4570-B2A1-7255A52B3EF7}" type="datetime1">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74967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79A074-4205-4E50-ADEC-7D2407B5F028}" type="datetime1">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44670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C8D2-43C5-4FA3-9466-C06EDF705983}" type="datetime1">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59565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66A14-0433-4C87-935D-CCFC91391B04}" type="datetime1">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422828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FEA70-6109-4020-9678-B737A860F569}" type="datetime1">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5324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3" Type="http://schemas.openxmlformats.org/officeDocument/2006/relationships/slideLayout" Target="../slideLayouts/slideLayout200.xml"/><Relationship Id="rId2" Type="http://schemas.openxmlformats.org/officeDocument/2006/relationships/slideLayout" Target="../slideLayouts/slideLayout190.xml"/><Relationship Id="rId1" Type="http://schemas.openxmlformats.org/officeDocument/2006/relationships/slideLayout" Target="../slideLayouts/slideLayout180.xml"/><Relationship Id="rId5" Type="http://schemas.openxmlformats.org/officeDocument/2006/relationships/image" Target="../media/image2.png"/><Relationship Id="rId4" Type="http://schemas.openxmlformats.org/officeDocument/2006/relationships/theme" Target="../theme/theme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F1CAC5-8A67-4773-98D4-87AE51ED6634}" type="datetime1">
              <a:rPr lang="en-US" smtClean="0"/>
              <a:t>5/5/2020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FFC03C-BCFE-45E2-9D22-46EDA84001FB}" type="slidenum">
              <a:rPr lang="en-US" smtClean="0"/>
              <a:t>‹#›</a:t>
            </a:fld>
            <a:endParaRPr lang="en-US"/>
          </a:p>
        </p:txBody>
      </p:sp>
    </p:spTree>
    <p:extLst>
      <p:ext uri="{BB962C8B-B14F-4D97-AF65-F5344CB8AC3E}">
        <p14:creationId xmlns:p14="http://schemas.microsoft.com/office/powerpoint/2010/main" val="5963472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5">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5EFAF5-E571-4AE9-B2BF-4B36F1708217}" type="datetime1">
              <a:rPr lang="en-US" smtClean="0"/>
              <a:t>5/5/2020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polimi switching and routing project</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FFC03C-BCFE-45E2-9D22-46EDA84001FB}" type="slidenum">
              <a:rPr lang="en-US" smtClean="0"/>
              <a:t>‹#›</a:t>
            </a:fld>
            <a:endParaRPr lang="en-US"/>
          </a:p>
        </p:txBody>
      </p:sp>
    </p:spTree>
    <p:extLst>
      <p:ext uri="{BB962C8B-B14F-4D97-AF65-F5344CB8AC3E}">
        <p14:creationId xmlns:p14="http://schemas.microsoft.com/office/powerpoint/2010/main" val="596347240"/>
      </p:ext>
    </p:extLst>
  </p:cSld>
  <p:clrMap bg1="dk1" tx1="lt1" bg2="dk2" tx2="lt2" accent1="accent1" accent2="accent2" accent3="accent3" accent4="accent4" accent5="accent5" accent6="accent6" hlink="hlink" folHlink="folHlink"/>
  <p:sldLayoutIdLst>
    <p:sldLayoutId id="2147483681" r:id="rId1"/>
    <p:sldLayoutId id="2147483680" r:id="rId2"/>
    <p:sldLayoutId id="2147483679" r:id="rId3"/>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5">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5EFAF5-E571-4AE9-B2BF-4B36F1708217}" type="datetime1">
              <a:rPr lang="en-US" smtClean="0"/>
              <a:t>4/29/2020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polimi switching and routing project</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FFC03C-BCFE-45E2-9D22-46EDA84001FB}" type="slidenum">
              <a:rPr lang="en-US" smtClean="0"/>
              <a:t>‹#›</a:t>
            </a:fld>
            <a:endParaRPr lang="en-US"/>
          </a:p>
        </p:txBody>
      </p:sp>
    </p:spTree>
    <p:extLst>
      <p:ext uri="{BB962C8B-B14F-4D97-AF65-F5344CB8AC3E}">
        <p14:creationId xmlns:p14="http://schemas.microsoft.com/office/powerpoint/2010/main" val="596347240"/>
      </p:ext>
    </p:extLst>
  </p:cSld>
  <p:clrMap bg1="dk1" tx1="lt1" bg2="dk2" tx2="lt2" accent1="accent1" accent2="accent2" accent3="accent3" accent4="accent4" accent5="accent5" accent6="accent6" hlink="hlink" folHlink="folHlink"/>
  <p:sldLayoutIdLst>
    <p:sldLayoutId id="2147483681" r:id="rId1"/>
    <p:sldLayoutId id="2147483680" r:id="rId2"/>
    <p:sldLayoutId id="2147483679" r:id="rId3"/>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9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9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8.png"/><Relationship Id="rId7" Type="http://schemas.openxmlformats.org/officeDocument/2006/relationships/slide" Target="slide130.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slide" Target="slide110.xml"/><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chart" Target="../charts/chart2.xml"/></Relationships>
</file>

<file path=ppt/slides/_rels/slide1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90.xml"/><Relationship Id="rId4" Type="http://schemas.openxmlformats.org/officeDocument/2006/relationships/chart" Target="../charts/chart20.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chart" Target="../charts/chart3.xml"/></Relationships>
</file>

<file path=ppt/slides/_rels/slide1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90.xml"/><Relationship Id="rId4" Type="http://schemas.openxmlformats.org/officeDocument/2006/relationships/chart" Target="../charts/chart30.xml"/></Relationships>
</file>

<file path=ppt/slides/_rels/slide19.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21.png"/><Relationship Id="rId7" Type="http://schemas.openxmlformats.org/officeDocument/2006/relationships/slide" Target="slide180.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210.png"/><Relationship Id="rId4" Type="http://schemas.openxmlformats.org/officeDocument/2006/relationships/slide" Target="slide170.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6.xml"/><Relationship Id="rId11" Type="http://schemas.openxmlformats.org/officeDocument/2006/relationships/diagramColors" Target="../diagrams/colors60.xml"/><Relationship Id="rId5" Type="http://schemas.openxmlformats.org/officeDocument/2006/relationships/diagramQuickStyle" Target="../diagrams/quickStyle6.xml"/><Relationship Id="rId10" Type="http://schemas.openxmlformats.org/officeDocument/2006/relationships/diagramQuickStyle" Target="../diagrams/quickStyle60.xml"/><Relationship Id="rId4" Type="http://schemas.openxmlformats.org/officeDocument/2006/relationships/diagramLayout" Target="../diagrams/layout6.xml"/><Relationship Id="rId9" Type="http://schemas.openxmlformats.org/officeDocument/2006/relationships/diagramLayout" Target="../diagrams/layout60.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9.xml"/><Relationship Id="rId13" Type="http://schemas.openxmlformats.org/officeDocument/2006/relationships/image" Target="../media/image4.png"/><Relationship Id="rId3" Type="http://schemas.openxmlformats.org/officeDocument/2006/relationships/diagramData" Target="../diagrams/data8.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9" name="Rectangle 10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0" name="Group 10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7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2"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5"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7"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05" name="CasellaDiTesto 4">
            <a:extLst>
              <a:ext uri="{FF2B5EF4-FFF2-40B4-BE49-F238E27FC236}">
                <a16:creationId xmlns:a16="http://schemas.microsoft.com/office/drawing/2014/main" id="{2D11B00D-E8E9-4D86-BC0B-E07ACEA5502F}"/>
              </a:ext>
            </a:extLst>
          </p:cNvPr>
          <p:cNvSpPr txBox="1"/>
          <p:nvPr/>
        </p:nvSpPr>
        <p:spPr>
          <a:xfrm>
            <a:off x="2677812" y="5604710"/>
            <a:ext cx="8775999" cy="307777"/>
          </a:xfrm>
          <a:prstGeom prst="rect">
            <a:avLst/>
          </a:prstGeom>
          <a:noFill/>
        </p:spPr>
        <p:txBody>
          <a:bodyPr wrap="square" rtlCol="0">
            <a:spAutoFit/>
          </a:bodyPr>
          <a:lstStyle/>
          <a:p>
            <a:r>
              <a:rPr lang="it-IT" sz="1400" b="1"/>
              <a:t>Switching and Routing 2019/20          </a:t>
            </a:r>
            <a:r>
              <a:rPr lang="it-IT" sz="1400"/>
              <a:t>Professor:  </a:t>
            </a:r>
            <a:r>
              <a:rPr lang="it-IT" sz="1400" b="1"/>
              <a:t>Guido Maier            </a:t>
            </a:r>
            <a:r>
              <a:rPr lang="it-IT" sz="1400"/>
              <a:t>Tutor: </a:t>
            </a:r>
            <a:r>
              <a:rPr lang="it-IT" sz="1400" b="1"/>
              <a:t>Sebastian Troìa       Group 2 </a:t>
            </a:r>
            <a:endParaRPr lang="it-IT" sz="1600" b="1"/>
          </a:p>
        </p:txBody>
      </p:sp>
      <p:sp>
        <p:nvSpPr>
          <p:cNvPr id="7" name="Rectangle 6">
            <a:extLst>
              <a:ext uri="{FF2B5EF4-FFF2-40B4-BE49-F238E27FC236}">
                <a16:creationId xmlns:a16="http://schemas.microsoft.com/office/drawing/2014/main" id="{03504534-444B-441F-B553-875DAC283B5D}"/>
              </a:ext>
            </a:extLst>
          </p:cNvPr>
          <p:cNvSpPr/>
          <p:nvPr/>
        </p:nvSpPr>
        <p:spPr>
          <a:xfrm>
            <a:off x="2660073" y="4125020"/>
            <a:ext cx="9531926" cy="1404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AF4F697-E9DD-4C6D-ABD3-6E0E126C4DB9}"/>
              </a:ext>
            </a:extLst>
          </p:cNvPr>
          <p:cNvSpPr>
            <a:spLocks noGrp="1"/>
          </p:cNvSpPr>
          <p:nvPr>
            <p:ph type="ctrTitle"/>
          </p:nvPr>
        </p:nvSpPr>
        <p:spPr>
          <a:xfrm>
            <a:off x="3165711" y="4336126"/>
            <a:ext cx="8611951" cy="829466"/>
          </a:xfrm>
        </p:spPr>
        <p:txBody>
          <a:bodyPr>
            <a:noAutofit/>
          </a:bodyPr>
          <a:lstStyle/>
          <a:p>
            <a:r>
              <a:rPr lang="en-US" sz="5400">
                <a:solidFill>
                  <a:srgbClr val="134770"/>
                </a:solidFill>
                <a:latin typeface="Franklin Gothic Heavy" panose="020B0903020102020204" pitchFamily="34" charset="0"/>
              </a:rPr>
              <a:t>Ip lookup algorithms</a:t>
            </a:r>
          </a:p>
        </p:txBody>
      </p:sp>
      <p:sp>
        <p:nvSpPr>
          <p:cNvPr id="4" name="TextBox 3">
            <a:extLst>
              <a:ext uri="{FF2B5EF4-FFF2-40B4-BE49-F238E27FC236}">
                <a16:creationId xmlns:a16="http://schemas.microsoft.com/office/drawing/2014/main" id="{6409CD2D-4B26-4F70-A2C0-551438A89F38}"/>
              </a:ext>
            </a:extLst>
          </p:cNvPr>
          <p:cNvSpPr txBox="1"/>
          <p:nvPr/>
        </p:nvSpPr>
        <p:spPr>
          <a:xfrm>
            <a:off x="6934003" y="5089664"/>
            <a:ext cx="4320350" cy="307777"/>
          </a:xfrm>
          <a:prstGeom prst="rect">
            <a:avLst/>
          </a:prstGeom>
          <a:noFill/>
        </p:spPr>
        <p:txBody>
          <a:bodyPr wrap="none" rtlCol="0">
            <a:spAutoFit/>
          </a:bodyPr>
          <a:lstStyle/>
          <a:p>
            <a:r>
              <a:rPr lang="en-US" sz="1400">
                <a:solidFill>
                  <a:srgbClr val="134770"/>
                </a:solidFill>
                <a:latin typeface="Franklin Gothic Heavy" panose="020B0903020102020204" pitchFamily="34" charset="0"/>
              </a:rPr>
              <a:t>Algorithm implementation    Complexity analysis </a:t>
            </a:r>
          </a:p>
        </p:txBody>
      </p:sp>
      <p:pic>
        <p:nvPicPr>
          <p:cNvPr id="1026" name="Picture 2" descr="Polytechnic University of Milan - Wikipedia">
            <a:extLst>
              <a:ext uri="{FF2B5EF4-FFF2-40B4-BE49-F238E27FC236}">
                <a16:creationId xmlns:a16="http://schemas.microsoft.com/office/drawing/2014/main" id="{604F4DCA-D98C-47B8-9AAC-95FEF6A8D7F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761103" y="488950"/>
            <a:ext cx="1023699" cy="751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4307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5"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EE410944-0E9A-4F7A-9DE2-62883C561B16}"/>
              </a:ext>
            </a:extLst>
          </p:cNvPr>
          <p:cNvSpPr>
            <a:spLocks noGrp="1"/>
          </p:cNvSpPr>
          <p:nvPr>
            <p:ph type="title"/>
          </p:nvPr>
        </p:nvSpPr>
        <p:spPr>
          <a:xfrm>
            <a:off x="1020762" y="156633"/>
            <a:ext cx="9906000" cy="1117073"/>
          </a:xfrm>
        </p:spPr>
        <p:txBody>
          <a:bodyPr>
            <a:normAutofit/>
          </a:bodyPr>
          <a:lstStyle/>
          <a:p>
            <a:pPr algn="ctr"/>
            <a:r>
              <a:rPr lang="en-US" sz="4000"/>
              <a:t>Sar application</a:t>
            </a:r>
          </a:p>
        </p:txBody>
      </p:sp>
      <p:sp>
        <p:nvSpPr>
          <p:cNvPr id="4" name="Footer Placeholder 3">
            <a:extLst>
              <a:ext uri="{FF2B5EF4-FFF2-40B4-BE49-F238E27FC236}">
                <a16:creationId xmlns:a16="http://schemas.microsoft.com/office/drawing/2014/main" id="{24A7A752-56FD-4E87-A1AF-3C86F7C87248}"/>
              </a:ext>
            </a:extLst>
          </p:cNvPr>
          <p:cNvSpPr>
            <a:spLocks noGrp="1"/>
          </p:cNvSpPr>
          <p:nvPr>
            <p:ph type="ftr" sz="quarter" idx="11"/>
          </p:nvPr>
        </p:nvSpPr>
        <p:spPr>
          <a:xfrm>
            <a:off x="1141411" y="5883275"/>
            <a:ext cx="2828423" cy="365125"/>
          </a:xfrm>
        </p:spPr>
        <p:txBody>
          <a:bodyPr>
            <a:normAutofit/>
          </a:bodyPr>
          <a:lstStyle/>
          <a:p>
            <a:pPr>
              <a:spcAft>
                <a:spcPts val="600"/>
              </a:spcAft>
            </a:pPr>
            <a:r>
              <a:rPr lang="en-US" err="1">
                <a:solidFill>
                  <a:schemeClr val="tx1"/>
                </a:solidFill>
              </a:rPr>
              <a:t>polimi</a:t>
            </a:r>
            <a:r>
              <a:rPr lang="en-US">
                <a:solidFill>
                  <a:schemeClr val="tx1"/>
                </a:solidFill>
              </a:rPr>
              <a:t> switching and routing project</a:t>
            </a:r>
          </a:p>
        </p:txBody>
      </p:sp>
      <p:sp>
        <p:nvSpPr>
          <p:cNvPr id="5" name="Slide Number Placeholder 4">
            <a:extLst>
              <a:ext uri="{FF2B5EF4-FFF2-40B4-BE49-F238E27FC236}">
                <a16:creationId xmlns:a16="http://schemas.microsoft.com/office/drawing/2014/main" id="{C41BC25B-13A8-408C-86BE-5C4F65B560FA}"/>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a:solidFill>
                  <a:schemeClr val="tx1"/>
                </a:solidFill>
              </a:rPr>
              <a:pPr>
                <a:spcAft>
                  <a:spcPts val="600"/>
                </a:spcAft>
              </a:pPr>
              <a:t>10</a:t>
            </a:fld>
            <a:endParaRPr lang="en-US">
              <a:solidFill>
                <a:schemeClr val="tx1"/>
              </a:solidFill>
            </a:endParaRPr>
          </a:p>
        </p:txBody>
      </p:sp>
      <p:grpSp>
        <p:nvGrpSpPr>
          <p:cNvPr id="43" name="Group 42">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4"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8" name="TextBox 7">
            <a:extLst>
              <a:ext uri="{FF2B5EF4-FFF2-40B4-BE49-F238E27FC236}">
                <a16:creationId xmlns:a16="http://schemas.microsoft.com/office/drawing/2014/main" id="{D641D088-66C1-4A8B-BE6F-D99D53949BD0}"/>
              </a:ext>
            </a:extLst>
          </p:cNvPr>
          <p:cNvSpPr txBox="1"/>
          <p:nvPr/>
        </p:nvSpPr>
        <p:spPr>
          <a:xfrm>
            <a:off x="1569524" y="1776342"/>
            <a:ext cx="5097574" cy="2031325"/>
          </a:xfrm>
          <a:prstGeom prst="rect">
            <a:avLst/>
          </a:prstGeom>
          <a:noFill/>
        </p:spPr>
        <p:txBody>
          <a:bodyPr wrap="square" rtlCol="0">
            <a:spAutoFit/>
          </a:bodyPr>
          <a:lstStyle/>
          <a:p>
            <a:r>
              <a:rPr lang="en-US"/>
              <a:t>By running server-side </a:t>
            </a:r>
            <a:r>
              <a:rPr lang="en-US" err="1"/>
              <a:t>sar</a:t>
            </a:r>
            <a:r>
              <a:rPr lang="en-US"/>
              <a:t>-application we have two choices:</a:t>
            </a:r>
          </a:p>
          <a:p>
            <a:r>
              <a:rPr lang="en-US"/>
              <a:t>	Binary lookup</a:t>
            </a:r>
          </a:p>
          <a:p>
            <a:r>
              <a:rPr lang="en-US"/>
              <a:t>	Multibit lookup</a:t>
            </a:r>
          </a:p>
          <a:p>
            <a:r>
              <a:rPr lang="en-US"/>
              <a:t>In this case, Multibit lookup has been chosen and application waits for incoming request from the client</a:t>
            </a:r>
          </a:p>
          <a:p>
            <a:endParaRPr lang="en-US"/>
          </a:p>
        </p:txBody>
      </p:sp>
      <p:pic>
        <p:nvPicPr>
          <p:cNvPr id="9" name="Picture 8">
            <a:extLst>
              <a:ext uri="{FF2B5EF4-FFF2-40B4-BE49-F238E27FC236}">
                <a16:creationId xmlns:a16="http://schemas.microsoft.com/office/drawing/2014/main" id="{67C40622-87C1-4655-9B98-FCB44EAF4911}"/>
              </a:ext>
            </a:extLst>
          </p:cNvPr>
          <p:cNvPicPr>
            <a:picLocks noChangeAspect="1"/>
          </p:cNvPicPr>
          <p:nvPr/>
        </p:nvPicPr>
        <p:blipFill>
          <a:blip r:embed="rId3"/>
          <a:stretch>
            <a:fillRect/>
          </a:stretch>
        </p:blipFill>
        <p:spPr>
          <a:xfrm>
            <a:off x="7614188" y="4031581"/>
            <a:ext cx="3524250" cy="742950"/>
          </a:xfrm>
          <a:prstGeom prst="rect">
            <a:avLst/>
          </a:prstGeom>
        </p:spPr>
      </p:pic>
      <p:pic>
        <p:nvPicPr>
          <p:cNvPr id="11" name="Picture 10">
            <a:extLst>
              <a:ext uri="{FF2B5EF4-FFF2-40B4-BE49-F238E27FC236}">
                <a16:creationId xmlns:a16="http://schemas.microsoft.com/office/drawing/2014/main" id="{7A6D67F5-A38B-4E62-8F68-F4F84C649199}"/>
              </a:ext>
            </a:extLst>
          </p:cNvPr>
          <p:cNvPicPr>
            <a:picLocks noChangeAspect="1"/>
          </p:cNvPicPr>
          <p:nvPr/>
        </p:nvPicPr>
        <p:blipFill>
          <a:blip r:embed="rId4"/>
          <a:stretch>
            <a:fillRect/>
          </a:stretch>
        </p:blipFill>
        <p:spPr>
          <a:xfrm>
            <a:off x="7877689" y="1833563"/>
            <a:ext cx="2847975" cy="1543050"/>
          </a:xfrm>
          <a:prstGeom prst="rect">
            <a:avLst/>
          </a:prstGeom>
        </p:spPr>
      </p:pic>
      <p:sp>
        <p:nvSpPr>
          <p:cNvPr id="13" name="TextBox 12">
            <a:extLst>
              <a:ext uri="{FF2B5EF4-FFF2-40B4-BE49-F238E27FC236}">
                <a16:creationId xmlns:a16="http://schemas.microsoft.com/office/drawing/2014/main" id="{71209BB7-2279-42BA-989D-D63BF481CFDE}"/>
              </a:ext>
            </a:extLst>
          </p:cNvPr>
          <p:cNvSpPr txBox="1"/>
          <p:nvPr/>
        </p:nvSpPr>
        <p:spPr>
          <a:xfrm>
            <a:off x="1569525" y="3884069"/>
            <a:ext cx="5420922" cy="1554272"/>
          </a:xfrm>
          <a:prstGeom prst="rect">
            <a:avLst/>
          </a:prstGeom>
          <a:noFill/>
        </p:spPr>
        <p:txBody>
          <a:bodyPr wrap="square" rtlCol="0">
            <a:spAutoFit/>
          </a:bodyPr>
          <a:lstStyle/>
          <a:p>
            <a:pPr algn="just">
              <a:spcBef>
                <a:spcPts val="600"/>
              </a:spcBef>
            </a:pPr>
            <a:r>
              <a:rPr lang="en-US"/>
              <a:t>After receiving every IP packets, Multibit lookup algorithm will run and starts looking up for the received IP address from client among its </a:t>
            </a:r>
            <a:r>
              <a:rPr lang="en-US" err="1"/>
              <a:t>trie</a:t>
            </a:r>
            <a:r>
              <a:rPr lang="en-US"/>
              <a:t>.</a:t>
            </a:r>
          </a:p>
          <a:p>
            <a:pPr algn="just">
              <a:spcBef>
                <a:spcPts val="600"/>
              </a:spcBef>
            </a:pPr>
            <a:r>
              <a:rPr lang="en-US"/>
              <a:t>After each lookup, the consumed time will be printed on the screen and also saved on a text document.</a:t>
            </a:r>
          </a:p>
        </p:txBody>
      </p:sp>
      <p:pic>
        <p:nvPicPr>
          <p:cNvPr id="54" name="Picture 53" descr="A close up of a logo&#10;&#10;Description automatically generated">
            <a:extLst>
              <a:ext uri="{FF2B5EF4-FFF2-40B4-BE49-F238E27FC236}">
                <a16:creationId xmlns:a16="http://schemas.microsoft.com/office/drawing/2014/main" id="{829BC665-179C-4565-ACFD-5554ABC476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29500230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3B7A84C-4865-4469-B3E1-EC841F48C1B0}"/>
              </a:ext>
            </a:extLst>
          </p:cNvPr>
          <p:cNvSpPr>
            <a:spLocks noGrp="1"/>
          </p:cNvSpPr>
          <p:nvPr>
            <p:ph type="sldNum" sz="quarter" idx="12"/>
          </p:nvPr>
        </p:nvSpPr>
        <p:spPr/>
        <p:txBody>
          <a:bodyPr/>
          <a:lstStyle/>
          <a:p>
            <a:fld id="{41FFC03C-BCFE-45E2-9D22-46EDA84001FB}" type="slidenum">
              <a:rPr lang="en-US" smtClean="0"/>
              <a:t>11</a:t>
            </a:fld>
            <a:endParaRPr lang="en-US"/>
          </a:p>
        </p:txBody>
      </p:sp>
      <p:sp>
        <p:nvSpPr>
          <p:cNvPr id="42" name="Title 1">
            <a:extLst>
              <a:ext uri="{FF2B5EF4-FFF2-40B4-BE49-F238E27FC236}">
                <a16:creationId xmlns:a16="http://schemas.microsoft.com/office/drawing/2014/main" id="{3C068940-CCF7-4CF6-917B-60AFC53A9BE1}"/>
              </a:ext>
            </a:extLst>
          </p:cNvPr>
          <p:cNvSpPr txBox="1">
            <a:spLocks/>
          </p:cNvSpPr>
          <p:nvPr/>
        </p:nvSpPr>
        <p:spPr>
          <a:xfrm>
            <a:off x="145256" y="2578363"/>
            <a:ext cx="4582785" cy="111707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a:t>Binary </a:t>
            </a:r>
            <a:r>
              <a:rPr lang="en-US" sz="4000" dirty="0" err="1"/>
              <a:t>trie</a:t>
            </a:r>
            <a:endParaRPr lang="en-US" sz="4000" dirty="0"/>
          </a:p>
          <a:p>
            <a:pPr algn="ctr"/>
            <a:r>
              <a:rPr lang="en-US" sz="4000" dirty="0"/>
              <a:t>complexity</a:t>
            </a:r>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31656F22-6368-45CC-B01D-77224390CFF4}"/>
                  </a:ext>
                </a:extLst>
              </p:cNvPr>
              <p:cNvSpPr>
                <a:spLocks noGrp="1"/>
              </p:cNvSpPr>
              <p:nvPr>
                <p:ph idx="1"/>
              </p:nvPr>
            </p:nvSpPr>
            <p:spPr>
              <a:xfrm>
                <a:off x="4750463" y="1942305"/>
                <a:ext cx="7657277" cy="3695701"/>
              </a:xfrm>
            </p:spPr>
            <p:txBody>
              <a:bodyPr anchor="t">
                <a:normAutofit fontScale="55000" lnSpcReduction="20000"/>
              </a:bodyPr>
              <a:lstStyle/>
              <a:p>
                <a:pPr marL="0" indent="0">
                  <a:buNone/>
                </a:pPr>
                <a:r>
                  <a:rPr lang="en-US" b="1" dirty="0">
                    <a:latin typeface="+mj-lt"/>
                  </a:rPr>
                  <a:t>Performance</a:t>
                </a:r>
              </a:p>
              <a:p>
                <a:pPr marL="0" indent="0">
                  <a:buNone/>
                </a:pPr>
                <a:r>
                  <a:rPr lang="en-US" b="1" i="0" dirty="0">
                    <a:latin typeface="+mj-lt"/>
                  </a:rPr>
                  <a:t>Lookup complexity</a:t>
                </a:r>
                <a:r>
                  <a:rPr lang="en-US" b="1" dirty="0">
                    <a:latin typeface="+mj-lt"/>
                  </a:rPr>
                  <a:t>: </a:t>
                </a:r>
                <a14:m>
                  <m:oMath xmlns:m="http://schemas.openxmlformats.org/officeDocument/2006/math">
                    <m:r>
                      <a:rPr lang="en-US" b="1" i="1" smtClean="0">
                        <a:latin typeface="Cambria Math" panose="02040503050406030204" pitchFamily="18" charset="0"/>
                      </a:rPr>
                      <m:t>𝑶</m:t>
                    </m:r>
                    <m:r>
                      <a:rPr lang="en-US" b="1" i="1" smtClean="0">
                        <a:latin typeface="Cambria Math" panose="02040503050406030204" pitchFamily="18" charset="0"/>
                      </a:rPr>
                      <m:t>(</m:t>
                    </m:r>
                    <m:r>
                      <a:rPr lang="en-US" b="1" i="1" smtClean="0">
                        <a:latin typeface="Cambria Math" panose="02040503050406030204" pitchFamily="18" charset="0"/>
                      </a:rPr>
                      <m:t>𝑾</m:t>
                    </m:r>
                    <m:r>
                      <a:rPr lang="en-US" b="1" i="1" smtClean="0">
                        <a:latin typeface="Cambria Math" panose="02040503050406030204" pitchFamily="18" charset="0"/>
                      </a:rPr>
                      <m:t>)</m:t>
                    </m:r>
                  </m:oMath>
                </a14:m>
                <a:endParaRPr lang="en-US" b="1" dirty="0">
                  <a:latin typeface="+mj-lt"/>
                </a:endParaRPr>
              </a:p>
              <a:p>
                <a:pPr marL="0" indent="0">
                  <a:buNone/>
                </a:pPr>
                <a:r>
                  <a:rPr lang="en-US" b="1" i="0" dirty="0">
                    <a:latin typeface="+mj-lt"/>
                  </a:rPr>
                  <a:t>Update complexity: </a:t>
                </a:r>
                <a14:m>
                  <m:oMath xmlns:m="http://schemas.openxmlformats.org/officeDocument/2006/math">
                    <m:r>
                      <a:rPr lang="en-US" b="1" i="1">
                        <a:latin typeface="Cambria Math" panose="02040503050406030204" pitchFamily="18" charset="0"/>
                      </a:rPr>
                      <m:t>𝑶</m:t>
                    </m:r>
                    <m:r>
                      <a:rPr lang="en-US" b="1" i="1">
                        <a:latin typeface="Cambria Math" panose="02040503050406030204" pitchFamily="18" charset="0"/>
                      </a:rPr>
                      <m:t>(</m:t>
                    </m:r>
                    <m:r>
                      <a:rPr lang="en-US" b="1" i="1">
                        <a:latin typeface="Cambria Math" panose="02040503050406030204" pitchFamily="18" charset="0"/>
                      </a:rPr>
                      <m:t>𝑾</m:t>
                    </m:r>
                    <m:r>
                      <a:rPr lang="en-US" b="1" i="1">
                        <a:latin typeface="Cambria Math" panose="02040503050406030204" pitchFamily="18" charset="0"/>
                      </a:rPr>
                      <m:t>)</m:t>
                    </m:r>
                  </m:oMath>
                </a14:m>
                <a:endParaRPr lang="en-US" b="1" i="0" dirty="0">
                  <a:latin typeface="+mj-lt"/>
                </a:endParaRPr>
              </a:p>
              <a:p>
                <a:pPr marL="0" indent="0" algn="l">
                  <a:buNone/>
                </a:pPr>
                <a:endParaRPr lang="en-US" dirty="0">
                  <a:latin typeface="+mj-lt"/>
                </a:endParaRPr>
              </a:p>
              <a:p>
                <a:pPr marL="0" indent="0" algn="l">
                  <a:buNone/>
                </a:pPr>
                <a:endParaRPr lang="en-US" dirty="0">
                  <a:latin typeface="+mj-lt"/>
                </a:endParaRPr>
              </a:p>
              <a:p>
                <a:pPr marL="0" indent="0" algn="l">
                  <a:buNone/>
                </a:pPr>
                <a:r>
                  <a:rPr lang="en-US" dirty="0">
                    <a:latin typeface="+mj-lt"/>
                  </a:rPr>
                  <a:t>Where</a:t>
                </a:r>
              </a:p>
              <a:p>
                <a:pPr marL="0" indent="0" algn="l">
                  <a:buNone/>
                </a:pPr>
                <a:r>
                  <a:rPr lang="en-US" dirty="0">
                    <a:latin typeface="+mj-lt"/>
                  </a:rPr>
                  <a:t> is the number of prefixes</a:t>
                </a:r>
              </a:p>
              <a:p>
                <a:pPr marL="0" indent="0" algn="l">
                  <a:buNone/>
                </a:pPr>
                <a14:m>
                  <m:oMathPara xmlns:m="http://schemas.openxmlformats.org/officeDocument/2006/math">
                    <m:oMathParaPr>
                      <m:jc m:val="left"/>
                    </m:oMathParaPr>
                    <m:oMath xmlns:m="http://schemas.openxmlformats.org/officeDocument/2006/math">
                      <m:r>
                        <a:rPr lang="en-US" b="1" i="0">
                          <a:latin typeface="Cambria Math" panose="02040503050406030204" pitchFamily="18" charset="0"/>
                        </a:rPr>
                        <m:t>𝐰𝐡𝐞𝐫𝐞</m:t>
                      </m:r>
                    </m:oMath>
                  </m:oMathPara>
                </a14:m>
                <a:endParaRPr lang="en-US" b="1" dirty="0">
                  <a:latin typeface="+mj-lt"/>
                </a:endParaRPr>
              </a:p>
              <a:p>
                <a:pPr marL="0" indent="0" algn="l">
                  <a:buNone/>
                </a:pPr>
                <a14:m>
                  <m:oMathPara xmlns:m="http://schemas.openxmlformats.org/officeDocument/2006/math">
                    <m:oMathParaPr>
                      <m:jc m:val="left"/>
                    </m:oMathParaPr>
                    <m:oMath xmlns:m="http://schemas.openxmlformats.org/officeDocument/2006/math">
                      <m:r>
                        <a:rPr lang="en-US" b="1" i="0">
                          <a:latin typeface="Cambria Math" panose="02040503050406030204" pitchFamily="18" charset="0"/>
                        </a:rPr>
                        <m:t>𝐍</m:t>
                      </m:r>
                      <m:r>
                        <a:rPr lang="en-US" b="1" i="0">
                          <a:latin typeface="Cambria Math" panose="02040503050406030204" pitchFamily="18" charset="0"/>
                        </a:rPr>
                        <m:t>: </m:t>
                      </m:r>
                      <m:r>
                        <m:rPr>
                          <m:sty m:val="p"/>
                        </m:rPr>
                        <a:rPr lang="en-US" i="0">
                          <a:latin typeface="Cambria Math" panose="02040503050406030204" pitchFamily="18" charset="0"/>
                        </a:rPr>
                        <m:t>number</m:t>
                      </m:r>
                      <m:r>
                        <a:rPr lang="en-US" i="0">
                          <a:latin typeface="Cambria Math" panose="02040503050406030204" pitchFamily="18" charset="0"/>
                        </a:rPr>
                        <m:t> </m:t>
                      </m:r>
                      <m:r>
                        <m:rPr>
                          <m:sty m:val="p"/>
                        </m:rPr>
                        <a:rPr lang="en-US" i="0">
                          <a:latin typeface="Cambria Math" panose="02040503050406030204" pitchFamily="18" charset="0"/>
                        </a:rPr>
                        <m:t>of</m:t>
                      </m:r>
                      <m:r>
                        <a:rPr lang="en-US" i="0">
                          <a:latin typeface="Cambria Math" panose="02040503050406030204" pitchFamily="18" charset="0"/>
                        </a:rPr>
                        <m:t> </m:t>
                      </m:r>
                      <m:r>
                        <m:rPr>
                          <m:sty m:val="p"/>
                        </m:rPr>
                        <a:rPr lang="en-US" i="0">
                          <a:latin typeface="Cambria Math" panose="02040503050406030204" pitchFamily="18" charset="0"/>
                        </a:rPr>
                        <m:t>prefixes</m:t>
                      </m:r>
                    </m:oMath>
                  </m:oMathPara>
                </a14:m>
                <a:endParaRPr lang="en-US" dirty="0">
                  <a:latin typeface="+mj-lt"/>
                </a:endParaRPr>
              </a:p>
              <a:p>
                <a:pPr marL="0" indent="0" algn="l">
                  <a:buNone/>
                </a:pPr>
                <a14:m>
                  <m:oMathPara xmlns:m="http://schemas.openxmlformats.org/officeDocument/2006/math">
                    <m:oMathParaPr>
                      <m:jc m:val="left"/>
                    </m:oMathParaPr>
                    <m:oMath xmlns:m="http://schemas.openxmlformats.org/officeDocument/2006/math">
                      <m:r>
                        <m:rPr>
                          <m:sty m:val="p"/>
                        </m:rPr>
                        <a:rPr lang="en-US" i="0">
                          <a:latin typeface="Cambria Math" panose="02040503050406030204" pitchFamily="18" charset="0"/>
                        </a:rPr>
                        <m:t>A</m:t>
                      </m:r>
                      <m:r>
                        <a:rPr lang="en-US" i="0">
                          <a:latin typeface="Cambria Math" panose="02040503050406030204" pitchFamily="18" charset="0"/>
                        </a:rPr>
                        <m:t> </m:t>
                      </m:r>
                      <m:r>
                        <m:rPr>
                          <m:sty m:val="p"/>
                        </m:rPr>
                        <a:rPr lang="en-US" i="0">
                          <a:latin typeface="Cambria Math" panose="02040503050406030204" pitchFamily="18" charset="0"/>
                        </a:rPr>
                        <m:t>lookup</m:t>
                      </m:r>
                      <m:r>
                        <a:rPr lang="en-US" i="0">
                          <a:latin typeface="Cambria Math" panose="02040503050406030204" pitchFamily="18" charset="0"/>
                        </a:rPr>
                        <m:t> </m:t>
                      </m:r>
                      <m:r>
                        <m:rPr>
                          <m:sty m:val="p"/>
                        </m:rPr>
                        <a:rPr lang="en-US" i="0">
                          <a:latin typeface="Cambria Math" panose="02040503050406030204" pitchFamily="18" charset="0"/>
                        </a:rPr>
                        <m:t>by</m:t>
                      </m:r>
                      <m:r>
                        <a:rPr lang="en-US" i="0">
                          <a:latin typeface="Cambria Math" panose="02040503050406030204" pitchFamily="18" charset="0"/>
                        </a:rPr>
                        <m:t> </m:t>
                      </m:r>
                      <m:r>
                        <m:rPr>
                          <m:sty m:val="p"/>
                        </m:rPr>
                        <a:rPr lang="en-US" i="0">
                          <a:latin typeface="Cambria Math" panose="02040503050406030204" pitchFamily="18" charset="0"/>
                        </a:rPr>
                        <m:t>linear</m:t>
                      </m:r>
                      <m:r>
                        <a:rPr lang="en-US" i="0">
                          <a:latin typeface="Cambria Math" panose="02040503050406030204" pitchFamily="18" charset="0"/>
                        </a:rPr>
                        <m:t> </m:t>
                      </m:r>
                      <m:r>
                        <m:rPr>
                          <m:sty m:val="p"/>
                        </m:rPr>
                        <a:rPr lang="en-US" i="0">
                          <a:latin typeface="Cambria Math" panose="02040503050406030204" pitchFamily="18" charset="0"/>
                        </a:rPr>
                        <m:t>search</m:t>
                      </m:r>
                      <m:r>
                        <a:rPr lang="en-US" i="0">
                          <a:latin typeface="Cambria Math" panose="02040503050406030204" pitchFamily="18" charset="0"/>
                        </a:rPr>
                        <m:t> </m:t>
                      </m:r>
                      <m:r>
                        <m:rPr>
                          <m:sty m:val="p"/>
                        </m:rPr>
                        <a:rPr lang="en-US" i="0">
                          <a:latin typeface="Cambria Math" panose="02040503050406030204" pitchFamily="18" charset="0"/>
                        </a:rPr>
                        <m:t>would</m:t>
                      </m:r>
                      <m:r>
                        <a:rPr lang="en-US" i="0">
                          <a:latin typeface="Cambria Math" panose="02040503050406030204" pitchFamily="18" charset="0"/>
                        </a:rPr>
                        <m:t> </m:t>
                      </m:r>
                      <m:r>
                        <m:rPr>
                          <m:sty m:val="p"/>
                        </m:rPr>
                        <a:rPr lang="en-US" i="0">
                          <a:latin typeface="Cambria Math" panose="02040503050406030204" pitchFamily="18" charset="0"/>
                        </a:rPr>
                        <m:t>have</m:t>
                      </m:r>
                      <m:r>
                        <a:rPr lang="en-US" i="0">
                          <a:latin typeface="Cambria Math" panose="02040503050406030204" pitchFamily="18" charset="0"/>
                        </a:rPr>
                        <m:t> </m:t>
                      </m:r>
                      <m:r>
                        <m:rPr>
                          <m:sty m:val="p"/>
                        </m:rPr>
                        <a:rPr lang="en-US" i="0">
                          <a:latin typeface="Cambria Math" panose="02040503050406030204" pitchFamily="18" charset="0"/>
                        </a:rPr>
                        <m:t>complexity</m:t>
                      </m:r>
                      <m:r>
                        <a:rPr lang="en-US" i="0">
                          <a:latin typeface="Cambria Math" panose="02040503050406030204" pitchFamily="18" charset="0"/>
                        </a:rPr>
                        <m:t>: </m:t>
                      </m:r>
                      <m:r>
                        <m:rPr>
                          <m:sty m:val="p"/>
                        </m:rPr>
                        <a:rPr lang="en-US" i="0">
                          <a:latin typeface="Cambria Math" panose="02040503050406030204" pitchFamily="18" charset="0"/>
                        </a:rPr>
                        <m:t>O</m:t>
                      </m:r>
                      <m:r>
                        <a:rPr lang="en-US" i="0">
                          <a:latin typeface="Cambria Math" panose="02040503050406030204" pitchFamily="18" charset="0"/>
                        </a:rPr>
                        <m:t>(</m:t>
                      </m:r>
                      <m:r>
                        <m:rPr>
                          <m:sty m:val="p"/>
                        </m:rPr>
                        <a:rPr lang="en-US" i="0">
                          <a:latin typeface="Cambria Math" panose="02040503050406030204" pitchFamily="18" charset="0"/>
                        </a:rPr>
                        <m:t>N</m:t>
                      </m:r>
                      <m:r>
                        <a:rPr lang="en-US" b="0" i="0" smtClean="0">
                          <a:latin typeface="Cambria Math" panose="02040503050406030204" pitchFamily="18" charset="0"/>
                        </a:rPr>
                        <m:t>)</m:t>
                      </m:r>
                      <m:r>
                        <a:rPr lang="en-US" b="1" i="0">
                          <a:latin typeface="Cambria Math" panose="02040503050406030204" pitchFamily="18" charset="0"/>
                        </a:rPr>
                        <m:t>𝐖</m:t>
                      </m:r>
                      <m:r>
                        <a:rPr lang="en-US" b="1" i="0">
                          <a:latin typeface="Cambria Math" panose="02040503050406030204" pitchFamily="18" charset="0"/>
                        </a:rPr>
                        <m:t>: </m:t>
                      </m:r>
                      <m:r>
                        <m:rPr>
                          <m:sty m:val="p"/>
                        </m:rPr>
                        <a:rPr lang="en-US" i="0">
                          <a:latin typeface="Cambria Math" panose="02040503050406030204" pitchFamily="18" charset="0"/>
                        </a:rPr>
                        <m:t>maximum</m:t>
                      </m:r>
                      <m:r>
                        <a:rPr lang="en-US" i="0">
                          <a:latin typeface="Cambria Math" panose="02040503050406030204" pitchFamily="18" charset="0"/>
                        </a:rPr>
                        <m:t> </m:t>
                      </m:r>
                      <m:r>
                        <m:rPr>
                          <m:sty m:val="p"/>
                        </m:rPr>
                        <a:rPr lang="en-US" i="0">
                          <a:latin typeface="Cambria Math" panose="02040503050406030204" pitchFamily="18" charset="0"/>
                        </a:rPr>
                        <m:t>length</m:t>
                      </m:r>
                      <m:r>
                        <a:rPr lang="en-US" i="0">
                          <a:latin typeface="Cambria Math" panose="02040503050406030204" pitchFamily="18" charset="0"/>
                        </a:rPr>
                        <m:t> (</m:t>
                      </m:r>
                      <m:r>
                        <m:rPr>
                          <m:sty m:val="p"/>
                        </m:rPr>
                        <a:rPr lang="en-US" i="0">
                          <a:latin typeface="Cambria Math" panose="02040503050406030204" pitchFamily="18" charset="0"/>
                        </a:rPr>
                        <m:t>in</m:t>
                      </m:r>
                      <m:r>
                        <a:rPr lang="en-US" i="0">
                          <a:latin typeface="Cambria Math" panose="02040503050406030204" pitchFamily="18" charset="0"/>
                        </a:rPr>
                        <m:t> </m:t>
                      </m:r>
                      <m:r>
                        <m:rPr>
                          <m:sty m:val="p"/>
                        </m:rPr>
                        <a:rPr lang="en-US" i="0">
                          <a:latin typeface="Cambria Math" panose="02040503050406030204" pitchFamily="18" charset="0"/>
                        </a:rPr>
                        <m:t>bit</m:t>
                      </m:r>
                      <m:r>
                        <a:rPr lang="en-US" i="0">
                          <a:latin typeface="Cambria Math" panose="02040503050406030204" pitchFamily="18" charset="0"/>
                        </a:rPr>
                        <m:t>) </m:t>
                      </m:r>
                      <m:r>
                        <m:rPr>
                          <m:sty m:val="p"/>
                        </m:rPr>
                        <a:rPr lang="en-US" i="0">
                          <a:latin typeface="Cambria Math" panose="02040503050406030204" pitchFamily="18" charset="0"/>
                        </a:rPr>
                        <m:t>of</m:t>
                      </m:r>
                      <m:r>
                        <a:rPr lang="en-US" i="0">
                          <a:latin typeface="Cambria Math" panose="02040503050406030204" pitchFamily="18" charset="0"/>
                        </a:rPr>
                        <m:t> </m:t>
                      </m:r>
                      <m:r>
                        <m:rPr>
                          <m:sty m:val="p"/>
                        </m:rPr>
                        <a:rPr lang="en-US" i="0">
                          <a:latin typeface="Cambria Math" panose="02040503050406030204" pitchFamily="18" charset="0"/>
                        </a:rPr>
                        <m:t>the</m:t>
                      </m:r>
                      <m:r>
                        <a:rPr lang="en-US" i="0">
                          <a:latin typeface="Cambria Math" panose="02040503050406030204" pitchFamily="18" charset="0"/>
                        </a:rPr>
                        <m:t> </m:t>
                      </m:r>
                      <m:r>
                        <m:rPr>
                          <m:sty m:val="p"/>
                        </m:rPr>
                        <a:rPr lang="en-US" i="0">
                          <a:latin typeface="Cambria Math" panose="02040503050406030204" pitchFamily="18" charset="0"/>
                        </a:rPr>
                        <m:t>prefix</m:t>
                      </m:r>
                    </m:oMath>
                  </m:oMathPara>
                </a14:m>
                <a:endParaRPr lang="en-US" dirty="0">
                  <a:latin typeface="+mj-lt"/>
                </a:endParaRPr>
              </a:p>
              <a:p>
                <a:pPr marL="0" indent="0" algn="l">
                  <a:buNone/>
                </a:pPr>
                <a:endParaRPr lang="en-US" dirty="0">
                  <a:latin typeface="+mj-lt"/>
                </a:endParaRPr>
              </a:p>
            </p:txBody>
          </p:sp>
        </mc:Choice>
        <mc:Fallback xmlns="">
          <p:sp>
            <p:nvSpPr>
              <p:cNvPr id="43" name="Content Placeholder 2">
                <a:extLst>
                  <a:ext uri="{FF2B5EF4-FFF2-40B4-BE49-F238E27FC236}">
                    <a16:creationId xmlns:a16="http://schemas.microsoft.com/office/drawing/2014/main" id="{31656F22-6368-45CC-B01D-77224390CFF4}"/>
                  </a:ext>
                </a:extLst>
              </p:cNvPr>
              <p:cNvSpPr>
                <a:spLocks noGrp="1" noRot="1" noChangeAspect="1" noMove="1" noResize="1" noEditPoints="1" noAdjustHandles="1" noChangeArrowheads="1" noChangeShapeType="1" noTextEdit="1"/>
              </p:cNvSpPr>
              <p:nvPr>
                <p:ph idx="1"/>
              </p:nvPr>
            </p:nvSpPr>
            <p:spPr>
              <a:xfrm>
                <a:off x="4750463" y="1942305"/>
                <a:ext cx="7657277" cy="3695701"/>
              </a:xfrm>
              <a:blipFill>
                <a:blip r:embed="rId2"/>
                <a:stretch>
                  <a:fillRect l="-80" t="-165"/>
                </a:stretch>
              </a:blipFill>
            </p:spPr>
            <p:txBody>
              <a:bodyPr/>
              <a:lstStyle/>
              <a:p>
                <a:r>
                  <a:rPr lang="en-US">
                    <a:noFill/>
                  </a:rPr>
                  <a:t> </a:t>
                </a:r>
              </a:p>
            </p:txBody>
          </p:sp>
        </mc:Fallback>
      </mc:AlternateContent>
      <p:pic>
        <p:nvPicPr>
          <p:cNvPr id="38" name="Picture 2" descr="Polytechnic University of Milan - Wikipedia">
            <a:extLst>
              <a:ext uri="{FF2B5EF4-FFF2-40B4-BE49-F238E27FC236}">
                <a16:creationId xmlns:a16="http://schemas.microsoft.com/office/drawing/2014/main" id="{AAAEA0E3-FBA4-43D2-9348-549BEBA5992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09358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3B7A84C-4865-4469-B3E1-EC841F48C1B0}"/>
              </a:ext>
            </a:extLst>
          </p:cNvPr>
          <p:cNvSpPr>
            <a:spLocks noGrp="1"/>
          </p:cNvSpPr>
          <p:nvPr>
            <p:ph type="sldNum" sz="quarter" idx="12"/>
          </p:nvPr>
        </p:nvSpPr>
        <p:spPr/>
        <p:txBody>
          <a:bodyPr/>
          <a:lstStyle/>
          <a:p>
            <a:fld id="{41FFC03C-BCFE-45E2-9D22-46EDA84001FB}" type="slidenum">
              <a:rPr lang="en-US" smtClean="0"/>
              <a:t>11</a:t>
            </a:fld>
            <a:endParaRPr lang="en-US"/>
          </a:p>
        </p:txBody>
      </p:sp>
      <p:sp>
        <p:nvSpPr>
          <p:cNvPr id="42" name="Title 1">
            <a:extLst>
              <a:ext uri="{FF2B5EF4-FFF2-40B4-BE49-F238E27FC236}">
                <a16:creationId xmlns:a16="http://schemas.microsoft.com/office/drawing/2014/main" id="{3C068940-CCF7-4CF6-917B-60AFC53A9BE1}"/>
              </a:ext>
            </a:extLst>
          </p:cNvPr>
          <p:cNvSpPr txBox="1">
            <a:spLocks/>
          </p:cNvSpPr>
          <p:nvPr/>
        </p:nvSpPr>
        <p:spPr>
          <a:xfrm>
            <a:off x="145256" y="2578363"/>
            <a:ext cx="4582785" cy="111707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Binary </a:t>
            </a:r>
            <a:r>
              <a:rPr lang="en-US" sz="4000" err="1"/>
              <a:t>trie</a:t>
            </a:r>
            <a:endParaRPr lang="en-US" sz="4000"/>
          </a:p>
          <a:p>
            <a:pPr algn="ctr"/>
            <a:r>
              <a:rPr lang="en-US" sz="4000"/>
              <a:t>complexity</a:t>
            </a:r>
          </a:p>
        </p:txBody>
      </p:sp>
      <mc:AlternateContent xmlns:mc="http://schemas.openxmlformats.org/markup-compatibility/2006">
        <mc:Choice xmlns:a14="http://schemas.microsoft.com/office/drawing/2010/main" Requires="a14">
          <p:sp>
            <p:nvSpPr>
              <p:cNvPr id="43" name="Content Placeholder 2">
                <a:extLst>
                  <a:ext uri="{FF2B5EF4-FFF2-40B4-BE49-F238E27FC236}">
                    <a16:creationId xmlns:a16="http://schemas.microsoft.com/office/drawing/2014/main" id="{31656F22-6368-45CC-B01D-77224390CFF4}"/>
                  </a:ext>
                </a:extLst>
              </p:cNvPr>
              <p:cNvSpPr>
                <a:spLocks noGrp="1"/>
              </p:cNvSpPr>
              <p:nvPr>
                <p:ph idx="1"/>
              </p:nvPr>
            </p:nvSpPr>
            <p:spPr>
              <a:xfrm>
                <a:off x="4750463" y="1942305"/>
                <a:ext cx="7657277" cy="3695701"/>
              </a:xfrm>
            </p:spPr>
            <p:txBody>
              <a:bodyPr anchor="t">
                <a:normAutofit fontScale="55000" lnSpcReduction="20000"/>
              </a:bodyPr>
              <a:lstStyle/>
              <a:p>
                <a:pPr marL="0" indent="0">
                  <a:buNone/>
                </a:pPr>
                <a:r>
                  <a:rPr lang="en-US" b="1">
                    <a:latin typeface="+mj-lt"/>
                  </a:rPr>
                  <a:t>Performance</a:t>
                </a:r>
              </a:p>
              <a:p>
                <a:pPr marL="0" indent="0">
                  <a:buNone/>
                </a:pPr>
                <a:r>
                  <a:rPr lang="en-US" b="1" i="0">
                    <a:latin typeface="+mj-lt"/>
                  </a:rPr>
                  <a:t>Lookup complexity</a:t>
                </a:r>
                <a:r>
                  <a:rPr lang="en-US" b="1">
                    <a:latin typeface="+mj-lt"/>
                  </a:rPr>
                  <a:t>: </a:t>
                </a:r>
                <a14:m>
                  <m:oMath xmlns:m="http://schemas.openxmlformats.org/officeDocument/2006/math">
                    <m:r>
                      <a:rPr lang="en-US" b="1" i="1" smtClean="0">
                        <a:latin typeface="Cambria Math" panose="02040503050406030204" pitchFamily="18" charset="0"/>
                      </a:rPr>
                      <m:t>𝑶</m:t>
                    </m:r>
                    <m:r>
                      <a:rPr lang="en-US" b="1" i="1" smtClean="0">
                        <a:latin typeface="Cambria Math" panose="02040503050406030204" pitchFamily="18" charset="0"/>
                      </a:rPr>
                      <m:t>(</m:t>
                    </m:r>
                    <m:r>
                      <a:rPr lang="en-US" b="1" i="1" smtClean="0">
                        <a:latin typeface="Cambria Math" panose="02040503050406030204" pitchFamily="18" charset="0"/>
                      </a:rPr>
                      <m:t>𝑾</m:t>
                    </m:r>
                    <m:r>
                      <a:rPr lang="en-US" b="1" i="1" smtClean="0">
                        <a:latin typeface="Cambria Math" panose="02040503050406030204" pitchFamily="18" charset="0"/>
                      </a:rPr>
                      <m:t>)</m:t>
                    </m:r>
                  </m:oMath>
                </a14:m>
                <a:endParaRPr lang="en-US" b="1">
                  <a:latin typeface="+mj-lt"/>
                </a:endParaRPr>
              </a:p>
              <a:p>
                <a:pPr marL="0" indent="0">
                  <a:buNone/>
                </a:pPr>
                <a:r>
                  <a:rPr lang="en-US" b="1" i="0">
                    <a:latin typeface="+mj-lt"/>
                  </a:rPr>
                  <a:t>Update complexity: </a:t>
                </a:r>
                <a14:m>
                  <m:oMath xmlns:m="http://schemas.openxmlformats.org/officeDocument/2006/math">
                    <m:r>
                      <a:rPr lang="en-US" b="1" i="1">
                        <a:latin typeface="Cambria Math" panose="02040503050406030204" pitchFamily="18" charset="0"/>
                      </a:rPr>
                      <m:t>𝑶</m:t>
                    </m:r>
                    <m:r>
                      <a:rPr lang="en-US" b="1" i="1">
                        <a:latin typeface="Cambria Math" panose="02040503050406030204" pitchFamily="18" charset="0"/>
                      </a:rPr>
                      <m:t>(</m:t>
                    </m:r>
                    <m:r>
                      <a:rPr lang="en-US" b="1" i="1">
                        <a:latin typeface="Cambria Math" panose="02040503050406030204" pitchFamily="18" charset="0"/>
                      </a:rPr>
                      <m:t>𝑾</m:t>
                    </m:r>
                    <m:r>
                      <a:rPr lang="en-US" b="1" i="1">
                        <a:latin typeface="Cambria Math" panose="02040503050406030204" pitchFamily="18" charset="0"/>
                      </a:rPr>
                      <m:t>)</m:t>
                    </m:r>
                  </m:oMath>
                </a14:m>
                <a:endParaRPr lang="en-US" b="1" i="0">
                  <a:latin typeface="+mj-lt"/>
                </a:endParaRPr>
              </a:p>
              <a:p>
                <a:pPr marL="0" indent="0" algn="l">
                  <a:buNone/>
                </a:pPr>
                <a:endParaRPr lang="en-US">
                  <a:latin typeface="+mj-lt"/>
                </a:endParaRPr>
              </a:p>
              <a:p>
                <a:pPr marL="0" indent="0" algn="l">
                  <a:buNone/>
                </a:pPr>
                <a:endParaRPr lang="en-US">
                  <a:latin typeface="+mj-lt"/>
                </a:endParaRPr>
              </a:p>
              <a:p>
                <a:pPr marL="0" indent="0" algn="l">
                  <a:buNone/>
                </a:pPr>
                <a:r>
                  <a:rPr lang="en-US">
                    <a:latin typeface="+mj-lt"/>
                  </a:rPr>
                  <a:t>Where</a:t>
                </a:r>
              </a:p>
              <a:p>
                <a:pPr marL="0" indent="0" algn="l">
                  <a:buNone/>
                </a:pPr>
                <a:r>
                  <a:rPr lang="en-US">
                    <a:latin typeface="+mj-lt"/>
                  </a:rPr>
                  <a:t> is the number of prefixes</a:t>
                </a:r>
              </a:p>
              <a:p>
                <a:pPr marL="0" indent="0" algn="l">
                  <a:buNone/>
                </a:pPr>
                <a14:m>
                  <m:oMathPara xmlns:m="http://schemas.openxmlformats.org/officeDocument/2006/math">
                    <m:oMathParaPr>
                      <m:jc m:val="left"/>
                    </m:oMathParaPr>
                    <m:oMath xmlns:m="http://schemas.openxmlformats.org/officeDocument/2006/math">
                      <m:r>
                        <a:rPr lang="en-US" b="1" i="0">
                          <a:latin typeface="Cambria Math" panose="02040503050406030204" pitchFamily="18" charset="0"/>
                        </a:rPr>
                        <m:t>𝐰𝐡𝐞𝐫𝐞</m:t>
                      </m:r>
                    </m:oMath>
                  </m:oMathPara>
                </a14:m>
                <a:endParaRPr lang="en-US" b="1">
                  <a:latin typeface="+mj-lt"/>
                </a:endParaRPr>
              </a:p>
              <a:p>
                <a:pPr marL="0" indent="0" algn="l">
                  <a:buNone/>
                </a:pPr>
                <a14:m>
                  <m:oMathPara xmlns:m="http://schemas.openxmlformats.org/officeDocument/2006/math">
                    <m:oMathParaPr>
                      <m:jc m:val="left"/>
                    </m:oMathParaPr>
                    <m:oMath xmlns:m="http://schemas.openxmlformats.org/officeDocument/2006/math">
                      <m:r>
                        <a:rPr lang="en-US" b="1" i="0">
                          <a:latin typeface="Cambria Math" panose="02040503050406030204" pitchFamily="18" charset="0"/>
                        </a:rPr>
                        <m:t>𝐍</m:t>
                      </m:r>
                      <m:r>
                        <a:rPr lang="en-US" b="1" i="0">
                          <a:latin typeface="Cambria Math" panose="02040503050406030204" pitchFamily="18" charset="0"/>
                        </a:rPr>
                        <m:t>: </m:t>
                      </m:r>
                      <m:r>
                        <m:rPr>
                          <m:sty m:val="p"/>
                        </m:rPr>
                        <a:rPr lang="en-US" i="0">
                          <a:latin typeface="Cambria Math" panose="02040503050406030204" pitchFamily="18" charset="0"/>
                        </a:rPr>
                        <m:t>number</m:t>
                      </m:r>
                      <m:r>
                        <a:rPr lang="en-US" i="0">
                          <a:latin typeface="Cambria Math" panose="02040503050406030204" pitchFamily="18" charset="0"/>
                        </a:rPr>
                        <m:t> </m:t>
                      </m:r>
                      <m:r>
                        <m:rPr>
                          <m:sty m:val="p"/>
                        </m:rPr>
                        <a:rPr lang="en-US" i="0">
                          <a:latin typeface="Cambria Math" panose="02040503050406030204" pitchFamily="18" charset="0"/>
                        </a:rPr>
                        <m:t>of</m:t>
                      </m:r>
                      <m:r>
                        <a:rPr lang="en-US" i="0">
                          <a:latin typeface="Cambria Math" panose="02040503050406030204" pitchFamily="18" charset="0"/>
                        </a:rPr>
                        <m:t> </m:t>
                      </m:r>
                      <m:r>
                        <m:rPr>
                          <m:sty m:val="p"/>
                        </m:rPr>
                        <a:rPr lang="en-US" i="0">
                          <a:latin typeface="Cambria Math" panose="02040503050406030204" pitchFamily="18" charset="0"/>
                        </a:rPr>
                        <m:t>prefixes</m:t>
                      </m:r>
                    </m:oMath>
                  </m:oMathPara>
                </a14:m>
                <a:endParaRPr lang="en-US">
                  <a:latin typeface="+mj-lt"/>
                </a:endParaRPr>
              </a:p>
              <a:p>
                <a:pPr marL="0" indent="0" algn="l">
                  <a:buNone/>
                </a:pPr>
                <a14:m>
                  <m:oMathPara xmlns:m="http://schemas.openxmlformats.org/officeDocument/2006/math">
                    <m:oMathParaPr>
                      <m:jc m:val="left"/>
                    </m:oMathParaPr>
                    <m:oMath xmlns:m="http://schemas.openxmlformats.org/officeDocument/2006/math">
                      <m:r>
                        <m:rPr>
                          <m:sty m:val="p"/>
                        </m:rPr>
                        <a:rPr lang="en-US" i="0">
                          <a:latin typeface="Cambria Math" panose="02040503050406030204" pitchFamily="18" charset="0"/>
                        </a:rPr>
                        <m:t>A</m:t>
                      </m:r>
                      <m:r>
                        <a:rPr lang="en-US" i="0">
                          <a:latin typeface="Cambria Math" panose="02040503050406030204" pitchFamily="18" charset="0"/>
                        </a:rPr>
                        <m:t> </m:t>
                      </m:r>
                      <m:r>
                        <m:rPr>
                          <m:sty m:val="p"/>
                        </m:rPr>
                        <a:rPr lang="en-US" i="0">
                          <a:latin typeface="Cambria Math" panose="02040503050406030204" pitchFamily="18" charset="0"/>
                        </a:rPr>
                        <m:t>lookup</m:t>
                      </m:r>
                      <m:r>
                        <a:rPr lang="en-US" i="0">
                          <a:latin typeface="Cambria Math" panose="02040503050406030204" pitchFamily="18" charset="0"/>
                        </a:rPr>
                        <m:t> </m:t>
                      </m:r>
                      <m:r>
                        <m:rPr>
                          <m:sty m:val="p"/>
                        </m:rPr>
                        <a:rPr lang="en-US" i="0">
                          <a:latin typeface="Cambria Math" panose="02040503050406030204" pitchFamily="18" charset="0"/>
                        </a:rPr>
                        <m:t>by</m:t>
                      </m:r>
                      <m:r>
                        <a:rPr lang="en-US" i="0">
                          <a:latin typeface="Cambria Math" panose="02040503050406030204" pitchFamily="18" charset="0"/>
                        </a:rPr>
                        <m:t> </m:t>
                      </m:r>
                      <m:r>
                        <m:rPr>
                          <m:sty m:val="p"/>
                        </m:rPr>
                        <a:rPr lang="en-US" i="0">
                          <a:latin typeface="Cambria Math" panose="02040503050406030204" pitchFamily="18" charset="0"/>
                        </a:rPr>
                        <m:t>linear</m:t>
                      </m:r>
                      <m:r>
                        <a:rPr lang="en-US" i="0">
                          <a:latin typeface="Cambria Math" panose="02040503050406030204" pitchFamily="18" charset="0"/>
                        </a:rPr>
                        <m:t> </m:t>
                      </m:r>
                      <m:r>
                        <m:rPr>
                          <m:sty m:val="p"/>
                        </m:rPr>
                        <a:rPr lang="en-US" i="0">
                          <a:latin typeface="Cambria Math" panose="02040503050406030204" pitchFamily="18" charset="0"/>
                        </a:rPr>
                        <m:t>search</m:t>
                      </m:r>
                      <m:r>
                        <a:rPr lang="en-US" i="0">
                          <a:latin typeface="Cambria Math" panose="02040503050406030204" pitchFamily="18" charset="0"/>
                        </a:rPr>
                        <m:t> </m:t>
                      </m:r>
                      <m:r>
                        <m:rPr>
                          <m:sty m:val="p"/>
                        </m:rPr>
                        <a:rPr lang="en-US" i="0">
                          <a:latin typeface="Cambria Math" panose="02040503050406030204" pitchFamily="18" charset="0"/>
                        </a:rPr>
                        <m:t>would</m:t>
                      </m:r>
                      <m:r>
                        <a:rPr lang="en-US" i="0">
                          <a:latin typeface="Cambria Math" panose="02040503050406030204" pitchFamily="18" charset="0"/>
                        </a:rPr>
                        <m:t> </m:t>
                      </m:r>
                      <m:r>
                        <m:rPr>
                          <m:sty m:val="p"/>
                        </m:rPr>
                        <a:rPr lang="en-US" i="0">
                          <a:latin typeface="Cambria Math" panose="02040503050406030204" pitchFamily="18" charset="0"/>
                        </a:rPr>
                        <m:t>have</m:t>
                      </m:r>
                      <m:r>
                        <a:rPr lang="en-US" i="0">
                          <a:latin typeface="Cambria Math" panose="02040503050406030204" pitchFamily="18" charset="0"/>
                        </a:rPr>
                        <m:t> </m:t>
                      </m:r>
                      <m:r>
                        <m:rPr>
                          <m:sty m:val="p"/>
                        </m:rPr>
                        <a:rPr lang="en-US" i="0">
                          <a:latin typeface="Cambria Math" panose="02040503050406030204" pitchFamily="18" charset="0"/>
                        </a:rPr>
                        <m:t>complexity</m:t>
                      </m:r>
                      <m:r>
                        <a:rPr lang="en-US" i="0">
                          <a:latin typeface="Cambria Math" panose="02040503050406030204" pitchFamily="18" charset="0"/>
                        </a:rPr>
                        <m:t>: </m:t>
                      </m:r>
                      <m:r>
                        <m:rPr>
                          <m:sty m:val="p"/>
                        </m:rPr>
                        <a:rPr lang="en-US" i="0">
                          <a:latin typeface="Cambria Math" panose="02040503050406030204" pitchFamily="18" charset="0"/>
                        </a:rPr>
                        <m:t>O</m:t>
                      </m:r>
                      <m:r>
                        <a:rPr lang="en-US" i="0">
                          <a:latin typeface="Cambria Math" panose="02040503050406030204" pitchFamily="18" charset="0"/>
                        </a:rPr>
                        <m:t>(</m:t>
                      </m:r>
                      <m:r>
                        <m:rPr>
                          <m:sty m:val="p"/>
                        </m:rPr>
                        <a:rPr lang="en-US" i="0">
                          <a:latin typeface="Cambria Math" panose="02040503050406030204" pitchFamily="18" charset="0"/>
                        </a:rPr>
                        <m:t>N</m:t>
                      </m:r>
                      <m:r>
                        <a:rPr lang="en-US" b="0" i="0" smtClean="0">
                          <a:latin typeface="Cambria Math" panose="02040503050406030204" pitchFamily="18" charset="0"/>
                        </a:rPr>
                        <m:t>)</m:t>
                      </m:r>
                      <m:r>
                        <a:rPr lang="en-US" b="1" i="0">
                          <a:latin typeface="Cambria Math" panose="02040503050406030204" pitchFamily="18" charset="0"/>
                        </a:rPr>
                        <m:t>𝐖</m:t>
                      </m:r>
                      <m:r>
                        <a:rPr lang="en-US" b="1" i="0">
                          <a:latin typeface="Cambria Math" panose="02040503050406030204" pitchFamily="18" charset="0"/>
                        </a:rPr>
                        <m:t>: </m:t>
                      </m:r>
                      <m:r>
                        <m:rPr>
                          <m:sty m:val="p"/>
                        </m:rPr>
                        <a:rPr lang="en-US" i="0">
                          <a:latin typeface="Cambria Math" panose="02040503050406030204" pitchFamily="18" charset="0"/>
                        </a:rPr>
                        <m:t>maximum</m:t>
                      </m:r>
                      <m:r>
                        <a:rPr lang="en-US" i="0">
                          <a:latin typeface="Cambria Math" panose="02040503050406030204" pitchFamily="18" charset="0"/>
                        </a:rPr>
                        <m:t> </m:t>
                      </m:r>
                      <m:r>
                        <m:rPr>
                          <m:sty m:val="p"/>
                        </m:rPr>
                        <a:rPr lang="en-US" i="0">
                          <a:latin typeface="Cambria Math" panose="02040503050406030204" pitchFamily="18" charset="0"/>
                        </a:rPr>
                        <m:t>length</m:t>
                      </m:r>
                      <m:r>
                        <a:rPr lang="en-US" i="0">
                          <a:latin typeface="Cambria Math" panose="02040503050406030204" pitchFamily="18" charset="0"/>
                        </a:rPr>
                        <m:t> (</m:t>
                      </m:r>
                      <m:r>
                        <m:rPr>
                          <m:sty m:val="p"/>
                        </m:rPr>
                        <a:rPr lang="en-US" i="0">
                          <a:latin typeface="Cambria Math" panose="02040503050406030204" pitchFamily="18" charset="0"/>
                        </a:rPr>
                        <m:t>in</m:t>
                      </m:r>
                      <m:r>
                        <a:rPr lang="en-US" i="0">
                          <a:latin typeface="Cambria Math" panose="02040503050406030204" pitchFamily="18" charset="0"/>
                        </a:rPr>
                        <m:t> </m:t>
                      </m:r>
                      <m:r>
                        <m:rPr>
                          <m:sty m:val="p"/>
                        </m:rPr>
                        <a:rPr lang="en-US" i="0">
                          <a:latin typeface="Cambria Math" panose="02040503050406030204" pitchFamily="18" charset="0"/>
                        </a:rPr>
                        <m:t>bit</m:t>
                      </m:r>
                      <m:r>
                        <a:rPr lang="en-US" i="0">
                          <a:latin typeface="Cambria Math" panose="02040503050406030204" pitchFamily="18" charset="0"/>
                        </a:rPr>
                        <m:t>) </m:t>
                      </m:r>
                      <m:r>
                        <m:rPr>
                          <m:sty m:val="p"/>
                        </m:rPr>
                        <a:rPr lang="en-US" i="0">
                          <a:latin typeface="Cambria Math" panose="02040503050406030204" pitchFamily="18" charset="0"/>
                        </a:rPr>
                        <m:t>of</m:t>
                      </m:r>
                      <m:r>
                        <a:rPr lang="en-US" i="0">
                          <a:latin typeface="Cambria Math" panose="02040503050406030204" pitchFamily="18" charset="0"/>
                        </a:rPr>
                        <m:t> </m:t>
                      </m:r>
                      <m:r>
                        <m:rPr>
                          <m:sty m:val="p"/>
                        </m:rPr>
                        <a:rPr lang="en-US" i="0">
                          <a:latin typeface="Cambria Math" panose="02040503050406030204" pitchFamily="18" charset="0"/>
                        </a:rPr>
                        <m:t>the</m:t>
                      </m:r>
                      <m:r>
                        <a:rPr lang="en-US" i="0">
                          <a:latin typeface="Cambria Math" panose="02040503050406030204" pitchFamily="18" charset="0"/>
                        </a:rPr>
                        <m:t> </m:t>
                      </m:r>
                      <m:r>
                        <m:rPr>
                          <m:sty m:val="p"/>
                        </m:rPr>
                        <a:rPr lang="en-US" i="0">
                          <a:latin typeface="Cambria Math" panose="02040503050406030204" pitchFamily="18" charset="0"/>
                        </a:rPr>
                        <m:t>prefix</m:t>
                      </m:r>
                    </m:oMath>
                  </m:oMathPara>
                </a14:m>
                <a:endParaRPr lang="en-US">
                  <a:latin typeface="+mj-lt"/>
                </a:endParaRPr>
              </a:p>
              <a:p>
                <a:pPr marL="0" indent="0" algn="l">
                  <a:buNone/>
                </a:pPr>
                <a:endParaRPr lang="en-US">
                  <a:latin typeface="+mj-lt"/>
                </a:endParaRPr>
              </a:p>
            </p:txBody>
          </p:sp>
        </mc:Choice>
        <mc:Fallback>
          <p:sp>
            <p:nvSpPr>
              <p:cNvPr id="43" name="Content Placeholder 2">
                <a:extLst>
                  <a:ext uri="{FF2B5EF4-FFF2-40B4-BE49-F238E27FC236}">
                    <a16:creationId xmlns:a16="http://schemas.microsoft.com/office/drawing/2014/main" id="{31656F22-6368-45CC-B01D-77224390CFF4}"/>
                  </a:ext>
                </a:extLst>
              </p:cNvPr>
              <p:cNvSpPr>
                <a:spLocks noGrp="1" noRot="1" noChangeAspect="1" noMove="1" noResize="1" noEditPoints="1" noAdjustHandles="1" noChangeArrowheads="1" noChangeShapeType="1" noTextEdit="1"/>
              </p:cNvSpPr>
              <p:nvPr>
                <p:ph idx="1"/>
              </p:nvPr>
            </p:nvSpPr>
            <p:spPr>
              <a:xfrm>
                <a:off x="4750463" y="1942305"/>
                <a:ext cx="7657277" cy="3695701"/>
              </a:xfrm>
              <a:blipFill>
                <a:blip r:embed="rId2"/>
                <a:stretch>
                  <a:fillRect l="-80" t="-165"/>
                </a:stretch>
              </a:blipFill>
            </p:spPr>
            <p:txBody>
              <a:bodyPr/>
              <a:lstStyle/>
              <a:p>
                <a:r>
                  <a:rPr lang="en-US">
                    <a:noFill/>
                  </a:rPr>
                  <a:t> </a:t>
                </a:r>
              </a:p>
            </p:txBody>
          </p:sp>
        </mc:Fallback>
      </mc:AlternateContent>
      <p:pic>
        <p:nvPicPr>
          <p:cNvPr id="38" name="Picture 2" descr="Polytechnic University of Milan - Wikipedia">
            <a:extLst>
              <a:ext uri="{FF2B5EF4-FFF2-40B4-BE49-F238E27FC236}">
                <a16:creationId xmlns:a16="http://schemas.microsoft.com/office/drawing/2014/main" id="{AAAEA0E3-FBA4-43D2-9348-549BEBA5992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093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4" name="Slide Number Placeholder 3">
            <a:extLst>
              <a:ext uri="{FF2B5EF4-FFF2-40B4-BE49-F238E27FC236}">
                <a16:creationId xmlns:a16="http://schemas.microsoft.com/office/drawing/2014/main" id="{1844C3B2-7EA1-4C65-92BE-DDC67DC843B4}"/>
              </a:ext>
            </a:extLst>
          </p:cNvPr>
          <p:cNvSpPr>
            <a:spLocks noGrp="1"/>
          </p:cNvSpPr>
          <p:nvPr>
            <p:ph type="sldNum" sz="quarter" idx="12"/>
          </p:nvPr>
        </p:nvSpPr>
        <p:spPr/>
        <p:txBody>
          <a:bodyPr/>
          <a:lstStyle/>
          <a:p>
            <a:fld id="{41FFC03C-BCFE-45E2-9D22-46EDA84001FB}" type="slidenum">
              <a:rPr lang="en-US" smtClean="0">
                <a:solidFill>
                  <a:schemeClr val="tx1"/>
                </a:solidFill>
              </a:rPr>
              <a:t>12</a:t>
            </a:fld>
            <a:endParaRPr lang="en-US">
              <a:solidFill>
                <a:schemeClr val="tx1"/>
              </a:solidFill>
            </a:endParaRPr>
          </a:p>
        </p:txBody>
      </p:sp>
      <p:sp>
        <p:nvSpPr>
          <p:cNvPr id="5" name="Footer Placeholder 4">
            <a:extLst>
              <a:ext uri="{FF2B5EF4-FFF2-40B4-BE49-F238E27FC236}">
                <a16:creationId xmlns:a16="http://schemas.microsoft.com/office/drawing/2014/main" id="{0EC45905-64A3-4579-B68D-BEA8A68D3CB3}"/>
              </a:ext>
            </a:extLst>
          </p:cNvPr>
          <p:cNvSpPr>
            <a:spLocks noGrp="1"/>
          </p:cNvSpPr>
          <p:nvPr>
            <p:ph type="ftr" sz="quarter" idx="11"/>
          </p:nvPr>
        </p:nvSpPr>
        <p:spPr/>
        <p:txBody>
          <a:bodyPr/>
          <a:lstStyle/>
          <a:p>
            <a:r>
              <a:rPr lang="en-US"/>
              <a:t>polimi switching and routing project</a:t>
            </a:r>
          </a:p>
        </p:txBody>
      </p:sp>
      <p:sp>
        <p:nvSpPr>
          <p:cNvPr id="11" name="Content Placeholder 10">
            <a:extLst>
              <a:ext uri="{FF2B5EF4-FFF2-40B4-BE49-F238E27FC236}">
                <a16:creationId xmlns:a16="http://schemas.microsoft.com/office/drawing/2014/main" id="{7AD0DE5E-EC44-4488-8A7C-E4EE9505712A}"/>
              </a:ext>
            </a:extLst>
          </p:cNvPr>
          <p:cNvSpPr>
            <a:spLocks noGrp="1"/>
          </p:cNvSpPr>
          <p:nvPr>
            <p:ph idx="1"/>
          </p:nvPr>
        </p:nvSpPr>
        <p:spPr>
          <a:xfrm>
            <a:off x="1141413" y="2249487"/>
            <a:ext cx="5039708" cy="3541714"/>
          </a:xfrm>
        </p:spPr>
        <p:txBody>
          <a:bodyPr/>
          <a:lstStyle/>
          <a:p>
            <a:pPr marL="0" indent="0">
              <a:buNone/>
            </a:pPr>
            <a:r>
              <a:rPr lang="en-US" sz="2000" dirty="0"/>
              <a:t>Numerical result for </a:t>
            </a:r>
            <a:r>
              <a:rPr lang="en-US" sz="2000" dirty="0" err="1"/>
              <a:t>unibit</a:t>
            </a:r>
            <a:r>
              <a:rPr lang="en-US" sz="2000" dirty="0"/>
              <a:t>:</a:t>
            </a:r>
          </a:p>
          <a:p>
            <a:pPr marL="0" indent="0">
              <a:buNone/>
            </a:pPr>
            <a:r>
              <a:rPr lang="en-US" sz="2000" dirty="0"/>
              <a:t>Numerical results under the following conditions</a:t>
            </a:r>
          </a:p>
          <a:p>
            <a:pPr lvl="1"/>
            <a:r>
              <a:rPr lang="en-US" sz="1600" dirty="0"/>
              <a:t>Data-base entries: 100 IPs</a:t>
            </a:r>
          </a:p>
          <a:p>
            <a:pPr lvl="1"/>
            <a:r>
              <a:rPr lang="en-US" sz="1600" dirty="0"/>
              <a:t>To search </a:t>
            </a:r>
            <a:r>
              <a:rPr lang="en-US" sz="1600" dirty="0" err="1"/>
              <a:t>enries</a:t>
            </a:r>
            <a:r>
              <a:rPr lang="en-US" sz="1600" dirty="0"/>
              <a:t> : 5000 IPs</a:t>
            </a:r>
          </a:p>
          <a:p>
            <a:pPr lvl="1"/>
            <a:r>
              <a:rPr lang="en-US" sz="1600" dirty="0"/>
              <a:t>Sum of all lookup times: 0.031 s</a:t>
            </a:r>
          </a:p>
          <a:p>
            <a:pPr marL="0" indent="0">
              <a:buNone/>
            </a:pPr>
            <a:endParaRPr lang="en-US" sz="2000" dirty="0"/>
          </a:p>
          <a:p>
            <a:pPr marL="0" indent="0">
              <a:buNone/>
            </a:pPr>
            <a:endParaRPr lang="en-US" dirty="0"/>
          </a:p>
        </p:txBody>
      </p:sp>
      <p:sp>
        <p:nvSpPr>
          <p:cNvPr id="53" name="Title 3">
            <a:extLst>
              <a:ext uri="{FF2B5EF4-FFF2-40B4-BE49-F238E27FC236}">
                <a16:creationId xmlns:a16="http://schemas.microsoft.com/office/drawing/2014/main" id="{F2358644-38A1-4818-B16E-9F630AC28D76}"/>
              </a:ext>
            </a:extLst>
          </p:cNvPr>
          <p:cNvSpPr txBox="1">
            <a:spLocks/>
          </p:cNvSpPr>
          <p:nvPr/>
        </p:nvSpPr>
        <p:spPr>
          <a:xfrm>
            <a:off x="1094994" y="259290"/>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Real run </a:t>
            </a:r>
            <a:r>
              <a:rPr lang="en-US" sz="4000" err="1"/>
              <a:t>Nfv</a:t>
            </a:r>
            <a:r>
              <a:rPr lang="en-US" sz="4000"/>
              <a:t> implement</a:t>
            </a:r>
          </a:p>
        </p:txBody>
      </p:sp>
      <p:pic>
        <p:nvPicPr>
          <p:cNvPr id="3" name="Picture 2">
            <a:extLst>
              <a:ext uri="{FF2B5EF4-FFF2-40B4-BE49-F238E27FC236}">
                <a16:creationId xmlns:a16="http://schemas.microsoft.com/office/drawing/2014/main" id="{5D8D21B5-D35F-40C4-8B84-7D13DEA90EBA}"/>
              </a:ext>
            </a:extLst>
          </p:cNvPr>
          <p:cNvPicPr>
            <a:picLocks noChangeAspect="1"/>
          </p:cNvPicPr>
          <p:nvPr/>
        </p:nvPicPr>
        <p:blipFill>
          <a:blip r:embed="rId3"/>
          <a:stretch>
            <a:fillRect/>
          </a:stretch>
        </p:blipFill>
        <p:spPr>
          <a:xfrm>
            <a:off x="5830887" y="3380581"/>
            <a:ext cx="5534025" cy="723900"/>
          </a:xfrm>
          <a:prstGeom prst="rect">
            <a:avLst/>
          </a:prstGeom>
        </p:spPr>
      </p:pic>
      <p:pic>
        <p:nvPicPr>
          <p:cNvPr id="54" name="Picture 53" descr="A close up of a logo&#10;&#10;Description automatically generated">
            <a:extLst>
              <a:ext uri="{FF2B5EF4-FFF2-40B4-BE49-F238E27FC236}">
                <a16:creationId xmlns:a16="http://schemas.microsoft.com/office/drawing/2014/main" id="{3B734121-1A4C-42E1-9A6B-4A282DEDE4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6798118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useBgFill="1">
        <p:nvSpPr>
          <p:cNvPr id="40"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2C671A1-5FFF-405E-84DC-49B75DCD8CF9}"/>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smtClean="0"/>
              <a:pPr>
                <a:spcAft>
                  <a:spcPts val="600"/>
                </a:spcAft>
              </a:pPr>
              <a:t>13</a:t>
            </a:fld>
            <a:endParaRPr lang="en-US"/>
          </a:p>
        </p:txBody>
      </p:sp>
      <p:sp>
        <p:nvSpPr>
          <p:cNvPr id="44" name="Title 1">
            <a:extLst>
              <a:ext uri="{FF2B5EF4-FFF2-40B4-BE49-F238E27FC236}">
                <a16:creationId xmlns:a16="http://schemas.microsoft.com/office/drawing/2014/main" id="{B656A34D-0C0C-449D-A4F1-D59249C43965}"/>
              </a:ext>
            </a:extLst>
          </p:cNvPr>
          <p:cNvSpPr>
            <a:spLocks noGrp="1"/>
          </p:cNvSpPr>
          <p:nvPr>
            <p:ph type="title"/>
          </p:nvPr>
        </p:nvSpPr>
        <p:spPr>
          <a:xfrm>
            <a:off x="-63255" y="2547938"/>
            <a:ext cx="5435806" cy="1117073"/>
          </a:xfrm>
        </p:spPr>
        <p:txBody>
          <a:bodyPr>
            <a:normAutofit fontScale="90000"/>
          </a:bodyPr>
          <a:lstStyle/>
          <a:p>
            <a:pPr algn="ctr"/>
            <a:r>
              <a:rPr lang="en-US" sz="4000"/>
              <a:t>Multibit </a:t>
            </a:r>
            <a:r>
              <a:rPr lang="en-US" sz="4000" err="1"/>
              <a:t>trie</a:t>
            </a:r>
            <a:br>
              <a:rPr lang="en-US" sz="4000"/>
            </a:br>
            <a:r>
              <a:rPr lang="en-US" sz="4000"/>
              <a:t>complexity</a:t>
            </a:r>
          </a:p>
        </p:txBody>
      </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2F55A43F-6FAB-4772-A66A-E61F6AB73DD0}"/>
                  </a:ext>
                </a:extLst>
              </p:cNvPr>
              <p:cNvSpPr>
                <a:spLocks noGrp="1"/>
              </p:cNvSpPr>
              <p:nvPr>
                <p:ph idx="1"/>
              </p:nvPr>
            </p:nvSpPr>
            <p:spPr>
              <a:xfrm>
                <a:off x="4748908" y="1377737"/>
                <a:ext cx="7133529" cy="4953213"/>
              </a:xfrm>
            </p:spPr>
            <p:txBody>
              <a:bodyPr anchor="t">
                <a:normAutofit fontScale="85000" lnSpcReduction="20000"/>
              </a:bodyPr>
              <a:lstStyle/>
              <a:p>
                <a:pPr marL="0" indent="0">
                  <a:buNone/>
                </a:pPr>
                <a:r>
                  <a:rPr lang="en-US" b="1" dirty="0"/>
                  <a:t>Performance</a:t>
                </a:r>
              </a:p>
              <a:p>
                <a:pPr marL="0" indent="0">
                  <a:buNone/>
                </a:pPr>
                <a:r>
                  <a:rPr lang="en-US" b="1" dirty="0"/>
                  <a:t>- </a:t>
                </a:r>
                <a:r>
                  <a:rPr lang="en-US" dirty="0"/>
                  <a:t>Lookup complexity: </a:t>
                </a:r>
                <a14:m>
                  <m:oMath xmlns:m="http://schemas.openxmlformats.org/officeDocument/2006/math">
                    <m:r>
                      <m:rPr>
                        <m:sty m:val="p"/>
                      </m:rPr>
                      <a:rPr lang="en-US" b="0" i="0" smtClean="0">
                        <a:latin typeface="Cambria Math" panose="02040503050406030204" pitchFamily="18" charset="0"/>
                      </a:rPr>
                      <m:t>O</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𝑊</m:t>
                        </m:r>
                      </m:num>
                      <m:den>
                        <m:r>
                          <a:rPr lang="en-US" b="0" i="1" smtClean="0">
                            <a:latin typeface="Cambria Math" panose="02040503050406030204" pitchFamily="18" charset="0"/>
                          </a:rPr>
                          <m:t>𝑘</m:t>
                        </m:r>
                      </m:den>
                    </m:f>
                    <m:r>
                      <a:rPr lang="en-US" b="0" i="1" smtClean="0">
                        <a:latin typeface="Cambria Math" panose="02040503050406030204" pitchFamily="18" charset="0"/>
                      </a:rPr>
                      <m:t>)</m:t>
                    </m:r>
                  </m:oMath>
                </a14:m>
                <a:endParaRPr lang="en-US" dirty="0"/>
              </a:p>
              <a:p>
                <a:pPr marL="0" indent="0">
                  <a:buNone/>
                </a:pPr>
                <a:r>
                  <a:rPr lang="en-US" dirty="0"/>
                  <a:t>Lookup speed improves k times by a k-bit </a:t>
                </a:r>
                <a:r>
                  <a:rPr lang="en-US" dirty="0" err="1"/>
                  <a:t>trie</a:t>
                </a:r>
                <a:endParaRPr lang="en-US" dirty="0"/>
              </a:p>
              <a:p>
                <a:pPr marL="0" indent="0">
                  <a:buNone/>
                </a:pPr>
                <a:r>
                  <a:rPr lang="en-US" b="1" dirty="0"/>
                  <a:t>- </a:t>
                </a:r>
                <a:r>
                  <a:rPr lang="en-US" dirty="0"/>
                  <a:t>Update complexity: O(W/k+</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r>
                  <a:rPr lang="en-US" dirty="0"/>
                  <a:t>)</a:t>
                </a:r>
              </a:p>
              <a:p>
                <a:pPr marL="0" indent="0">
                  <a:buNone/>
                </a:pPr>
                <a:r>
                  <a:rPr lang="en-US" dirty="0"/>
                  <a:t>Worst case: search through W/k nodes and access to each child of the last node (2k)</a:t>
                </a:r>
              </a:p>
              <a:p>
                <a:pPr marL="0" indent="0">
                  <a:buNone/>
                </a:pPr>
                <a:endParaRPr lang="en-US" dirty="0"/>
              </a:p>
              <a:p>
                <a:pPr marL="0" indent="0">
                  <a:buNone/>
                </a:pPr>
                <a:r>
                  <a:rPr lang="en-US" b="1" dirty="0"/>
                  <a:t>Where</a:t>
                </a:r>
              </a:p>
              <a:p>
                <a:pPr marL="0" indent="0">
                  <a:buNone/>
                </a:pPr>
                <a:r>
                  <a:rPr lang="en-US" b="1" dirty="0"/>
                  <a:t>N: </a:t>
                </a:r>
                <a:r>
                  <a:rPr lang="en-US" dirty="0"/>
                  <a:t>number of prefixes</a:t>
                </a:r>
              </a:p>
              <a:p>
                <a:pPr marL="0" indent="0">
                  <a:buNone/>
                </a:pPr>
                <a:r>
                  <a:rPr lang="en-US" b="1" dirty="0"/>
                  <a:t>W: </a:t>
                </a:r>
                <a:r>
                  <a:rPr lang="en-US" dirty="0"/>
                  <a:t>maximum length of the prefix</a:t>
                </a:r>
              </a:p>
              <a:p>
                <a:pPr marL="0" indent="0">
                  <a:buNone/>
                </a:pPr>
                <a:r>
                  <a:rPr lang="en-US" b="1" dirty="0"/>
                  <a:t>k: </a:t>
                </a:r>
                <a:r>
                  <a:rPr lang="en-US" dirty="0"/>
                  <a:t>length of lookup </a:t>
                </a:r>
                <a:r>
                  <a:rPr lang="en-US" dirty="0" err="1"/>
                  <a:t>strid</a:t>
                </a:r>
                <a:endParaRPr lang="en-US" dirty="0"/>
              </a:p>
            </p:txBody>
          </p:sp>
        </mc:Choice>
        <mc:Fallback xmlns="">
          <p:sp>
            <p:nvSpPr>
              <p:cNvPr id="45" name="Content Placeholder 2">
                <a:extLst>
                  <a:ext uri="{FF2B5EF4-FFF2-40B4-BE49-F238E27FC236}">
                    <a16:creationId xmlns:a16="http://schemas.microsoft.com/office/drawing/2014/main" id="{2F55A43F-6FAB-4772-A66A-E61F6AB73DD0}"/>
                  </a:ext>
                </a:extLst>
              </p:cNvPr>
              <p:cNvSpPr>
                <a:spLocks noGrp="1" noRot="1" noChangeAspect="1" noMove="1" noResize="1" noEditPoints="1" noAdjustHandles="1" noChangeArrowheads="1" noChangeShapeType="1" noTextEdit="1"/>
              </p:cNvSpPr>
              <p:nvPr>
                <p:ph idx="1"/>
              </p:nvPr>
            </p:nvSpPr>
            <p:spPr>
              <a:xfrm>
                <a:off x="4748908" y="1377737"/>
                <a:ext cx="7133529" cy="4953213"/>
              </a:xfrm>
              <a:blipFill>
                <a:blip r:embed="rId2"/>
                <a:stretch>
                  <a:fillRect l="-855" t="-615"/>
                </a:stretch>
              </a:blipFill>
            </p:spPr>
            <p:txBody>
              <a:bodyPr/>
              <a:lstStyle/>
              <a:p>
                <a:r>
                  <a:rPr lang="en-US">
                    <a:noFill/>
                  </a:rPr>
                  <a:t> </a:t>
                </a:r>
              </a:p>
            </p:txBody>
          </p:sp>
        </mc:Fallback>
      </mc:AlternateContent>
      <p:pic>
        <p:nvPicPr>
          <p:cNvPr id="39" name="Picture 2" descr="Polytechnic University of Milan - Wikipedia">
            <a:extLst>
              <a:ext uri="{FF2B5EF4-FFF2-40B4-BE49-F238E27FC236}">
                <a16:creationId xmlns:a16="http://schemas.microsoft.com/office/drawing/2014/main" id="{991052A5-4C7A-417B-9FC2-C2DDA0C5EDAB}"/>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9394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9"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useBgFill="1">
        <p:nvSpPr>
          <p:cNvPr id="40"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2C671A1-5FFF-405E-84DC-49B75DCD8CF9}"/>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smtClean="0"/>
              <a:pPr>
                <a:spcAft>
                  <a:spcPts val="600"/>
                </a:spcAft>
              </a:pPr>
              <a:t>13</a:t>
            </a:fld>
            <a:endParaRPr lang="en-US"/>
          </a:p>
        </p:txBody>
      </p:sp>
      <p:sp>
        <p:nvSpPr>
          <p:cNvPr id="44" name="Title 1">
            <a:extLst>
              <a:ext uri="{FF2B5EF4-FFF2-40B4-BE49-F238E27FC236}">
                <a16:creationId xmlns:a16="http://schemas.microsoft.com/office/drawing/2014/main" id="{B656A34D-0C0C-449D-A4F1-D59249C43965}"/>
              </a:ext>
            </a:extLst>
          </p:cNvPr>
          <p:cNvSpPr>
            <a:spLocks noGrp="1"/>
          </p:cNvSpPr>
          <p:nvPr>
            <p:ph type="title"/>
          </p:nvPr>
        </p:nvSpPr>
        <p:spPr>
          <a:xfrm>
            <a:off x="-63255" y="2547938"/>
            <a:ext cx="5435806" cy="1117073"/>
          </a:xfrm>
        </p:spPr>
        <p:txBody>
          <a:bodyPr>
            <a:normAutofit fontScale="90000"/>
          </a:bodyPr>
          <a:lstStyle/>
          <a:p>
            <a:pPr algn="ctr"/>
            <a:r>
              <a:rPr lang="en-US" sz="4000"/>
              <a:t>Multibit </a:t>
            </a:r>
            <a:r>
              <a:rPr lang="en-US" sz="4000" err="1"/>
              <a:t>trie</a:t>
            </a:r>
            <a:br>
              <a:rPr lang="en-US" sz="4000"/>
            </a:br>
            <a:r>
              <a:rPr lang="en-US" sz="4000"/>
              <a:t>complexity</a:t>
            </a:r>
          </a:p>
        </p:txBody>
      </p:sp>
      <mc:AlternateContent xmlns:mc="http://schemas.openxmlformats.org/markup-compatibility/2006">
        <mc:Choice xmlns:a14="http://schemas.microsoft.com/office/drawing/2010/main" Requires="a14">
          <p:sp>
            <p:nvSpPr>
              <p:cNvPr id="45" name="Content Placeholder 2">
                <a:extLst>
                  <a:ext uri="{FF2B5EF4-FFF2-40B4-BE49-F238E27FC236}">
                    <a16:creationId xmlns:a16="http://schemas.microsoft.com/office/drawing/2014/main" id="{2F55A43F-6FAB-4772-A66A-E61F6AB73DD0}"/>
                  </a:ext>
                </a:extLst>
              </p:cNvPr>
              <p:cNvSpPr>
                <a:spLocks noGrp="1"/>
              </p:cNvSpPr>
              <p:nvPr>
                <p:ph idx="1"/>
              </p:nvPr>
            </p:nvSpPr>
            <p:spPr>
              <a:xfrm>
                <a:off x="4748908" y="1377737"/>
                <a:ext cx="7133529" cy="4953213"/>
              </a:xfrm>
            </p:spPr>
            <p:txBody>
              <a:bodyPr anchor="t">
                <a:normAutofit fontScale="85000" lnSpcReduction="20000"/>
              </a:bodyPr>
              <a:lstStyle/>
              <a:p>
                <a:pPr marL="0" indent="0">
                  <a:buNone/>
                </a:pPr>
                <a:r>
                  <a:rPr lang="en-US" b="1"/>
                  <a:t>Performance</a:t>
                </a:r>
              </a:p>
              <a:p>
                <a:pPr marL="0" indent="0">
                  <a:buNone/>
                </a:pPr>
                <a:r>
                  <a:rPr lang="en-US" b="1"/>
                  <a:t>- </a:t>
                </a:r>
                <a:r>
                  <a:rPr lang="en-US"/>
                  <a:t>Lookup complexity: </a:t>
                </a:r>
                <a14:m>
                  <m:oMath xmlns:m="http://schemas.openxmlformats.org/officeDocument/2006/math">
                    <m:r>
                      <m:rPr>
                        <m:sty m:val="p"/>
                      </m:rPr>
                      <a:rPr lang="en-US" b="0" i="0" smtClean="0">
                        <a:latin typeface="Cambria Math" panose="02040503050406030204" pitchFamily="18" charset="0"/>
                      </a:rPr>
                      <m:t>O</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𝑊</m:t>
                        </m:r>
                      </m:num>
                      <m:den>
                        <m:r>
                          <a:rPr lang="en-US" b="0" i="1" smtClean="0">
                            <a:latin typeface="Cambria Math" panose="02040503050406030204" pitchFamily="18" charset="0"/>
                          </a:rPr>
                          <m:t>𝑘</m:t>
                        </m:r>
                      </m:den>
                    </m:f>
                    <m:r>
                      <a:rPr lang="en-US" b="0" i="1" smtClean="0">
                        <a:latin typeface="Cambria Math" panose="02040503050406030204" pitchFamily="18" charset="0"/>
                      </a:rPr>
                      <m:t>)</m:t>
                    </m:r>
                  </m:oMath>
                </a14:m>
                <a:endParaRPr lang="en-US"/>
              </a:p>
              <a:p>
                <a:pPr marL="0" indent="0">
                  <a:buNone/>
                </a:pPr>
                <a:r>
                  <a:rPr lang="en-US"/>
                  <a:t>Lookup speed improves k times by a k-bit </a:t>
                </a:r>
                <a:r>
                  <a:rPr lang="en-US" err="1"/>
                  <a:t>trie</a:t>
                </a:r>
                <a:endParaRPr lang="en-US"/>
              </a:p>
              <a:p>
                <a:pPr marL="0" indent="0">
                  <a:buNone/>
                </a:pPr>
                <a:r>
                  <a:rPr lang="en-US" b="1"/>
                  <a:t>- </a:t>
                </a:r>
                <a:r>
                  <a:rPr lang="en-US"/>
                  <a:t>Update complexity: O(W/k+</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r>
                  <a:rPr lang="en-US"/>
                  <a:t>)</a:t>
                </a:r>
              </a:p>
              <a:p>
                <a:pPr marL="0" indent="0">
                  <a:buNone/>
                </a:pPr>
                <a:r>
                  <a:rPr lang="en-US"/>
                  <a:t>Worst case: search through W/k nodes and access to each child of the last node (2k)</a:t>
                </a:r>
              </a:p>
              <a:p>
                <a:pPr marL="0" indent="0">
                  <a:buNone/>
                </a:pPr>
                <a:endParaRPr lang="en-US"/>
              </a:p>
              <a:p>
                <a:pPr marL="0" indent="0">
                  <a:buNone/>
                </a:pPr>
                <a:r>
                  <a:rPr lang="en-US" b="1"/>
                  <a:t>Where</a:t>
                </a:r>
              </a:p>
              <a:p>
                <a:pPr marL="0" indent="0">
                  <a:buNone/>
                </a:pPr>
                <a:r>
                  <a:rPr lang="en-US" b="1"/>
                  <a:t>N: </a:t>
                </a:r>
                <a:r>
                  <a:rPr lang="en-US"/>
                  <a:t>number of prefixes</a:t>
                </a:r>
              </a:p>
              <a:p>
                <a:pPr marL="0" indent="0">
                  <a:buNone/>
                </a:pPr>
                <a:r>
                  <a:rPr lang="en-US" b="1"/>
                  <a:t>W: </a:t>
                </a:r>
                <a:r>
                  <a:rPr lang="en-US"/>
                  <a:t>maximum length of the prefix</a:t>
                </a:r>
              </a:p>
              <a:p>
                <a:pPr marL="0" indent="0">
                  <a:buNone/>
                </a:pPr>
                <a:r>
                  <a:rPr lang="en-US" b="1"/>
                  <a:t>k: </a:t>
                </a:r>
                <a:r>
                  <a:rPr lang="en-US"/>
                  <a:t>length of lookup </a:t>
                </a:r>
                <a:r>
                  <a:rPr lang="en-US" err="1"/>
                  <a:t>strid</a:t>
                </a:r>
                <a:endParaRPr lang="en-US"/>
              </a:p>
            </p:txBody>
          </p:sp>
        </mc:Choice>
        <mc:Fallback>
          <p:sp>
            <p:nvSpPr>
              <p:cNvPr id="45" name="Content Placeholder 2">
                <a:extLst>
                  <a:ext uri="{FF2B5EF4-FFF2-40B4-BE49-F238E27FC236}">
                    <a16:creationId xmlns:a16="http://schemas.microsoft.com/office/drawing/2014/main" id="{2F55A43F-6FAB-4772-A66A-E61F6AB73DD0}"/>
                  </a:ext>
                </a:extLst>
              </p:cNvPr>
              <p:cNvSpPr>
                <a:spLocks noGrp="1" noRot="1" noChangeAspect="1" noMove="1" noResize="1" noEditPoints="1" noAdjustHandles="1" noChangeArrowheads="1" noChangeShapeType="1" noTextEdit="1"/>
              </p:cNvSpPr>
              <p:nvPr>
                <p:ph idx="1"/>
              </p:nvPr>
            </p:nvSpPr>
            <p:spPr>
              <a:xfrm>
                <a:off x="4748908" y="1377737"/>
                <a:ext cx="7133529" cy="4953213"/>
              </a:xfrm>
              <a:blipFill>
                <a:blip r:embed="rId2"/>
                <a:stretch>
                  <a:fillRect l="-855" t="-615"/>
                </a:stretch>
              </a:blipFill>
            </p:spPr>
            <p:txBody>
              <a:bodyPr/>
              <a:lstStyle/>
              <a:p>
                <a:r>
                  <a:rPr lang="en-US">
                    <a:noFill/>
                  </a:rPr>
                  <a:t> </a:t>
                </a:r>
              </a:p>
            </p:txBody>
          </p:sp>
        </mc:Fallback>
      </mc:AlternateContent>
      <p:pic>
        <p:nvPicPr>
          <p:cNvPr id="39" name="Picture 2" descr="Polytechnic University of Milan - Wikipedia">
            <a:extLst>
              <a:ext uri="{FF2B5EF4-FFF2-40B4-BE49-F238E27FC236}">
                <a16:creationId xmlns:a16="http://schemas.microsoft.com/office/drawing/2014/main" id="{991052A5-4C7A-417B-9FC2-C2DDA0C5EDAB}"/>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93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3" name="Group 12">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4"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4" name="Slide Number Placeholder 3">
            <a:extLst>
              <a:ext uri="{FF2B5EF4-FFF2-40B4-BE49-F238E27FC236}">
                <a16:creationId xmlns:a16="http://schemas.microsoft.com/office/drawing/2014/main" id="{C11546B4-79F3-4A21-B77C-888EEE924953}"/>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a:solidFill>
                  <a:schemeClr val="tx1"/>
                </a:solidFill>
              </a:rPr>
              <a:pPr>
                <a:spcAft>
                  <a:spcPts val="600"/>
                </a:spcAft>
              </a:pPr>
              <a:t>14</a:t>
            </a:fld>
            <a:endParaRPr lang="en-US">
              <a:solidFill>
                <a:schemeClr val="tx1"/>
              </a:solidFill>
            </a:endParaRPr>
          </a:p>
        </p:txBody>
      </p:sp>
      <p:grpSp>
        <p:nvGrpSpPr>
          <p:cNvPr id="42" name="Group 41">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3"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5" name="Footer Placeholder 4">
            <a:extLst>
              <a:ext uri="{FF2B5EF4-FFF2-40B4-BE49-F238E27FC236}">
                <a16:creationId xmlns:a16="http://schemas.microsoft.com/office/drawing/2014/main" id="{EECA5984-0589-4A66-8597-296994EFF4EA}"/>
              </a:ext>
            </a:extLst>
          </p:cNvPr>
          <p:cNvSpPr>
            <a:spLocks noGrp="1"/>
          </p:cNvSpPr>
          <p:nvPr>
            <p:ph type="ftr" sz="quarter" idx="11"/>
          </p:nvPr>
        </p:nvSpPr>
        <p:spPr/>
        <p:txBody>
          <a:bodyPr/>
          <a:lstStyle/>
          <a:p>
            <a:r>
              <a:rPr lang="en-US"/>
              <a:t>polimi switching and routing project</a:t>
            </a:r>
          </a:p>
        </p:txBody>
      </p:sp>
      <p:sp>
        <p:nvSpPr>
          <p:cNvPr id="54" name="Title 3">
            <a:extLst>
              <a:ext uri="{FF2B5EF4-FFF2-40B4-BE49-F238E27FC236}">
                <a16:creationId xmlns:a16="http://schemas.microsoft.com/office/drawing/2014/main" id="{3BEF8E0D-00DE-4C39-B2E4-8EFA97550BAC}"/>
              </a:ext>
            </a:extLst>
          </p:cNvPr>
          <p:cNvSpPr txBox="1">
            <a:spLocks/>
          </p:cNvSpPr>
          <p:nvPr/>
        </p:nvSpPr>
        <p:spPr>
          <a:xfrm>
            <a:off x="1519237" y="473869"/>
            <a:ext cx="595605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Real run </a:t>
            </a:r>
            <a:r>
              <a:rPr lang="en-US" sz="4000" err="1"/>
              <a:t>Nfv</a:t>
            </a:r>
            <a:r>
              <a:rPr lang="en-US" sz="4000"/>
              <a:t> implement</a:t>
            </a:r>
          </a:p>
        </p:txBody>
      </p:sp>
      <p:sp>
        <p:nvSpPr>
          <p:cNvPr id="55" name="Content Placeholder 10">
            <a:extLst>
              <a:ext uri="{FF2B5EF4-FFF2-40B4-BE49-F238E27FC236}">
                <a16:creationId xmlns:a16="http://schemas.microsoft.com/office/drawing/2014/main" id="{0DB40F6E-A828-4DB8-925F-F5EBE0AB1F8E}"/>
              </a:ext>
            </a:extLst>
          </p:cNvPr>
          <p:cNvSpPr>
            <a:spLocks noGrp="1"/>
          </p:cNvSpPr>
          <p:nvPr>
            <p:ph idx="1"/>
          </p:nvPr>
        </p:nvSpPr>
        <p:spPr>
          <a:xfrm>
            <a:off x="1141412" y="2249486"/>
            <a:ext cx="5781675" cy="3971925"/>
          </a:xfrm>
        </p:spPr>
        <p:txBody>
          <a:bodyPr>
            <a:normAutofit/>
          </a:bodyPr>
          <a:lstStyle/>
          <a:p>
            <a:pPr marL="0" indent="0">
              <a:buNone/>
            </a:pPr>
            <a:r>
              <a:rPr lang="en-US" sz="2000"/>
              <a:t>Numerical result for Multibit:</a:t>
            </a:r>
          </a:p>
          <a:p>
            <a:pPr marL="0" indent="0">
              <a:buNone/>
            </a:pPr>
            <a:r>
              <a:rPr lang="en-US" sz="2000"/>
              <a:t>Numerical results under the following conditions</a:t>
            </a:r>
          </a:p>
          <a:p>
            <a:pPr lvl="1"/>
            <a:r>
              <a:rPr lang="en-US" sz="1600"/>
              <a:t>Data-base entries: 100 IPs</a:t>
            </a:r>
          </a:p>
          <a:p>
            <a:pPr lvl="1"/>
            <a:r>
              <a:rPr lang="en-US" sz="1600"/>
              <a:t>To search entries : 5000 IPs</a:t>
            </a:r>
          </a:p>
          <a:p>
            <a:pPr lvl="1"/>
            <a:r>
              <a:rPr lang="en-US" sz="1600"/>
              <a:t>Stride : 3</a:t>
            </a:r>
          </a:p>
          <a:p>
            <a:pPr lvl="1"/>
            <a:r>
              <a:rPr lang="en-US" sz="1600"/>
              <a:t>Sum of all lookup times: 0.0135 s</a:t>
            </a:r>
          </a:p>
          <a:p>
            <a:pPr lvl="1"/>
            <a:endParaRPr lang="en-US" sz="1600"/>
          </a:p>
          <a:p>
            <a:pPr lvl="1"/>
            <a:r>
              <a:rPr lang="en-US" sz="1600"/>
              <a:t>Stride 4</a:t>
            </a:r>
          </a:p>
          <a:p>
            <a:pPr lvl="1"/>
            <a:r>
              <a:rPr lang="en-US" sz="1600"/>
              <a:t>Sum of all lookup times: 0.0090 s</a:t>
            </a:r>
          </a:p>
          <a:p>
            <a:pPr marL="0" indent="0">
              <a:buNone/>
            </a:pPr>
            <a:r>
              <a:rPr lang="en-US" sz="2000"/>
              <a:t>	</a:t>
            </a:r>
          </a:p>
          <a:p>
            <a:pPr marL="0" indent="0">
              <a:buNone/>
            </a:pPr>
            <a:endParaRPr lang="en-US"/>
          </a:p>
        </p:txBody>
      </p:sp>
      <p:pic>
        <p:nvPicPr>
          <p:cNvPr id="6" name="Picture 5">
            <a:extLst>
              <a:ext uri="{FF2B5EF4-FFF2-40B4-BE49-F238E27FC236}">
                <a16:creationId xmlns:a16="http://schemas.microsoft.com/office/drawing/2014/main" id="{2E65F8AE-C121-4DFE-B0F5-48CE268C9F49}"/>
              </a:ext>
            </a:extLst>
          </p:cNvPr>
          <p:cNvPicPr>
            <a:picLocks noChangeAspect="1"/>
          </p:cNvPicPr>
          <p:nvPr/>
        </p:nvPicPr>
        <p:blipFill>
          <a:blip r:embed="rId3"/>
          <a:stretch>
            <a:fillRect/>
          </a:stretch>
        </p:blipFill>
        <p:spPr>
          <a:xfrm>
            <a:off x="5702300" y="3852863"/>
            <a:ext cx="5781675" cy="628650"/>
          </a:xfrm>
          <a:prstGeom prst="rect">
            <a:avLst/>
          </a:prstGeom>
        </p:spPr>
      </p:pic>
      <p:pic>
        <p:nvPicPr>
          <p:cNvPr id="7" name="Picture 6">
            <a:extLst>
              <a:ext uri="{FF2B5EF4-FFF2-40B4-BE49-F238E27FC236}">
                <a16:creationId xmlns:a16="http://schemas.microsoft.com/office/drawing/2014/main" id="{AC55ABC5-59EA-4722-B4F8-ABA4769AAE5D}"/>
              </a:ext>
            </a:extLst>
          </p:cNvPr>
          <p:cNvPicPr>
            <a:picLocks noChangeAspect="1"/>
          </p:cNvPicPr>
          <p:nvPr/>
        </p:nvPicPr>
        <p:blipFill>
          <a:blip r:embed="rId4"/>
          <a:stretch>
            <a:fillRect/>
          </a:stretch>
        </p:blipFill>
        <p:spPr>
          <a:xfrm>
            <a:off x="5702300" y="4855505"/>
            <a:ext cx="5686425" cy="609600"/>
          </a:xfrm>
          <a:prstGeom prst="rect">
            <a:avLst/>
          </a:prstGeom>
        </p:spPr>
      </p:pic>
      <p:pic>
        <p:nvPicPr>
          <p:cNvPr id="56" name="Picture 55" descr="A close up of a logo&#10;&#10;Description automatically generated">
            <a:extLst>
              <a:ext uri="{FF2B5EF4-FFF2-40B4-BE49-F238E27FC236}">
                <a16:creationId xmlns:a16="http://schemas.microsoft.com/office/drawing/2014/main" id="{5946BE40-C894-433B-BCD5-3D1429E1F2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392748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itle 3">
            <a:extLst>
              <a:ext uri="{FF2B5EF4-FFF2-40B4-BE49-F238E27FC236}">
                <a16:creationId xmlns:a16="http://schemas.microsoft.com/office/drawing/2014/main" id="{7589C4AB-9222-43E8-A77F-5BA6975EC949}"/>
              </a:ext>
            </a:extLst>
          </p:cNvPr>
          <p:cNvSpPr txBox="1">
            <a:spLocks/>
          </p:cNvSpPr>
          <p:nvPr/>
        </p:nvSpPr>
        <p:spPr>
          <a:xfrm>
            <a:off x="804865" y="2424645"/>
            <a:ext cx="3066442" cy="2912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Compare graphs</a:t>
            </a:r>
          </a:p>
        </p:txBody>
      </p:sp>
      <p:sp>
        <p:nvSpPr>
          <p:cNvPr id="3" name="Slide Number Placeholder 2">
            <a:extLst>
              <a:ext uri="{FF2B5EF4-FFF2-40B4-BE49-F238E27FC236}">
                <a16:creationId xmlns:a16="http://schemas.microsoft.com/office/drawing/2014/main" id="{7CA4BF8D-B97F-4739-8210-5C8D861E1191}"/>
              </a:ext>
            </a:extLst>
          </p:cNvPr>
          <p:cNvSpPr>
            <a:spLocks noGrp="1"/>
          </p:cNvSpPr>
          <p:nvPr>
            <p:ph type="sldNum" sz="quarter" idx="12"/>
          </p:nvPr>
        </p:nvSpPr>
        <p:spPr/>
        <p:txBody>
          <a:bodyPr/>
          <a:lstStyle/>
          <a:p>
            <a:fld id="{41FFC03C-BCFE-45E2-9D22-46EDA84001FB}" type="slidenum">
              <a:rPr lang="en-US" smtClean="0"/>
              <a:t>15</a:t>
            </a:fld>
            <a:endParaRPr lang="en-US"/>
          </a:p>
        </p:txBody>
      </p:sp>
      <p:graphicFrame>
        <p:nvGraphicFramePr>
          <p:cNvPr id="42" name="Content Placeholder 6">
            <a:extLst>
              <a:ext uri="{FF2B5EF4-FFF2-40B4-BE49-F238E27FC236}">
                <a16:creationId xmlns:a16="http://schemas.microsoft.com/office/drawing/2014/main" id="{B8301BD8-4165-4FC5-80F8-85A22C9F0AD9}"/>
              </a:ext>
            </a:extLst>
          </p:cNvPr>
          <p:cNvGraphicFramePr>
            <a:graphicFrameLocks noGrp="1"/>
          </p:cNvGraphicFramePr>
          <p:nvPr>
            <p:ph idx="1"/>
            <p:extLst>
              <p:ext uri="{D42A27DB-BD31-4B8C-83A1-F6EECF244321}">
                <p14:modId xmlns:p14="http://schemas.microsoft.com/office/powerpoint/2010/main" val="4193990167"/>
              </p:ext>
            </p:extLst>
          </p:nvPr>
        </p:nvGraphicFramePr>
        <p:xfrm>
          <a:off x="5202094" y="1238929"/>
          <a:ext cx="5845316"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FD66A1B-7C66-42F2-ADEE-16C8DF3E28C4}"/>
              </a:ext>
            </a:extLst>
          </p:cNvPr>
          <p:cNvSpPr txBox="1"/>
          <p:nvPr/>
        </p:nvSpPr>
        <p:spPr>
          <a:xfrm>
            <a:off x="7050707" y="5337177"/>
            <a:ext cx="3227165" cy="646331"/>
          </a:xfrm>
          <a:prstGeom prst="rect">
            <a:avLst/>
          </a:prstGeom>
          <a:noFill/>
        </p:spPr>
        <p:txBody>
          <a:bodyPr wrap="none" rtlCol="0">
            <a:spAutoFit/>
          </a:bodyPr>
          <a:lstStyle/>
          <a:p>
            <a:r>
              <a:rPr lang="en-US"/>
              <a:t>All the results by CPU:</a:t>
            </a:r>
            <a:br>
              <a:rPr lang="en-US"/>
            </a:br>
            <a:r>
              <a:rPr lang="en-US"/>
              <a:t>intel core i5 – 3320M – 2.6 GHz</a:t>
            </a:r>
          </a:p>
        </p:txBody>
      </p:sp>
      <p:pic>
        <p:nvPicPr>
          <p:cNvPr id="38" name="Picture 2" descr="Polytechnic University of Milan - Wikipedia">
            <a:extLst>
              <a:ext uri="{FF2B5EF4-FFF2-40B4-BE49-F238E27FC236}">
                <a16:creationId xmlns:a16="http://schemas.microsoft.com/office/drawing/2014/main" id="{28899DF8-DEBE-4D86-8E5F-F6EF2C972A8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53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8CDD6D93-6F05-48F9-BD14-B83ED9526B0A}"/>
              </a:ext>
            </a:extLst>
          </p:cNvPr>
          <p:cNvSpPr>
            <a:spLocks noGrp="1"/>
          </p:cNvSpPr>
          <p:nvPr>
            <p:ph type="title"/>
          </p:nvPr>
        </p:nvSpPr>
        <p:spPr>
          <a:xfrm>
            <a:off x="1340859" y="218545"/>
            <a:ext cx="4975478" cy="1117073"/>
          </a:xfrm>
        </p:spPr>
        <p:txBody>
          <a:bodyPr>
            <a:normAutofit/>
          </a:bodyPr>
          <a:lstStyle/>
          <a:p>
            <a:pPr algn="ctr"/>
            <a:r>
              <a:rPr lang="en-US" sz="4000"/>
              <a:t>Comparing results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16</a:t>
            </a:fld>
            <a:endParaRPr lang="en-US">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EFFAFAEE-EE5A-428F-BA85-EEB1CC70B764}"/>
                  </a:ext>
                </a:extLst>
              </p:cNvPr>
              <p:cNvGraphicFramePr>
                <a:graphicFrameLocks noChangeAspect="1"/>
              </p:cNvGraphicFramePr>
              <p:nvPr>
                <p:extLst>
                  <p:ext uri="{D42A27DB-BD31-4B8C-83A1-F6EECF244321}">
                    <p14:modId xmlns:p14="http://schemas.microsoft.com/office/powerpoint/2010/main" val="4197478406"/>
                  </p:ext>
                </p:extLst>
              </p:nvPr>
            </p:nvGraphicFramePr>
            <p:xfrm>
              <a:off x="1183843" y="4137296"/>
              <a:ext cx="3048000" cy="1714500"/>
            </p:xfrm>
            <a:graphic>
              <a:graphicData uri="http://schemas.microsoft.com/office/powerpoint/2016/slidezoom">
                <pslz:sldZm>
                  <pslz:sldZmObj sldId="288" cId="2969093582">
                    <pslz:zmPr id="{6C0C68B3-B6FD-460D-87B6-C15D100BB2CE}"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6" name="Slide Zoom 5">
                <a:hlinkClick r:id="rId4" action="ppaction://hlinksldjump"/>
                <a:extLst>
                  <a:ext uri="{FF2B5EF4-FFF2-40B4-BE49-F238E27FC236}">
                    <a16:creationId xmlns:a16="http://schemas.microsoft.com/office/drawing/2014/main" id="{EFFAFAEE-EE5A-428F-BA85-EEB1CC70B764}"/>
                  </a:ext>
                </a:extLst>
              </p:cNvPr>
              <p:cNvPicPr>
                <a:picLocks noGrp="1" noRot="1" noChangeAspect="1" noMove="1" noResize="1" noEditPoints="1" noAdjustHandles="1" noChangeArrowheads="1" noChangeShapeType="1"/>
              </p:cNvPicPr>
              <p:nvPr/>
            </p:nvPicPr>
            <p:blipFill>
              <a:blip r:embed="rId5"/>
              <a:stretch>
                <a:fillRect/>
              </a:stretch>
            </p:blipFill>
            <p:spPr>
              <a:xfrm>
                <a:off x="1183843" y="4137296"/>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C464C2BE-D711-4F98-BD0D-DA8439CD1B0F}"/>
                  </a:ext>
                </a:extLst>
              </p:cNvPr>
              <p:cNvGraphicFramePr>
                <a:graphicFrameLocks noChangeAspect="1"/>
              </p:cNvGraphicFramePr>
              <p:nvPr>
                <p:extLst>
                  <p:ext uri="{D42A27DB-BD31-4B8C-83A1-F6EECF244321}">
                    <p14:modId xmlns:p14="http://schemas.microsoft.com/office/powerpoint/2010/main" val="3261034624"/>
                  </p:ext>
                </p:extLst>
              </p:nvPr>
            </p:nvGraphicFramePr>
            <p:xfrm>
              <a:off x="1204696" y="2068648"/>
              <a:ext cx="3048000" cy="1714500"/>
            </p:xfrm>
            <a:graphic>
              <a:graphicData uri="http://schemas.microsoft.com/office/powerpoint/2016/slidezoom">
                <pslz:sldZm>
                  <pslz:sldZmObj sldId="291" cId="3980939469">
                    <pslz:zmPr id="{D8BA8B63-1632-4DBB-855C-3FAF1A75F5F0}"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9" name="Slide Zoom 8">
                <a:hlinkClick r:id="rId7" action="ppaction://hlinksldjump"/>
                <a:extLst>
                  <a:ext uri="{FF2B5EF4-FFF2-40B4-BE49-F238E27FC236}">
                    <a16:creationId xmlns:a16="http://schemas.microsoft.com/office/drawing/2014/main" id="{C464C2BE-D711-4F98-BD0D-DA8439CD1B0F}"/>
                  </a:ext>
                </a:extLst>
              </p:cNvPr>
              <p:cNvPicPr>
                <a:picLocks noGrp="1" noRot="1" noChangeAspect="1" noMove="1" noResize="1" noEditPoints="1" noAdjustHandles="1" noChangeArrowheads="1" noChangeShapeType="1"/>
              </p:cNvPicPr>
              <p:nvPr/>
            </p:nvPicPr>
            <p:blipFill>
              <a:blip r:embed="rId8"/>
              <a:stretch>
                <a:fillRect/>
              </a:stretch>
            </p:blipFill>
            <p:spPr>
              <a:xfrm>
                <a:off x="1204696" y="2068648"/>
                <a:ext cx="3048000" cy="1714500"/>
              </a:xfrm>
              <a:prstGeom prst="rect">
                <a:avLst/>
              </a:prstGeom>
              <a:ln w="3175">
                <a:solidFill>
                  <a:prstClr val="ltGray"/>
                </a:solidFill>
              </a:ln>
            </p:spPr>
          </p:pic>
        </mc:Fallback>
      </mc:AlternateContent>
      <p:sp>
        <p:nvSpPr>
          <p:cNvPr id="11" name="TextBox 10">
            <a:extLst>
              <a:ext uri="{FF2B5EF4-FFF2-40B4-BE49-F238E27FC236}">
                <a16:creationId xmlns:a16="http://schemas.microsoft.com/office/drawing/2014/main" id="{93487035-5172-498F-93C0-2CE1F73049B1}"/>
              </a:ext>
            </a:extLst>
          </p:cNvPr>
          <p:cNvSpPr txBox="1"/>
          <p:nvPr/>
        </p:nvSpPr>
        <p:spPr>
          <a:xfrm>
            <a:off x="4760408" y="2068648"/>
            <a:ext cx="6357795" cy="3139321"/>
          </a:xfrm>
          <a:prstGeom prst="rect">
            <a:avLst/>
          </a:prstGeom>
          <a:noFill/>
        </p:spPr>
        <p:txBody>
          <a:bodyPr wrap="square" rtlCol="0">
            <a:spAutoFit/>
          </a:bodyPr>
          <a:lstStyle/>
          <a:p>
            <a:r>
              <a:rPr lang="en-US" dirty="0"/>
              <a:t>theoretically, based on the complexity, we expect that multibit </a:t>
            </a:r>
            <a:r>
              <a:rPr lang="en-US" dirty="0" err="1"/>
              <a:t>trie</a:t>
            </a:r>
            <a:r>
              <a:rPr lang="en-US" dirty="0"/>
              <a:t> should run faster than </a:t>
            </a:r>
            <a:r>
              <a:rPr lang="en-US" dirty="0" err="1"/>
              <a:t>unibit</a:t>
            </a:r>
            <a:r>
              <a:rPr lang="en-US" dirty="0"/>
              <a:t> </a:t>
            </a:r>
            <a:r>
              <a:rPr lang="en-US" dirty="0" err="1"/>
              <a:t>trie</a:t>
            </a:r>
            <a:endParaRPr lang="en-US" dirty="0"/>
          </a:p>
          <a:p>
            <a:endParaRPr lang="en-US" dirty="0"/>
          </a:p>
          <a:p>
            <a:r>
              <a:rPr lang="en-US" dirty="0"/>
              <a:t>By implementing the algorithms and running them in a real environment we can get the expected results</a:t>
            </a:r>
          </a:p>
          <a:p>
            <a:endParaRPr lang="en-US" dirty="0"/>
          </a:p>
          <a:p>
            <a:r>
              <a:rPr lang="en-US" dirty="0"/>
              <a:t>As it can be seen, the complexity of the multibit </a:t>
            </a:r>
            <a:r>
              <a:rPr lang="en-US" dirty="0" err="1"/>
              <a:t>trie</a:t>
            </a:r>
            <a:r>
              <a:rPr lang="en-US" dirty="0"/>
              <a:t> is “k” times lower than the complexity of the </a:t>
            </a:r>
            <a:r>
              <a:rPr lang="en-US" dirty="0" err="1"/>
              <a:t>unibit</a:t>
            </a:r>
            <a:r>
              <a:rPr lang="en-US" dirty="0"/>
              <a:t> </a:t>
            </a:r>
            <a:r>
              <a:rPr lang="en-US" dirty="0" err="1"/>
              <a:t>trie</a:t>
            </a:r>
            <a:endParaRPr lang="en-US" dirty="0"/>
          </a:p>
          <a:p>
            <a:endParaRPr lang="en-US" dirty="0"/>
          </a:p>
          <a:p>
            <a:r>
              <a:rPr lang="en-US" dirty="0"/>
              <a:t>In this regard, the graph from experimental results completely matches the theoretical values</a:t>
            </a:r>
          </a:p>
        </p:txBody>
      </p:sp>
      <p:pic>
        <p:nvPicPr>
          <p:cNvPr id="53" name="Picture 52" descr="A close up of a logo&#10;&#10;Description automatically generated">
            <a:extLst>
              <a:ext uri="{FF2B5EF4-FFF2-40B4-BE49-F238E27FC236}">
                <a16:creationId xmlns:a16="http://schemas.microsoft.com/office/drawing/2014/main" id="{7357C84A-5487-473C-B0E5-5FB8DF8266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382175528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8CDD6D93-6F05-48F9-BD14-B83ED9526B0A}"/>
              </a:ext>
            </a:extLst>
          </p:cNvPr>
          <p:cNvSpPr>
            <a:spLocks noGrp="1"/>
          </p:cNvSpPr>
          <p:nvPr>
            <p:ph type="title"/>
          </p:nvPr>
        </p:nvSpPr>
        <p:spPr>
          <a:xfrm>
            <a:off x="1244309" y="370636"/>
            <a:ext cx="5202965" cy="743013"/>
          </a:xfrm>
        </p:spPr>
        <p:txBody>
          <a:bodyPr>
            <a:normAutofit/>
          </a:bodyPr>
          <a:lstStyle/>
          <a:p>
            <a:pPr algn="ctr"/>
            <a:r>
              <a:rPr lang="en-US" sz="4000"/>
              <a:t>Comparing results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pic>
        <p:nvPicPr>
          <p:cNvPr id="52" name="Picture 51" descr="A close up of a logo&#10;&#10;Description automatically generated">
            <a:extLst>
              <a:ext uri="{FF2B5EF4-FFF2-40B4-BE49-F238E27FC236}">
                <a16:creationId xmlns:a16="http://schemas.microsoft.com/office/drawing/2014/main" id="{FE343CD6-87B3-4745-AED4-B1D1BBBDA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17</a:t>
            </a:fld>
            <a:endParaRPr lang="en-US">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p:graphicFrame>
        <p:nvGraphicFramePr>
          <p:cNvPr id="40" name="Chart 39">
            <a:extLst>
              <a:ext uri="{FF2B5EF4-FFF2-40B4-BE49-F238E27FC236}">
                <a16:creationId xmlns:a16="http://schemas.microsoft.com/office/drawing/2014/main" id="{4DF0A4DF-EFBE-4938-9BAA-84DA77AB8919}"/>
              </a:ext>
            </a:extLst>
          </p:cNvPr>
          <p:cNvGraphicFramePr/>
          <p:nvPr>
            <p:extLst>
              <p:ext uri="{D42A27DB-BD31-4B8C-83A1-F6EECF244321}">
                <p14:modId xmlns:p14="http://schemas.microsoft.com/office/powerpoint/2010/main" val="2920311128"/>
              </p:ext>
            </p:extLst>
          </p:nvPr>
        </p:nvGraphicFramePr>
        <p:xfrm>
          <a:off x="1073149" y="1723248"/>
          <a:ext cx="10168983" cy="4488641"/>
        </p:xfrm>
        <a:graphic>
          <a:graphicData uri="http://schemas.openxmlformats.org/drawingml/2006/chart">
            <c:chart xmlns:c="http://schemas.openxmlformats.org/drawingml/2006/chart" xmlns:r="http://schemas.openxmlformats.org/officeDocument/2006/relationships" r:id="rId4"/>
          </a:graphicData>
        </a:graphic>
      </p:graphicFrame>
      <p:sp>
        <p:nvSpPr>
          <p:cNvPr id="53" name="TextBox 52">
            <a:extLst>
              <a:ext uri="{FF2B5EF4-FFF2-40B4-BE49-F238E27FC236}">
                <a16:creationId xmlns:a16="http://schemas.microsoft.com/office/drawing/2014/main" id="{71120BF1-AEE1-4216-A4BA-7065F30F2DDD}"/>
              </a:ext>
            </a:extLst>
          </p:cNvPr>
          <p:cNvSpPr txBox="1"/>
          <p:nvPr/>
        </p:nvSpPr>
        <p:spPr>
          <a:xfrm>
            <a:off x="7380719" y="1903413"/>
            <a:ext cx="4031817" cy="409342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a:t>The graph is based on looking up 5000 IPs.</a:t>
            </a:r>
            <a:br>
              <a:rPr lang="en-US" sz="1600"/>
            </a:br>
            <a:r>
              <a:rPr lang="en-US" sz="1600"/>
              <a:t>this value is based on running the algorithm for different number of IPs .</a:t>
            </a:r>
          </a:p>
          <a:p>
            <a:pPr marL="285750" indent="-285750">
              <a:spcBef>
                <a:spcPts val="600"/>
              </a:spcBef>
              <a:buFont typeface="Arial" panose="020B0604020202020204" pitchFamily="34" charset="0"/>
              <a:buChar char="•"/>
            </a:pPr>
            <a:r>
              <a:rPr lang="en-US" sz="1600"/>
              <a:t>This means that the algorithm runs 50 times, each time the number of </a:t>
            </a:r>
            <a:r>
              <a:rPr lang="en-US" sz="1600" err="1"/>
              <a:t>ips</a:t>
            </a:r>
            <a:r>
              <a:rPr lang="en-US" sz="1600"/>
              <a:t> are increased 100 </a:t>
            </a:r>
            <a:r>
              <a:rPr lang="en-US" sz="1600" err="1"/>
              <a:t>ips</a:t>
            </a:r>
            <a:r>
              <a:rPr lang="en-US" sz="1600"/>
              <a:t> until it reaches 5000 </a:t>
            </a:r>
            <a:r>
              <a:rPr lang="en-US" sz="1600" err="1"/>
              <a:t>ips</a:t>
            </a:r>
            <a:r>
              <a:rPr lang="en-US" sz="1600"/>
              <a:t>.</a:t>
            </a:r>
          </a:p>
          <a:p>
            <a:pPr marL="285750" indent="-285750">
              <a:spcBef>
                <a:spcPts val="600"/>
              </a:spcBef>
              <a:buFont typeface="Arial" panose="020B0604020202020204" pitchFamily="34" charset="0"/>
              <a:buChar char="•"/>
            </a:pPr>
            <a:r>
              <a:rPr lang="en-US" sz="1600"/>
              <a:t>For instance, at first run it looks up 100 </a:t>
            </a:r>
            <a:r>
              <a:rPr lang="en-US" sz="1600" err="1"/>
              <a:t>ips</a:t>
            </a:r>
            <a:r>
              <a:rPr lang="en-US" sz="1600"/>
              <a:t>, at 10</a:t>
            </a:r>
            <a:r>
              <a:rPr lang="en-US" sz="1600" baseline="30000"/>
              <a:t>th</a:t>
            </a:r>
            <a:r>
              <a:rPr lang="en-US" sz="1600"/>
              <a:t> run it looks up 1000 </a:t>
            </a:r>
            <a:r>
              <a:rPr lang="en-US" sz="1600" err="1"/>
              <a:t>ips</a:t>
            </a:r>
            <a:r>
              <a:rPr lang="en-US" sz="1600"/>
              <a:t> and at the last run it looks up all the 5000 </a:t>
            </a:r>
            <a:r>
              <a:rPr lang="en-US" sz="1600" err="1"/>
              <a:t>ips</a:t>
            </a:r>
            <a:r>
              <a:rPr lang="en-US" sz="1600"/>
              <a:t>.</a:t>
            </a:r>
          </a:p>
          <a:p>
            <a:pPr marL="285750" indent="-285750">
              <a:spcBef>
                <a:spcPts val="600"/>
              </a:spcBef>
              <a:buFont typeface="Arial" panose="020B0604020202020204" pitchFamily="34" charset="0"/>
              <a:buChar char="•"/>
            </a:pPr>
            <a:endParaRPr lang="en-US" sz="1600"/>
          </a:p>
          <a:p>
            <a:pPr marL="285750" indent="-285750">
              <a:spcBef>
                <a:spcPts val="600"/>
              </a:spcBef>
              <a:buFont typeface="Arial" panose="020B0604020202020204" pitchFamily="34" charset="0"/>
              <a:buChar char="•"/>
            </a:pPr>
            <a:r>
              <a:rPr lang="en-US" sz="1600"/>
              <a:t>The graph shows that the efficiency of multibit </a:t>
            </a:r>
            <a:r>
              <a:rPr lang="en-US" sz="1600" err="1"/>
              <a:t>trie</a:t>
            </a:r>
            <a:r>
              <a:rPr lang="en-US" sz="1600"/>
              <a:t> is higher than binary </a:t>
            </a:r>
            <a:r>
              <a:rPr lang="en-US" sz="1600" err="1"/>
              <a:t>trie</a:t>
            </a:r>
            <a:r>
              <a:rPr lang="en-US" sz="1600"/>
              <a:t>. Also, by increasing the stride, we can see that efficiency gets better in case of time complexity. </a:t>
            </a:r>
          </a:p>
        </p:txBody>
      </p:sp>
    </p:spTree>
    <p:extLst>
      <p:ext uri="{BB962C8B-B14F-4D97-AF65-F5344CB8AC3E}">
        <p14:creationId xmlns:p14="http://schemas.microsoft.com/office/powerpoint/2010/main" val="24428421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0"/>
                                        </p:tgtEl>
                                      </p:cBhvr>
                                      <p:by x="65000" y="65000"/>
                                    </p:animScale>
                                  </p:childTnLst>
                                </p:cTn>
                              </p:par>
                              <p:par>
                                <p:cTn id="7" presetID="42" presetClass="path" presetSubtype="0" accel="50000" decel="50000" fill="hold" grpId="1" nodeType="withEffect">
                                  <p:stCondLst>
                                    <p:cond delay="0"/>
                                  </p:stCondLst>
                                  <p:childTnLst>
                                    <p:animMotion origin="layout" path="M 0.00508 -0.03032 L -0.1711 -0.08356 " pathEditMode="relative" rAng="0" ptsTypes="AA">
                                      <p:cBhvr>
                                        <p:cTn id="8" dur="500" fill="hold"/>
                                        <p:tgtEl>
                                          <p:spTgt spid="40"/>
                                        </p:tgtEl>
                                        <p:attrNameLst>
                                          <p:attrName>ppt_x</p:attrName>
                                          <p:attrName>ppt_y</p:attrName>
                                        </p:attrNameLst>
                                      </p:cBhvr>
                                      <p:rCtr x="-8815" y="-2662"/>
                                    </p:animMotion>
                                  </p:childTnLst>
                                </p:cTn>
                              </p:par>
                              <p:par>
                                <p:cTn id="9" presetID="2" presetClass="entr" presetSubtype="2" fill="hold" grpId="0" nodeType="withEffect">
                                  <p:stCondLst>
                                    <p:cond delay="20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1+#ppt_w/2"/>
                                          </p:val>
                                        </p:tav>
                                        <p:tav tm="100000">
                                          <p:val>
                                            <p:strVal val="#ppt_x"/>
                                          </p:val>
                                        </p:tav>
                                      </p:tavLst>
                                    </p:anim>
                                    <p:anim calcmode="lin" valueType="num">
                                      <p:cBhvr additive="base">
                                        <p:cTn id="12"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p:bldAsOne/>
      </p:bldGraphic>
      <p:bldGraphic spid="40" grpId="1">
        <p:bldAsOne/>
      </p:bldGraphic>
      <p:bldP spid="53" grpId="0"/>
    </p:bldLst>
  </p:timing>
</p:sld>
</file>

<file path=ppt/slides/slide170.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CDD6D93-6F05-48F9-BD14-B83ED9526B0A}"/>
              </a:ext>
            </a:extLst>
          </p:cNvPr>
          <p:cNvSpPr>
            <a:spLocks noGrp="1"/>
          </p:cNvSpPr>
          <p:nvPr>
            <p:ph type="title"/>
          </p:nvPr>
        </p:nvSpPr>
        <p:spPr>
          <a:xfrm>
            <a:off x="1244309" y="370636"/>
            <a:ext cx="5202965" cy="743013"/>
          </a:xfrm>
        </p:spPr>
        <p:txBody>
          <a:bodyPr>
            <a:normAutofit/>
          </a:bodyPr>
          <a:lstStyle/>
          <a:p>
            <a:pPr algn="ctr"/>
            <a:r>
              <a:rPr lang="en-US" sz="4000"/>
              <a:t>Comparing results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pic>
        <p:nvPicPr>
          <p:cNvPr id="52" name="Picture 51" descr="A close up of a logo&#10;&#10;Description automatically generated">
            <a:extLst>
              <a:ext uri="{FF2B5EF4-FFF2-40B4-BE49-F238E27FC236}">
                <a16:creationId xmlns:a16="http://schemas.microsoft.com/office/drawing/2014/main" id="{FE343CD6-87B3-4745-AED4-B1D1BBBDA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17</a:t>
            </a:fld>
            <a:endParaRPr lang="en-US">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p:graphicFrame>
        <p:nvGraphicFramePr>
          <p:cNvPr id="40" name="Chart 39">
            <a:extLst>
              <a:ext uri="{FF2B5EF4-FFF2-40B4-BE49-F238E27FC236}">
                <a16:creationId xmlns:a16="http://schemas.microsoft.com/office/drawing/2014/main" id="{4DF0A4DF-EFBE-4938-9BAA-84DA77AB8919}"/>
              </a:ext>
            </a:extLst>
          </p:cNvPr>
          <p:cNvGraphicFramePr/>
          <p:nvPr>
            <p:extLst>
              <p:ext uri="{D42A27DB-BD31-4B8C-83A1-F6EECF244321}">
                <p14:modId xmlns:p14="http://schemas.microsoft.com/office/powerpoint/2010/main" val="2920311128"/>
              </p:ext>
            </p:extLst>
          </p:nvPr>
        </p:nvGraphicFramePr>
        <p:xfrm>
          <a:off x="1073149" y="1723248"/>
          <a:ext cx="10168983" cy="4488641"/>
        </p:xfrm>
        <a:graphic>
          <a:graphicData uri="http://schemas.openxmlformats.org/drawingml/2006/chart">
            <c:chart xmlns:c="http://schemas.openxmlformats.org/drawingml/2006/chart" xmlns:r="http://schemas.openxmlformats.org/officeDocument/2006/relationships" r:id="rId4"/>
          </a:graphicData>
        </a:graphic>
      </p:graphicFrame>
      <p:sp>
        <p:nvSpPr>
          <p:cNvPr id="53" name="TextBox 52">
            <a:extLst>
              <a:ext uri="{FF2B5EF4-FFF2-40B4-BE49-F238E27FC236}">
                <a16:creationId xmlns:a16="http://schemas.microsoft.com/office/drawing/2014/main" id="{71120BF1-AEE1-4216-A4BA-7065F30F2DDD}"/>
              </a:ext>
            </a:extLst>
          </p:cNvPr>
          <p:cNvSpPr txBox="1"/>
          <p:nvPr/>
        </p:nvSpPr>
        <p:spPr>
          <a:xfrm>
            <a:off x="7380719" y="1903413"/>
            <a:ext cx="4031817" cy="409342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a:t>The graph is based on looking up 5000 IPs.</a:t>
            </a:r>
            <a:br>
              <a:rPr lang="en-US" sz="1600"/>
            </a:br>
            <a:r>
              <a:rPr lang="en-US" sz="1600"/>
              <a:t>this value is based on running the algorithm for different number of IPs .</a:t>
            </a:r>
          </a:p>
          <a:p>
            <a:pPr marL="285750" indent="-285750">
              <a:spcBef>
                <a:spcPts val="600"/>
              </a:spcBef>
              <a:buFont typeface="Arial" panose="020B0604020202020204" pitchFamily="34" charset="0"/>
              <a:buChar char="•"/>
            </a:pPr>
            <a:r>
              <a:rPr lang="en-US" sz="1600"/>
              <a:t>This means that the algorithm runs 50 times, each time the number of </a:t>
            </a:r>
            <a:r>
              <a:rPr lang="en-US" sz="1600" err="1"/>
              <a:t>ips</a:t>
            </a:r>
            <a:r>
              <a:rPr lang="en-US" sz="1600"/>
              <a:t> are increased 100 </a:t>
            </a:r>
            <a:r>
              <a:rPr lang="en-US" sz="1600" err="1"/>
              <a:t>ips</a:t>
            </a:r>
            <a:r>
              <a:rPr lang="en-US" sz="1600"/>
              <a:t> until it reaches 5000 </a:t>
            </a:r>
            <a:r>
              <a:rPr lang="en-US" sz="1600" err="1"/>
              <a:t>ips</a:t>
            </a:r>
            <a:r>
              <a:rPr lang="en-US" sz="1600"/>
              <a:t>.</a:t>
            </a:r>
          </a:p>
          <a:p>
            <a:pPr marL="285750" indent="-285750">
              <a:spcBef>
                <a:spcPts val="600"/>
              </a:spcBef>
              <a:buFont typeface="Arial" panose="020B0604020202020204" pitchFamily="34" charset="0"/>
              <a:buChar char="•"/>
            </a:pPr>
            <a:r>
              <a:rPr lang="en-US" sz="1600"/>
              <a:t>For instance, at first run it looks up 100 </a:t>
            </a:r>
            <a:r>
              <a:rPr lang="en-US" sz="1600" err="1"/>
              <a:t>ips</a:t>
            </a:r>
            <a:r>
              <a:rPr lang="en-US" sz="1600"/>
              <a:t>, at 10</a:t>
            </a:r>
            <a:r>
              <a:rPr lang="en-US" sz="1600" baseline="30000"/>
              <a:t>th</a:t>
            </a:r>
            <a:r>
              <a:rPr lang="en-US" sz="1600"/>
              <a:t> run it looks up 1000 </a:t>
            </a:r>
            <a:r>
              <a:rPr lang="en-US" sz="1600" err="1"/>
              <a:t>ips</a:t>
            </a:r>
            <a:r>
              <a:rPr lang="en-US" sz="1600"/>
              <a:t> and at the last run it looks up all the 5000 </a:t>
            </a:r>
            <a:r>
              <a:rPr lang="en-US" sz="1600" err="1"/>
              <a:t>ips</a:t>
            </a:r>
            <a:r>
              <a:rPr lang="en-US" sz="1600"/>
              <a:t>.</a:t>
            </a:r>
          </a:p>
          <a:p>
            <a:pPr marL="285750" indent="-285750">
              <a:spcBef>
                <a:spcPts val="600"/>
              </a:spcBef>
              <a:buFont typeface="Arial" panose="020B0604020202020204" pitchFamily="34" charset="0"/>
              <a:buChar char="•"/>
            </a:pPr>
            <a:endParaRPr lang="en-US" sz="1600"/>
          </a:p>
          <a:p>
            <a:pPr marL="285750" indent="-285750">
              <a:spcBef>
                <a:spcPts val="600"/>
              </a:spcBef>
              <a:buFont typeface="Arial" panose="020B0604020202020204" pitchFamily="34" charset="0"/>
              <a:buChar char="•"/>
            </a:pPr>
            <a:r>
              <a:rPr lang="en-US" sz="1600"/>
              <a:t>The graph shows that the efficiency of multibit </a:t>
            </a:r>
            <a:r>
              <a:rPr lang="en-US" sz="1600" err="1"/>
              <a:t>trie</a:t>
            </a:r>
            <a:r>
              <a:rPr lang="en-US" sz="1600"/>
              <a:t> is higher than binary </a:t>
            </a:r>
            <a:r>
              <a:rPr lang="en-US" sz="1600" err="1"/>
              <a:t>trie</a:t>
            </a:r>
            <a:r>
              <a:rPr lang="en-US" sz="1600"/>
              <a:t>. Also, by increasing the stride, we can see that efficiency gets better in case of time complexity. </a:t>
            </a:r>
          </a:p>
        </p:txBody>
      </p:sp>
    </p:spTree>
    <p:extLst>
      <p:ext uri="{BB962C8B-B14F-4D97-AF65-F5344CB8AC3E}">
        <p14:creationId xmlns:p14="http://schemas.microsoft.com/office/powerpoint/2010/main" val="24428421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0"/>
                                        </p:tgtEl>
                                      </p:cBhvr>
                                      <p:by x="65000" y="65000"/>
                                    </p:animScale>
                                  </p:childTnLst>
                                </p:cTn>
                              </p:par>
                              <p:par>
                                <p:cTn id="7" presetID="42" presetClass="path" presetSubtype="0" accel="50000" decel="50000" fill="hold" grpId="1" nodeType="withEffect">
                                  <p:stCondLst>
                                    <p:cond delay="0"/>
                                  </p:stCondLst>
                                  <p:childTnLst>
                                    <p:animMotion origin="layout" path="M 0.00508 -0.03032 L -0.1711 -0.08356 " pathEditMode="relative" rAng="0" ptsTypes="AA">
                                      <p:cBhvr>
                                        <p:cTn id="8" dur="500" fill="hold"/>
                                        <p:tgtEl>
                                          <p:spTgt spid="40"/>
                                        </p:tgtEl>
                                        <p:attrNameLst>
                                          <p:attrName>ppt_x</p:attrName>
                                          <p:attrName>ppt_y</p:attrName>
                                        </p:attrNameLst>
                                      </p:cBhvr>
                                      <p:rCtr x="-8815" y="-2662"/>
                                    </p:animMotion>
                                  </p:childTnLst>
                                </p:cTn>
                              </p:par>
                              <p:par>
                                <p:cTn id="9" presetID="2" presetClass="entr" presetSubtype="2" fill="hold" grpId="0" nodeType="withEffect">
                                  <p:stCondLst>
                                    <p:cond delay="20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1+#ppt_w/2"/>
                                          </p:val>
                                        </p:tav>
                                        <p:tav tm="100000">
                                          <p:val>
                                            <p:strVal val="#ppt_x"/>
                                          </p:val>
                                        </p:tav>
                                      </p:tavLst>
                                    </p:anim>
                                    <p:anim calcmode="lin" valueType="num">
                                      <p:cBhvr additive="base">
                                        <p:cTn id="12"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p:bldAsOne/>
      </p:bldGraphic>
      <p:bldGraphic spid="40" grpId="1">
        <p:bldAsOne/>
      </p:bldGraphic>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8CDD6D93-6F05-48F9-BD14-B83ED9526B0A}"/>
              </a:ext>
            </a:extLst>
          </p:cNvPr>
          <p:cNvSpPr>
            <a:spLocks noGrp="1"/>
          </p:cNvSpPr>
          <p:nvPr>
            <p:ph type="title"/>
          </p:nvPr>
        </p:nvSpPr>
        <p:spPr>
          <a:xfrm>
            <a:off x="1244309" y="370636"/>
            <a:ext cx="5202965" cy="743013"/>
          </a:xfrm>
        </p:spPr>
        <p:txBody>
          <a:bodyPr>
            <a:normAutofit/>
          </a:bodyPr>
          <a:lstStyle/>
          <a:p>
            <a:pPr algn="ctr"/>
            <a:r>
              <a:rPr lang="en-US" sz="4000"/>
              <a:t>Comparing results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pic>
        <p:nvPicPr>
          <p:cNvPr id="52" name="Picture 51" descr="A close up of a logo&#10;&#10;Description automatically generated">
            <a:extLst>
              <a:ext uri="{FF2B5EF4-FFF2-40B4-BE49-F238E27FC236}">
                <a16:creationId xmlns:a16="http://schemas.microsoft.com/office/drawing/2014/main" id="{FE343CD6-87B3-4745-AED4-B1D1BBBDA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18</a:t>
            </a:fld>
            <a:endParaRPr lang="en-US">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p:graphicFrame>
        <p:nvGraphicFramePr>
          <p:cNvPr id="40" name="Chart 39">
            <a:extLst>
              <a:ext uri="{FF2B5EF4-FFF2-40B4-BE49-F238E27FC236}">
                <a16:creationId xmlns:a16="http://schemas.microsoft.com/office/drawing/2014/main" id="{4DF0A4DF-EFBE-4938-9BAA-84DA77AB8919}"/>
              </a:ext>
            </a:extLst>
          </p:cNvPr>
          <p:cNvGraphicFramePr/>
          <p:nvPr>
            <p:extLst>
              <p:ext uri="{D42A27DB-BD31-4B8C-83A1-F6EECF244321}">
                <p14:modId xmlns:p14="http://schemas.microsoft.com/office/powerpoint/2010/main" val="460445951"/>
              </p:ext>
            </p:extLst>
          </p:nvPr>
        </p:nvGraphicFramePr>
        <p:xfrm>
          <a:off x="1073149" y="1723248"/>
          <a:ext cx="10168983" cy="4488641"/>
        </p:xfrm>
        <a:graphic>
          <a:graphicData uri="http://schemas.openxmlformats.org/drawingml/2006/chart">
            <c:chart xmlns:c="http://schemas.openxmlformats.org/drawingml/2006/chart" xmlns:r="http://schemas.openxmlformats.org/officeDocument/2006/relationships" r:id="rId4"/>
          </a:graphicData>
        </a:graphic>
      </p:graphicFrame>
      <p:sp>
        <p:nvSpPr>
          <p:cNvPr id="53" name="TextBox 52">
            <a:extLst>
              <a:ext uri="{FF2B5EF4-FFF2-40B4-BE49-F238E27FC236}">
                <a16:creationId xmlns:a16="http://schemas.microsoft.com/office/drawing/2014/main" id="{F1F17D5E-A9BA-4F45-8990-C0DD83A346F3}"/>
              </a:ext>
            </a:extLst>
          </p:cNvPr>
          <p:cNvSpPr txBox="1"/>
          <p:nvPr/>
        </p:nvSpPr>
        <p:spPr>
          <a:xfrm>
            <a:off x="7380719" y="1903413"/>
            <a:ext cx="4031817" cy="417037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a:t>The graph is based on looking up 5000 IPs.</a:t>
            </a:r>
            <a:br>
              <a:rPr lang="en-US" sz="1600"/>
            </a:br>
            <a:r>
              <a:rPr lang="en-US" sz="1600"/>
              <a:t>this value is based on running the algorithm for different number of IPs .</a:t>
            </a:r>
          </a:p>
          <a:p>
            <a:pPr marL="285750" indent="-285750">
              <a:spcBef>
                <a:spcPts val="600"/>
              </a:spcBef>
              <a:buFont typeface="Arial" panose="020B0604020202020204" pitchFamily="34" charset="0"/>
              <a:buChar char="•"/>
            </a:pPr>
            <a:r>
              <a:rPr lang="en-US" sz="1600"/>
              <a:t>This means that the algorithm runs 50 times, each time the number of </a:t>
            </a:r>
            <a:r>
              <a:rPr lang="en-US" sz="1600" err="1"/>
              <a:t>ips</a:t>
            </a:r>
            <a:r>
              <a:rPr lang="en-US" sz="1600"/>
              <a:t> are increased 100 </a:t>
            </a:r>
            <a:r>
              <a:rPr lang="en-US" sz="1600" err="1"/>
              <a:t>ips</a:t>
            </a:r>
            <a:r>
              <a:rPr lang="en-US" sz="1600"/>
              <a:t> until it reaches 5000 </a:t>
            </a:r>
            <a:r>
              <a:rPr lang="en-US" sz="1600" err="1"/>
              <a:t>ips</a:t>
            </a:r>
            <a:r>
              <a:rPr lang="en-US" sz="1600"/>
              <a:t>.</a:t>
            </a:r>
          </a:p>
          <a:p>
            <a:pPr marL="285750" indent="-285750">
              <a:spcBef>
                <a:spcPts val="600"/>
              </a:spcBef>
              <a:buFont typeface="Arial" panose="020B0604020202020204" pitchFamily="34" charset="0"/>
              <a:buChar char="•"/>
            </a:pPr>
            <a:r>
              <a:rPr lang="en-US" sz="1600"/>
              <a:t>For instance, at first run it looks up 100 </a:t>
            </a:r>
            <a:r>
              <a:rPr lang="en-US" sz="1600" err="1"/>
              <a:t>ips</a:t>
            </a:r>
            <a:r>
              <a:rPr lang="en-US" sz="1600"/>
              <a:t>, at 10</a:t>
            </a:r>
            <a:r>
              <a:rPr lang="en-US" sz="1600" baseline="30000"/>
              <a:t>th</a:t>
            </a:r>
            <a:r>
              <a:rPr lang="en-US" sz="1600"/>
              <a:t> run it looks up 1000 </a:t>
            </a:r>
            <a:r>
              <a:rPr lang="en-US" sz="1600" err="1"/>
              <a:t>ips</a:t>
            </a:r>
            <a:r>
              <a:rPr lang="en-US" sz="1600"/>
              <a:t> and at the last run it looks up all the 5000 </a:t>
            </a:r>
            <a:r>
              <a:rPr lang="en-US" sz="1600" err="1"/>
              <a:t>ips</a:t>
            </a:r>
            <a:r>
              <a:rPr lang="en-US" sz="1600"/>
              <a:t>.</a:t>
            </a:r>
          </a:p>
          <a:p>
            <a:pPr marL="285750" indent="-285750">
              <a:spcBef>
                <a:spcPts val="600"/>
              </a:spcBef>
              <a:buFont typeface="Arial" panose="020B0604020202020204" pitchFamily="34" charset="0"/>
              <a:buChar char="•"/>
            </a:pPr>
            <a:endParaRPr lang="en-US" sz="1600"/>
          </a:p>
          <a:p>
            <a:pPr marL="285750" indent="-285750">
              <a:spcBef>
                <a:spcPts val="600"/>
              </a:spcBef>
              <a:buFont typeface="Arial" panose="020B0604020202020204" pitchFamily="34" charset="0"/>
              <a:buChar char="•"/>
            </a:pPr>
            <a:r>
              <a:rPr lang="en-US" sz="1600"/>
              <a:t>The graph clearly  shows that the complexity of the algorithm is linear. </a:t>
            </a:r>
          </a:p>
          <a:p>
            <a:pPr marL="285750" indent="-285750">
              <a:spcBef>
                <a:spcPts val="600"/>
              </a:spcBef>
              <a:buFont typeface="Arial" panose="020B0604020202020204" pitchFamily="34" charset="0"/>
              <a:buChar char="•"/>
            </a:pPr>
            <a:r>
              <a:rPr lang="en-US" sz="1600"/>
              <a:t>Also, like as previous graph,  efficiency of the algorithm is proportional to the number of the stride</a:t>
            </a:r>
          </a:p>
        </p:txBody>
      </p:sp>
    </p:spTree>
    <p:extLst>
      <p:ext uri="{BB962C8B-B14F-4D97-AF65-F5344CB8AC3E}">
        <p14:creationId xmlns:p14="http://schemas.microsoft.com/office/powerpoint/2010/main" val="30001052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0"/>
                                        </p:tgtEl>
                                      </p:cBhvr>
                                      <p:by x="65000" y="65000"/>
                                    </p:animScale>
                                  </p:childTnLst>
                                </p:cTn>
                              </p:par>
                              <p:par>
                                <p:cTn id="7" presetID="42" presetClass="path" presetSubtype="0" accel="50000" decel="50000" fill="hold" grpId="1" nodeType="withEffect">
                                  <p:stCondLst>
                                    <p:cond delay="0"/>
                                  </p:stCondLst>
                                  <p:childTnLst>
                                    <p:animMotion origin="layout" path="M 0.00508 -0.03032 L -0.1711 -0.08356 " pathEditMode="relative" rAng="0" ptsTypes="AA">
                                      <p:cBhvr>
                                        <p:cTn id="8" dur="500" fill="hold"/>
                                        <p:tgtEl>
                                          <p:spTgt spid="40"/>
                                        </p:tgtEl>
                                        <p:attrNameLst>
                                          <p:attrName>ppt_x</p:attrName>
                                          <p:attrName>ppt_y</p:attrName>
                                        </p:attrNameLst>
                                      </p:cBhvr>
                                      <p:rCtr x="-8815" y="-2662"/>
                                    </p:animMotion>
                                  </p:childTnLst>
                                </p:cTn>
                              </p:par>
                              <p:par>
                                <p:cTn id="9" presetID="2" presetClass="entr" presetSubtype="2" fill="hold" grpId="0" nodeType="withEffect">
                                  <p:stCondLst>
                                    <p:cond delay="20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1+#ppt_w/2"/>
                                          </p:val>
                                        </p:tav>
                                        <p:tav tm="100000">
                                          <p:val>
                                            <p:strVal val="#ppt_x"/>
                                          </p:val>
                                        </p:tav>
                                      </p:tavLst>
                                    </p:anim>
                                    <p:anim calcmode="lin" valueType="num">
                                      <p:cBhvr additive="base">
                                        <p:cTn id="12"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p:bldAsOne/>
      </p:bldGraphic>
      <p:bldGraphic spid="40" grpId="1">
        <p:bldAsOne/>
      </p:bldGraphic>
      <p:bldP spid="53" grpId="0"/>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CDD6D93-6F05-48F9-BD14-B83ED9526B0A}"/>
              </a:ext>
            </a:extLst>
          </p:cNvPr>
          <p:cNvSpPr>
            <a:spLocks noGrp="1"/>
          </p:cNvSpPr>
          <p:nvPr>
            <p:ph type="title"/>
          </p:nvPr>
        </p:nvSpPr>
        <p:spPr>
          <a:xfrm>
            <a:off x="1244309" y="370636"/>
            <a:ext cx="5202965" cy="743013"/>
          </a:xfrm>
        </p:spPr>
        <p:txBody>
          <a:bodyPr>
            <a:normAutofit/>
          </a:bodyPr>
          <a:lstStyle/>
          <a:p>
            <a:pPr algn="ctr"/>
            <a:r>
              <a:rPr lang="en-US" sz="4000"/>
              <a:t>Comparing results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pic>
        <p:nvPicPr>
          <p:cNvPr id="52" name="Picture 51" descr="A close up of a logo&#10;&#10;Description automatically generated">
            <a:extLst>
              <a:ext uri="{FF2B5EF4-FFF2-40B4-BE49-F238E27FC236}">
                <a16:creationId xmlns:a16="http://schemas.microsoft.com/office/drawing/2014/main" id="{FE343CD6-87B3-4745-AED4-B1D1BBBDA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18</a:t>
            </a:fld>
            <a:endParaRPr lang="en-US">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p:graphicFrame>
        <p:nvGraphicFramePr>
          <p:cNvPr id="40" name="Chart 39">
            <a:extLst>
              <a:ext uri="{FF2B5EF4-FFF2-40B4-BE49-F238E27FC236}">
                <a16:creationId xmlns:a16="http://schemas.microsoft.com/office/drawing/2014/main" id="{4DF0A4DF-EFBE-4938-9BAA-84DA77AB8919}"/>
              </a:ext>
            </a:extLst>
          </p:cNvPr>
          <p:cNvGraphicFramePr/>
          <p:nvPr>
            <p:extLst>
              <p:ext uri="{D42A27DB-BD31-4B8C-83A1-F6EECF244321}">
                <p14:modId xmlns:p14="http://schemas.microsoft.com/office/powerpoint/2010/main" val="460445951"/>
              </p:ext>
            </p:extLst>
          </p:nvPr>
        </p:nvGraphicFramePr>
        <p:xfrm>
          <a:off x="1073149" y="1723248"/>
          <a:ext cx="10168983" cy="4488641"/>
        </p:xfrm>
        <a:graphic>
          <a:graphicData uri="http://schemas.openxmlformats.org/drawingml/2006/chart">
            <c:chart xmlns:c="http://schemas.openxmlformats.org/drawingml/2006/chart" xmlns:r="http://schemas.openxmlformats.org/officeDocument/2006/relationships" r:id="rId4"/>
          </a:graphicData>
        </a:graphic>
      </p:graphicFrame>
      <p:sp>
        <p:nvSpPr>
          <p:cNvPr id="53" name="TextBox 52">
            <a:extLst>
              <a:ext uri="{FF2B5EF4-FFF2-40B4-BE49-F238E27FC236}">
                <a16:creationId xmlns:a16="http://schemas.microsoft.com/office/drawing/2014/main" id="{F1F17D5E-A9BA-4F45-8990-C0DD83A346F3}"/>
              </a:ext>
            </a:extLst>
          </p:cNvPr>
          <p:cNvSpPr txBox="1"/>
          <p:nvPr/>
        </p:nvSpPr>
        <p:spPr>
          <a:xfrm>
            <a:off x="7380719" y="1903413"/>
            <a:ext cx="4031817" cy="417037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a:t>The graph is based on looking up 5000 IPs.</a:t>
            </a:r>
            <a:br>
              <a:rPr lang="en-US" sz="1600"/>
            </a:br>
            <a:r>
              <a:rPr lang="en-US" sz="1600"/>
              <a:t>this value is based on running the algorithm for different number of IPs .</a:t>
            </a:r>
          </a:p>
          <a:p>
            <a:pPr marL="285750" indent="-285750">
              <a:spcBef>
                <a:spcPts val="600"/>
              </a:spcBef>
              <a:buFont typeface="Arial" panose="020B0604020202020204" pitchFamily="34" charset="0"/>
              <a:buChar char="•"/>
            </a:pPr>
            <a:r>
              <a:rPr lang="en-US" sz="1600"/>
              <a:t>This means that the algorithm runs 50 times, each time the number of </a:t>
            </a:r>
            <a:r>
              <a:rPr lang="en-US" sz="1600" err="1"/>
              <a:t>ips</a:t>
            </a:r>
            <a:r>
              <a:rPr lang="en-US" sz="1600"/>
              <a:t> are increased 100 </a:t>
            </a:r>
            <a:r>
              <a:rPr lang="en-US" sz="1600" err="1"/>
              <a:t>ips</a:t>
            </a:r>
            <a:r>
              <a:rPr lang="en-US" sz="1600"/>
              <a:t> until it reaches 5000 </a:t>
            </a:r>
            <a:r>
              <a:rPr lang="en-US" sz="1600" err="1"/>
              <a:t>ips</a:t>
            </a:r>
            <a:r>
              <a:rPr lang="en-US" sz="1600"/>
              <a:t>.</a:t>
            </a:r>
          </a:p>
          <a:p>
            <a:pPr marL="285750" indent="-285750">
              <a:spcBef>
                <a:spcPts val="600"/>
              </a:spcBef>
              <a:buFont typeface="Arial" panose="020B0604020202020204" pitchFamily="34" charset="0"/>
              <a:buChar char="•"/>
            </a:pPr>
            <a:r>
              <a:rPr lang="en-US" sz="1600"/>
              <a:t>For instance, at first run it looks up 100 </a:t>
            </a:r>
            <a:r>
              <a:rPr lang="en-US" sz="1600" err="1"/>
              <a:t>ips</a:t>
            </a:r>
            <a:r>
              <a:rPr lang="en-US" sz="1600"/>
              <a:t>, at 10</a:t>
            </a:r>
            <a:r>
              <a:rPr lang="en-US" sz="1600" baseline="30000"/>
              <a:t>th</a:t>
            </a:r>
            <a:r>
              <a:rPr lang="en-US" sz="1600"/>
              <a:t> run it looks up 1000 </a:t>
            </a:r>
            <a:r>
              <a:rPr lang="en-US" sz="1600" err="1"/>
              <a:t>ips</a:t>
            </a:r>
            <a:r>
              <a:rPr lang="en-US" sz="1600"/>
              <a:t> and at the last run it looks up all the 5000 </a:t>
            </a:r>
            <a:r>
              <a:rPr lang="en-US" sz="1600" err="1"/>
              <a:t>ips</a:t>
            </a:r>
            <a:r>
              <a:rPr lang="en-US" sz="1600"/>
              <a:t>.</a:t>
            </a:r>
          </a:p>
          <a:p>
            <a:pPr marL="285750" indent="-285750">
              <a:spcBef>
                <a:spcPts val="600"/>
              </a:spcBef>
              <a:buFont typeface="Arial" panose="020B0604020202020204" pitchFamily="34" charset="0"/>
              <a:buChar char="•"/>
            </a:pPr>
            <a:endParaRPr lang="en-US" sz="1600"/>
          </a:p>
          <a:p>
            <a:pPr marL="285750" indent="-285750">
              <a:spcBef>
                <a:spcPts val="600"/>
              </a:spcBef>
              <a:buFont typeface="Arial" panose="020B0604020202020204" pitchFamily="34" charset="0"/>
              <a:buChar char="•"/>
            </a:pPr>
            <a:r>
              <a:rPr lang="en-US" sz="1600"/>
              <a:t>The graph clearly  shows that the complexity of the algorithm is linear. </a:t>
            </a:r>
          </a:p>
          <a:p>
            <a:pPr marL="285750" indent="-285750">
              <a:spcBef>
                <a:spcPts val="600"/>
              </a:spcBef>
              <a:buFont typeface="Arial" panose="020B0604020202020204" pitchFamily="34" charset="0"/>
              <a:buChar char="•"/>
            </a:pPr>
            <a:r>
              <a:rPr lang="en-US" sz="1600"/>
              <a:t>Also, like as previous graph,  efficiency of the algorithm is proportional to the number of the stride</a:t>
            </a:r>
          </a:p>
        </p:txBody>
      </p:sp>
    </p:spTree>
    <p:extLst>
      <p:ext uri="{BB962C8B-B14F-4D97-AF65-F5344CB8AC3E}">
        <p14:creationId xmlns:p14="http://schemas.microsoft.com/office/powerpoint/2010/main" val="30001052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0"/>
                                        </p:tgtEl>
                                      </p:cBhvr>
                                      <p:by x="65000" y="65000"/>
                                    </p:animScale>
                                  </p:childTnLst>
                                </p:cTn>
                              </p:par>
                              <p:par>
                                <p:cTn id="7" presetID="42" presetClass="path" presetSubtype="0" accel="50000" decel="50000" fill="hold" grpId="1" nodeType="withEffect">
                                  <p:stCondLst>
                                    <p:cond delay="0"/>
                                  </p:stCondLst>
                                  <p:childTnLst>
                                    <p:animMotion origin="layout" path="M 0.00508 -0.03032 L -0.1711 -0.08356 " pathEditMode="relative" rAng="0" ptsTypes="AA">
                                      <p:cBhvr>
                                        <p:cTn id="8" dur="500" fill="hold"/>
                                        <p:tgtEl>
                                          <p:spTgt spid="40"/>
                                        </p:tgtEl>
                                        <p:attrNameLst>
                                          <p:attrName>ppt_x</p:attrName>
                                          <p:attrName>ppt_y</p:attrName>
                                        </p:attrNameLst>
                                      </p:cBhvr>
                                      <p:rCtr x="-8815" y="-2662"/>
                                    </p:animMotion>
                                  </p:childTnLst>
                                </p:cTn>
                              </p:par>
                              <p:par>
                                <p:cTn id="9" presetID="2" presetClass="entr" presetSubtype="2" fill="hold" grpId="0" nodeType="withEffect">
                                  <p:stCondLst>
                                    <p:cond delay="20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1+#ppt_w/2"/>
                                          </p:val>
                                        </p:tav>
                                        <p:tav tm="100000">
                                          <p:val>
                                            <p:strVal val="#ppt_x"/>
                                          </p:val>
                                        </p:tav>
                                      </p:tavLst>
                                    </p:anim>
                                    <p:anim calcmode="lin" valueType="num">
                                      <p:cBhvr additive="base">
                                        <p:cTn id="12"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p:bldAsOne/>
      </p:bldGraphic>
      <p:bldGraphic spid="40" grpId="1">
        <p:bldAsOne/>
      </p:bldGraphic>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CDD6D93-6F05-48F9-BD14-B83ED9526B0A}"/>
              </a:ext>
            </a:extLst>
          </p:cNvPr>
          <p:cNvSpPr>
            <a:spLocks noGrp="1"/>
          </p:cNvSpPr>
          <p:nvPr>
            <p:ph type="title"/>
          </p:nvPr>
        </p:nvSpPr>
        <p:spPr>
          <a:xfrm>
            <a:off x="1400175" y="238093"/>
            <a:ext cx="5202965" cy="743013"/>
          </a:xfrm>
        </p:spPr>
        <p:txBody>
          <a:bodyPr>
            <a:normAutofit/>
          </a:bodyPr>
          <a:lstStyle/>
          <a:p>
            <a:pPr algn="ctr"/>
            <a:r>
              <a:rPr lang="en-US" sz="4000">
                <a:solidFill>
                  <a:schemeClr val="bg1"/>
                </a:solidFill>
              </a:rPr>
              <a:t>conclusion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19</a:t>
            </a:fld>
            <a:endParaRPr lang="en-US" dirty="0">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p:sp>
        <p:nvSpPr>
          <p:cNvPr id="3" name="TextBox 2">
            <a:extLst>
              <a:ext uri="{FF2B5EF4-FFF2-40B4-BE49-F238E27FC236}">
                <a16:creationId xmlns:a16="http://schemas.microsoft.com/office/drawing/2014/main" id="{9144843E-0E86-472D-8873-0C3AD6022969}"/>
              </a:ext>
            </a:extLst>
          </p:cNvPr>
          <p:cNvSpPr txBox="1"/>
          <p:nvPr/>
        </p:nvSpPr>
        <p:spPr>
          <a:xfrm>
            <a:off x="1220788" y="2169103"/>
            <a:ext cx="6580909" cy="3016210"/>
          </a:xfrm>
          <a:prstGeom prst="rect">
            <a:avLst/>
          </a:prstGeom>
          <a:noFill/>
        </p:spPr>
        <p:txBody>
          <a:bodyPr wrap="square" rtlCol="0">
            <a:spAutoFit/>
          </a:bodyPr>
          <a:lstStyle/>
          <a:p>
            <a:pPr marL="285750" indent="-285750" algn="just">
              <a:spcBef>
                <a:spcPts val="600"/>
              </a:spcBef>
              <a:buFont typeface="Arial" panose="020B0604020202020204" pitchFamily="34" charset="0"/>
              <a:buChar char="•"/>
            </a:pPr>
            <a:r>
              <a:rPr lang="en-US"/>
              <a:t>From the theoretical point of view, the complexity of the binary lookup algorithm is linearly proportional to the number of the prefixes.</a:t>
            </a:r>
          </a:p>
          <a:p>
            <a:pPr marL="285750" indent="-285750" algn="just">
              <a:spcBef>
                <a:spcPts val="600"/>
              </a:spcBef>
              <a:buFont typeface="Arial" panose="020B0604020202020204" pitchFamily="34" charset="0"/>
              <a:buChar char="•"/>
            </a:pPr>
            <a:r>
              <a:rPr lang="en-US"/>
              <a:t>On the other hand, multibit </a:t>
            </a:r>
            <a:r>
              <a:rPr lang="en-US" err="1"/>
              <a:t>trie</a:t>
            </a:r>
            <a:r>
              <a:rPr lang="en-US"/>
              <a:t> algorithm is “k” time faster than </a:t>
            </a:r>
            <a:r>
              <a:rPr lang="en-US" err="1"/>
              <a:t>unibit</a:t>
            </a:r>
            <a:r>
              <a:rPr lang="en-US"/>
              <a:t> </a:t>
            </a:r>
            <a:r>
              <a:rPr lang="en-US" err="1"/>
              <a:t>trie</a:t>
            </a:r>
            <a:r>
              <a:rPr lang="en-US"/>
              <a:t> which k is the value of the stride</a:t>
            </a:r>
          </a:p>
          <a:p>
            <a:pPr marL="285750" indent="-285750" algn="just">
              <a:spcBef>
                <a:spcPts val="600"/>
              </a:spcBef>
              <a:buFont typeface="Arial" panose="020B0604020202020204" pitchFamily="34" charset="0"/>
              <a:buChar char="•"/>
            </a:pPr>
            <a:r>
              <a:rPr lang="en-US"/>
              <a:t>In this regard, by implementing both above-mentioned algorithm and running it a real environment, the expected result achieved correctly, and it shows that in real run of the algorithm, multibit </a:t>
            </a:r>
            <a:r>
              <a:rPr lang="en-US" err="1"/>
              <a:t>trie</a:t>
            </a:r>
            <a:r>
              <a:rPr lang="en-US"/>
              <a:t> has a faster looking up time</a:t>
            </a:r>
          </a:p>
          <a:p>
            <a:endParaRPr lang="en-US"/>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2D8A9836-00DB-43F7-966E-BE6EAAE94812}"/>
                  </a:ext>
                </a:extLst>
              </p:cNvPr>
              <p:cNvGraphicFramePr>
                <a:graphicFrameLocks noChangeAspect="1"/>
              </p:cNvGraphicFramePr>
              <p:nvPr>
                <p:extLst>
                  <p:ext uri="{D42A27DB-BD31-4B8C-83A1-F6EECF244321}">
                    <p14:modId xmlns:p14="http://schemas.microsoft.com/office/powerpoint/2010/main" val="2849080423"/>
                  </p:ext>
                </p:extLst>
              </p:nvPr>
            </p:nvGraphicFramePr>
            <p:xfrm>
              <a:off x="8214663" y="1652513"/>
              <a:ext cx="3048000" cy="1714500"/>
            </p:xfrm>
            <a:graphic>
              <a:graphicData uri="http://schemas.microsoft.com/office/powerpoint/2016/slidezoom">
                <pslz:sldZm>
                  <pslz:sldZmObj sldId="301" cId="2442842102">
                    <pslz:zmPr id="{9766DB6A-413E-42AA-9505-7330C131E577}"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4" action="ppaction://hlinksldjump"/>
                <a:extLst>
                  <a:ext uri="{FF2B5EF4-FFF2-40B4-BE49-F238E27FC236}">
                    <a16:creationId xmlns:a16="http://schemas.microsoft.com/office/drawing/2014/main" id="{2D8A9836-00DB-43F7-966E-BE6EAAE94812}"/>
                  </a:ext>
                </a:extLst>
              </p:cNvPr>
              <p:cNvPicPr>
                <a:picLocks noGrp="1" noRot="1" noChangeAspect="1" noMove="1" noResize="1" noEditPoints="1" noAdjustHandles="1" noChangeArrowheads="1" noChangeShapeType="1"/>
              </p:cNvPicPr>
              <p:nvPr/>
            </p:nvPicPr>
            <p:blipFill>
              <a:blip r:embed="rId5"/>
              <a:stretch>
                <a:fillRect/>
              </a:stretch>
            </p:blipFill>
            <p:spPr>
              <a:xfrm>
                <a:off x="8214663" y="1652513"/>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7A8A937F-F942-4CF6-B49C-1FB436482322}"/>
                  </a:ext>
                </a:extLst>
              </p:cNvPr>
              <p:cNvGraphicFramePr>
                <a:graphicFrameLocks noChangeAspect="1"/>
              </p:cNvGraphicFramePr>
              <p:nvPr>
                <p:extLst>
                  <p:ext uri="{D42A27DB-BD31-4B8C-83A1-F6EECF244321}">
                    <p14:modId xmlns:p14="http://schemas.microsoft.com/office/powerpoint/2010/main" val="3019770833"/>
                  </p:ext>
                </p:extLst>
              </p:nvPr>
            </p:nvGraphicFramePr>
            <p:xfrm>
              <a:off x="8221662" y="3696349"/>
              <a:ext cx="3048000" cy="1714500"/>
            </p:xfrm>
            <a:graphic>
              <a:graphicData uri="http://schemas.microsoft.com/office/powerpoint/2016/slidezoom">
                <pslz:sldZm>
                  <pslz:sldZmObj sldId="303" cId="3000105206">
                    <pslz:zmPr id="{320703F3-846D-448C-BE74-C63D8DF51042}"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7A8A937F-F942-4CF6-B49C-1FB436482322}"/>
                  </a:ext>
                </a:extLst>
              </p:cNvPr>
              <p:cNvPicPr>
                <a:picLocks noGrp="1" noRot="1" noChangeAspect="1" noMove="1" noResize="1" noEditPoints="1" noAdjustHandles="1" noChangeArrowheads="1" noChangeShapeType="1"/>
              </p:cNvPicPr>
              <p:nvPr/>
            </p:nvPicPr>
            <p:blipFill>
              <a:blip r:embed="rId8"/>
              <a:stretch>
                <a:fillRect/>
              </a:stretch>
            </p:blipFill>
            <p:spPr>
              <a:xfrm>
                <a:off x="8221662" y="3696349"/>
                <a:ext cx="3048000" cy="1714500"/>
              </a:xfrm>
              <a:prstGeom prst="rect">
                <a:avLst/>
              </a:prstGeom>
              <a:ln w="3175">
                <a:solidFill>
                  <a:prstClr val="ltGray"/>
                </a:solidFill>
              </a:ln>
            </p:spPr>
          </p:pic>
        </mc:Fallback>
      </mc:AlternateContent>
      <p:pic>
        <p:nvPicPr>
          <p:cNvPr id="52" name="Picture 51" descr="A close up of a logo&#10;&#10;Description automatically generated">
            <a:extLst>
              <a:ext uri="{FF2B5EF4-FFF2-40B4-BE49-F238E27FC236}">
                <a16:creationId xmlns:a16="http://schemas.microsoft.com/office/drawing/2014/main" id="{A143E374-FB5B-4E86-9B45-E808C87CF2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322962588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4" name="Group 13">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5"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4" name="Title 3">
            <a:extLst>
              <a:ext uri="{FF2B5EF4-FFF2-40B4-BE49-F238E27FC236}">
                <a16:creationId xmlns:a16="http://schemas.microsoft.com/office/drawing/2014/main" id="{654E96BE-545F-49B3-84EF-DC98961F5927}"/>
              </a:ext>
            </a:extLst>
          </p:cNvPr>
          <p:cNvSpPr>
            <a:spLocks noGrp="1"/>
          </p:cNvSpPr>
          <p:nvPr>
            <p:ph type="title"/>
          </p:nvPr>
        </p:nvSpPr>
        <p:spPr>
          <a:xfrm>
            <a:off x="1230313" y="218545"/>
            <a:ext cx="4954589" cy="1117073"/>
          </a:xfrm>
        </p:spPr>
        <p:txBody>
          <a:bodyPr>
            <a:normAutofit/>
          </a:bodyPr>
          <a:lstStyle/>
          <a:p>
            <a:pPr algn="ctr"/>
            <a:r>
              <a:rPr lang="en-US" sz="4000"/>
              <a:t>What is </a:t>
            </a:r>
            <a:r>
              <a:rPr lang="en-US" sz="4000" err="1"/>
              <a:t>ip</a:t>
            </a:r>
            <a:r>
              <a:rPr lang="en-US" sz="4000"/>
              <a:t> lookup</a:t>
            </a:r>
          </a:p>
        </p:txBody>
      </p:sp>
      <p:grpSp>
        <p:nvGrpSpPr>
          <p:cNvPr id="43" name="Group 42">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4"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3"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2" name="Slide Number Placeholder 1">
            <a:extLst>
              <a:ext uri="{FF2B5EF4-FFF2-40B4-BE49-F238E27FC236}">
                <a16:creationId xmlns:a16="http://schemas.microsoft.com/office/drawing/2014/main" id="{D0C3BE3F-FFF7-4476-9490-C0710590AD4A}"/>
              </a:ext>
            </a:extLst>
          </p:cNvPr>
          <p:cNvSpPr>
            <a:spLocks noGrp="1"/>
          </p:cNvSpPr>
          <p:nvPr>
            <p:ph type="sldNum" sz="quarter" idx="12"/>
          </p:nvPr>
        </p:nvSpPr>
        <p:spPr/>
        <p:txBody>
          <a:bodyPr/>
          <a:lstStyle/>
          <a:p>
            <a:r>
              <a:rPr lang="en-US">
                <a:solidFill>
                  <a:schemeClr val="tx1"/>
                </a:solidFill>
              </a:rPr>
              <a:t>2</a:t>
            </a:r>
          </a:p>
        </p:txBody>
      </p:sp>
      <p:sp>
        <p:nvSpPr>
          <p:cNvPr id="3" name="Footer Placeholder 2">
            <a:extLst>
              <a:ext uri="{FF2B5EF4-FFF2-40B4-BE49-F238E27FC236}">
                <a16:creationId xmlns:a16="http://schemas.microsoft.com/office/drawing/2014/main" id="{03FB01D2-8F4F-444A-BDC1-BEDDF31A8E1B}"/>
              </a:ext>
            </a:extLst>
          </p:cNvPr>
          <p:cNvSpPr>
            <a:spLocks noGrp="1"/>
          </p:cNvSpPr>
          <p:nvPr>
            <p:ph type="ftr" sz="quarter" idx="11"/>
          </p:nvPr>
        </p:nvSpPr>
        <p:spPr/>
        <p:txBody>
          <a:bodyPr/>
          <a:lstStyle/>
          <a:p>
            <a:r>
              <a:rPr lang="en-US" err="1"/>
              <a:t>polimi</a:t>
            </a:r>
            <a:r>
              <a:rPr lang="en-US"/>
              <a:t> switching and routing project</a:t>
            </a:r>
          </a:p>
        </p:txBody>
      </p:sp>
      <p:sp>
        <p:nvSpPr>
          <p:cNvPr id="6" name="Rectangle 5">
            <a:extLst>
              <a:ext uri="{FF2B5EF4-FFF2-40B4-BE49-F238E27FC236}">
                <a16:creationId xmlns:a16="http://schemas.microsoft.com/office/drawing/2014/main" id="{D92E9CC5-51DD-4BD3-B99B-F5D724754754}"/>
              </a:ext>
            </a:extLst>
          </p:cNvPr>
          <p:cNvSpPr/>
          <p:nvPr/>
        </p:nvSpPr>
        <p:spPr>
          <a:xfrm>
            <a:off x="1843089" y="3130213"/>
            <a:ext cx="8658224" cy="1200329"/>
          </a:xfrm>
          <a:prstGeom prst="rect">
            <a:avLst/>
          </a:prstGeom>
        </p:spPr>
        <p:txBody>
          <a:bodyPr wrap="square">
            <a:spAutoFit/>
          </a:bodyPr>
          <a:lstStyle/>
          <a:p>
            <a:pPr algn="just"/>
            <a:r>
              <a:rPr lang="en-US" dirty="0"/>
              <a:t>A router holds a routing table which contains prefix entries, and destination port.</a:t>
            </a:r>
          </a:p>
          <a:p>
            <a:pPr algn="just"/>
            <a:r>
              <a:rPr lang="en-US" dirty="0"/>
              <a:t>When a router receives a packet, it searches for the longest prefix of the destination IP address in its routing table. </a:t>
            </a:r>
          </a:p>
          <a:p>
            <a:endParaRPr lang="en-US" dirty="0"/>
          </a:p>
        </p:txBody>
      </p:sp>
      <p:pic>
        <p:nvPicPr>
          <p:cNvPr id="55" name="Picture 54" descr="A close up of a logo&#10;&#10;Description automatically generated">
            <a:extLst>
              <a:ext uri="{FF2B5EF4-FFF2-40B4-BE49-F238E27FC236}">
                <a16:creationId xmlns:a16="http://schemas.microsoft.com/office/drawing/2014/main" id="{6A8ADDFA-09C6-42DF-B331-09BF78901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237743549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FBEF3578-B2A0-434B-8D22-80F4C6479328}"/>
              </a:ext>
            </a:extLst>
          </p:cNvPr>
          <p:cNvSpPr>
            <a:spLocks noGrp="1"/>
          </p:cNvSpPr>
          <p:nvPr>
            <p:ph type="title"/>
          </p:nvPr>
        </p:nvSpPr>
        <p:spPr>
          <a:xfrm>
            <a:off x="1019015" y="1093787"/>
            <a:ext cx="3059969" cy="4697413"/>
          </a:xfrm>
        </p:spPr>
        <p:txBody>
          <a:bodyPr>
            <a:normAutofit/>
          </a:bodyPr>
          <a:lstStyle/>
          <a:p>
            <a:r>
              <a:rPr lang="en-US"/>
              <a:t>Binary tries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77621560-02D1-47DF-AD9A-954100660F43}"/>
              </a:ext>
            </a:extLst>
          </p:cNvPr>
          <p:cNvGraphicFramePr>
            <a:graphicFrameLocks noGrp="1"/>
          </p:cNvGraphicFramePr>
          <p:nvPr>
            <p:ph idx="1"/>
            <p:extLst>
              <p:ext uri="{D42A27DB-BD31-4B8C-83A1-F6EECF244321}">
                <p14:modId xmlns:p14="http://schemas.microsoft.com/office/powerpoint/2010/main" val="3025174921"/>
              </p:ext>
            </p:extLst>
          </p:nvPr>
        </p:nvGraphicFramePr>
        <p:xfrm>
          <a:off x="5492304" y="-9524"/>
          <a:ext cx="5832475" cy="4697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FBB4519-E7ED-4D7B-A3B7-DB269FCF3F9B}"/>
              </a:ext>
            </a:extLst>
          </p:cNvPr>
          <p:cNvSpPr>
            <a:spLocks noGrp="1"/>
          </p:cNvSpPr>
          <p:nvPr>
            <p:ph type="sldNum" sz="quarter" idx="12"/>
          </p:nvPr>
        </p:nvSpPr>
        <p:spPr/>
        <p:txBody>
          <a:bodyPr/>
          <a:lstStyle/>
          <a:p>
            <a:fld id="{41FFC03C-BCFE-45E2-9D22-46EDA84001FB}" type="slidenum">
              <a:rPr lang="en-US" smtClean="0"/>
              <a:t>3</a:t>
            </a:fld>
            <a:endParaRPr lang="en-US"/>
          </a:p>
        </p:txBody>
      </p:sp>
      <p:sp>
        <p:nvSpPr>
          <p:cNvPr id="3" name="TextBox 2">
            <a:extLst>
              <a:ext uri="{FF2B5EF4-FFF2-40B4-BE49-F238E27FC236}">
                <a16:creationId xmlns:a16="http://schemas.microsoft.com/office/drawing/2014/main" id="{4DCB09F7-9AE5-4A6E-B53D-11C079A0BD7F}"/>
              </a:ext>
            </a:extLst>
          </p:cNvPr>
          <p:cNvSpPr txBox="1"/>
          <p:nvPr/>
        </p:nvSpPr>
        <p:spPr>
          <a:xfrm>
            <a:off x="4908103" y="4646523"/>
            <a:ext cx="6390387" cy="1200329"/>
          </a:xfrm>
          <a:prstGeom prst="rect">
            <a:avLst/>
          </a:prstGeom>
          <a:noFill/>
        </p:spPr>
        <p:txBody>
          <a:bodyPr wrap="square" rtlCol="0">
            <a:spAutoFit/>
          </a:bodyPr>
          <a:lstStyle/>
          <a:p>
            <a:r>
              <a:rPr lang="en-US" b="1"/>
              <a:t>A multi-way tree with each node containing next-hop info and 0/1/2 pointers to child node(s)</a:t>
            </a:r>
            <a:r>
              <a:rPr lang="en-US"/>
              <a:t> </a:t>
            </a:r>
          </a:p>
          <a:p>
            <a:br>
              <a:rPr lang="en-US"/>
            </a:br>
            <a:endParaRPr lang="en-US"/>
          </a:p>
        </p:txBody>
      </p:sp>
      <p:pic>
        <p:nvPicPr>
          <p:cNvPr id="38" name="Picture 2" descr="Polytechnic University of Milan - Wikipedia">
            <a:extLst>
              <a:ext uri="{FF2B5EF4-FFF2-40B4-BE49-F238E27FC236}">
                <a16:creationId xmlns:a16="http://schemas.microsoft.com/office/drawing/2014/main" id="{82EB5E27-DC9A-442B-9700-AC6699767152}"/>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90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4" name="Group 13">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5"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4" name="Title 3">
            <a:extLst>
              <a:ext uri="{FF2B5EF4-FFF2-40B4-BE49-F238E27FC236}">
                <a16:creationId xmlns:a16="http://schemas.microsoft.com/office/drawing/2014/main" id="{3E2574F3-B206-4BA0-98D8-6EFE86C21D71}"/>
              </a:ext>
            </a:extLst>
          </p:cNvPr>
          <p:cNvSpPr>
            <a:spLocks noGrp="1"/>
          </p:cNvSpPr>
          <p:nvPr>
            <p:ph type="title"/>
          </p:nvPr>
        </p:nvSpPr>
        <p:spPr>
          <a:xfrm>
            <a:off x="1157288" y="169333"/>
            <a:ext cx="3487739" cy="1101198"/>
          </a:xfrm>
        </p:spPr>
        <p:txBody>
          <a:bodyPr>
            <a:normAutofit/>
          </a:bodyPr>
          <a:lstStyle/>
          <a:p>
            <a:pPr algn="ctr"/>
            <a:r>
              <a:rPr lang="en-US" sz="4000">
                <a:ea typeface="+mj-lt"/>
                <a:cs typeface="+mj-lt"/>
              </a:rPr>
              <a:t>Binary tries</a:t>
            </a:r>
            <a:endParaRPr lang="en-US"/>
          </a:p>
        </p:txBody>
      </p:sp>
      <p:grpSp>
        <p:nvGrpSpPr>
          <p:cNvPr id="43" name="Group 42">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4"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3"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2" name="Slide Number Placeholder 1">
            <a:extLst>
              <a:ext uri="{FF2B5EF4-FFF2-40B4-BE49-F238E27FC236}">
                <a16:creationId xmlns:a16="http://schemas.microsoft.com/office/drawing/2014/main" id="{FA1AC939-D975-4449-B740-39C3E6080CE8}"/>
              </a:ext>
            </a:extLst>
          </p:cNvPr>
          <p:cNvSpPr>
            <a:spLocks noGrp="1"/>
          </p:cNvSpPr>
          <p:nvPr>
            <p:ph type="sldNum" sz="quarter" idx="12"/>
          </p:nvPr>
        </p:nvSpPr>
        <p:spPr/>
        <p:txBody>
          <a:bodyPr/>
          <a:lstStyle/>
          <a:p>
            <a:fld id="{41FFC03C-BCFE-45E2-9D22-46EDA84001FB}" type="slidenum">
              <a:rPr lang="en-US" smtClean="0">
                <a:solidFill>
                  <a:schemeClr val="tx1"/>
                </a:solidFill>
              </a:rPr>
              <a:t>4</a:t>
            </a:fld>
            <a:endParaRPr lang="en-US">
              <a:solidFill>
                <a:schemeClr val="tx1"/>
              </a:solidFill>
            </a:endParaRPr>
          </a:p>
        </p:txBody>
      </p:sp>
      <p:sp>
        <p:nvSpPr>
          <p:cNvPr id="3" name="Footer Placeholder 2">
            <a:extLst>
              <a:ext uri="{FF2B5EF4-FFF2-40B4-BE49-F238E27FC236}">
                <a16:creationId xmlns:a16="http://schemas.microsoft.com/office/drawing/2014/main" id="{958CA657-885B-4D70-92FF-0696E1D2744C}"/>
              </a:ext>
            </a:extLst>
          </p:cNvPr>
          <p:cNvSpPr>
            <a:spLocks noGrp="1"/>
          </p:cNvSpPr>
          <p:nvPr>
            <p:ph type="ftr" sz="quarter" idx="11"/>
          </p:nvPr>
        </p:nvSpPr>
        <p:spPr/>
        <p:txBody>
          <a:bodyPr/>
          <a:lstStyle/>
          <a:p>
            <a:r>
              <a:rPr lang="en-US"/>
              <a:t>polimi switching and routing project</a:t>
            </a:r>
          </a:p>
        </p:txBody>
      </p:sp>
      <p:graphicFrame>
        <p:nvGraphicFramePr>
          <p:cNvPr id="6" name="Diagram 5">
            <a:extLst>
              <a:ext uri="{FF2B5EF4-FFF2-40B4-BE49-F238E27FC236}">
                <a16:creationId xmlns:a16="http://schemas.microsoft.com/office/drawing/2014/main" id="{BDF74DA3-B926-48C1-85FE-3E523D562EDB}"/>
              </a:ext>
            </a:extLst>
          </p:cNvPr>
          <p:cNvGraphicFramePr/>
          <p:nvPr/>
        </p:nvGraphicFramePr>
        <p:xfrm>
          <a:off x="1912951" y="1816100"/>
          <a:ext cx="9153511" cy="4051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5" name="Picture 54" descr="A close up of a logo&#10;&#10;Description automatically generated">
            <a:extLst>
              <a:ext uri="{FF2B5EF4-FFF2-40B4-BE49-F238E27FC236}">
                <a16:creationId xmlns:a16="http://schemas.microsoft.com/office/drawing/2014/main" id="{EA2A599A-0AC4-4FC6-B6F3-7389212EBA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30210755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3" name="Group 12">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4"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4" name="Slide Number Placeholder 3">
            <a:extLst>
              <a:ext uri="{FF2B5EF4-FFF2-40B4-BE49-F238E27FC236}">
                <a16:creationId xmlns:a16="http://schemas.microsoft.com/office/drawing/2014/main" id="{1687417F-F04B-47BA-A58E-64D0256FE7AA}"/>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a:solidFill>
                  <a:schemeClr val="tx1"/>
                </a:solidFill>
              </a:rPr>
              <a:pPr>
                <a:spcAft>
                  <a:spcPts val="600"/>
                </a:spcAft>
              </a:pPr>
              <a:t>5</a:t>
            </a:fld>
            <a:endParaRPr lang="en-US">
              <a:solidFill>
                <a:schemeClr val="tx1"/>
              </a:solidFill>
            </a:endParaRPr>
          </a:p>
        </p:txBody>
      </p:sp>
      <p:grpSp>
        <p:nvGrpSpPr>
          <p:cNvPr id="42" name="Group 41">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3"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5" name="Footer Placeholder 4">
            <a:extLst>
              <a:ext uri="{FF2B5EF4-FFF2-40B4-BE49-F238E27FC236}">
                <a16:creationId xmlns:a16="http://schemas.microsoft.com/office/drawing/2014/main" id="{8F4A6745-F5E9-4D5A-B8F2-75699A752405}"/>
              </a:ext>
            </a:extLst>
          </p:cNvPr>
          <p:cNvSpPr>
            <a:spLocks noGrp="1"/>
          </p:cNvSpPr>
          <p:nvPr>
            <p:ph type="ftr" sz="quarter" idx="11"/>
          </p:nvPr>
        </p:nvSpPr>
        <p:spPr/>
        <p:txBody>
          <a:bodyPr/>
          <a:lstStyle/>
          <a:p>
            <a:r>
              <a:rPr lang="en-US" err="1"/>
              <a:t>polimi</a:t>
            </a:r>
            <a:r>
              <a:rPr lang="en-US"/>
              <a:t> switching and routing project</a:t>
            </a:r>
          </a:p>
        </p:txBody>
      </p:sp>
      <p:graphicFrame>
        <p:nvGraphicFramePr>
          <p:cNvPr id="6" name="Diagram 5">
            <a:extLst>
              <a:ext uri="{FF2B5EF4-FFF2-40B4-BE49-F238E27FC236}">
                <a16:creationId xmlns:a16="http://schemas.microsoft.com/office/drawing/2014/main" id="{2AB412BC-3CF1-419B-8DC0-B3002169FC08}"/>
              </a:ext>
            </a:extLst>
          </p:cNvPr>
          <p:cNvGraphicFramePr/>
          <p:nvPr>
            <p:extLst>
              <p:ext uri="{D42A27DB-BD31-4B8C-83A1-F6EECF244321}">
                <p14:modId xmlns:p14="http://schemas.microsoft.com/office/powerpoint/2010/main" val="2010657789"/>
              </p:ext>
            </p:extLst>
          </p:nvPr>
        </p:nvGraphicFramePr>
        <p:xfrm>
          <a:off x="3988002" y="1023144"/>
          <a:ext cx="4315545" cy="181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08E19C2C-1CF0-4A43-A586-20A1537BD487}"/>
              </a:ext>
            </a:extLst>
          </p:cNvPr>
          <p:cNvGraphicFramePr/>
          <p:nvPr>
            <p:extLst>
              <p:ext uri="{D42A27DB-BD31-4B8C-83A1-F6EECF244321}">
                <p14:modId xmlns:p14="http://schemas.microsoft.com/office/powerpoint/2010/main" val="3848161954"/>
              </p:ext>
            </p:extLst>
          </p:nvPr>
        </p:nvGraphicFramePr>
        <p:xfrm>
          <a:off x="3987129" y="2988905"/>
          <a:ext cx="4389194" cy="19335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55" name="Group 54">
            <a:extLst>
              <a:ext uri="{FF2B5EF4-FFF2-40B4-BE49-F238E27FC236}">
                <a16:creationId xmlns:a16="http://schemas.microsoft.com/office/drawing/2014/main" id="{A3967640-61E7-4C84-805A-7F252FCECDD8}"/>
              </a:ext>
            </a:extLst>
          </p:cNvPr>
          <p:cNvGrpSpPr/>
          <p:nvPr/>
        </p:nvGrpSpPr>
        <p:grpSpPr>
          <a:xfrm>
            <a:off x="3970258" y="5006976"/>
            <a:ext cx="1733178" cy="933858"/>
            <a:chOff x="0" y="0"/>
            <a:chExt cx="1504954" cy="1966457"/>
          </a:xfrm>
        </p:grpSpPr>
        <p:sp>
          <p:nvSpPr>
            <p:cNvPr id="56" name="Rectangle: Rounded Corners 55">
              <a:extLst>
                <a:ext uri="{FF2B5EF4-FFF2-40B4-BE49-F238E27FC236}">
                  <a16:creationId xmlns:a16="http://schemas.microsoft.com/office/drawing/2014/main" id="{8E5B6AC9-5CAB-4651-9B85-A17FF399B271}"/>
                </a:ext>
              </a:extLst>
            </p:cNvPr>
            <p:cNvSpPr/>
            <p:nvPr/>
          </p:nvSpPr>
          <p:spPr>
            <a:xfrm>
              <a:off x="0" y="0"/>
              <a:ext cx="1504954" cy="1966457"/>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57" name="Rectangle: Rounded Corners 4">
              <a:extLst>
                <a:ext uri="{FF2B5EF4-FFF2-40B4-BE49-F238E27FC236}">
                  <a16:creationId xmlns:a16="http://schemas.microsoft.com/office/drawing/2014/main" id="{755A7803-7D8E-4605-AC3C-4B467D5238EE}"/>
                </a:ext>
              </a:extLst>
            </p:cNvPr>
            <p:cNvSpPr txBox="1"/>
            <p:nvPr/>
          </p:nvSpPr>
          <p:spPr>
            <a:xfrm>
              <a:off x="36611" y="6534"/>
              <a:ext cx="1358022" cy="18195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kern="1200" err="1">
                  <a:ea typeface="+mn-lt"/>
                  <a:cs typeface="+mn-lt"/>
                </a:rPr>
                <a:t>convert_in_bin</a:t>
              </a:r>
              <a:r>
                <a:rPr lang="en-US" kern="1200">
                  <a:ea typeface="+mn-lt"/>
                  <a:cs typeface="+mn-lt"/>
                </a:rPr>
                <a:t> </a:t>
              </a:r>
              <a:endParaRPr lang="en-US" kern="1200"/>
            </a:p>
          </p:txBody>
        </p:sp>
      </p:grpSp>
      <p:grpSp>
        <p:nvGrpSpPr>
          <p:cNvPr id="58" name="Group 57">
            <a:extLst>
              <a:ext uri="{FF2B5EF4-FFF2-40B4-BE49-F238E27FC236}">
                <a16:creationId xmlns:a16="http://schemas.microsoft.com/office/drawing/2014/main" id="{D3BD0ABF-AEAB-40D9-B957-22EA89624584}"/>
              </a:ext>
            </a:extLst>
          </p:cNvPr>
          <p:cNvGrpSpPr/>
          <p:nvPr/>
        </p:nvGrpSpPr>
        <p:grpSpPr>
          <a:xfrm>
            <a:off x="5793924" y="5041900"/>
            <a:ext cx="2619973" cy="885333"/>
            <a:chOff x="1504954" y="504"/>
            <a:chExt cx="2257432" cy="1966457"/>
          </a:xfrm>
        </p:grpSpPr>
        <p:sp>
          <p:nvSpPr>
            <p:cNvPr id="59" name="Arrow: Right 58">
              <a:extLst>
                <a:ext uri="{FF2B5EF4-FFF2-40B4-BE49-F238E27FC236}">
                  <a16:creationId xmlns:a16="http://schemas.microsoft.com/office/drawing/2014/main" id="{4964EB0B-A547-48B8-9C44-CD678A3E068F}"/>
                </a:ext>
              </a:extLst>
            </p:cNvPr>
            <p:cNvSpPr/>
            <p:nvPr/>
          </p:nvSpPr>
          <p:spPr>
            <a:xfrm>
              <a:off x="1504954" y="504"/>
              <a:ext cx="2257432" cy="1966457"/>
            </a:xfrm>
            <a:prstGeom prst="rightArrow">
              <a:avLst>
                <a:gd name="adj1" fmla="val 75000"/>
                <a:gd name="adj2" fmla="val 50000"/>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60" name="Arrow: Right 4">
              <a:extLst>
                <a:ext uri="{FF2B5EF4-FFF2-40B4-BE49-F238E27FC236}">
                  <a16:creationId xmlns:a16="http://schemas.microsoft.com/office/drawing/2014/main" id="{8806D5E2-54F6-49D4-B06C-C39E7F3A360D}"/>
                </a:ext>
              </a:extLst>
            </p:cNvPr>
            <p:cNvSpPr txBox="1"/>
            <p:nvPr/>
          </p:nvSpPr>
          <p:spPr>
            <a:xfrm>
              <a:off x="1504954" y="246311"/>
              <a:ext cx="1520011" cy="14748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600" kern="1200">
                  <a:latin typeface="TW Cen MT"/>
                  <a:ea typeface="+mn-lt"/>
                  <a:cs typeface="+mn-lt"/>
                </a:rPr>
                <a:t>convert received IP to binary</a:t>
              </a:r>
              <a:endParaRPr lang="en-US" sz="1600" kern="1200"/>
            </a:p>
          </p:txBody>
        </p:sp>
      </p:grpSp>
      <p:sp>
        <p:nvSpPr>
          <p:cNvPr id="61" name="Title 3">
            <a:extLst>
              <a:ext uri="{FF2B5EF4-FFF2-40B4-BE49-F238E27FC236}">
                <a16:creationId xmlns:a16="http://schemas.microsoft.com/office/drawing/2014/main" id="{C264F115-4694-49AB-B527-4E5284F93DB7}"/>
              </a:ext>
            </a:extLst>
          </p:cNvPr>
          <p:cNvSpPr txBox="1">
            <a:spLocks/>
          </p:cNvSpPr>
          <p:nvPr/>
        </p:nvSpPr>
        <p:spPr>
          <a:xfrm>
            <a:off x="844551" y="143440"/>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ea typeface="+mj-lt"/>
                <a:cs typeface="+mj-lt"/>
              </a:rPr>
              <a:t>Binary </a:t>
            </a:r>
            <a:r>
              <a:rPr lang="en-US" sz="4000"/>
              <a:t>Function describe</a:t>
            </a:r>
          </a:p>
        </p:txBody>
      </p:sp>
      <p:pic>
        <p:nvPicPr>
          <p:cNvPr id="63" name="Picture 62" descr="A close up of a logo&#10;&#10;Description automatically generated">
            <a:extLst>
              <a:ext uri="{FF2B5EF4-FFF2-40B4-BE49-F238E27FC236}">
                <a16:creationId xmlns:a16="http://schemas.microsoft.com/office/drawing/2014/main" id="{14C0177B-14E0-4659-B8E8-3C004378C2A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
        <p:nvSpPr>
          <p:cNvPr id="62" name="Arrow: Curved Right 61">
            <a:extLst>
              <a:ext uri="{FF2B5EF4-FFF2-40B4-BE49-F238E27FC236}">
                <a16:creationId xmlns:a16="http://schemas.microsoft.com/office/drawing/2014/main" id="{B6BB15E4-E4EB-41E5-953B-5A6E16A2000E}"/>
              </a:ext>
            </a:extLst>
          </p:cNvPr>
          <p:cNvSpPr/>
          <p:nvPr/>
        </p:nvSpPr>
        <p:spPr>
          <a:xfrm rot="10800000" flipH="1">
            <a:off x="2814604" y="2266137"/>
            <a:ext cx="962496" cy="2181223"/>
          </a:xfrm>
          <a:prstGeom prst="curvedRightArrow">
            <a:avLst>
              <a:gd name="adj1" fmla="val 25000"/>
              <a:gd name="adj2" fmla="val 45329"/>
              <a:gd name="adj3" fmla="val 25000"/>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003341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4D8E37FF-6D11-4AE8-993C-35A534ADEA67}"/>
              </a:ext>
            </a:extLst>
          </p:cNvPr>
          <p:cNvSpPr>
            <a:spLocks noGrp="1"/>
          </p:cNvSpPr>
          <p:nvPr>
            <p:ph type="title"/>
          </p:nvPr>
        </p:nvSpPr>
        <p:spPr>
          <a:xfrm>
            <a:off x="440750" y="1070110"/>
            <a:ext cx="3059969" cy="4697413"/>
          </a:xfrm>
        </p:spPr>
        <p:txBody>
          <a:bodyPr>
            <a:normAutofit/>
          </a:bodyPr>
          <a:lstStyle/>
          <a:p>
            <a:r>
              <a:rPr lang="en-US" dirty="0"/>
              <a:t>Multibit tries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F62E002-E587-4EAC-8FC9-DE8A529178CD}"/>
              </a:ext>
            </a:extLst>
          </p:cNvPr>
          <p:cNvGraphicFramePr>
            <a:graphicFrameLocks noGrp="1"/>
          </p:cNvGraphicFramePr>
          <p:nvPr>
            <p:ph idx="1"/>
            <p:extLst>
              <p:ext uri="{D42A27DB-BD31-4B8C-83A1-F6EECF244321}">
                <p14:modId xmlns:p14="http://schemas.microsoft.com/office/powerpoint/2010/main" val="1246743035"/>
              </p:ext>
            </p:extLst>
          </p:nvPr>
        </p:nvGraphicFramePr>
        <p:xfrm>
          <a:off x="5188026" y="234177"/>
          <a:ext cx="6755704" cy="5557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5990D58-5899-4879-9F01-2DD118CC0E64}"/>
              </a:ext>
            </a:extLst>
          </p:cNvPr>
          <p:cNvSpPr>
            <a:spLocks noGrp="1"/>
          </p:cNvSpPr>
          <p:nvPr>
            <p:ph type="sldNum" sz="quarter" idx="12"/>
          </p:nvPr>
        </p:nvSpPr>
        <p:spPr/>
        <p:txBody>
          <a:bodyPr/>
          <a:lstStyle/>
          <a:p>
            <a:fld id="{41FFC03C-BCFE-45E2-9D22-46EDA84001FB}" type="slidenum">
              <a:rPr lang="en-US" smtClean="0"/>
              <a:t>6</a:t>
            </a:fld>
            <a:endParaRPr lang="en-US"/>
          </a:p>
        </p:txBody>
      </p:sp>
      <p:sp>
        <p:nvSpPr>
          <p:cNvPr id="5" name="Rectangle 4">
            <a:extLst>
              <a:ext uri="{FF2B5EF4-FFF2-40B4-BE49-F238E27FC236}">
                <a16:creationId xmlns:a16="http://schemas.microsoft.com/office/drawing/2014/main" id="{F4119985-B8B3-4182-B3F7-B1213C00AF97}"/>
              </a:ext>
            </a:extLst>
          </p:cNvPr>
          <p:cNvSpPr/>
          <p:nvPr/>
        </p:nvSpPr>
        <p:spPr>
          <a:xfrm>
            <a:off x="5360542" y="5186780"/>
            <a:ext cx="6096000" cy="646331"/>
          </a:xfrm>
          <a:prstGeom prst="rect">
            <a:avLst/>
          </a:prstGeom>
        </p:spPr>
        <p:txBody>
          <a:bodyPr>
            <a:spAutoFit/>
          </a:bodyPr>
          <a:lstStyle/>
          <a:p>
            <a:r>
              <a:rPr lang="en-US" dirty="0"/>
              <a:t>Each node is a mini complete tree, with number of levels</a:t>
            </a:r>
          </a:p>
          <a:p>
            <a:r>
              <a:rPr lang="en-US" dirty="0"/>
              <a:t>equal to the stride</a:t>
            </a:r>
          </a:p>
        </p:txBody>
      </p:sp>
      <p:pic>
        <p:nvPicPr>
          <p:cNvPr id="38" name="Picture 2" descr="Polytechnic University of Milan - Wikipedia">
            <a:extLst>
              <a:ext uri="{FF2B5EF4-FFF2-40B4-BE49-F238E27FC236}">
                <a16:creationId xmlns:a16="http://schemas.microsoft.com/office/drawing/2014/main" id="{C21ECF3C-31CF-4D7F-869A-6D55C16D9A86}"/>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urved Left 5">
            <a:extLst>
              <a:ext uri="{FF2B5EF4-FFF2-40B4-BE49-F238E27FC236}">
                <a16:creationId xmlns:a16="http://schemas.microsoft.com/office/drawing/2014/main" id="{0D10C959-9110-495B-AE15-562008A5CFD8}"/>
              </a:ext>
            </a:extLst>
          </p:cNvPr>
          <p:cNvSpPr/>
          <p:nvPr/>
        </p:nvSpPr>
        <p:spPr>
          <a:xfrm rot="7476007" flipH="1">
            <a:off x="10889393" y="2103719"/>
            <a:ext cx="471989" cy="911715"/>
          </a:xfrm>
          <a:prstGeom prst="curvedLeftArrow">
            <a:avLst>
              <a:gd name="adj1" fmla="val 34154"/>
              <a:gd name="adj2" fmla="val 62844"/>
              <a:gd name="adj3" fmla="val 25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40" name="Arrow: Curved Left 39">
            <a:extLst>
              <a:ext uri="{FF2B5EF4-FFF2-40B4-BE49-F238E27FC236}">
                <a16:creationId xmlns:a16="http://schemas.microsoft.com/office/drawing/2014/main" id="{192E57B3-7419-44F1-ABA8-98B8C993D4D2}"/>
              </a:ext>
            </a:extLst>
          </p:cNvPr>
          <p:cNvSpPr/>
          <p:nvPr/>
        </p:nvSpPr>
        <p:spPr>
          <a:xfrm rot="8133108" flipH="1">
            <a:off x="6467947" y="3016424"/>
            <a:ext cx="272266" cy="640262"/>
          </a:xfrm>
          <a:prstGeom prst="curvedLeftArrow">
            <a:avLst>
              <a:gd name="adj1" fmla="val 47680"/>
              <a:gd name="adj2" fmla="val 100079"/>
              <a:gd name="adj3" fmla="val 25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63B4B5CA-009E-4235-B5B4-CBAC49FCD9AF}"/>
              </a:ext>
            </a:extLst>
          </p:cNvPr>
          <p:cNvSpPr/>
          <p:nvPr/>
        </p:nvSpPr>
        <p:spPr>
          <a:xfrm>
            <a:off x="3755271" y="-9874"/>
            <a:ext cx="923651" cy="6848476"/>
          </a:xfrm>
          <a:prstGeom prst="rect">
            <a:avLst/>
          </a:prstGeom>
          <a:solidFill>
            <a:srgbClr val="134770"/>
          </a:solidFill>
          <a:ln>
            <a:solidFill>
              <a:srgbClr val="134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E14DEE5-8F09-40AA-8188-8CE2F9AA1B80}"/>
              </a:ext>
            </a:extLst>
          </p:cNvPr>
          <p:cNvSpPr txBox="1"/>
          <p:nvPr/>
        </p:nvSpPr>
        <p:spPr>
          <a:xfrm>
            <a:off x="4084930" y="3229698"/>
            <a:ext cx="923651" cy="369332"/>
          </a:xfrm>
          <a:prstGeom prst="rect">
            <a:avLst/>
          </a:prstGeom>
          <a:noFill/>
        </p:spPr>
        <p:txBody>
          <a:bodyPr wrap="none" rtlCol="0">
            <a:spAutoFit/>
          </a:bodyPr>
          <a:lstStyle/>
          <a:p>
            <a:r>
              <a:rPr lang="en-US" dirty="0"/>
              <a:t>Stride 2</a:t>
            </a:r>
          </a:p>
        </p:txBody>
      </p:sp>
      <p:sp>
        <p:nvSpPr>
          <p:cNvPr id="7" name="TextBox 6">
            <a:extLst>
              <a:ext uri="{FF2B5EF4-FFF2-40B4-BE49-F238E27FC236}">
                <a16:creationId xmlns:a16="http://schemas.microsoft.com/office/drawing/2014/main" id="{2B421BA6-457C-4DD8-9A22-C220C08E681A}"/>
              </a:ext>
            </a:extLst>
          </p:cNvPr>
          <p:cNvSpPr txBox="1"/>
          <p:nvPr/>
        </p:nvSpPr>
        <p:spPr>
          <a:xfrm>
            <a:off x="4096080" y="2559576"/>
            <a:ext cx="923651" cy="369332"/>
          </a:xfrm>
          <a:prstGeom prst="rect">
            <a:avLst/>
          </a:prstGeom>
          <a:noFill/>
        </p:spPr>
        <p:txBody>
          <a:bodyPr wrap="none" rtlCol="0">
            <a:spAutoFit/>
          </a:bodyPr>
          <a:lstStyle/>
          <a:p>
            <a:r>
              <a:rPr lang="en-US" dirty="0"/>
              <a:t>Stride 1</a:t>
            </a:r>
          </a:p>
        </p:txBody>
      </p:sp>
    </p:spTree>
    <p:extLst>
      <p:ext uri="{BB962C8B-B14F-4D97-AF65-F5344CB8AC3E}">
        <p14:creationId xmlns:p14="http://schemas.microsoft.com/office/powerpoint/2010/main" val="197945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6C9738E9-1870-41DF-A720-69624C33C46A}"/>
              </a:ext>
            </a:extLst>
          </p:cNvPr>
          <p:cNvSpPr>
            <a:spLocks noGrp="1"/>
          </p:cNvSpPr>
          <p:nvPr>
            <p:ph type="title"/>
          </p:nvPr>
        </p:nvSpPr>
        <p:spPr>
          <a:xfrm>
            <a:off x="1273175" y="232303"/>
            <a:ext cx="4287839" cy="1117073"/>
          </a:xfrm>
        </p:spPr>
        <p:txBody>
          <a:bodyPr>
            <a:normAutofit/>
          </a:bodyPr>
          <a:lstStyle/>
          <a:p>
            <a:pPr algn="ctr"/>
            <a:r>
              <a:rPr lang="en-US" sz="4000"/>
              <a:t>Multibit tries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4" name="Slide Number Placeholder 3">
            <a:extLst>
              <a:ext uri="{FF2B5EF4-FFF2-40B4-BE49-F238E27FC236}">
                <a16:creationId xmlns:a16="http://schemas.microsoft.com/office/drawing/2014/main" id="{7D625810-AB9E-41C9-9C3F-D0EE806EAD2A}"/>
              </a:ext>
            </a:extLst>
          </p:cNvPr>
          <p:cNvSpPr>
            <a:spLocks noGrp="1"/>
          </p:cNvSpPr>
          <p:nvPr>
            <p:ph type="sldNum" sz="quarter" idx="12"/>
          </p:nvPr>
        </p:nvSpPr>
        <p:spPr/>
        <p:txBody>
          <a:bodyPr/>
          <a:lstStyle/>
          <a:p>
            <a:fld id="{41FFC03C-BCFE-45E2-9D22-46EDA84001FB}" type="slidenum">
              <a:rPr lang="en-US" smtClean="0">
                <a:solidFill>
                  <a:schemeClr val="tx1"/>
                </a:solidFill>
              </a:rPr>
              <a:t>7</a:t>
            </a:fld>
            <a:endParaRPr lang="en-US">
              <a:solidFill>
                <a:schemeClr val="tx1"/>
              </a:solidFill>
            </a:endParaRPr>
          </a:p>
        </p:txBody>
      </p:sp>
      <p:sp>
        <p:nvSpPr>
          <p:cNvPr id="5" name="Footer Placeholder 4">
            <a:extLst>
              <a:ext uri="{FF2B5EF4-FFF2-40B4-BE49-F238E27FC236}">
                <a16:creationId xmlns:a16="http://schemas.microsoft.com/office/drawing/2014/main" id="{6B6C59AE-3B85-406F-8ECD-26C7955BF65F}"/>
              </a:ext>
            </a:extLst>
          </p:cNvPr>
          <p:cNvSpPr>
            <a:spLocks noGrp="1"/>
          </p:cNvSpPr>
          <p:nvPr>
            <p:ph type="ftr" sz="quarter" idx="11"/>
          </p:nvPr>
        </p:nvSpPr>
        <p:spPr/>
        <p:txBody>
          <a:bodyPr/>
          <a:lstStyle/>
          <a:p>
            <a:r>
              <a:rPr lang="en-US"/>
              <a:t>polimi switching and routing project</a:t>
            </a:r>
          </a:p>
        </p:txBody>
      </p:sp>
      <mc:AlternateContent xmlns:mc="http://schemas.openxmlformats.org/markup-compatibility/2006" xmlns:a14="http://schemas.microsoft.com/office/drawing/2010/main">
        <mc:Choice Requires="a14">
          <p:graphicFrame>
            <p:nvGraphicFramePr>
              <p:cNvPr id="6" name="Diagram 5">
                <a:extLst>
                  <a:ext uri="{FF2B5EF4-FFF2-40B4-BE49-F238E27FC236}">
                    <a16:creationId xmlns:a16="http://schemas.microsoft.com/office/drawing/2014/main" id="{66E47AB5-5933-4659-BD3B-262078482078}"/>
                  </a:ext>
                </a:extLst>
              </p:cNvPr>
              <p:cNvGraphicFramePr/>
              <p:nvPr/>
            </p:nvGraphicFramePr>
            <p:xfrm>
              <a:off x="1490621" y="1730375"/>
              <a:ext cx="9666328" cy="389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6" name="Diagram 5">
                <a:extLst>
                  <a:ext uri="{FF2B5EF4-FFF2-40B4-BE49-F238E27FC236}">
                    <a16:creationId xmlns:a16="http://schemas.microsoft.com/office/drawing/2014/main" id="{66E47AB5-5933-4659-BD3B-262078482078}"/>
                  </a:ext>
                </a:extLst>
              </p:cNvPr>
              <p:cNvGraphicFramePr/>
              <p:nvPr/>
            </p:nvGraphicFramePr>
            <p:xfrm>
              <a:off x="1490621" y="1730375"/>
              <a:ext cx="9666328" cy="3897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pic>
        <p:nvPicPr>
          <p:cNvPr id="53" name="Picture 52" descr="A close up of a logo&#10;&#10;Description automatically generated">
            <a:extLst>
              <a:ext uri="{FF2B5EF4-FFF2-40B4-BE49-F238E27FC236}">
                <a16:creationId xmlns:a16="http://schemas.microsoft.com/office/drawing/2014/main" id="{49954E5A-8072-4547-9390-1430850F03F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400666430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8</a:t>
            </a:fld>
            <a:endParaRPr lang="en-US">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p:graphicFrame>
        <p:nvGraphicFramePr>
          <p:cNvPr id="53" name="Diagram 52">
            <a:extLst>
              <a:ext uri="{FF2B5EF4-FFF2-40B4-BE49-F238E27FC236}">
                <a16:creationId xmlns:a16="http://schemas.microsoft.com/office/drawing/2014/main" id="{B2BC08A7-F6C7-4D78-82D9-3072693CEE71}"/>
              </a:ext>
            </a:extLst>
          </p:cNvPr>
          <p:cNvGraphicFramePr/>
          <p:nvPr>
            <p:extLst>
              <p:ext uri="{D42A27DB-BD31-4B8C-83A1-F6EECF244321}">
                <p14:modId xmlns:p14="http://schemas.microsoft.com/office/powerpoint/2010/main" val="3817589797"/>
              </p:ext>
            </p:extLst>
          </p:nvPr>
        </p:nvGraphicFramePr>
        <p:xfrm>
          <a:off x="4054910" y="1383097"/>
          <a:ext cx="4315545" cy="181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4" name="Diagram 53">
            <a:extLst>
              <a:ext uri="{FF2B5EF4-FFF2-40B4-BE49-F238E27FC236}">
                <a16:creationId xmlns:a16="http://schemas.microsoft.com/office/drawing/2014/main" id="{36BBF8D1-B94A-4592-8978-263612F12B75}"/>
              </a:ext>
            </a:extLst>
          </p:cNvPr>
          <p:cNvGraphicFramePr/>
          <p:nvPr>
            <p:extLst>
              <p:ext uri="{D42A27DB-BD31-4B8C-83A1-F6EECF244321}">
                <p14:modId xmlns:p14="http://schemas.microsoft.com/office/powerpoint/2010/main" val="2779825151"/>
              </p:ext>
            </p:extLst>
          </p:nvPr>
        </p:nvGraphicFramePr>
        <p:xfrm>
          <a:off x="4054037" y="3348858"/>
          <a:ext cx="4389194" cy="19335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55" name="Group 54">
            <a:extLst>
              <a:ext uri="{FF2B5EF4-FFF2-40B4-BE49-F238E27FC236}">
                <a16:creationId xmlns:a16="http://schemas.microsoft.com/office/drawing/2014/main" id="{D35211E8-8AD5-40CB-A1C6-52DB1B89CE0E}"/>
              </a:ext>
            </a:extLst>
          </p:cNvPr>
          <p:cNvGrpSpPr/>
          <p:nvPr/>
        </p:nvGrpSpPr>
        <p:grpSpPr>
          <a:xfrm>
            <a:off x="4037166" y="5366929"/>
            <a:ext cx="1733178" cy="933858"/>
            <a:chOff x="0" y="0"/>
            <a:chExt cx="1504954" cy="1966457"/>
          </a:xfrm>
        </p:grpSpPr>
        <p:sp>
          <p:nvSpPr>
            <p:cNvPr id="56" name="Rectangle: Rounded Corners 55">
              <a:extLst>
                <a:ext uri="{FF2B5EF4-FFF2-40B4-BE49-F238E27FC236}">
                  <a16:creationId xmlns:a16="http://schemas.microsoft.com/office/drawing/2014/main" id="{B89D2E42-C99E-4D13-84DF-F2DE5631B9BB}"/>
                </a:ext>
              </a:extLst>
            </p:cNvPr>
            <p:cNvSpPr/>
            <p:nvPr/>
          </p:nvSpPr>
          <p:spPr>
            <a:xfrm>
              <a:off x="0" y="0"/>
              <a:ext cx="1504954" cy="1966457"/>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57" name="Rectangle: Rounded Corners 4">
              <a:extLst>
                <a:ext uri="{FF2B5EF4-FFF2-40B4-BE49-F238E27FC236}">
                  <a16:creationId xmlns:a16="http://schemas.microsoft.com/office/drawing/2014/main" id="{F36B857A-1CE4-4ACD-9A56-EAF737FA2BEA}"/>
                </a:ext>
              </a:extLst>
            </p:cNvPr>
            <p:cNvSpPr txBox="1"/>
            <p:nvPr/>
          </p:nvSpPr>
          <p:spPr>
            <a:xfrm>
              <a:off x="36611" y="6534"/>
              <a:ext cx="1358022" cy="18195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kern="1200">
                  <a:ea typeface="+mn-lt"/>
                  <a:cs typeface="+mn-lt"/>
                </a:rPr>
                <a:t>convert_in_bin </a:t>
              </a:r>
              <a:endParaRPr lang="en-US" kern="1200"/>
            </a:p>
          </p:txBody>
        </p:sp>
      </p:grpSp>
      <p:grpSp>
        <p:nvGrpSpPr>
          <p:cNvPr id="58" name="Group 57">
            <a:extLst>
              <a:ext uri="{FF2B5EF4-FFF2-40B4-BE49-F238E27FC236}">
                <a16:creationId xmlns:a16="http://schemas.microsoft.com/office/drawing/2014/main" id="{D4ACD3AC-D778-4BC6-97D4-12D216540BAB}"/>
              </a:ext>
            </a:extLst>
          </p:cNvPr>
          <p:cNvGrpSpPr/>
          <p:nvPr/>
        </p:nvGrpSpPr>
        <p:grpSpPr>
          <a:xfrm>
            <a:off x="5860832" y="5401853"/>
            <a:ext cx="2619973" cy="885333"/>
            <a:chOff x="1504954" y="504"/>
            <a:chExt cx="2257432" cy="1966457"/>
          </a:xfrm>
        </p:grpSpPr>
        <p:sp>
          <p:nvSpPr>
            <p:cNvPr id="59" name="Arrow: Right 58">
              <a:extLst>
                <a:ext uri="{FF2B5EF4-FFF2-40B4-BE49-F238E27FC236}">
                  <a16:creationId xmlns:a16="http://schemas.microsoft.com/office/drawing/2014/main" id="{9BE92486-B6D7-4B1E-8569-AE0D16AB9136}"/>
                </a:ext>
              </a:extLst>
            </p:cNvPr>
            <p:cNvSpPr/>
            <p:nvPr/>
          </p:nvSpPr>
          <p:spPr>
            <a:xfrm>
              <a:off x="1504954" y="504"/>
              <a:ext cx="2257432" cy="1966457"/>
            </a:xfrm>
            <a:prstGeom prst="rightArrow">
              <a:avLst>
                <a:gd name="adj1" fmla="val 75000"/>
                <a:gd name="adj2" fmla="val 50000"/>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60" name="Arrow: Right 4">
              <a:extLst>
                <a:ext uri="{FF2B5EF4-FFF2-40B4-BE49-F238E27FC236}">
                  <a16:creationId xmlns:a16="http://schemas.microsoft.com/office/drawing/2014/main" id="{B0999A21-70FB-4DBC-A3A8-400580D09CB8}"/>
                </a:ext>
              </a:extLst>
            </p:cNvPr>
            <p:cNvSpPr txBox="1"/>
            <p:nvPr/>
          </p:nvSpPr>
          <p:spPr>
            <a:xfrm>
              <a:off x="1504954" y="246311"/>
              <a:ext cx="1520011" cy="14748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600" kern="1200">
                  <a:latin typeface="TW Cen MT"/>
                  <a:ea typeface="+mn-lt"/>
                  <a:cs typeface="+mn-lt"/>
                </a:rPr>
                <a:t>convert received IP to binary</a:t>
              </a:r>
              <a:endParaRPr lang="en-US" sz="1600" kern="1200"/>
            </a:p>
          </p:txBody>
        </p:sp>
      </p:grpSp>
      <p:sp>
        <p:nvSpPr>
          <p:cNvPr id="61" name="Title 3">
            <a:extLst>
              <a:ext uri="{FF2B5EF4-FFF2-40B4-BE49-F238E27FC236}">
                <a16:creationId xmlns:a16="http://schemas.microsoft.com/office/drawing/2014/main" id="{EFE72B8B-B0ED-4211-82C1-A619F549A08B}"/>
              </a:ext>
            </a:extLst>
          </p:cNvPr>
          <p:cNvSpPr txBox="1">
            <a:spLocks/>
          </p:cNvSpPr>
          <p:nvPr/>
        </p:nvSpPr>
        <p:spPr>
          <a:xfrm>
            <a:off x="904888" y="133012"/>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Multibit Function describe</a:t>
            </a:r>
          </a:p>
        </p:txBody>
      </p:sp>
      <p:sp>
        <p:nvSpPr>
          <p:cNvPr id="40" name="Rectangle: Rounded Corners 39">
            <a:extLst>
              <a:ext uri="{FF2B5EF4-FFF2-40B4-BE49-F238E27FC236}">
                <a16:creationId xmlns:a16="http://schemas.microsoft.com/office/drawing/2014/main" id="{5E176E16-D1C5-4094-85D2-99079977C493}"/>
              </a:ext>
            </a:extLst>
          </p:cNvPr>
          <p:cNvSpPr/>
          <p:nvPr/>
        </p:nvSpPr>
        <p:spPr>
          <a:xfrm>
            <a:off x="3859648" y="1312443"/>
            <a:ext cx="876300" cy="3492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stride</a:t>
            </a:r>
          </a:p>
        </p:txBody>
      </p:sp>
      <p:sp>
        <p:nvSpPr>
          <p:cNvPr id="72" name="Arrow: Curved Right 71">
            <a:extLst>
              <a:ext uri="{FF2B5EF4-FFF2-40B4-BE49-F238E27FC236}">
                <a16:creationId xmlns:a16="http://schemas.microsoft.com/office/drawing/2014/main" id="{8E67A2DF-2E46-4050-AC59-EAD2E8AA320A}"/>
              </a:ext>
            </a:extLst>
          </p:cNvPr>
          <p:cNvSpPr/>
          <p:nvPr/>
        </p:nvSpPr>
        <p:spPr>
          <a:xfrm rot="10800000" flipH="1">
            <a:off x="2716891" y="3002758"/>
            <a:ext cx="962496" cy="2181223"/>
          </a:xfrm>
          <a:prstGeom prst="curvedRigh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3" name="Rectangle: Rounded Corners 72">
            <a:extLst>
              <a:ext uri="{FF2B5EF4-FFF2-40B4-BE49-F238E27FC236}">
                <a16:creationId xmlns:a16="http://schemas.microsoft.com/office/drawing/2014/main" id="{48032BFA-7FD8-4299-A0BF-0610EBDFC2D4}"/>
              </a:ext>
            </a:extLst>
          </p:cNvPr>
          <p:cNvSpPr/>
          <p:nvPr/>
        </p:nvSpPr>
        <p:spPr>
          <a:xfrm>
            <a:off x="3822915" y="3229493"/>
            <a:ext cx="876300" cy="3492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stride</a:t>
            </a:r>
          </a:p>
        </p:txBody>
      </p:sp>
      <p:sp>
        <p:nvSpPr>
          <p:cNvPr id="74" name="Rectangle: Rounded Corners 73">
            <a:extLst>
              <a:ext uri="{FF2B5EF4-FFF2-40B4-BE49-F238E27FC236}">
                <a16:creationId xmlns:a16="http://schemas.microsoft.com/office/drawing/2014/main" id="{711DCF05-0785-45E7-AF32-17F92674C1C3}"/>
              </a:ext>
            </a:extLst>
          </p:cNvPr>
          <p:cNvSpPr/>
          <p:nvPr/>
        </p:nvSpPr>
        <p:spPr>
          <a:xfrm>
            <a:off x="3854884" y="2271713"/>
            <a:ext cx="876300" cy="3492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stride</a:t>
            </a:r>
          </a:p>
        </p:txBody>
      </p:sp>
      <p:pic>
        <p:nvPicPr>
          <p:cNvPr id="62" name="Picture 61" descr="A close up of a logo&#10;&#10;Description automatically generated">
            <a:extLst>
              <a:ext uri="{FF2B5EF4-FFF2-40B4-BE49-F238E27FC236}">
                <a16:creationId xmlns:a16="http://schemas.microsoft.com/office/drawing/2014/main" id="{4DF0F854-3500-4939-A243-F5583AD199A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299573295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ACCE3B-F208-414E-B72E-4C27703B4968}"/>
              </a:ext>
            </a:extLst>
          </p:cNvPr>
          <p:cNvSpPr>
            <a:spLocks noGrp="1"/>
          </p:cNvSpPr>
          <p:nvPr>
            <p:ph type="title"/>
          </p:nvPr>
        </p:nvSpPr>
        <p:spPr>
          <a:xfrm>
            <a:off x="940147" y="2580112"/>
            <a:ext cx="3486887" cy="1801813"/>
          </a:xfrm>
        </p:spPr>
        <p:txBody>
          <a:bodyPr>
            <a:normAutofit/>
          </a:bodyPr>
          <a:lstStyle/>
          <a:p>
            <a:r>
              <a:rPr lang="en-US" sz="3200"/>
              <a:t>NFV</a:t>
            </a:r>
            <a:br>
              <a:rPr lang="en-US" sz="3200"/>
            </a:br>
            <a:r>
              <a:rPr lang="en-US" sz="3200"/>
              <a:t>SAR-application</a:t>
            </a:r>
          </a:p>
        </p:txBody>
      </p:sp>
      <p:sp useBgFill="1">
        <p:nvSpPr>
          <p:cNvPr id="4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5B8C9A3-DBC4-4835-8A00-272FF5044826}"/>
              </a:ext>
            </a:extLst>
          </p:cNvPr>
          <p:cNvSpPr>
            <a:spLocks noGrp="1"/>
          </p:cNvSpPr>
          <p:nvPr>
            <p:ph type="ftr" sz="quarter" idx="11"/>
          </p:nvPr>
        </p:nvSpPr>
        <p:spPr>
          <a:xfrm>
            <a:off x="5215468" y="5883275"/>
            <a:ext cx="4876800" cy="365125"/>
          </a:xfrm>
        </p:spPr>
        <p:txBody>
          <a:bodyPr>
            <a:normAutofit/>
          </a:bodyPr>
          <a:lstStyle/>
          <a:p>
            <a:pPr>
              <a:spcAft>
                <a:spcPts val="600"/>
              </a:spcAft>
            </a:pPr>
            <a:r>
              <a:rPr lang="en-US"/>
              <a:t>polimi switching and routing project</a:t>
            </a:r>
          </a:p>
        </p:txBody>
      </p:sp>
      <p:sp>
        <p:nvSpPr>
          <p:cNvPr id="5" name="Slide Number Placeholder 4">
            <a:extLst>
              <a:ext uri="{FF2B5EF4-FFF2-40B4-BE49-F238E27FC236}">
                <a16:creationId xmlns:a16="http://schemas.microsoft.com/office/drawing/2014/main" id="{9664DFC8-869E-4EF9-BB1D-F65DCED706E6}"/>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smtClean="0"/>
              <a:pPr>
                <a:spcAft>
                  <a:spcPts val="600"/>
                </a:spcAft>
              </a:pPr>
              <a:t>9</a:t>
            </a:fld>
            <a:endParaRPr lang="en-US"/>
          </a:p>
        </p:txBody>
      </p:sp>
      <p:sp>
        <p:nvSpPr>
          <p:cNvPr id="42" name="TextBox 41">
            <a:extLst>
              <a:ext uri="{FF2B5EF4-FFF2-40B4-BE49-F238E27FC236}">
                <a16:creationId xmlns:a16="http://schemas.microsoft.com/office/drawing/2014/main" id="{C28EB444-E463-46CC-9AA2-2E0232D23943}"/>
              </a:ext>
            </a:extLst>
          </p:cNvPr>
          <p:cNvSpPr txBox="1"/>
          <p:nvPr/>
        </p:nvSpPr>
        <p:spPr>
          <a:xfrm>
            <a:off x="5266432" y="1420813"/>
            <a:ext cx="6169355" cy="317009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A pre-developed </a:t>
            </a:r>
            <a:r>
              <a:rPr lang="en-US" dirty="0" err="1"/>
              <a:t>sar</a:t>
            </a:r>
            <a:r>
              <a:rPr lang="en-US" dirty="0"/>
              <a:t>-application has been modified to send IP addresses from a client virtual machine to a server virtual machine</a:t>
            </a:r>
          </a:p>
          <a:p>
            <a:pPr marL="285750" indent="-285750">
              <a:spcAft>
                <a:spcPts val="600"/>
              </a:spcAft>
              <a:buFont typeface="Arial" panose="020B0604020202020204" pitchFamily="34" charset="0"/>
              <a:buChar char="•"/>
            </a:pPr>
            <a:r>
              <a:rPr lang="en-US" dirty="0"/>
              <a:t>client side </a:t>
            </a:r>
            <a:r>
              <a:rPr lang="en-US" dirty="0" err="1"/>
              <a:t>sar</a:t>
            </a:r>
            <a:r>
              <a:rPr lang="en-US" dirty="0"/>
              <a:t>-application frequently sends IP addresses to be looked up on server side</a:t>
            </a:r>
          </a:p>
          <a:p>
            <a:pPr marL="285750" indent="-285750">
              <a:spcAft>
                <a:spcPts val="600"/>
              </a:spcAft>
              <a:buFont typeface="Arial" panose="020B0604020202020204" pitchFamily="34" charset="0"/>
              <a:buChar char="•"/>
            </a:pPr>
            <a:r>
              <a:rPr lang="en-US" dirty="0"/>
              <a:t>Server side </a:t>
            </a:r>
            <a:r>
              <a:rPr lang="en-US" dirty="0" err="1"/>
              <a:t>sar</a:t>
            </a:r>
            <a:r>
              <a:rPr lang="en-US" dirty="0"/>
              <a:t>-application calls </a:t>
            </a:r>
            <a:r>
              <a:rPr lang="en-US" dirty="0" err="1"/>
              <a:t>unibit</a:t>
            </a:r>
            <a:r>
              <a:rPr lang="en-US" dirty="0"/>
              <a:t> or multibit lookup algorithms to find the received IP address among the </a:t>
            </a:r>
            <a:r>
              <a:rPr lang="en-US" dirty="0" err="1"/>
              <a:t>trie</a:t>
            </a:r>
            <a:endParaRPr lang="en-US" dirty="0"/>
          </a:p>
          <a:p>
            <a:pPr marL="285750" indent="-285750">
              <a:spcAft>
                <a:spcPts val="600"/>
              </a:spcAft>
              <a:buFont typeface="Arial" panose="020B0604020202020204" pitchFamily="34" charset="0"/>
              <a:buChar char="•"/>
            </a:pPr>
            <a:r>
              <a:rPr lang="en-US" dirty="0"/>
              <a:t>The </a:t>
            </a:r>
            <a:r>
              <a:rPr lang="en-US" dirty="0" err="1"/>
              <a:t>trie</a:t>
            </a:r>
            <a:r>
              <a:rPr lang="en-US" dirty="0"/>
              <a:t> is made by functions explained before using a random database of 100 prefixes</a:t>
            </a:r>
          </a:p>
          <a:p>
            <a:endParaRPr lang="en-US" dirty="0"/>
          </a:p>
        </p:txBody>
      </p:sp>
      <p:pic>
        <p:nvPicPr>
          <p:cNvPr id="43" name="Picture 2" descr="Polytechnic University of Milan - Wikipedia">
            <a:extLst>
              <a:ext uri="{FF2B5EF4-FFF2-40B4-BE49-F238E27FC236}">
                <a16:creationId xmlns:a16="http://schemas.microsoft.com/office/drawing/2014/main" id="{C9B7D190-E6B9-4762-9B0A-F4E8E13DCEB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517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20.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0.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1369</Words>
  <Application>Microsoft Office PowerPoint</Application>
  <PresentationFormat>Widescreen</PresentationFormat>
  <Paragraphs>193</Paragraphs>
  <Slides>19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Cambria Math</vt:lpstr>
      <vt:lpstr>Franklin Gothic Heavy</vt:lpstr>
      <vt:lpstr>Tw Cen MT</vt:lpstr>
      <vt:lpstr>Tw Cen MT</vt:lpstr>
      <vt:lpstr>Circuit</vt:lpstr>
      <vt:lpstr>Circuit</vt:lpstr>
      <vt:lpstr>Ip lookup algorithms</vt:lpstr>
      <vt:lpstr>What is ip lookup</vt:lpstr>
      <vt:lpstr>Binary tries</vt:lpstr>
      <vt:lpstr>Binary tries</vt:lpstr>
      <vt:lpstr>PowerPoint Presentation</vt:lpstr>
      <vt:lpstr>Multibit tries</vt:lpstr>
      <vt:lpstr>Multibit tries</vt:lpstr>
      <vt:lpstr>PowerPoint Presentation</vt:lpstr>
      <vt:lpstr>NFV SAR-application</vt:lpstr>
      <vt:lpstr>Sar application</vt:lpstr>
      <vt:lpstr>PowerPoint Presentation</vt:lpstr>
      <vt:lpstr>PowerPoint Presentation</vt:lpstr>
      <vt:lpstr>Multibit trie complexity</vt:lpstr>
      <vt:lpstr>PowerPoint Presentation</vt:lpstr>
      <vt:lpstr>PowerPoint Presentation</vt:lpstr>
      <vt:lpstr>Comparing results</vt:lpstr>
      <vt:lpstr>Comparing results</vt:lpstr>
      <vt:lpstr>Comparing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lookup algorithms</dc:title>
  <dc:creator>Hiva Amiri</dc:creator>
  <cp:lastModifiedBy>Hiva Amiri</cp:lastModifiedBy>
  <cp:revision>1</cp:revision>
  <dcterms:created xsi:type="dcterms:W3CDTF">2020-04-27T18:42:41Z</dcterms:created>
  <dcterms:modified xsi:type="dcterms:W3CDTF">2020-05-05T21:08:39Z</dcterms:modified>
</cp:coreProperties>
</file>