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61" r:id="rId4"/>
    <p:sldId id="268" r:id="rId5"/>
    <p:sldId id="258" r:id="rId6"/>
    <p:sldId id="262" r:id="rId7"/>
    <p:sldId id="259" r:id="rId8"/>
    <p:sldId id="263" r:id="rId9"/>
    <p:sldId id="264" r:id="rId10"/>
    <p:sldId id="269" r:id="rId11"/>
    <p:sldId id="267" r:id="rId12"/>
    <p:sldId id="265" r:id="rId13"/>
    <p:sldId id="266"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va Amiri" initials="HA" lastIdx="3" clrIdx="0">
    <p:extLst>
      <p:ext uri="{19B8F6BF-5375-455C-9EA6-DF929625EA0E}">
        <p15:presenceInfo xmlns:p15="http://schemas.microsoft.com/office/powerpoint/2012/main" userId="Hiva Amiri" providerId="None"/>
      </p:ext>
    </p:extLst>
  </p:cmAuthor>
  <p:cmAuthor id="2" name="Kimia Kiyan" initials="KK" lastIdx="1" clrIdx="1">
    <p:extLst>
      <p:ext uri="{19B8F6BF-5375-455C-9EA6-DF929625EA0E}">
        <p15:presenceInfo xmlns:p15="http://schemas.microsoft.com/office/powerpoint/2012/main" userId="Kimia Kiyan" providerId="None"/>
      </p:ext>
    </p:extLst>
  </p:cmAuthor>
  <p:cmAuthor id="3" name="Amirhosein Ataei" initials="AA" lastIdx="3" clrIdx="2">
    <p:extLst>
      <p:ext uri="{19B8F6BF-5375-455C-9EA6-DF929625EA0E}">
        <p15:presenceInfo xmlns:p15="http://schemas.microsoft.com/office/powerpoint/2012/main" userId="S::10722472@polimi.it::bd661f04-9eb6-40ec-849d-b6373ca403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227B9-2D91-4388-A637-4F8A0C87C961}" v="30" dt="2020-04-05T11:35:26.525"/>
    <p1510:client id="{9D658EE7-20D7-4D95-A637-3A6B374483E0}" v="5" dt="2020-04-05T11:42:18.566"/>
    <p1510:client id="{DF2994D2-FD0D-8EF2-4730-484DB57FC04C}" v="534" dt="2020-04-05T12:10:17.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Compare the time complexity of two algorithm</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ip look up time</c:v>
                </c:pt>
              </c:strCache>
            </c:strRef>
          </c:tx>
          <c:spPr>
            <a:solidFill>
              <a:schemeClr val="accent1"/>
            </a:solidFill>
            <a:ln>
              <a:noFill/>
            </a:ln>
            <a:effectLst/>
          </c:spPr>
          <c:invertIfNegative val="0"/>
          <c:cat>
            <c:strRef>
              <c:f>Sheet1!$A$2:$A$3</c:f>
              <c:strCache>
                <c:ptCount val="2"/>
                <c:pt idx="0">
                  <c:v>multibit</c:v>
                </c:pt>
                <c:pt idx="1">
                  <c:v>unibit</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8F5D-4D64-BEF1-D15AFBCB5F67}"/>
            </c:ext>
          </c:extLst>
        </c:ser>
        <c:dLbls>
          <c:showLegendKey val="0"/>
          <c:showVal val="0"/>
          <c:showCatName val="0"/>
          <c:showSerName val="0"/>
          <c:showPercent val="0"/>
          <c:showBubbleSize val="0"/>
        </c:dLbls>
        <c:gapWidth val="150"/>
        <c:axId val="1892011696"/>
        <c:axId val="2000296304"/>
      </c:barChart>
      <c:catAx>
        <c:axId val="18920116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0296304"/>
        <c:crosses val="autoZero"/>
        <c:auto val="1"/>
        <c:lblAlgn val="ctr"/>
        <c:lblOffset val="100"/>
        <c:noMultiLvlLbl val="0"/>
      </c:catAx>
      <c:valAx>
        <c:axId val="2000296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201169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143CE-1E38-40AC-9080-CC7D2519DE53}"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BAEA853F-C680-4552-8D6B-31A02C1FD220}">
      <dgm:prSet phldrT="[Text]"/>
      <dgm:spPr/>
      <dgm:t>
        <a:bodyPr/>
        <a:lstStyle/>
        <a:p>
          <a:r>
            <a:rPr lang="en-US" dirty="0"/>
            <a:t>p1</a:t>
          </a:r>
        </a:p>
      </dgm:t>
    </dgm:pt>
    <dgm:pt modelId="{43BB764F-9214-4BAD-947D-C21FE2DA0411}" type="parTrans" cxnId="{8CCF4159-41B7-46EB-83A2-D96067B9226D}">
      <dgm:prSet/>
      <dgm:spPr/>
      <dgm:t>
        <a:bodyPr/>
        <a:lstStyle/>
        <a:p>
          <a:endParaRPr lang="en-US"/>
        </a:p>
      </dgm:t>
    </dgm:pt>
    <dgm:pt modelId="{7AD2E473-8093-41AD-BBA2-DEE4ED142438}" type="sibTrans" cxnId="{8CCF4159-41B7-46EB-83A2-D96067B9226D}">
      <dgm:prSet/>
      <dgm:spPr/>
      <dgm:t>
        <a:bodyPr/>
        <a:lstStyle/>
        <a:p>
          <a:endParaRPr lang="en-US"/>
        </a:p>
      </dgm:t>
    </dgm:pt>
    <dgm:pt modelId="{C187304B-55EA-41D7-A565-0244C3980461}">
      <dgm:prSet phldrT="[Text]"/>
      <dgm:spPr/>
      <dgm:t>
        <a:bodyPr/>
        <a:lstStyle/>
        <a:p>
          <a:r>
            <a:rPr lang="en-US" dirty="0"/>
            <a:t>p2</a:t>
          </a:r>
        </a:p>
      </dgm:t>
    </dgm:pt>
    <dgm:pt modelId="{C4D13531-894A-4E1E-90B3-58A9E4439B51}" type="parTrans" cxnId="{39BCB3DC-A45D-42CD-ADAA-35AD2C2806DC}">
      <dgm:prSet/>
      <dgm:spPr/>
      <dgm:t>
        <a:bodyPr/>
        <a:lstStyle/>
        <a:p>
          <a:endParaRPr lang="en-US"/>
        </a:p>
      </dgm:t>
    </dgm:pt>
    <dgm:pt modelId="{7C359AD4-2C03-4598-ABC5-1F573FC92B97}" type="sibTrans" cxnId="{39BCB3DC-A45D-42CD-ADAA-35AD2C2806DC}">
      <dgm:prSet/>
      <dgm:spPr/>
      <dgm:t>
        <a:bodyPr/>
        <a:lstStyle/>
        <a:p>
          <a:endParaRPr lang="en-US"/>
        </a:p>
      </dgm:t>
    </dgm:pt>
    <dgm:pt modelId="{BA25920B-EAB4-427A-A07F-951297087E51}">
      <dgm:prSet phldrT="[Text]"/>
      <dgm:spPr/>
      <dgm:t>
        <a:bodyPr/>
        <a:lstStyle/>
        <a:p>
          <a:r>
            <a:rPr lang="en-US" dirty="0"/>
            <a:t>p3</a:t>
          </a:r>
        </a:p>
      </dgm:t>
    </dgm:pt>
    <dgm:pt modelId="{E51E117B-7D50-42D5-BF58-B9B51F63702E}" type="parTrans" cxnId="{FD2DEFBF-7208-4114-AB43-39E77BEC4926}">
      <dgm:prSet/>
      <dgm:spPr/>
      <dgm:t>
        <a:bodyPr/>
        <a:lstStyle/>
        <a:p>
          <a:endParaRPr lang="en-US"/>
        </a:p>
      </dgm:t>
    </dgm:pt>
    <dgm:pt modelId="{451D5B44-5F0A-4DFD-B747-4A73714B54DF}" type="sibTrans" cxnId="{FD2DEFBF-7208-4114-AB43-39E77BEC4926}">
      <dgm:prSet/>
      <dgm:spPr/>
      <dgm:t>
        <a:bodyPr/>
        <a:lstStyle/>
        <a:p>
          <a:endParaRPr lang="en-US"/>
        </a:p>
      </dgm:t>
    </dgm:pt>
    <dgm:pt modelId="{D1914DD1-92EE-4A53-AF35-3B6D181D0919}">
      <dgm:prSet phldrT="[Text]"/>
      <dgm:spPr/>
      <dgm:t>
        <a:bodyPr/>
        <a:lstStyle/>
        <a:p>
          <a:r>
            <a:rPr lang="en-US" dirty="0"/>
            <a:t>1</a:t>
          </a:r>
        </a:p>
      </dgm:t>
    </dgm:pt>
    <dgm:pt modelId="{B01F0106-060E-4E69-9D95-CD7FF3126A8C}" type="parTrans" cxnId="{C9D4A2D7-3143-44D8-A1ED-807FF4CEA56C}">
      <dgm:prSet/>
      <dgm:spPr/>
      <dgm:t>
        <a:bodyPr/>
        <a:lstStyle/>
        <a:p>
          <a:endParaRPr lang="en-US"/>
        </a:p>
      </dgm:t>
    </dgm:pt>
    <dgm:pt modelId="{35A4BC47-7098-4883-92DD-5172D6702D7B}" type="sibTrans" cxnId="{C9D4A2D7-3143-44D8-A1ED-807FF4CEA56C}">
      <dgm:prSet/>
      <dgm:spPr/>
      <dgm:t>
        <a:bodyPr/>
        <a:lstStyle/>
        <a:p>
          <a:endParaRPr lang="en-US"/>
        </a:p>
      </dgm:t>
    </dgm:pt>
    <dgm:pt modelId="{E1D2CF74-D12E-491A-8024-075A5B24206B}">
      <dgm:prSet phldrT="[Text]"/>
      <dgm:spPr/>
      <dgm:t>
        <a:bodyPr/>
        <a:lstStyle/>
        <a:p>
          <a:r>
            <a:rPr lang="en-US" dirty="0"/>
            <a:t>1</a:t>
          </a:r>
        </a:p>
      </dgm:t>
    </dgm:pt>
    <dgm:pt modelId="{5241718F-E6B7-49D2-8BE4-607380A482B3}" type="parTrans" cxnId="{C688D05F-E618-4689-9559-FD30ED48F13F}">
      <dgm:prSet/>
      <dgm:spPr/>
      <dgm:t>
        <a:bodyPr/>
        <a:lstStyle/>
        <a:p>
          <a:endParaRPr lang="en-US"/>
        </a:p>
      </dgm:t>
    </dgm:pt>
    <dgm:pt modelId="{928F6727-EF3D-407D-8DB2-674CD368C3F5}" type="sibTrans" cxnId="{C688D05F-E618-4689-9559-FD30ED48F13F}">
      <dgm:prSet/>
      <dgm:spPr/>
      <dgm:t>
        <a:bodyPr/>
        <a:lstStyle/>
        <a:p>
          <a:endParaRPr lang="en-US"/>
        </a:p>
      </dgm:t>
    </dgm:pt>
    <dgm:pt modelId="{17B404DA-06D8-4B3A-B1FE-FC67C43B9531}">
      <dgm:prSet phldrT="[Text]"/>
      <dgm:spPr/>
      <dgm:t>
        <a:bodyPr/>
        <a:lstStyle/>
        <a:p>
          <a:r>
            <a:rPr lang="en-US" dirty="0"/>
            <a:t>p4</a:t>
          </a:r>
        </a:p>
      </dgm:t>
    </dgm:pt>
    <dgm:pt modelId="{7E5D9BE4-D452-4AEF-89D6-3A23400E095B}" type="parTrans" cxnId="{DA587808-0125-48B4-AD1A-26BE679A3659}">
      <dgm:prSet/>
      <dgm:spPr/>
      <dgm:t>
        <a:bodyPr/>
        <a:lstStyle/>
        <a:p>
          <a:endParaRPr lang="en-US"/>
        </a:p>
      </dgm:t>
    </dgm:pt>
    <dgm:pt modelId="{9316C86A-D0DD-4289-82D7-D0768EF837D8}" type="sibTrans" cxnId="{DA587808-0125-48B4-AD1A-26BE679A3659}">
      <dgm:prSet/>
      <dgm:spPr/>
      <dgm:t>
        <a:bodyPr/>
        <a:lstStyle/>
        <a:p>
          <a:endParaRPr lang="en-US"/>
        </a:p>
      </dgm:t>
    </dgm:pt>
    <dgm:pt modelId="{71B758F9-48F7-48F4-AA10-6F942E2B7769}" type="pres">
      <dgm:prSet presAssocID="{D20143CE-1E38-40AC-9080-CC7D2519DE53}" presName="hierChild1" presStyleCnt="0">
        <dgm:presLayoutVars>
          <dgm:chPref val="1"/>
          <dgm:dir/>
          <dgm:animOne val="branch"/>
          <dgm:animLvl val="lvl"/>
          <dgm:resizeHandles/>
        </dgm:presLayoutVars>
      </dgm:prSet>
      <dgm:spPr/>
    </dgm:pt>
    <dgm:pt modelId="{5DE4D0BC-71E8-4E3B-BD4C-18DCBEDC7230}" type="pres">
      <dgm:prSet presAssocID="{BAEA853F-C680-4552-8D6B-31A02C1FD220}" presName="hierRoot1" presStyleCnt="0"/>
      <dgm:spPr/>
    </dgm:pt>
    <dgm:pt modelId="{BAA719C7-464E-461B-B3B6-937B1B3114AF}" type="pres">
      <dgm:prSet presAssocID="{BAEA853F-C680-4552-8D6B-31A02C1FD220}" presName="composite" presStyleCnt="0"/>
      <dgm:spPr/>
    </dgm:pt>
    <dgm:pt modelId="{300CE49E-8473-4E27-B82A-D463324160E2}" type="pres">
      <dgm:prSet presAssocID="{BAEA853F-C680-4552-8D6B-31A02C1FD220}"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laybook"/>
        </a:ext>
      </dgm:extLst>
    </dgm:pt>
    <dgm:pt modelId="{8DA1730D-E522-482F-806A-EA39D5229ECC}" type="pres">
      <dgm:prSet presAssocID="{BAEA853F-C680-4552-8D6B-31A02C1FD220}" presName="text" presStyleLbl="revTx" presStyleIdx="0" presStyleCnt="6">
        <dgm:presLayoutVars>
          <dgm:chPref val="3"/>
        </dgm:presLayoutVars>
      </dgm:prSet>
      <dgm:spPr/>
    </dgm:pt>
    <dgm:pt modelId="{E3528AD1-826E-4DCB-9EA5-4DCB7A33E4D6}" type="pres">
      <dgm:prSet presAssocID="{BAEA853F-C680-4552-8D6B-31A02C1FD220}" presName="hierChild2" presStyleCnt="0"/>
      <dgm:spPr/>
    </dgm:pt>
    <dgm:pt modelId="{820D2866-1845-48BC-9889-20C890A61778}" type="pres">
      <dgm:prSet presAssocID="{C4D13531-894A-4E1E-90B3-58A9E4439B51}" presName="Name10" presStyleLbl="parChTrans1D2" presStyleIdx="0" presStyleCnt="2"/>
      <dgm:spPr/>
    </dgm:pt>
    <dgm:pt modelId="{35CBB0AE-983A-4307-AF28-46B56D5810CB}" type="pres">
      <dgm:prSet presAssocID="{C187304B-55EA-41D7-A565-0244C3980461}" presName="hierRoot2" presStyleCnt="0"/>
      <dgm:spPr/>
    </dgm:pt>
    <dgm:pt modelId="{C2390FC0-4A69-4AB7-9C24-7CC5888798F6}" type="pres">
      <dgm:prSet presAssocID="{C187304B-55EA-41D7-A565-0244C3980461}" presName="composite2" presStyleCnt="0"/>
      <dgm:spPr/>
    </dgm:pt>
    <dgm:pt modelId="{0EF81B10-E9F2-4727-88F0-267FF1313898}" type="pres">
      <dgm:prSet presAssocID="{C187304B-55EA-41D7-A565-0244C3980461}" presName="image2" presStyleLbl="node2"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rver"/>
        </a:ext>
      </dgm:extLst>
    </dgm:pt>
    <dgm:pt modelId="{E79FB188-AA66-4FC6-9535-C663CD956F16}" type="pres">
      <dgm:prSet presAssocID="{C187304B-55EA-41D7-A565-0244C3980461}" presName="text2" presStyleLbl="revTx" presStyleIdx="1" presStyleCnt="6">
        <dgm:presLayoutVars>
          <dgm:chPref val="3"/>
        </dgm:presLayoutVars>
      </dgm:prSet>
      <dgm:spPr/>
    </dgm:pt>
    <dgm:pt modelId="{2EE3A2A1-3811-4AD2-B4DB-F5D686EBF565}" type="pres">
      <dgm:prSet presAssocID="{C187304B-55EA-41D7-A565-0244C3980461}" presName="hierChild3" presStyleCnt="0"/>
      <dgm:spPr/>
    </dgm:pt>
    <dgm:pt modelId="{42D938E9-0A78-4115-B6A3-D09437B3282D}" type="pres">
      <dgm:prSet presAssocID="{E51E117B-7D50-42D5-BF58-B9B51F63702E}" presName="Name17" presStyleLbl="parChTrans1D3" presStyleIdx="0" presStyleCnt="3"/>
      <dgm:spPr/>
    </dgm:pt>
    <dgm:pt modelId="{40752C24-81C3-4777-9893-BD408FA53DFE}" type="pres">
      <dgm:prSet presAssocID="{BA25920B-EAB4-427A-A07F-951297087E51}" presName="hierRoot3" presStyleCnt="0"/>
      <dgm:spPr/>
    </dgm:pt>
    <dgm:pt modelId="{9694D3F9-E113-41B5-80B2-678F6D5889CB}" type="pres">
      <dgm:prSet presAssocID="{BA25920B-EAB4-427A-A07F-951297087E51}" presName="composite3" presStyleCnt="0"/>
      <dgm:spPr/>
    </dgm:pt>
    <dgm:pt modelId="{EB433BA5-D1E6-4511-93C0-02F1555EC582}" type="pres">
      <dgm:prSet presAssocID="{BA25920B-EAB4-427A-A07F-951297087E51}" presName="image3" presStyleLbl="node3"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rver"/>
        </a:ext>
      </dgm:extLst>
    </dgm:pt>
    <dgm:pt modelId="{943DBD0D-F4E6-4ED0-82EB-86D3CE02BEE9}" type="pres">
      <dgm:prSet presAssocID="{BA25920B-EAB4-427A-A07F-951297087E51}" presName="text3" presStyleLbl="revTx" presStyleIdx="2" presStyleCnt="6">
        <dgm:presLayoutVars>
          <dgm:chPref val="3"/>
        </dgm:presLayoutVars>
      </dgm:prSet>
      <dgm:spPr/>
    </dgm:pt>
    <dgm:pt modelId="{5466ABF5-6350-4B48-A60B-2B29A358C5BC}" type="pres">
      <dgm:prSet presAssocID="{BA25920B-EAB4-427A-A07F-951297087E51}" presName="hierChild4" presStyleCnt="0"/>
      <dgm:spPr/>
    </dgm:pt>
    <dgm:pt modelId="{9FEEA85D-4E8D-4A37-91A9-4E6676237C36}" type="pres">
      <dgm:prSet presAssocID="{B01F0106-060E-4E69-9D95-CD7FF3126A8C}" presName="Name17" presStyleLbl="parChTrans1D3" presStyleIdx="1" presStyleCnt="3"/>
      <dgm:spPr/>
    </dgm:pt>
    <dgm:pt modelId="{B523542D-982A-4500-91B5-E745C634DF9F}" type="pres">
      <dgm:prSet presAssocID="{D1914DD1-92EE-4A53-AF35-3B6D181D0919}" presName="hierRoot3" presStyleCnt="0"/>
      <dgm:spPr/>
    </dgm:pt>
    <dgm:pt modelId="{183A000A-7729-4407-8026-6DE350804699}" type="pres">
      <dgm:prSet presAssocID="{D1914DD1-92EE-4A53-AF35-3B6D181D0919}" presName="composite3" presStyleCnt="0"/>
      <dgm:spPr/>
    </dgm:pt>
    <dgm:pt modelId="{B6E8AECE-D3FA-4391-9544-97F395811AB3}" type="pres">
      <dgm:prSet presAssocID="{D1914DD1-92EE-4A53-AF35-3B6D181D0919}" presName="image3" presStyleLbl="node3" presStyleIdx="1"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etwork"/>
        </a:ext>
      </dgm:extLst>
    </dgm:pt>
    <dgm:pt modelId="{A219B0C3-7457-4EDE-A025-243C351057EF}" type="pres">
      <dgm:prSet presAssocID="{D1914DD1-92EE-4A53-AF35-3B6D181D0919}" presName="text3" presStyleLbl="revTx" presStyleIdx="3" presStyleCnt="6">
        <dgm:presLayoutVars>
          <dgm:chPref val="3"/>
        </dgm:presLayoutVars>
      </dgm:prSet>
      <dgm:spPr/>
    </dgm:pt>
    <dgm:pt modelId="{B6F2BDF0-6590-4C56-AED3-CE76A4F7DEF5}" type="pres">
      <dgm:prSet presAssocID="{D1914DD1-92EE-4A53-AF35-3B6D181D0919}" presName="hierChild4" presStyleCnt="0"/>
      <dgm:spPr/>
    </dgm:pt>
    <dgm:pt modelId="{DD6F7035-2CD9-4889-B59C-C91BDB9A8EF7}" type="pres">
      <dgm:prSet presAssocID="{5241718F-E6B7-49D2-8BE4-607380A482B3}" presName="Name10" presStyleLbl="parChTrans1D2" presStyleIdx="1" presStyleCnt="2"/>
      <dgm:spPr/>
    </dgm:pt>
    <dgm:pt modelId="{7518BD80-098D-4548-83AC-0496DB6F8727}" type="pres">
      <dgm:prSet presAssocID="{E1D2CF74-D12E-491A-8024-075A5B24206B}" presName="hierRoot2" presStyleCnt="0"/>
      <dgm:spPr/>
    </dgm:pt>
    <dgm:pt modelId="{52DAE70E-2C08-4604-90D2-BAE8146E8E0F}" type="pres">
      <dgm:prSet presAssocID="{E1D2CF74-D12E-491A-8024-075A5B24206B}" presName="composite2" presStyleCnt="0"/>
      <dgm:spPr/>
    </dgm:pt>
    <dgm:pt modelId="{28D5B488-5F87-49EA-A3A1-C72D07D14789}" type="pres">
      <dgm:prSet presAssocID="{E1D2CF74-D12E-491A-8024-075A5B24206B}" presName="image2" presStyleLbl="node2"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etwork"/>
        </a:ext>
      </dgm:extLst>
    </dgm:pt>
    <dgm:pt modelId="{DA16210F-2BD0-4516-9F99-4B360236FA34}" type="pres">
      <dgm:prSet presAssocID="{E1D2CF74-D12E-491A-8024-075A5B24206B}" presName="text2" presStyleLbl="revTx" presStyleIdx="4" presStyleCnt="6">
        <dgm:presLayoutVars>
          <dgm:chPref val="3"/>
        </dgm:presLayoutVars>
      </dgm:prSet>
      <dgm:spPr/>
    </dgm:pt>
    <dgm:pt modelId="{AF04F685-9BFE-446D-98F6-3790D09CBC46}" type="pres">
      <dgm:prSet presAssocID="{E1D2CF74-D12E-491A-8024-075A5B24206B}" presName="hierChild3" presStyleCnt="0"/>
      <dgm:spPr/>
    </dgm:pt>
    <dgm:pt modelId="{E634CC62-0F92-4BEF-AF8F-46718E90142D}" type="pres">
      <dgm:prSet presAssocID="{7E5D9BE4-D452-4AEF-89D6-3A23400E095B}" presName="Name17" presStyleLbl="parChTrans1D3" presStyleIdx="2" presStyleCnt="3"/>
      <dgm:spPr/>
    </dgm:pt>
    <dgm:pt modelId="{E7FDC8D8-9913-4DC8-96AC-540460485AB3}" type="pres">
      <dgm:prSet presAssocID="{17B404DA-06D8-4B3A-B1FE-FC67C43B9531}" presName="hierRoot3" presStyleCnt="0"/>
      <dgm:spPr/>
    </dgm:pt>
    <dgm:pt modelId="{309B5863-61EA-451E-92F5-3A3B823AAFED}" type="pres">
      <dgm:prSet presAssocID="{17B404DA-06D8-4B3A-B1FE-FC67C43B9531}" presName="composite3" presStyleCnt="0"/>
      <dgm:spPr/>
    </dgm:pt>
    <dgm:pt modelId="{BDD47990-033D-414F-9491-59BD8223C35A}" type="pres">
      <dgm:prSet presAssocID="{17B404DA-06D8-4B3A-B1FE-FC67C43B9531}" presName="image3" presStyleLbl="node3"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rver"/>
        </a:ext>
      </dgm:extLst>
    </dgm:pt>
    <dgm:pt modelId="{BB97E1E4-50F8-4DBE-A82F-4292DFA46700}" type="pres">
      <dgm:prSet presAssocID="{17B404DA-06D8-4B3A-B1FE-FC67C43B9531}" presName="text3" presStyleLbl="revTx" presStyleIdx="5" presStyleCnt="6">
        <dgm:presLayoutVars>
          <dgm:chPref val="3"/>
        </dgm:presLayoutVars>
      </dgm:prSet>
      <dgm:spPr/>
    </dgm:pt>
    <dgm:pt modelId="{B8595DC2-0BF0-4808-A3D0-61D744FC8330}" type="pres">
      <dgm:prSet presAssocID="{17B404DA-06D8-4B3A-B1FE-FC67C43B9531}" presName="hierChild4" presStyleCnt="0"/>
      <dgm:spPr/>
    </dgm:pt>
  </dgm:ptLst>
  <dgm:cxnLst>
    <dgm:cxn modelId="{28063701-66AF-4791-87C4-E3869BA664AE}" type="presOf" srcId="{17B404DA-06D8-4B3A-B1FE-FC67C43B9531}" destId="{BB97E1E4-50F8-4DBE-A82F-4292DFA46700}" srcOrd="0" destOrd="0" presId="urn:microsoft.com/office/officeart/2009/layout/CirclePictureHierarchy"/>
    <dgm:cxn modelId="{DA587808-0125-48B4-AD1A-26BE679A3659}" srcId="{E1D2CF74-D12E-491A-8024-075A5B24206B}" destId="{17B404DA-06D8-4B3A-B1FE-FC67C43B9531}" srcOrd="0" destOrd="0" parTransId="{7E5D9BE4-D452-4AEF-89D6-3A23400E095B}" sibTransId="{9316C86A-D0DD-4289-82D7-D0768EF837D8}"/>
    <dgm:cxn modelId="{11295A0D-0603-4FAB-8BF8-21DE30539FD1}" type="presOf" srcId="{E51E117B-7D50-42D5-BF58-B9B51F63702E}" destId="{42D938E9-0A78-4115-B6A3-D09437B3282D}" srcOrd="0" destOrd="0" presId="urn:microsoft.com/office/officeart/2009/layout/CirclePictureHierarchy"/>
    <dgm:cxn modelId="{378A8D21-BF87-4647-8890-8BE6E57D9CB1}" type="presOf" srcId="{E1D2CF74-D12E-491A-8024-075A5B24206B}" destId="{DA16210F-2BD0-4516-9F99-4B360236FA34}" srcOrd="0" destOrd="0" presId="urn:microsoft.com/office/officeart/2009/layout/CirclePictureHierarchy"/>
    <dgm:cxn modelId="{BEA14225-97BB-4C67-8E8E-0684B9CEA057}" type="presOf" srcId="{D1914DD1-92EE-4A53-AF35-3B6D181D0919}" destId="{A219B0C3-7457-4EDE-A025-243C351057EF}" srcOrd="0" destOrd="0" presId="urn:microsoft.com/office/officeart/2009/layout/CirclePictureHierarchy"/>
    <dgm:cxn modelId="{AEEB1839-C6A5-424E-9FF9-BE18CC826850}" type="presOf" srcId="{C4D13531-894A-4E1E-90B3-58A9E4439B51}" destId="{820D2866-1845-48BC-9889-20C890A61778}" srcOrd="0" destOrd="0" presId="urn:microsoft.com/office/officeart/2009/layout/CirclePictureHierarchy"/>
    <dgm:cxn modelId="{5B41F53E-AD1B-4B40-9310-2A7912B715D0}" type="presOf" srcId="{7E5D9BE4-D452-4AEF-89D6-3A23400E095B}" destId="{E634CC62-0F92-4BEF-AF8F-46718E90142D}" srcOrd="0" destOrd="0" presId="urn:microsoft.com/office/officeart/2009/layout/CirclePictureHierarchy"/>
    <dgm:cxn modelId="{8721E740-36C8-471B-8546-05FB4FC4D63A}" type="presOf" srcId="{5241718F-E6B7-49D2-8BE4-607380A482B3}" destId="{DD6F7035-2CD9-4889-B59C-C91BDB9A8EF7}" srcOrd="0" destOrd="0" presId="urn:microsoft.com/office/officeart/2009/layout/CirclePictureHierarchy"/>
    <dgm:cxn modelId="{2D0E4D5C-19FE-4618-B355-2CCF1E33736E}" type="presOf" srcId="{B01F0106-060E-4E69-9D95-CD7FF3126A8C}" destId="{9FEEA85D-4E8D-4A37-91A9-4E6676237C36}" srcOrd="0" destOrd="0" presId="urn:microsoft.com/office/officeart/2009/layout/CirclePictureHierarchy"/>
    <dgm:cxn modelId="{C688D05F-E618-4689-9559-FD30ED48F13F}" srcId="{BAEA853F-C680-4552-8D6B-31A02C1FD220}" destId="{E1D2CF74-D12E-491A-8024-075A5B24206B}" srcOrd="1" destOrd="0" parTransId="{5241718F-E6B7-49D2-8BE4-607380A482B3}" sibTransId="{928F6727-EF3D-407D-8DB2-674CD368C3F5}"/>
    <dgm:cxn modelId="{06D2EF44-31CD-46D7-B743-2F833B6DC6C6}" type="presOf" srcId="{BA25920B-EAB4-427A-A07F-951297087E51}" destId="{943DBD0D-F4E6-4ED0-82EB-86D3CE02BEE9}" srcOrd="0" destOrd="0" presId="urn:microsoft.com/office/officeart/2009/layout/CirclePictureHierarchy"/>
    <dgm:cxn modelId="{B401F96E-0CD9-478C-A437-D8E887C7622C}" type="presOf" srcId="{C187304B-55EA-41D7-A565-0244C3980461}" destId="{E79FB188-AA66-4FC6-9535-C663CD956F16}" srcOrd="0" destOrd="0" presId="urn:microsoft.com/office/officeart/2009/layout/CirclePictureHierarchy"/>
    <dgm:cxn modelId="{8CCF4159-41B7-46EB-83A2-D96067B9226D}" srcId="{D20143CE-1E38-40AC-9080-CC7D2519DE53}" destId="{BAEA853F-C680-4552-8D6B-31A02C1FD220}" srcOrd="0" destOrd="0" parTransId="{43BB764F-9214-4BAD-947D-C21FE2DA0411}" sibTransId="{7AD2E473-8093-41AD-BBA2-DEE4ED142438}"/>
    <dgm:cxn modelId="{74A6207B-4C8E-4EEC-8BE2-98E57E40536C}" type="presOf" srcId="{BAEA853F-C680-4552-8D6B-31A02C1FD220}" destId="{8DA1730D-E522-482F-806A-EA39D5229ECC}" srcOrd="0" destOrd="0" presId="urn:microsoft.com/office/officeart/2009/layout/CirclePictureHierarchy"/>
    <dgm:cxn modelId="{5B6B169E-6C36-468E-8DF4-2E07E9494901}" type="presOf" srcId="{D20143CE-1E38-40AC-9080-CC7D2519DE53}" destId="{71B758F9-48F7-48F4-AA10-6F942E2B7769}" srcOrd="0" destOrd="0" presId="urn:microsoft.com/office/officeart/2009/layout/CirclePictureHierarchy"/>
    <dgm:cxn modelId="{FD2DEFBF-7208-4114-AB43-39E77BEC4926}" srcId="{C187304B-55EA-41D7-A565-0244C3980461}" destId="{BA25920B-EAB4-427A-A07F-951297087E51}" srcOrd="0" destOrd="0" parTransId="{E51E117B-7D50-42D5-BF58-B9B51F63702E}" sibTransId="{451D5B44-5F0A-4DFD-B747-4A73714B54DF}"/>
    <dgm:cxn modelId="{C9D4A2D7-3143-44D8-A1ED-807FF4CEA56C}" srcId="{C187304B-55EA-41D7-A565-0244C3980461}" destId="{D1914DD1-92EE-4A53-AF35-3B6D181D0919}" srcOrd="1" destOrd="0" parTransId="{B01F0106-060E-4E69-9D95-CD7FF3126A8C}" sibTransId="{35A4BC47-7098-4883-92DD-5172D6702D7B}"/>
    <dgm:cxn modelId="{39BCB3DC-A45D-42CD-ADAA-35AD2C2806DC}" srcId="{BAEA853F-C680-4552-8D6B-31A02C1FD220}" destId="{C187304B-55EA-41D7-A565-0244C3980461}" srcOrd="0" destOrd="0" parTransId="{C4D13531-894A-4E1E-90B3-58A9E4439B51}" sibTransId="{7C359AD4-2C03-4598-ABC5-1F573FC92B97}"/>
    <dgm:cxn modelId="{F915D6B3-B0E5-4EAF-9FA4-93F686CE86A6}" type="presParOf" srcId="{71B758F9-48F7-48F4-AA10-6F942E2B7769}" destId="{5DE4D0BC-71E8-4E3B-BD4C-18DCBEDC7230}" srcOrd="0" destOrd="0" presId="urn:microsoft.com/office/officeart/2009/layout/CirclePictureHierarchy"/>
    <dgm:cxn modelId="{9183A733-61EE-4C31-9ED7-46DEB8A83B6E}" type="presParOf" srcId="{5DE4D0BC-71E8-4E3B-BD4C-18DCBEDC7230}" destId="{BAA719C7-464E-461B-B3B6-937B1B3114AF}" srcOrd="0" destOrd="0" presId="urn:microsoft.com/office/officeart/2009/layout/CirclePictureHierarchy"/>
    <dgm:cxn modelId="{915DB453-2E7C-4047-9B21-F914536B8A0A}" type="presParOf" srcId="{BAA719C7-464E-461B-B3B6-937B1B3114AF}" destId="{300CE49E-8473-4E27-B82A-D463324160E2}" srcOrd="0" destOrd="0" presId="urn:microsoft.com/office/officeart/2009/layout/CirclePictureHierarchy"/>
    <dgm:cxn modelId="{99E9B26F-D211-4B1E-B857-38EA8792FDE0}" type="presParOf" srcId="{BAA719C7-464E-461B-B3B6-937B1B3114AF}" destId="{8DA1730D-E522-482F-806A-EA39D5229ECC}" srcOrd="1" destOrd="0" presId="urn:microsoft.com/office/officeart/2009/layout/CirclePictureHierarchy"/>
    <dgm:cxn modelId="{4657EECE-17B6-4E51-B878-B3CEE99E1028}" type="presParOf" srcId="{5DE4D0BC-71E8-4E3B-BD4C-18DCBEDC7230}" destId="{E3528AD1-826E-4DCB-9EA5-4DCB7A33E4D6}" srcOrd="1" destOrd="0" presId="urn:microsoft.com/office/officeart/2009/layout/CirclePictureHierarchy"/>
    <dgm:cxn modelId="{80101FC4-68B7-40D2-B709-07A45554C807}" type="presParOf" srcId="{E3528AD1-826E-4DCB-9EA5-4DCB7A33E4D6}" destId="{820D2866-1845-48BC-9889-20C890A61778}" srcOrd="0" destOrd="0" presId="urn:microsoft.com/office/officeart/2009/layout/CirclePictureHierarchy"/>
    <dgm:cxn modelId="{757ED9A9-802A-47F8-898B-2FC9C5E1739E}" type="presParOf" srcId="{E3528AD1-826E-4DCB-9EA5-4DCB7A33E4D6}" destId="{35CBB0AE-983A-4307-AF28-46B56D5810CB}" srcOrd="1" destOrd="0" presId="urn:microsoft.com/office/officeart/2009/layout/CirclePictureHierarchy"/>
    <dgm:cxn modelId="{5D324DB4-2B0A-4061-A811-204732D3C715}" type="presParOf" srcId="{35CBB0AE-983A-4307-AF28-46B56D5810CB}" destId="{C2390FC0-4A69-4AB7-9C24-7CC5888798F6}" srcOrd="0" destOrd="0" presId="urn:microsoft.com/office/officeart/2009/layout/CirclePictureHierarchy"/>
    <dgm:cxn modelId="{52839171-0353-4960-8343-0D608637414A}" type="presParOf" srcId="{C2390FC0-4A69-4AB7-9C24-7CC5888798F6}" destId="{0EF81B10-E9F2-4727-88F0-267FF1313898}" srcOrd="0" destOrd="0" presId="urn:microsoft.com/office/officeart/2009/layout/CirclePictureHierarchy"/>
    <dgm:cxn modelId="{39EB08CB-82AF-4898-B520-173563CB2D21}" type="presParOf" srcId="{C2390FC0-4A69-4AB7-9C24-7CC5888798F6}" destId="{E79FB188-AA66-4FC6-9535-C663CD956F16}" srcOrd="1" destOrd="0" presId="urn:microsoft.com/office/officeart/2009/layout/CirclePictureHierarchy"/>
    <dgm:cxn modelId="{842360DB-1260-41E4-ACAE-87F68BABD104}" type="presParOf" srcId="{35CBB0AE-983A-4307-AF28-46B56D5810CB}" destId="{2EE3A2A1-3811-4AD2-B4DB-F5D686EBF565}" srcOrd="1" destOrd="0" presId="urn:microsoft.com/office/officeart/2009/layout/CirclePictureHierarchy"/>
    <dgm:cxn modelId="{C9222329-FA48-44BB-B160-741169591B13}" type="presParOf" srcId="{2EE3A2A1-3811-4AD2-B4DB-F5D686EBF565}" destId="{42D938E9-0A78-4115-B6A3-D09437B3282D}" srcOrd="0" destOrd="0" presId="urn:microsoft.com/office/officeart/2009/layout/CirclePictureHierarchy"/>
    <dgm:cxn modelId="{E7236CEC-9154-4B10-BFC5-E4F2B0C3D0CB}" type="presParOf" srcId="{2EE3A2A1-3811-4AD2-B4DB-F5D686EBF565}" destId="{40752C24-81C3-4777-9893-BD408FA53DFE}" srcOrd="1" destOrd="0" presId="urn:microsoft.com/office/officeart/2009/layout/CirclePictureHierarchy"/>
    <dgm:cxn modelId="{63B84400-009E-4F87-8BDB-DBA99433A4A5}" type="presParOf" srcId="{40752C24-81C3-4777-9893-BD408FA53DFE}" destId="{9694D3F9-E113-41B5-80B2-678F6D5889CB}" srcOrd="0" destOrd="0" presId="urn:microsoft.com/office/officeart/2009/layout/CirclePictureHierarchy"/>
    <dgm:cxn modelId="{3CF7C3D6-D989-4D59-A350-857B34A749CC}" type="presParOf" srcId="{9694D3F9-E113-41B5-80B2-678F6D5889CB}" destId="{EB433BA5-D1E6-4511-93C0-02F1555EC582}" srcOrd="0" destOrd="0" presId="urn:microsoft.com/office/officeart/2009/layout/CirclePictureHierarchy"/>
    <dgm:cxn modelId="{AB2B8BF3-4B3F-4126-8499-F20EAB1E46A7}" type="presParOf" srcId="{9694D3F9-E113-41B5-80B2-678F6D5889CB}" destId="{943DBD0D-F4E6-4ED0-82EB-86D3CE02BEE9}" srcOrd="1" destOrd="0" presId="urn:microsoft.com/office/officeart/2009/layout/CirclePictureHierarchy"/>
    <dgm:cxn modelId="{0DE3D5D8-BC3B-41FF-8638-671FD055F389}" type="presParOf" srcId="{40752C24-81C3-4777-9893-BD408FA53DFE}" destId="{5466ABF5-6350-4B48-A60B-2B29A358C5BC}" srcOrd="1" destOrd="0" presId="urn:microsoft.com/office/officeart/2009/layout/CirclePictureHierarchy"/>
    <dgm:cxn modelId="{65544243-2926-4DBB-89A6-7F87D9488291}" type="presParOf" srcId="{2EE3A2A1-3811-4AD2-B4DB-F5D686EBF565}" destId="{9FEEA85D-4E8D-4A37-91A9-4E6676237C36}" srcOrd="2" destOrd="0" presId="urn:microsoft.com/office/officeart/2009/layout/CirclePictureHierarchy"/>
    <dgm:cxn modelId="{B95A78C4-A511-4C30-A625-94495AC1B32B}" type="presParOf" srcId="{2EE3A2A1-3811-4AD2-B4DB-F5D686EBF565}" destId="{B523542D-982A-4500-91B5-E745C634DF9F}" srcOrd="3" destOrd="0" presId="urn:microsoft.com/office/officeart/2009/layout/CirclePictureHierarchy"/>
    <dgm:cxn modelId="{9F3F758A-55B6-406C-93E2-63D2E31BDAD7}" type="presParOf" srcId="{B523542D-982A-4500-91B5-E745C634DF9F}" destId="{183A000A-7729-4407-8026-6DE350804699}" srcOrd="0" destOrd="0" presId="urn:microsoft.com/office/officeart/2009/layout/CirclePictureHierarchy"/>
    <dgm:cxn modelId="{D6F8BDDB-4D90-4A6E-A97D-56BFDD7048E1}" type="presParOf" srcId="{183A000A-7729-4407-8026-6DE350804699}" destId="{B6E8AECE-D3FA-4391-9544-97F395811AB3}" srcOrd="0" destOrd="0" presId="urn:microsoft.com/office/officeart/2009/layout/CirclePictureHierarchy"/>
    <dgm:cxn modelId="{A91DD1BB-10E9-4259-899B-8A4A8AFC7605}" type="presParOf" srcId="{183A000A-7729-4407-8026-6DE350804699}" destId="{A219B0C3-7457-4EDE-A025-243C351057EF}" srcOrd="1" destOrd="0" presId="urn:microsoft.com/office/officeart/2009/layout/CirclePictureHierarchy"/>
    <dgm:cxn modelId="{B0FFCEC9-4D7A-413A-BEEA-25903994A6B1}" type="presParOf" srcId="{B523542D-982A-4500-91B5-E745C634DF9F}" destId="{B6F2BDF0-6590-4C56-AED3-CE76A4F7DEF5}" srcOrd="1" destOrd="0" presId="urn:microsoft.com/office/officeart/2009/layout/CirclePictureHierarchy"/>
    <dgm:cxn modelId="{A4D9A531-56EF-4D7C-A29E-502CE94AC0EE}" type="presParOf" srcId="{E3528AD1-826E-4DCB-9EA5-4DCB7A33E4D6}" destId="{DD6F7035-2CD9-4889-B59C-C91BDB9A8EF7}" srcOrd="2" destOrd="0" presId="urn:microsoft.com/office/officeart/2009/layout/CirclePictureHierarchy"/>
    <dgm:cxn modelId="{805C15C8-48F9-4E4F-A521-909767F8C5F6}" type="presParOf" srcId="{E3528AD1-826E-4DCB-9EA5-4DCB7A33E4D6}" destId="{7518BD80-098D-4548-83AC-0496DB6F8727}" srcOrd="3" destOrd="0" presId="urn:microsoft.com/office/officeart/2009/layout/CirclePictureHierarchy"/>
    <dgm:cxn modelId="{DA56CFA7-742E-4CA1-9242-C8B8343F15C3}" type="presParOf" srcId="{7518BD80-098D-4548-83AC-0496DB6F8727}" destId="{52DAE70E-2C08-4604-90D2-BAE8146E8E0F}" srcOrd="0" destOrd="0" presId="urn:microsoft.com/office/officeart/2009/layout/CirclePictureHierarchy"/>
    <dgm:cxn modelId="{5CE7497B-7E70-43C5-8239-6910A7617603}" type="presParOf" srcId="{52DAE70E-2C08-4604-90D2-BAE8146E8E0F}" destId="{28D5B488-5F87-49EA-A3A1-C72D07D14789}" srcOrd="0" destOrd="0" presId="urn:microsoft.com/office/officeart/2009/layout/CirclePictureHierarchy"/>
    <dgm:cxn modelId="{A350D2E8-165A-49DC-B715-8044CF10E2C5}" type="presParOf" srcId="{52DAE70E-2C08-4604-90D2-BAE8146E8E0F}" destId="{DA16210F-2BD0-4516-9F99-4B360236FA34}" srcOrd="1" destOrd="0" presId="urn:microsoft.com/office/officeart/2009/layout/CirclePictureHierarchy"/>
    <dgm:cxn modelId="{DBFCF789-F585-428B-9F8E-2F0886DDEDC7}" type="presParOf" srcId="{7518BD80-098D-4548-83AC-0496DB6F8727}" destId="{AF04F685-9BFE-446D-98F6-3790D09CBC46}" srcOrd="1" destOrd="0" presId="urn:microsoft.com/office/officeart/2009/layout/CirclePictureHierarchy"/>
    <dgm:cxn modelId="{015199F3-4716-40EB-8015-4F55ADA19F8B}" type="presParOf" srcId="{AF04F685-9BFE-446D-98F6-3790D09CBC46}" destId="{E634CC62-0F92-4BEF-AF8F-46718E90142D}" srcOrd="0" destOrd="0" presId="urn:microsoft.com/office/officeart/2009/layout/CirclePictureHierarchy"/>
    <dgm:cxn modelId="{43DC9527-C052-46E3-833D-A2C98C96E0A2}" type="presParOf" srcId="{AF04F685-9BFE-446D-98F6-3790D09CBC46}" destId="{E7FDC8D8-9913-4DC8-96AC-540460485AB3}" srcOrd="1" destOrd="0" presId="urn:microsoft.com/office/officeart/2009/layout/CirclePictureHierarchy"/>
    <dgm:cxn modelId="{BBEFA8F0-B6CD-4196-9BA9-6342A7A95FA0}" type="presParOf" srcId="{E7FDC8D8-9913-4DC8-96AC-540460485AB3}" destId="{309B5863-61EA-451E-92F5-3A3B823AAFED}" srcOrd="0" destOrd="0" presId="urn:microsoft.com/office/officeart/2009/layout/CirclePictureHierarchy"/>
    <dgm:cxn modelId="{33FCF513-52E3-4C87-9119-FA801419997E}" type="presParOf" srcId="{309B5863-61EA-451E-92F5-3A3B823AAFED}" destId="{BDD47990-033D-414F-9491-59BD8223C35A}" srcOrd="0" destOrd="0" presId="urn:microsoft.com/office/officeart/2009/layout/CirclePictureHierarchy"/>
    <dgm:cxn modelId="{D684AC96-0DA0-41C3-B25B-CDB8BA997D3E}" type="presParOf" srcId="{309B5863-61EA-451E-92F5-3A3B823AAFED}" destId="{BB97E1E4-50F8-4DBE-A82F-4292DFA46700}" srcOrd="1" destOrd="0" presId="urn:microsoft.com/office/officeart/2009/layout/CirclePictureHierarchy"/>
    <dgm:cxn modelId="{9EB2C774-BF59-407A-AC43-CC462AD0319B}" type="presParOf" srcId="{E7FDC8D8-9913-4DC8-96AC-540460485AB3}" destId="{B8595DC2-0BF0-4808-A3D0-61D744FC8330}"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907173-66BC-485B-9B91-B1C98638C43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F19CA5A0-4ACB-4BF8-9CA9-1B333C7BCF23}">
      <dgm:prSet phldrT="[Text]"/>
      <dgm:spPr/>
      <dgm:t>
        <a:bodyPr/>
        <a:lstStyle/>
        <a:p>
          <a:r>
            <a:rPr lang="en-US" dirty="0"/>
            <a:t>create</a:t>
          </a:r>
        </a:p>
      </dgm:t>
    </dgm:pt>
    <dgm:pt modelId="{9875EED3-1476-43AC-B352-850AFC852BB9}" type="parTrans" cxnId="{E3684DB8-B244-43F6-B283-445BD2962494}">
      <dgm:prSet/>
      <dgm:spPr/>
      <dgm:t>
        <a:bodyPr/>
        <a:lstStyle/>
        <a:p>
          <a:endParaRPr lang="en-US"/>
        </a:p>
      </dgm:t>
    </dgm:pt>
    <dgm:pt modelId="{7A852B60-3CB4-4E6A-A7BD-C3897C6B88ED}" type="sibTrans" cxnId="{E3684DB8-B244-43F6-B283-445BD2962494}">
      <dgm:prSet/>
      <dgm:spPr/>
      <dgm:t>
        <a:bodyPr/>
        <a:lstStyle/>
        <a:p>
          <a:endParaRPr lang="en-US"/>
        </a:p>
      </dgm:t>
    </dgm:pt>
    <dgm:pt modelId="{953593FA-C5B1-44D4-B597-95CA8306118D}">
      <dgm:prSet phldrT="[Text]"/>
      <dgm:spPr/>
      <dgm:t>
        <a:bodyPr/>
        <a:lstStyle/>
        <a:p>
          <a:r>
            <a:rPr lang="en-US" dirty="0"/>
            <a:t>left</a:t>
          </a:r>
        </a:p>
      </dgm:t>
    </dgm:pt>
    <dgm:pt modelId="{1748229A-C3CE-4249-A292-CA6084DC5027}" type="parTrans" cxnId="{B0F6AB37-EE2A-423E-BC88-C0B3DA6E9238}">
      <dgm:prSet/>
      <dgm:spPr/>
      <dgm:t>
        <a:bodyPr/>
        <a:lstStyle/>
        <a:p>
          <a:endParaRPr lang="en-US"/>
        </a:p>
      </dgm:t>
    </dgm:pt>
    <dgm:pt modelId="{3D13BE51-280D-4C56-8A90-E0AF46F2194E}" type="sibTrans" cxnId="{B0F6AB37-EE2A-423E-BC88-C0B3DA6E9238}">
      <dgm:prSet/>
      <dgm:spPr/>
      <dgm:t>
        <a:bodyPr/>
        <a:lstStyle/>
        <a:p>
          <a:endParaRPr lang="en-US"/>
        </a:p>
      </dgm:t>
    </dgm:pt>
    <dgm:pt modelId="{EC29BCA1-2E12-477A-942D-9962EDBB1C5E}">
      <dgm:prSet phldrT="[Text]"/>
      <dgm:spPr/>
      <dgm:t>
        <a:bodyPr/>
        <a:lstStyle/>
        <a:p>
          <a:r>
            <a:rPr lang="en-US" dirty="0"/>
            <a:t>Back track</a:t>
          </a:r>
        </a:p>
      </dgm:t>
    </dgm:pt>
    <dgm:pt modelId="{9B78FB55-DB33-4142-9D51-8F70B013D973}" type="parTrans" cxnId="{4292D69F-56BA-48EA-A716-AEAD72710BBE}">
      <dgm:prSet/>
      <dgm:spPr/>
      <dgm:t>
        <a:bodyPr/>
        <a:lstStyle/>
        <a:p>
          <a:endParaRPr lang="en-US"/>
        </a:p>
      </dgm:t>
    </dgm:pt>
    <dgm:pt modelId="{7CD5140D-A8DF-4664-9716-16B7950F5A02}" type="sibTrans" cxnId="{4292D69F-56BA-48EA-A716-AEAD72710BBE}">
      <dgm:prSet/>
      <dgm:spPr/>
      <dgm:t>
        <a:bodyPr/>
        <a:lstStyle/>
        <a:p>
          <a:endParaRPr lang="en-US"/>
        </a:p>
      </dgm:t>
    </dgm:pt>
    <dgm:pt modelId="{DAB547CF-D3E8-453D-B1BE-26047F98001B}">
      <dgm:prSet phldrT="[Text]"/>
      <dgm:spPr/>
      <dgm:t>
        <a:bodyPr/>
        <a:lstStyle/>
        <a:p>
          <a:r>
            <a:rPr lang="en-US" dirty="0"/>
            <a:t>result</a:t>
          </a:r>
        </a:p>
      </dgm:t>
    </dgm:pt>
    <dgm:pt modelId="{571D0859-FF90-4E11-8F50-7248AF5A11D8}" type="parTrans" cxnId="{8DCD25A3-D2CE-476A-B6D8-B95179175ECB}">
      <dgm:prSet/>
      <dgm:spPr/>
      <dgm:t>
        <a:bodyPr/>
        <a:lstStyle/>
        <a:p>
          <a:endParaRPr lang="en-US"/>
        </a:p>
      </dgm:t>
    </dgm:pt>
    <dgm:pt modelId="{F1B638C7-388A-4D77-A9D3-BA367439AA08}" type="sibTrans" cxnId="{8DCD25A3-D2CE-476A-B6D8-B95179175ECB}">
      <dgm:prSet/>
      <dgm:spPr/>
      <dgm:t>
        <a:bodyPr/>
        <a:lstStyle/>
        <a:p>
          <a:endParaRPr lang="en-US"/>
        </a:p>
      </dgm:t>
    </dgm:pt>
    <dgm:pt modelId="{5EE30C0E-D246-477E-AA8C-35605800A174}">
      <dgm:prSet phldrT="[Text]"/>
      <dgm:spPr/>
      <dgm:t>
        <a:bodyPr/>
        <a:lstStyle/>
        <a:p>
          <a:r>
            <a:rPr lang="en-US" dirty="0"/>
            <a:t>right</a:t>
          </a:r>
        </a:p>
      </dgm:t>
    </dgm:pt>
    <dgm:pt modelId="{A2FC45A9-33AB-4207-AF71-597E27D00569}" type="parTrans" cxnId="{F80CD70E-D712-4F16-B02E-6A7C20DE927B}">
      <dgm:prSet/>
      <dgm:spPr/>
      <dgm:t>
        <a:bodyPr/>
        <a:lstStyle/>
        <a:p>
          <a:endParaRPr lang="en-US"/>
        </a:p>
      </dgm:t>
    </dgm:pt>
    <dgm:pt modelId="{85D92D59-97F1-4795-88CE-A743CB10C5F3}" type="sibTrans" cxnId="{F80CD70E-D712-4F16-B02E-6A7C20DE927B}">
      <dgm:prSet/>
      <dgm:spPr/>
      <dgm:t>
        <a:bodyPr/>
        <a:lstStyle/>
        <a:p>
          <a:endParaRPr lang="en-US"/>
        </a:p>
      </dgm:t>
    </dgm:pt>
    <dgm:pt modelId="{66CB6D85-8DDA-4825-8BB7-B27FC62ED49A}">
      <dgm:prSet phldrT="[Text]"/>
      <dgm:spPr/>
      <dgm:t>
        <a:bodyPr/>
        <a:lstStyle/>
        <a:p>
          <a:r>
            <a:rPr lang="en-US" dirty="0"/>
            <a:t>Result</a:t>
          </a:r>
        </a:p>
      </dgm:t>
    </dgm:pt>
    <dgm:pt modelId="{11B998EF-EDAF-4CF6-9BD7-3A5E872259CC}" type="parTrans" cxnId="{070F32E9-44BC-4054-9D5D-988167009AA8}">
      <dgm:prSet/>
      <dgm:spPr/>
      <dgm:t>
        <a:bodyPr/>
        <a:lstStyle/>
        <a:p>
          <a:endParaRPr lang="en-US"/>
        </a:p>
      </dgm:t>
    </dgm:pt>
    <dgm:pt modelId="{86EE48A5-7144-4DDB-BF4B-9735A97AB727}" type="sibTrans" cxnId="{070F32E9-44BC-4054-9D5D-988167009AA8}">
      <dgm:prSet/>
      <dgm:spPr/>
      <dgm:t>
        <a:bodyPr/>
        <a:lstStyle/>
        <a:p>
          <a:endParaRPr lang="en-US"/>
        </a:p>
      </dgm:t>
    </dgm:pt>
    <dgm:pt modelId="{9455A58A-EA2F-4AB3-B8D1-59825F669CA7}">
      <dgm:prSet phldrT="[Text]"/>
      <dgm:spPr/>
      <dgm:t>
        <a:bodyPr/>
        <a:lstStyle/>
        <a:p>
          <a:r>
            <a:rPr lang="en-US" dirty="0" err="1"/>
            <a:t>Strid</a:t>
          </a:r>
          <a:r>
            <a:rPr lang="en-US" dirty="0"/>
            <a:t> 1</a:t>
          </a:r>
        </a:p>
      </dgm:t>
    </dgm:pt>
    <dgm:pt modelId="{174927D1-20FC-4A92-83A4-88AB6E0DD918}" type="parTrans" cxnId="{DC342602-5AEC-45EA-9812-0B7B7A227A13}">
      <dgm:prSet/>
      <dgm:spPr/>
      <dgm:t>
        <a:bodyPr/>
        <a:lstStyle/>
        <a:p>
          <a:endParaRPr lang="en-US"/>
        </a:p>
      </dgm:t>
    </dgm:pt>
    <dgm:pt modelId="{C4EF5B72-31A7-40C6-8855-B07A89FA2E0A}" type="sibTrans" cxnId="{DC342602-5AEC-45EA-9812-0B7B7A227A13}">
      <dgm:prSet/>
      <dgm:spPr/>
      <dgm:t>
        <a:bodyPr/>
        <a:lstStyle/>
        <a:p>
          <a:endParaRPr lang="en-US"/>
        </a:p>
      </dgm:t>
    </dgm:pt>
    <dgm:pt modelId="{8C401FB0-D344-435E-A9F0-B06AB0B28FE6}">
      <dgm:prSet phldrT="[Text]"/>
      <dgm:spPr/>
      <dgm:t>
        <a:bodyPr/>
        <a:lstStyle/>
        <a:p>
          <a:r>
            <a:rPr lang="en-US" dirty="0" err="1"/>
            <a:t>Strid</a:t>
          </a:r>
          <a:r>
            <a:rPr lang="en-US" dirty="0"/>
            <a:t> 2</a:t>
          </a:r>
        </a:p>
      </dgm:t>
    </dgm:pt>
    <dgm:pt modelId="{2A0E05A9-D87C-47CD-A2E8-02C7C7B219F2}" type="parTrans" cxnId="{0F7D7949-6414-4A71-9C36-9A2677979694}">
      <dgm:prSet/>
      <dgm:spPr/>
      <dgm:t>
        <a:bodyPr/>
        <a:lstStyle/>
        <a:p>
          <a:endParaRPr lang="en-US"/>
        </a:p>
      </dgm:t>
    </dgm:pt>
    <dgm:pt modelId="{155D1A41-92F7-48ED-B402-54D010E3F8A8}" type="sibTrans" cxnId="{0F7D7949-6414-4A71-9C36-9A2677979694}">
      <dgm:prSet/>
      <dgm:spPr/>
      <dgm:t>
        <a:bodyPr/>
        <a:lstStyle/>
        <a:p>
          <a:endParaRPr lang="en-US"/>
        </a:p>
      </dgm:t>
    </dgm:pt>
    <dgm:pt modelId="{6AD5AEC9-C743-49F0-A98C-40713A086F24}">
      <dgm:prSet phldrT="[Text]"/>
      <dgm:spPr/>
      <dgm:t>
        <a:bodyPr/>
        <a:lstStyle/>
        <a:p>
          <a:r>
            <a:rPr lang="en-US" dirty="0" err="1"/>
            <a:t>Strid</a:t>
          </a:r>
          <a:r>
            <a:rPr lang="en-US" dirty="0"/>
            <a:t> 3</a:t>
          </a:r>
        </a:p>
      </dgm:t>
    </dgm:pt>
    <dgm:pt modelId="{F05219A9-1E2A-44DE-B344-BA73606484C2}" type="parTrans" cxnId="{83F7D09A-0EB8-4400-B7C3-AA9B76DC0D68}">
      <dgm:prSet/>
      <dgm:spPr/>
      <dgm:t>
        <a:bodyPr/>
        <a:lstStyle/>
        <a:p>
          <a:endParaRPr lang="en-US"/>
        </a:p>
      </dgm:t>
    </dgm:pt>
    <dgm:pt modelId="{7D9592AF-FBA1-4474-AF25-24D2C80FB42F}" type="sibTrans" cxnId="{83F7D09A-0EB8-4400-B7C3-AA9B76DC0D68}">
      <dgm:prSet/>
      <dgm:spPr/>
      <dgm:t>
        <a:bodyPr/>
        <a:lstStyle/>
        <a:p>
          <a:endParaRPr lang="en-US"/>
        </a:p>
      </dgm:t>
    </dgm:pt>
    <dgm:pt modelId="{3EEA5A2B-73EB-4F2D-A89A-873F02F6C0F4}">
      <dgm:prSet phldrT="[Text]"/>
      <dgm:spPr/>
      <dgm:t>
        <a:bodyPr/>
        <a:lstStyle/>
        <a:p>
          <a:r>
            <a:rPr lang="en-US" dirty="0"/>
            <a:t>Back track</a:t>
          </a:r>
        </a:p>
      </dgm:t>
    </dgm:pt>
    <dgm:pt modelId="{C32258CB-3C36-4355-B0B9-E42D4E01F4EE}" type="parTrans" cxnId="{7C4B8A53-675D-4EFD-9656-EF881CE316F4}">
      <dgm:prSet/>
      <dgm:spPr/>
      <dgm:t>
        <a:bodyPr/>
        <a:lstStyle/>
        <a:p>
          <a:endParaRPr lang="en-US"/>
        </a:p>
      </dgm:t>
    </dgm:pt>
    <dgm:pt modelId="{08B79835-4B46-4436-91C1-6ACDC0EA7376}" type="sibTrans" cxnId="{7C4B8A53-675D-4EFD-9656-EF881CE316F4}">
      <dgm:prSet/>
      <dgm:spPr/>
      <dgm:t>
        <a:bodyPr/>
        <a:lstStyle/>
        <a:p>
          <a:endParaRPr lang="en-US"/>
        </a:p>
      </dgm:t>
    </dgm:pt>
    <dgm:pt modelId="{CDCEED3B-2B8E-4808-B673-C1593069F1F3}" type="pres">
      <dgm:prSet presAssocID="{9E907173-66BC-485B-9B91-B1C98638C43C}" presName="mainComposite" presStyleCnt="0">
        <dgm:presLayoutVars>
          <dgm:chPref val="1"/>
          <dgm:dir/>
          <dgm:animOne val="branch"/>
          <dgm:animLvl val="lvl"/>
          <dgm:resizeHandles val="exact"/>
        </dgm:presLayoutVars>
      </dgm:prSet>
      <dgm:spPr/>
    </dgm:pt>
    <dgm:pt modelId="{7E3DFFF1-7BC6-4550-87F4-6DB43C0E931F}" type="pres">
      <dgm:prSet presAssocID="{9E907173-66BC-485B-9B91-B1C98638C43C}" presName="hierFlow" presStyleCnt="0"/>
      <dgm:spPr/>
    </dgm:pt>
    <dgm:pt modelId="{2D6BB836-C2B7-404D-94F5-0C4E625B5254}" type="pres">
      <dgm:prSet presAssocID="{9E907173-66BC-485B-9B91-B1C98638C43C}" presName="firstBuf" presStyleCnt="0"/>
      <dgm:spPr/>
    </dgm:pt>
    <dgm:pt modelId="{7850F08E-36D0-483C-AF2D-8043A0271E3D}" type="pres">
      <dgm:prSet presAssocID="{9E907173-66BC-485B-9B91-B1C98638C43C}" presName="hierChild1" presStyleCnt="0">
        <dgm:presLayoutVars>
          <dgm:chPref val="1"/>
          <dgm:animOne val="branch"/>
          <dgm:animLvl val="lvl"/>
        </dgm:presLayoutVars>
      </dgm:prSet>
      <dgm:spPr/>
    </dgm:pt>
    <dgm:pt modelId="{834254EE-85CE-455B-B368-3400ED5E6A31}" type="pres">
      <dgm:prSet presAssocID="{F19CA5A0-4ACB-4BF8-9CA9-1B333C7BCF23}" presName="Name14" presStyleCnt="0"/>
      <dgm:spPr/>
    </dgm:pt>
    <dgm:pt modelId="{177B06A3-D4B3-49B7-A64E-30EDACF9EDE7}" type="pres">
      <dgm:prSet presAssocID="{F19CA5A0-4ACB-4BF8-9CA9-1B333C7BCF23}" presName="level1Shape" presStyleLbl="node0" presStyleIdx="0" presStyleCnt="1">
        <dgm:presLayoutVars>
          <dgm:chPref val="3"/>
        </dgm:presLayoutVars>
      </dgm:prSet>
      <dgm:spPr/>
    </dgm:pt>
    <dgm:pt modelId="{BF8B87C8-6FCE-47AA-8EA4-6A32A4860841}" type="pres">
      <dgm:prSet presAssocID="{F19CA5A0-4ACB-4BF8-9CA9-1B333C7BCF23}" presName="hierChild2" presStyleCnt="0"/>
      <dgm:spPr/>
    </dgm:pt>
    <dgm:pt modelId="{05330BF4-02BC-447D-AE89-D63D45C3A93E}" type="pres">
      <dgm:prSet presAssocID="{1748229A-C3CE-4249-A292-CA6084DC5027}" presName="Name19" presStyleLbl="parChTrans1D2" presStyleIdx="0" presStyleCnt="2"/>
      <dgm:spPr/>
    </dgm:pt>
    <dgm:pt modelId="{A30B9CE6-A898-43CE-AD8E-0AE7DF2E6259}" type="pres">
      <dgm:prSet presAssocID="{953593FA-C5B1-44D4-B597-95CA8306118D}" presName="Name21" presStyleCnt="0"/>
      <dgm:spPr/>
    </dgm:pt>
    <dgm:pt modelId="{35C3C190-B8BB-4CBF-A6B3-9DAABD7FA097}" type="pres">
      <dgm:prSet presAssocID="{953593FA-C5B1-44D4-B597-95CA8306118D}" presName="level2Shape" presStyleLbl="node2" presStyleIdx="0" presStyleCnt="2"/>
      <dgm:spPr/>
    </dgm:pt>
    <dgm:pt modelId="{A5CFEFDC-6055-4D91-804D-4882D2EC0129}" type="pres">
      <dgm:prSet presAssocID="{953593FA-C5B1-44D4-B597-95CA8306118D}" presName="hierChild3" presStyleCnt="0"/>
      <dgm:spPr/>
    </dgm:pt>
    <dgm:pt modelId="{5E224B15-D77D-40AC-85D9-B2CBD356EB1C}" type="pres">
      <dgm:prSet presAssocID="{9B78FB55-DB33-4142-9D51-8F70B013D973}" presName="Name19" presStyleLbl="parChTrans1D3" presStyleIdx="0" presStyleCnt="4"/>
      <dgm:spPr/>
    </dgm:pt>
    <dgm:pt modelId="{4FCB3311-B383-4E1E-84DD-C758914181B6}" type="pres">
      <dgm:prSet presAssocID="{EC29BCA1-2E12-477A-942D-9962EDBB1C5E}" presName="Name21" presStyleCnt="0"/>
      <dgm:spPr/>
    </dgm:pt>
    <dgm:pt modelId="{1A5C177B-AF58-4FE8-990D-F9F76537A6B5}" type="pres">
      <dgm:prSet presAssocID="{EC29BCA1-2E12-477A-942D-9962EDBB1C5E}" presName="level2Shape" presStyleLbl="node3" presStyleIdx="0" presStyleCnt="4"/>
      <dgm:spPr/>
    </dgm:pt>
    <dgm:pt modelId="{3ABCCF20-2351-4AB0-BAF3-982F0BB1B134}" type="pres">
      <dgm:prSet presAssocID="{EC29BCA1-2E12-477A-942D-9962EDBB1C5E}" presName="hierChild3" presStyleCnt="0"/>
      <dgm:spPr/>
    </dgm:pt>
    <dgm:pt modelId="{E1072AF9-EEE0-4865-ADCB-D7BD7A71E66D}" type="pres">
      <dgm:prSet presAssocID="{571D0859-FF90-4E11-8F50-7248AF5A11D8}" presName="Name19" presStyleLbl="parChTrans1D3" presStyleIdx="1" presStyleCnt="4"/>
      <dgm:spPr/>
    </dgm:pt>
    <dgm:pt modelId="{4514C8EF-D881-4AA4-AAA8-0AEF31917C69}" type="pres">
      <dgm:prSet presAssocID="{DAB547CF-D3E8-453D-B1BE-26047F98001B}" presName="Name21" presStyleCnt="0"/>
      <dgm:spPr/>
    </dgm:pt>
    <dgm:pt modelId="{1D154B5E-9761-4FF3-ABD3-47A255D70351}" type="pres">
      <dgm:prSet presAssocID="{DAB547CF-D3E8-453D-B1BE-26047F98001B}" presName="level2Shape" presStyleLbl="node3" presStyleIdx="1" presStyleCnt="4"/>
      <dgm:spPr/>
    </dgm:pt>
    <dgm:pt modelId="{AFA7485D-BEDA-45C6-9D79-7DA4F4070BFC}" type="pres">
      <dgm:prSet presAssocID="{DAB547CF-D3E8-453D-B1BE-26047F98001B}" presName="hierChild3" presStyleCnt="0"/>
      <dgm:spPr/>
    </dgm:pt>
    <dgm:pt modelId="{E7E294C4-0198-4179-B973-5D4C45258D03}" type="pres">
      <dgm:prSet presAssocID="{A2FC45A9-33AB-4207-AF71-597E27D00569}" presName="Name19" presStyleLbl="parChTrans1D2" presStyleIdx="1" presStyleCnt="2"/>
      <dgm:spPr/>
    </dgm:pt>
    <dgm:pt modelId="{F1E1F0BB-BFE1-4F94-95D4-413816FFC4B2}" type="pres">
      <dgm:prSet presAssocID="{5EE30C0E-D246-477E-AA8C-35605800A174}" presName="Name21" presStyleCnt="0"/>
      <dgm:spPr/>
    </dgm:pt>
    <dgm:pt modelId="{7F9AAAEF-DD66-4DF0-B463-77539381EB75}" type="pres">
      <dgm:prSet presAssocID="{5EE30C0E-D246-477E-AA8C-35605800A174}" presName="level2Shape" presStyleLbl="node2" presStyleIdx="1" presStyleCnt="2"/>
      <dgm:spPr/>
    </dgm:pt>
    <dgm:pt modelId="{BAADE6A4-01EF-4E2C-B78B-F54DD10DD65C}" type="pres">
      <dgm:prSet presAssocID="{5EE30C0E-D246-477E-AA8C-35605800A174}" presName="hierChild3" presStyleCnt="0"/>
      <dgm:spPr/>
    </dgm:pt>
    <dgm:pt modelId="{437B9658-FCC9-4060-8234-168D5E27ED9E}" type="pres">
      <dgm:prSet presAssocID="{11B998EF-EDAF-4CF6-9BD7-3A5E872259CC}" presName="Name19" presStyleLbl="parChTrans1D3" presStyleIdx="2" presStyleCnt="4"/>
      <dgm:spPr/>
    </dgm:pt>
    <dgm:pt modelId="{4B4E9F05-BE22-4ECA-85F6-215612A64C4E}" type="pres">
      <dgm:prSet presAssocID="{66CB6D85-8DDA-4825-8BB7-B27FC62ED49A}" presName="Name21" presStyleCnt="0"/>
      <dgm:spPr/>
    </dgm:pt>
    <dgm:pt modelId="{E49D9EBA-7C0E-4E63-A2F9-BB814CFC1584}" type="pres">
      <dgm:prSet presAssocID="{66CB6D85-8DDA-4825-8BB7-B27FC62ED49A}" presName="level2Shape" presStyleLbl="node3" presStyleIdx="2" presStyleCnt="4"/>
      <dgm:spPr/>
    </dgm:pt>
    <dgm:pt modelId="{72F91C45-0F7B-4E8F-A315-9925433140E6}" type="pres">
      <dgm:prSet presAssocID="{66CB6D85-8DDA-4825-8BB7-B27FC62ED49A}" presName="hierChild3" presStyleCnt="0"/>
      <dgm:spPr/>
    </dgm:pt>
    <dgm:pt modelId="{DE2798AC-30FF-4EFB-A290-2F4C9C17CD4C}" type="pres">
      <dgm:prSet presAssocID="{C32258CB-3C36-4355-B0B9-E42D4E01F4EE}" presName="Name19" presStyleLbl="parChTrans1D3" presStyleIdx="3" presStyleCnt="4"/>
      <dgm:spPr/>
    </dgm:pt>
    <dgm:pt modelId="{622D2C7C-7548-4F7C-B92F-A22ED6DA5D1D}" type="pres">
      <dgm:prSet presAssocID="{3EEA5A2B-73EB-4F2D-A89A-873F02F6C0F4}" presName="Name21" presStyleCnt="0"/>
      <dgm:spPr/>
    </dgm:pt>
    <dgm:pt modelId="{5BF38745-E939-421F-A324-DA617D311344}" type="pres">
      <dgm:prSet presAssocID="{3EEA5A2B-73EB-4F2D-A89A-873F02F6C0F4}" presName="level2Shape" presStyleLbl="node3" presStyleIdx="3" presStyleCnt="4"/>
      <dgm:spPr/>
    </dgm:pt>
    <dgm:pt modelId="{0D0EF211-B279-4D00-A22E-4FDC81CE6C24}" type="pres">
      <dgm:prSet presAssocID="{3EEA5A2B-73EB-4F2D-A89A-873F02F6C0F4}" presName="hierChild3" presStyleCnt="0"/>
      <dgm:spPr/>
    </dgm:pt>
    <dgm:pt modelId="{D9564E5B-99A1-4E7D-B1E7-8C2A8E4FB4ED}" type="pres">
      <dgm:prSet presAssocID="{9E907173-66BC-485B-9B91-B1C98638C43C}" presName="bgShapesFlow" presStyleCnt="0"/>
      <dgm:spPr/>
    </dgm:pt>
    <dgm:pt modelId="{C9DD8129-F0D9-445D-9598-97B622B75228}" type="pres">
      <dgm:prSet presAssocID="{9455A58A-EA2F-4AB3-B8D1-59825F669CA7}" presName="rectComp" presStyleCnt="0"/>
      <dgm:spPr/>
    </dgm:pt>
    <dgm:pt modelId="{8478E110-827C-4F3A-995A-E0E214B3D61C}" type="pres">
      <dgm:prSet presAssocID="{9455A58A-EA2F-4AB3-B8D1-59825F669CA7}" presName="bgRect" presStyleLbl="bgShp" presStyleIdx="0" presStyleCnt="3"/>
      <dgm:spPr/>
    </dgm:pt>
    <dgm:pt modelId="{C6D68DCF-11C5-470F-9CB3-BBEA3611BB51}" type="pres">
      <dgm:prSet presAssocID="{9455A58A-EA2F-4AB3-B8D1-59825F669CA7}" presName="bgRectTx" presStyleLbl="bgShp" presStyleIdx="0" presStyleCnt="3">
        <dgm:presLayoutVars>
          <dgm:bulletEnabled val="1"/>
        </dgm:presLayoutVars>
      </dgm:prSet>
      <dgm:spPr/>
    </dgm:pt>
    <dgm:pt modelId="{C224BE53-B09A-4293-9A6F-673D8ADEA838}" type="pres">
      <dgm:prSet presAssocID="{9455A58A-EA2F-4AB3-B8D1-59825F669CA7}" presName="spComp" presStyleCnt="0"/>
      <dgm:spPr/>
    </dgm:pt>
    <dgm:pt modelId="{9FEB53E1-E6E3-452D-89E8-C0B6942E870B}" type="pres">
      <dgm:prSet presAssocID="{9455A58A-EA2F-4AB3-B8D1-59825F669CA7}" presName="vSp" presStyleCnt="0"/>
      <dgm:spPr/>
    </dgm:pt>
    <dgm:pt modelId="{AF06D5C8-49B8-494E-89E9-57099427CE52}" type="pres">
      <dgm:prSet presAssocID="{8C401FB0-D344-435E-A9F0-B06AB0B28FE6}" presName="rectComp" presStyleCnt="0"/>
      <dgm:spPr/>
    </dgm:pt>
    <dgm:pt modelId="{3CA18451-434C-446F-AE3D-FD43280E1CDD}" type="pres">
      <dgm:prSet presAssocID="{8C401FB0-D344-435E-A9F0-B06AB0B28FE6}" presName="bgRect" presStyleLbl="bgShp" presStyleIdx="1" presStyleCnt="3"/>
      <dgm:spPr/>
    </dgm:pt>
    <dgm:pt modelId="{3DB841A3-198F-4084-A47B-12D067F182EF}" type="pres">
      <dgm:prSet presAssocID="{8C401FB0-D344-435E-A9F0-B06AB0B28FE6}" presName="bgRectTx" presStyleLbl="bgShp" presStyleIdx="1" presStyleCnt="3">
        <dgm:presLayoutVars>
          <dgm:bulletEnabled val="1"/>
        </dgm:presLayoutVars>
      </dgm:prSet>
      <dgm:spPr/>
    </dgm:pt>
    <dgm:pt modelId="{94AB5371-98CB-4D7C-BCE3-D9034B7C0D67}" type="pres">
      <dgm:prSet presAssocID="{8C401FB0-D344-435E-A9F0-B06AB0B28FE6}" presName="spComp" presStyleCnt="0"/>
      <dgm:spPr/>
    </dgm:pt>
    <dgm:pt modelId="{05FB33A7-F220-4BB0-A5DD-7FBEC53B71EB}" type="pres">
      <dgm:prSet presAssocID="{8C401FB0-D344-435E-A9F0-B06AB0B28FE6}" presName="vSp" presStyleCnt="0"/>
      <dgm:spPr/>
    </dgm:pt>
    <dgm:pt modelId="{3ABEDD77-A39C-4445-99E7-034A57A56C63}" type="pres">
      <dgm:prSet presAssocID="{6AD5AEC9-C743-49F0-A98C-40713A086F24}" presName="rectComp" presStyleCnt="0"/>
      <dgm:spPr/>
    </dgm:pt>
    <dgm:pt modelId="{5297ABED-A5CD-4619-9C94-DF38F5CE85B8}" type="pres">
      <dgm:prSet presAssocID="{6AD5AEC9-C743-49F0-A98C-40713A086F24}" presName="bgRect" presStyleLbl="bgShp" presStyleIdx="2" presStyleCnt="3"/>
      <dgm:spPr/>
    </dgm:pt>
    <dgm:pt modelId="{B2D48B72-5FE8-4C55-AEB8-8B440404633C}" type="pres">
      <dgm:prSet presAssocID="{6AD5AEC9-C743-49F0-A98C-40713A086F24}" presName="bgRectTx" presStyleLbl="bgShp" presStyleIdx="2" presStyleCnt="3">
        <dgm:presLayoutVars>
          <dgm:bulletEnabled val="1"/>
        </dgm:presLayoutVars>
      </dgm:prSet>
      <dgm:spPr/>
    </dgm:pt>
  </dgm:ptLst>
  <dgm:cxnLst>
    <dgm:cxn modelId="{DC342602-5AEC-45EA-9812-0B7B7A227A13}" srcId="{9E907173-66BC-485B-9B91-B1C98638C43C}" destId="{9455A58A-EA2F-4AB3-B8D1-59825F669CA7}" srcOrd="1" destOrd="0" parTransId="{174927D1-20FC-4A92-83A4-88AB6E0DD918}" sibTransId="{C4EF5B72-31A7-40C6-8855-B07A89FA2E0A}"/>
    <dgm:cxn modelId="{00A61005-9440-4997-90C3-D9E1EAD88325}" type="presOf" srcId="{DAB547CF-D3E8-453D-B1BE-26047F98001B}" destId="{1D154B5E-9761-4FF3-ABD3-47A255D70351}" srcOrd="0" destOrd="0" presId="urn:microsoft.com/office/officeart/2005/8/layout/hierarchy6"/>
    <dgm:cxn modelId="{F80CD70E-D712-4F16-B02E-6A7C20DE927B}" srcId="{F19CA5A0-4ACB-4BF8-9CA9-1B333C7BCF23}" destId="{5EE30C0E-D246-477E-AA8C-35605800A174}" srcOrd="1" destOrd="0" parTransId="{A2FC45A9-33AB-4207-AF71-597E27D00569}" sibTransId="{85D92D59-97F1-4795-88CE-A743CB10C5F3}"/>
    <dgm:cxn modelId="{7D113A25-3C48-453F-AEF5-62B18CA422C2}" type="presOf" srcId="{571D0859-FF90-4E11-8F50-7248AF5A11D8}" destId="{E1072AF9-EEE0-4865-ADCB-D7BD7A71E66D}" srcOrd="0" destOrd="0" presId="urn:microsoft.com/office/officeart/2005/8/layout/hierarchy6"/>
    <dgm:cxn modelId="{1C959531-59D7-4DDE-89BD-9C904990C43D}" type="presOf" srcId="{953593FA-C5B1-44D4-B597-95CA8306118D}" destId="{35C3C190-B8BB-4CBF-A6B3-9DAABD7FA097}" srcOrd="0" destOrd="0" presId="urn:microsoft.com/office/officeart/2005/8/layout/hierarchy6"/>
    <dgm:cxn modelId="{B0F6AB37-EE2A-423E-BC88-C0B3DA6E9238}" srcId="{F19CA5A0-4ACB-4BF8-9CA9-1B333C7BCF23}" destId="{953593FA-C5B1-44D4-B597-95CA8306118D}" srcOrd="0" destOrd="0" parTransId="{1748229A-C3CE-4249-A292-CA6084DC5027}" sibTransId="{3D13BE51-280D-4C56-8A90-E0AF46F2194E}"/>
    <dgm:cxn modelId="{F25F4E3C-8DCA-4FA6-A5B2-B76D0C7A57E5}" type="presOf" srcId="{11B998EF-EDAF-4CF6-9BD7-3A5E872259CC}" destId="{437B9658-FCC9-4060-8234-168D5E27ED9E}" srcOrd="0" destOrd="0" presId="urn:microsoft.com/office/officeart/2005/8/layout/hierarchy6"/>
    <dgm:cxn modelId="{5CFE963C-E15C-4F40-A39A-64555674ECC1}" type="presOf" srcId="{6AD5AEC9-C743-49F0-A98C-40713A086F24}" destId="{B2D48B72-5FE8-4C55-AEB8-8B440404633C}" srcOrd="1" destOrd="0" presId="urn:microsoft.com/office/officeart/2005/8/layout/hierarchy6"/>
    <dgm:cxn modelId="{5CA0FB5E-ECAE-4AEF-9829-15FA3FA7E1FC}" type="presOf" srcId="{9455A58A-EA2F-4AB3-B8D1-59825F669CA7}" destId="{8478E110-827C-4F3A-995A-E0E214B3D61C}" srcOrd="0" destOrd="0" presId="urn:microsoft.com/office/officeart/2005/8/layout/hierarchy6"/>
    <dgm:cxn modelId="{82878E5F-EC0A-44E8-83C9-1291803104C8}" type="presOf" srcId="{9E907173-66BC-485B-9B91-B1C98638C43C}" destId="{CDCEED3B-2B8E-4808-B673-C1593069F1F3}" srcOrd="0" destOrd="0" presId="urn:microsoft.com/office/officeart/2005/8/layout/hierarchy6"/>
    <dgm:cxn modelId="{6E92EC47-BFEC-4A49-9C5B-247A40A12449}" type="presOf" srcId="{6AD5AEC9-C743-49F0-A98C-40713A086F24}" destId="{5297ABED-A5CD-4619-9C94-DF38F5CE85B8}" srcOrd="0" destOrd="0" presId="urn:microsoft.com/office/officeart/2005/8/layout/hierarchy6"/>
    <dgm:cxn modelId="{DBE75068-D8D0-4BC9-B215-EC7B209B94ED}" type="presOf" srcId="{66CB6D85-8DDA-4825-8BB7-B27FC62ED49A}" destId="{E49D9EBA-7C0E-4E63-A2F9-BB814CFC1584}" srcOrd="0" destOrd="0" presId="urn:microsoft.com/office/officeart/2005/8/layout/hierarchy6"/>
    <dgm:cxn modelId="{0F7D7949-6414-4A71-9C36-9A2677979694}" srcId="{9E907173-66BC-485B-9B91-B1C98638C43C}" destId="{8C401FB0-D344-435E-A9F0-B06AB0B28FE6}" srcOrd="2" destOrd="0" parTransId="{2A0E05A9-D87C-47CD-A2E8-02C7C7B219F2}" sibTransId="{155D1A41-92F7-48ED-B402-54D010E3F8A8}"/>
    <dgm:cxn modelId="{7C4B8A53-675D-4EFD-9656-EF881CE316F4}" srcId="{5EE30C0E-D246-477E-AA8C-35605800A174}" destId="{3EEA5A2B-73EB-4F2D-A89A-873F02F6C0F4}" srcOrd="1" destOrd="0" parTransId="{C32258CB-3C36-4355-B0B9-E42D4E01F4EE}" sibTransId="{08B79835-4B46-4436-91C1-6ACDC0EA7376}"/>
    <dgm:cxn modelId="{C108CF82-FF41-4B75-A57E-2BDCC86E83D3}" type="presOf" srcId="{8C401FB0-D344-435E-A9F0-B06AB0B28FE6}" destId="{3CA18451-434C-446F-AE3D-FD43280E1CDD}" srcOrd="0" destOrd="0" presId="urn:microsoft.com/office/officeart/2005/8/layout/hierarchy6"/>
    <dgm:cxn modelId="{BF995C86-B3FC-4BFC-9FDB-3AEF40B92D46}" type="presOf" srcId="{8C401FB0-D344-435E-A9F0-B06AB0B28FE6}" destId="{3DB841A3-198F-4084-A47B-12D067F182EF}" srcOrd="1" destOrd="0" presId="urn:microsoft.com/office/officeart/2005/8/layout/hierarchy6"/>
    <dgm:cxn modelId="{116D1387-B510-4D90-8906-EC46435484DA}" type="presOf" srcId="{F19CA5A0-4ACB-4BF8-9CA9-1B333C7BCF23}" destId="{177B06A3-D4B3-49B7-A64E-30EDACF9EDE7}" srcOrd="0" destOrd="0" presId="urn:microsoft.com/office/officeart/2005/8/layout/hierarchy6"/>
    <dgm:cxn modelId="{83F7D09A-0EB8-4400-B7C3-AA9B76DC0D68}" srcId="{9E907173-66BC-485B-9B91-B1C98638C43C}" destId="{6AD5AEC9-C743-49F0-A98C-40713A086F24}" srcOrd="3" destOrd="0" parTransId="{F05219A9-1E2A-44DE-B344-BA73606484C2}" sibTransId="{7D9592AF-FBA1-4474-AF25-24D2C80FB42F}"/>
    <dgm:cxn modelId="{4292D69F-56BA-48EA-A716-AEAD72710BBE}" srcId="{953593FA-C5B1-44D4-B597-95CA8306118D}" destId="{EC29BCA1-2E12-477A-942D-9962EDBB1C5E}" srcOrd="0" destOrd="0" parTransId="{9B78FB55-DB33-4142-9D51-8F70B013D973}" sibTransId="{7CD5140D-A8DF-4664-9716-16B7950F5A02}"/>
    <dgm:cxn modelId="{8DCD25A3-D2CE-476A-B6D8-B95179175ECB}" srcId="{953593FA-C5B1-44D4-B597-95CA8306118D}" destId="{DAB547CF-D3E8-453D-B1BE-26047F98001B}" srcOrd="1" destOrd="0" parTransId="{571D0859-FF90-4E11-8F50-7248AF5A11D8}" sibTransId="{F1B638C7-388A-4D77-A9D3-BA367439AA08}"/>
    <dgm:cxn modelId="{7401F8A4-5D22-4610-A2FA-3C9E49BD224A}" type="presOf" srcId="{C32258CB-3C36-4355-B0B9-E42D4E01F4EE}" destId="{DE2798AC-30FF-4EFB-A290-2F4C9C17CD4C}" srcOrd="0" destOrd="0" presId="urn:microsoft.com/office/officeart/2005/8/layout/hierarchy6"/>
    <dgm:cxn modelId="{A999E7A8-743C-4849-98BA-365B966EF10A}" type="presOf" srcId="{9B78FB55-DB33-4142-9D51-8F70B013D973}" destId="{5E224B15-D77D-40AC-85D9-B2CBD356EB1C}" srcOrd="0" destOrd="0" presId="urn:microsoft.com/office/officeart/2005/8/layout/hierarchy6"/>
    <dgm:cxn modelId="{E3684DB8-B244-43F6-B283-445BD2962494}" srcId="{9E907173-66BC-485B-9B91-B1C98638C43C}" destId="{F19CA5A0-4ACB-4BF8-9CA9-1B333C7BCF23}" srcOrd="0" destOrd="0" parTransId="{9875EED3-1476-43AC-B352-850AFC852BB9}" sibTransId="{7A852B60-3CB4-4E6A-A7BD-C3897C6B88ED}"/>
    <dgm:cxn modelId="{F154F3B8-BD6E-4A08-82F5-45FA878C6C6A}" type="presOf" srcId="{1748229A-C3CE-4249-A292-CA6084DC5027}" destId="{05330BF4-02BC-447D-AE89-D63D45C3A93E}" srcOrd="0" destOrd="0" presId="urn:microsoft.com/office/officeart/2005/8/layout/hierarchy6"/>
    <dgm:cxn modelId="{E5D7B0E6-990D-43D8-820E-7DBDC16059DD}" type="presOf" srcId="{9455A58A-EA2F-4AB3-B8D1-59825F669CA7}" destId="{C6D68DCF-11C5-470F-9CB3-BBEA3611BB51}" srcOrd="1" destOrd="0" presId="urn:microsoft.com/office/officeart/2005/8/layout/hierarchy6"/>
    <dgm:cxn modelId="{070F32E9-44BC-4054-9D5D-988167009AA8}" srcId="{5EE30C0E-D246-477E-AA8C-35605800A174}" destId="{66CB6D85-8DDA-4825-8BB7-B27FC62ED49A}" srcOrd="0" destOrd="0" parTransId="{11B998EF-EDAF-4CF6-9BD7-3A5E872259CC}" sibTransId="{86EE48A5-7144-4DDB-BF4B-9735A97AB727}"/>
    <dgm:cxn modelId="{ABB7F1F0-6B95-46E9-A647-D82C61346CB0}" type="presOf" srcId="{A2FC45A9-33AB-4207-AF71-597E27D00569}" destId="{E7E294C4-0198-4179-B973-5D4C45258D03}" srcOrd="0" destOrd="0" presId="urn:microsoft.com/office/officeart/2005/8/layout/hierarchy6"/>
    <dgm:cxn modelId="{34806BF7-8C1C-4DB2-91B5-77A602A81BC2}" type="presOf" srcId="{5EE30C0E-D246-477E-AA8C-35605800A174}" destId="{7F9AAAEF-DD66-4DF0-B463-77539381EB75}" srcOrd="0" destOrd="0" presId="urn:microsoft.com/office/officeart/2005/8/layout/hierarchy6"/>
    <dgm:cxn modelId="{6B5FE3F7-4F25-4C7A-A650-1E1A2AAA9738}" type="presOf" srcId="{EC29BCA1-2E12-477A-942D-9962EDBB1C5E}" destId="{1A5C177B-AF58-4FE8-990D-F9F76537A6B5}" srcOrd="0" destOrd="0" presId="urn:microsoft.com/office/officeart/2005/8/layout/hierarchy6"/>
    <dgm:cxn modelId="{78B69DFF-4BC3-4756-80A3-36EB97D0472D}" type="presOf" srcId="{3EEA5A2B-73EB-4F2D-A89A-873F02F6C0F4}" destId="{5BF38745-E939-421F-A324-DA617D311344}" srcOrd="0" destOrd="0" presId="urn:microsoft.com/office/officeart/2005/8/layout/hierarchy6"/>
    <dgm:cxn modelId="{B1070349-992B-4EB5-AA51-79C2C9603C69}" type="presParOf" srcId="{CDCEED3B-2B8E-4808-B673-C1593069F1F3}" destId="{7E3DFFF1-7BC6-4550-87F4-6DB43C0E931F}" srcOrd="0" destOrd="0" presId="urn:microsoft.com/office/officeart/2005/8/layout/hierarchy6"/>
    <dgm:cxn modelId="{567DDF41-F960-48D0-991E-F0E89B22ABF2}" type="presParOf" srcId="{7E3DFFF1-7BC6-4550-87F4-6DB43C0E931F}" destId="{2D6BB836-C2B7-404D-94F5-0C4E625B5254}" srcOrd="0" destOrd="0" presId="urn:microsoft.com/office/officeart/2005/8/layout/hierarchy6"/>
    <dgm:cxn modelId="{60A38CA2-C996-464C-B5F0-E3766AB12439}" type="presParOf" srcId="{7E3DFFF1-7BC6-4550-87F4-6DB43C0E931F}" destId="{7850F08E-36D0-483C-AF2D-8043A0271E3D}" srcOrd="1" destOrd="0" presId="urn:microsoft.com/office/officeart/2005/8/layout/hierarchy6"/>
    <dgm:cxn modelId="{75B5193A-6B67-4F0B-992D-76D2936607FE}" type="presParOf" srcId="{7850F08E-36D0-483C-AF2D-8043A0271E3D}" destId="{834254EE-85CE-455B-B368-3400ED5E6A31}" srcOrd="0" destOrd="0" presId="urn:microsoft.com/office/officeart/2005/8/layout/hierarchy6"/>
    <dgm:cxn modelId="{0CF9B419-5A3F-4CF6-8084-F59451E6EA92}" type="presParOf" srcId="{834254EE-85CE-455B-B368-3400ED5E6A31}" destId="{177B06A3-D4B3-49B7-A64E-30EDACF9EDE7}" srcOrd="0" destOrd="0" presId="urn:microsoft.com/office/officeart/2005/8/layout/hierarchy6"/>
    <dgm:cxn modelId="{2E4A2FBB-2EBC-4FBB-A5EF-A7CBA81CE601}" type="presParOf" srcId="{834254EE-85CE-455B-B368-3400ED5E6A31}" destId="{BF8B87C8-6FCE-47AA-8EA4-6A32A4860841}" srcOrd="1" destOrd="0" presId="urn:microsoft.com/office/officeart/2005/8/layout/hierarchy6"/>
    <dgm:cxn modelId="{D43B21B3-1919-47A5-AB78-9C17873B2903}" type="presParOf" srcId="{BF8B87C8-6FCE-47AA-8EA4-6A32A4860841}" destId="{05330BF4-02BC-447D-AE89-D63D45C3A93E}" srcOrd="0" destOrd="0" presId="urn:microsoft.com/office/officeart/2005/8/layout/hierarchy6"/>
    <dgm:cxn modelId="{315512D1-AD8F-4ED6-9E09-4BF601FF3741}" type="presParOf" srcId="{BF8B87C8-6FCE-47AA-8EA4-6A32A4860841}" destId="{A30B9CE6-A898-43CE-AD8E-0AE7DF2E6259}" srcOrd="1" destOrd="0" presId="urn:microsoft.com/office/officeart/2005/8/layout/hierarchy6"/>
    <dgm:cxn modelId="{9241ED34-125A-47FB-90B9-FF56FA954460}" type="presParOf" srcId="{A30B9CE6-A898-43CE-AD8E-0AE7DF2E6259}" destId="{35C3C190-B8BB-4CBF-A6B3-9DAABD7FA097}" srcOrd="0" destOrd="0" presId="urn:microsoft.com/office/officeart/2005/8/layout/hierarchy6"/>
    <dgm:cxn modelId="{0D14564C-2118-458A-BDCB-7B40419EB818}" type="presParOf" srcId="{A30B9CE6-A898-43CE-AD8E-0AE7DF2E6259}" destId="{A5CFEFDC-6055-4D91-804D-4882D2EC0129}" srcOrd="1" destOrd="0" presId="urn:microsoft.com/office/officeart/2005/8/layout/hierarchy6"/>
    <dgm:cxn modelId="{932D92F3-C82F-4028-AB75-4B2DA6321A90}" type="presParOf" srcId="{A5CFEFDC-6055-4D91-804D-4882D2EC0129}" destId="{5E224B15-D77D-40AC-85D9-B2CBD356EB1C}" srcOrd="0" destOrd="0" presId="urn:microsoft.com/office/officeart/2005/8/layout/hierarchy6"/>
    <dgm:cxn modelId="{31EBA683-22BD-46E5-A701-E35FEFFFBBA4}" type="presParOf" srcId="{A5CFEFDC-6055-4D91-804D-4882D2EC0129}" destId="{4FCB3311-B383-4E1E-84DD-C758914181B6}" srcOrd="1" destOrd="0" presId="urn:microsoft.com/office/officeart/2005/8/layout/hierarchy6"/>
    <dgm:cxn modelId="{7C2A8A53-EBA4-421B-A71C-1CEC4397C13A}" type="presParOf" srcId="{4FCB3311-B383-4E1E-84DD-C758914181B6}" destId="{1A5C177B-AF58-4FE8-990D-F9F76537A6B5}" srcOrd="0" destOrd="0" presId="urn:microsoft.com/office/officeart/2005/8/layout/hierarchy6"/>
    <dgm:cxn modelId="{01993C8F-4EDA-42F1-B766-1E1CD3E0FCED}" type="presParOf" srcId="{4FCB3311-B383-4E1E-84DD-C758914181B6}" destId="{3ABCCF20-2351-4AB0-BAF3-982F0BB1B134}" srcOrd="1" destOrd="0" presId="urn:microsoft.com/office/officeart/2005/8/layout/hierarchy6"/>
    <dgm:cxn modelId="{14B9ED32-EA32-4896-91BD-7322FE623843}" type="presParOf" srcId="{A5CFEFDC-6055-4D91-804D-4882D2EC0129}" destId="{E1072AF9-EEE0-4865-ADCB-D7BD7A71E66D}" srcOrd="2" destOrd="0" presId="urn:microsoft.com/office/officeart/2005/8/layout/hierarchy6"/>
    <dgm:cxn modelId="{8A69599D-86CC-41D6-B78F-5DDDC6D82A07}" type="presParOf" srcId="{A5CFEFDC-6055-4D91-804D-4882D2EC0129}" destId="{4514C8EF-D881-4AA4-AAA8-0AEF31917C69}" srcOrd="3" destOrd="0" presId="urn:microsoft.com/office/officeart/2005/8/layout/hierarchy6"/>
    <dgm:cxn modelId="{3298EF67-1652-4583-A97B-42653FBAC90A}" type="presParOf" srcId="{4514C8EF-D881-4AA4-AAA8-0AEF31917C69}" destId="{1D154B5E-9761-4FF3-ABD3-47A255D70351}" srcOrd="0" destOrd="0" presId="urn:microsoft.com/office/officeart/2005/8/layout/hierarchy6"/>
    <dgm:cxn modelId="{84D93F46-7CEC-48EB-BE09-D18DA0C27DE7}" type="presParOf" srcId="{4514C8EF-D881-4AA4-AAA8-0AEF31917C69}" destId="{AFA7485D-BEDA-45C6-9D79-7DA4F4070BFC}" srcOrd="1" destOrd="0" presId="urn:microsoft.com/office/officeart/2005/8/layout/hierarchy6"/>
    <dgm:cxn modelId="{9D1F2797-FC4B-46E8-9C54-B4F77ACAC8E7}" type="presParOf" srcId="{BF8B87C8-6FCE-47AA-8EA4-6A32A4860841}" destId="{E7E294C4-0198-4179-B973-5D4C45258D03}" srcOrd="2" destOrd="0" presId="urn:microsoft.com/office/officeart/2005/8/layout/hierarchy6"/>
    <dgm:cxn modelId="{39B5B57E-7D04-4995-A6E7-565E1976063E}" type="presParOf" srcId="{BF8B87C8-6FCE-47AA-8EA4-6A32A4860841}" destId="{F1E1F0BB-BFE1-4F94-95D4-413816FFC4B2}" srcOrd="3" destOrd="0" presId="urn:microsoft.com/office/officeart/2005/8/layout/hierarchy6"/>
    <dgm:cxn modelId="{EF4DAF00-BB05-4993-A659-DBBF7421ECD4}" type="presParOf" srcId="{F1E1F0BB-BFE1-4F94-95D4-413816FFC4B2}" destId="{7F9AAAEF-DD66-4DF0-B463-77539381EB75}" srcOrd="0" destOrd="0" presId="urn:microsoft.com/office/officeart/2005/8/layout/hierarchy6"/>
    <dgm:cxn modelId="{624C9560-16B2-4E91-B4F1-863E8ADD83BD}" type="presParOf" srcId="{F1E1F0BB-BFE1-4F94-95D4-413816FFC4B2}" destId="{BAADE6A4-01EF-4E2C-B78B-F54DD10DD65C}" srcOrd="1" destOrd="0" presId="urn:microsoft.com/office/officeart/2005/8/layout/hierarchy6"/>
    <dgm:cxn modelId="{2612FBC6-C239-4555-9F18-A0A2FC962F83}" type="presParOf" srcId="{BAADE6A4-01EF-4E2C-B78B-F54DD10DD65C}" destId="{437B9658-FCC9-4060-8234-168D5E27ED9E}" srcOrd="0" destOrd="0" presId="urn:microsoft.com/office/officeart/2005/8/layout/hierarchy6"/>
    <dgm:cxn modelId="{57D71C96-8021-4D09-A969-AC8474DFA147}" type="presParOf" srcId="{BAADE6A4-01EF-4E2C-B78B-F54DD10DD65C}" destId="{4B4E9F05-BE22-4ECA-85F6-215612A64C4E}" srcOrd="1" destOrd="0" presId="urn:microsoft.com/office/officeart/2005/8/layout/hierarchy6"/>
    <dgm:cxn modelId="{3BFD3311-2419-4CD5-888A-08C4661CDD67}" type="presParOf" srcId="{4B4E9F05-BE22-4ECA-85F6-215612A64C4E}" destId="{E49D9EBA-7C0E-4E63-A2F9-BB814CFC1584}" srcOrd="0" destOrd="0" presId="urn:microsoft.com/office/officeart/2005/8/layout/hierarchy6"/>
    <dgm:cxn modelId="{E9DB17B9-DB02-4B8F-AA64-602311037A53}" type="presParOf" srcId="{4B4E9F05-BE22-4ECA-85F6-215612A64C4E}" destId="{72F91C45-0F7B-4E8F-A315-9925433140E6}" srcOrd="1" destOrd="0" presId="urn:microsoft.com/office/officeart/2005/8/layout/hierarchy6"/>
    <dgm:cxn modelId="{CFF9E65E-D35A-4ECD-8B6F-AD342C2B1B4C}" type="presParOf" srcId="{BAADE6A4-01EF-4E2C-B78B-F54DD10DD65C}" destId="{DE2798AC-30FF-4EFB-A290-2F4C9C17CD4C}" srcOrd="2" destOrd="0" presId="urn:microsoft.com/office/officeart/2005/8/layout/hierarchy6"/>
    <dgm:cxn modelId="{2F084006-CB4C-42E6-8310-153DBEB51A2F}" type="presParOf" srcId="{BAADE6A4-01EF-4E2C-B78B-F54DD10DD65C}" destId="{622D2C7C-7548-4F7C-B92F-A22ED6DA5D1D}" srcOrd="3" destOrd="0" presId="urn:microsoft.com/office/officeart/2005/8/layout/hierarchy6"/>
    <dgm:cxn modelId="{BD097CA8-083A-4E53-9903-CB19330B0343}" type="presParOf" srcId="{622D2C7C-7548-4F7C-B92F-A22ED6DA5D1D}" destId="{5BF38745-E939-421F-A324-DA617D311344}" srcOrd="0" destOrd="0" presId="urn:microsoft.com/office/officeart/2005/8/layout/hierarchy6"/>
    <dgm:cxn modelId="{5634CEF3-71E5-4913-903F-9FA40F9F5412}" type="presParOf" srcId="{622D2C7C-7548-4F7C-B92F-A22ED6DA5D1D}" destId="{0D0EF211-B279-4D00-A22E-4FDC81CE6C24}" srcOrd="1" destOrd="0" presId="urn:microsoft.com/office/officeart/2005/8/layout/hierarchy6"/>
    <dgm:cxn modelId="{9A2E1EFC-E5A3-42CE-BE1D-042488325CCA}" type="presParOf" srcId="{CDCEED3B-2B8E-4808-B673-C1593069F1F3}" destId="{D9564E5B-99A1-4E7D-B1E7-8C2A8E4FB4ED}" srcOrd="1" destOrd="0" presId="urn:microsoft.com/office/officeart/2005/8/layout/hierarchy6"/>
    <dgm:cxn modelId="{E13AEB0D-9179-4BF6-96A5-5AFC327F2802}" type="presParOf" srcId="{D9564E5B-99A1-4E7D-B1E7-8C2A8E4FB4ED}" destId="{C9DD8129-F0D9-445D-9598-97B622B75228}" srcOrd="0" destOrd="0" presId="urn:microsoft.com/office/officeart/2005/8/layout/hierarchy6"/>
    <dgm:cxn modelId="{0B244B87-4688-4CB1-BC47-24C5F75C3FCA}" type="presParOf" srcId="{C9DD8129-F0D9-445D-9598-97B622B75228}" destId="{8478E110-827C-4F3A-995A-E0E214B3D61C}" srcOrd="0" destOrd="0" presId="urn:microsoft.com/office/officeart/2005/8/layout/hierarchy6"/>
    <dgm:cxn modelId="{1CFD63EC-3E86-484A-80D4-C6D46331468F}" type="presParOf" srcId="{C9DD8129-F0D9-445D-9598-97B622B75228}" destId="{C6D68DCF-11C5-470F-9CB3-BBEA3611BB51}" srcOrd="1" destOrd="0" presId="urn:microsoft.com/office/officeart/2005/8/layout/hierarchy6"/>
    <dgm:cxn modelId="{34CCB870-8060-4A41-94F1-98BFE7704602}" type="presParOf" srcId="{D9564E5B-99A1-4E7D-B1E7-8C2A8E4FB4ED}" destId="{C224BE53-B09A-4293-9A6F-673D8ADEA838}" srcOrd="1" destOrd="0" presId="urn:microsoft.com/office/officeart/2005/8/layout/hierarchy6"/>
    <dgm:cxn modelId="{6BAB0D20-A698-4FC7-8239-6A09034A344F}" type="presParOf" srcId="{C224BE53-B09A-4293-9A6F-673D8ADEA838}" destId="{9FEB53E1-E6E3-452D-89E8-C0B6942E870B}" srcOrd="0" destOrd="0" presId="urn:microsoft.com/office/officeart/2005/8/layout/hierarchy6"/>
    <dgm:cxn modelId="{CE75831E-742D-493B-82FE-B5E582A12B48}" type="presParOf" srcId="{D9564E5B-99A1-4E7D-B1E7-8C2A8E4FB4ED}" destId="{AF06D5C8-49B8-494E-89E9-57099427CE52}" srcOrd="2" destOrd="0" presId="urn:microsoft.com/office/officeart/2005/8/layout/hierarchy6"/>
    <dgm:cxn modelId="{2FB4BA87-148A-4EB2-8EC6-7EA6A9BE1786}" type="presParOf" srcId="{AF06D5C8-49B8-494E-89E9-57099427CE52}" destId="{3CA18451-434C-446F-AE3D-FD43280E1CDD}" srcOrd="0" destOrd="0" presId="urn:microsoft.com/office/officeart/2005/8/layout/hierarchy6"/>
    <dgm:cxn modelId="{AB5D0BCA-7F0A-4D0F-A218-48207364E8E9}" type="presParOf" srcId="{AF06D5C8-49B8-494E-89E9-57099427CE52}" destId="{3DB841A3-198F-4084-A47B-12D067F182EF}" srcOrd="1" destOrd="0" presId="urn:microsoft.com/office/officeart/2005/8/layout/hierarchy6"/>
    <dgm:cxn modelId="{ED89BA6B-92DA-4128-8C14-2147B1CFFBA6}" type="presParOf" srcId="{D9564E5B-99A1-4E7D-B1E7-8C2A8E4FB4ED}" destId="{94AB5371-98CB-4D7C-BCE3-D9034B7C0D67}" srcOrd="3" destOrd="0" presId="urn:microsoft.com/office/officeart/2005/8/layout/hierarchy6"/>
    <dgm:cxn modelId="{EF0D12CE-A083-4F3A-AD85-5DA419D2181D}" type="presParOf" srcId="{94AB5371-98CB-4D7C-BCE3-D9034B7C0D67}" destId="{05FB33A7-F220-4BB0-A5DD-7FBEC53B71EB}" srcOrd="0" destOrd="0" presId="urn:microsoft.com/office/officeart/2005/8/layout/hierarchy6"/>
    <dgm:cxn modelId="{7FF98EA8-2B33-4F3B-80BA-64C98A360A22}" type="presParOf" srcId="{D9564E5B-99A1-4E7D-B1E7-8C2A8E4FB4ED}" destId="{3ABEDD77-A39C-4445-99E7-034A57A56C63}" srcOrd="4" destOrd="0" presId="urn:microsoft.com/office/officeart/2005/8/layout/hierarchy6"/>
    <dgm:cxn modelId="{4B577448-628F-4F80-AFD2-8C7F748057D7}" type="presParOf" srcId="{3ABEDD77-A39C-4445-99E7-034A57A56C63}" destId="{5297ABED-A5CD-4619-9C94-DF38F5CE85B8}" srcOrd="0" destOrd="0" presId="urn:microsoft.com/office/officeart/2005/8/layout/hierarchy6"/>
    <dgm:cxn modelId="{21AE9972-6B71-48A8-908C-286108A0F266}" type="presParOf" srcId="{3ABEDD77-A39C-4445-99E7-034A57A56C63}" destId="{B2D48B72-5FE8-4C55-AEB8-8B440404633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4CC62-0F92-4BEF-AF8F-46718E90142D}">
      <dsp:nvSpPr>
        <dsp:cNvPr id="0" name=""/>
        <dsp:cNvSpPr/>
      </dsp:nvSpPr>
      <dsp:spPr>
        <a:xfrm>
          <a:off x="4328636" y="2714147"/>
          <a:ext cx="91440" cy="229653"/>
        </a:xfrm>
        <a:custGeom>
          <a:avLst/>
          <a:gdLst/>
          <a:ahLst/>
          <a:cxnLst/>
          <a:rect l="0" t="0" r="0" b="0"/>
          <a:pathLst>
            <a:path>
              <a:moveTo>
                <a:pt x="45720" y="0"/>
              </a:moveTo>
              <a:lnTo>
                <a:pt x="45720" y="22965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6F7035-2CD9-4889-B59C-C91BDB9A8EF7}">
      <dsp:nvSpPr>
        <dsp:cNvPr id="0" name=""/>
        <dsp:cNvSpPr/>
      </dsp:nvSpPr>
      <dsp:spPr>
        <a:xfrm>
          <a:off x="2870671" y="1755434"/>
          <a:ext cx="1503684" cy="229653"/>
        </a:xfrm>
        <a:custGeom>
          <a:avLst/>
          <a:gdLst/>
          <a:ahLst/>
          <a:cxnLst/>
          <a:rect l="0" t="0" r="0" b="0"/>
          <a:pathLst>
            <a:path>
              <a:moveTo>
                <a:pt x="0" y="0"/>
              </a:moveTo>
              <a:lnTo>
                <a:pt x="0" y="115738"/>
              </a:lnTo>
              <a:lnTo>
                <a:pt x="1503684" y="115738"/>
              </a:lnTo>
              <a:lnTo>
                <a:pt x="1503684" y="229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EEA85D-4E8D-4A37-91A9-4E6676237C36}">
      <dsp:nvSpPr>
        <dsp:cNvPr id="0" name=""/>
        <dsp:cNvSpPr/>
      </dsp:nvSpPr>
      <dsp:spPr>
        <a:xfrm>
          <a:off x="1366986" y="2714147"/>
          <a:ext cx="1002456" cy="229653"/>
        </a:xfrm>
        <a:custGeom>
          <a:avLst/>
          <a:gdLst/>
          <a:ahLst/>
          <a:cxnLst/>
          <a:rect l="0" t="0" r="0" b="0"/>
          <a:pathLst>
            <a:path>
              <a:moveTo>
                <a:pt x="0" y="0"/>
              </a:moveTo>
              <a:lnTo>
                <a:pt x="0" y="115738"/>
              </a:lnTo>
              <a:lnTo>
                <a:pt x="1002456" y="115738"/>
              </a:lnTo>
              <a:lnTo>
                <a:pt x="1002456" y="22965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D938E9-0A78-4115-B6A3-D09437B3282D}">
      <dsp:nvSpPr>
        <dsp:cNvPr id="0" name=""/>
        <dsp:cNvSpPr/>
      </dsp:nvSpPr>
      <dsp:spPr>
        <a:xfrm>
          <a:off x="364529" y="2714147"/>
          <a:ext cx="1002456" cy="229653"/>
        </a:xfrm>
        <a:custGeom>
          <a:avLst/>
          <a:gdLst/>
          <a:ahLst/>
          <a:cxnLst/>
          <a:rect l="0" t="0" r="0" b="0"/>
          <a:pathLst>
            <a:path>
              <a:moveTo>
                <a:pt x="1002456" y="0"/>
              </a:moveTo>
              <a:lnTo>
                <a:pt x="1002456" y="115738"/>
              </a:lnTo>
              <a:lnTo>
                <a:pt x="0" y="115738"/>
              </a:lnTo>
              <a:lnTo>
                <a:pt x="0" y="22965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D2866-1845-48BC-9889-20C890A61778}">
      <dsp:nvSpPr>
        <dsp:cNvPr id="0" name=""/>
        <dsp:cNvSpPr/>
      </dsp:nvSpPr>
      <dsp:spPr>
        <a:xfrm>
          <a:off x="1366986" y="1755434"/>
          <a:ext cx="1503684" cy="229653"/>
        </a:xfrm>
        <a:custGeom>
          <a:avLst/>
          <a:gdLst/>
          <a:ahLst/>
          <a:cxnLst/>
          <a:rect l="0" t="0" r="0" b="0"/>
          <a:pathLst>
            <a:path>
              <a:moveTo>
                <a:pt x="1503684" y="0"/>
              </a:moveTo>
              <a:lnTo>
                <a:pt x="1503684" y="115738"/>
              </a:lnTo>
              <a:lnTo>
                <a:pt x="0" y="115738"/>
              </a:lnTo>
              <a:lnTo>
                <a:pt x="0" y="22965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0CE49E-8473-4E27-B82A-D463324160E2}">
      <dsp:nvSpPr>
        <dsp:cNvPr id="0" name=""/>
        <dsp:cNvSpPr/>
      </dsp:nvSpPr>
      <dsp:spPr>
        <a:xfrm>
          <a:off x="2506141" y="1026375"/>
          <a:ext cx="729059" cy="7290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A1730D-E522-482F-806A-EA39D5229ECC}">
      <dsp:nvSpPr>
        <dsp:cNvPr id="0" name=""/>
        <dsp:cNvSpPr/>
      </dsp:nvSpPr>
      <dsp:spPr>
        <a:xfrm>
          <a:off x="3235200" y="1024552"/>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p1</a:t>
          </a:r>
        </a:p>
      </dsp:txBody>
      <dsp:txXfrm>
        <a:off x="3235200" y="1024552"/>
        <a:ext cx="1093589" cy="729059"/>
      </dsp:txXfrm>
    </dsp:sp>
    <dsp:sp modelId="{0EF81B10-E9F2-4727-88F0-267FF1313898}">
      <dsp:nvSpPr>
        <dsp:cNvPr id="0" name=""/>
        <dsp:cNvSpPr/>
      </dsp:nvSpPr>
      <dsp:spPr>
        <a:xfrm>
          <a:off x="1002456" y="1985088"/>
          <a:ext cx="729059" cy="7290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9FB188-AA66-4FC6-9535-C663CD956F16}">
      <dsp:nvSpPr>
        <dsp:cNvPr id="0" name=""/>
        <dsp:cNvSpPr/>
      </dsp:nvSpPr>
      <dsp:spPr>
        <a:xfrm>
          <a:off x="1731516" y="1983265"/>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p2</a:t>
          </a:r>
        </a:p>
      </dsp:txBody>
      <dsp:txXfrm>
        <a:off x="1731516" y="1983265"/>
        <a:ext cx="1093589" cy="729059"/>
      </dsp:txXfrm>
    </dsp:sp>
    <dsp:sp modelId="{EB433BA5-D1E6-4511-93C0-02F1555EC582}">
      <dsp:nvSpPr>
        <dsp:cNvPr id="0" name=""/>
        <dsp:cNvSpPr/>
      </dsp:nvSpPr>
      <dsp:spPr>
        <a:xfrm>
          <a:off x="0" y="2943801"/>
          <a:ext cx="729059" cy="7290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3DBD0D-F4E6-4ED0-82EB-86D3CE02BEE9}">
      <dsp:nvSpPr>
        <dsp:cNvPr id="0" name=""/>
        <dsp:cNvSpPr/>
      </dsp:nvSpPr>
      <dsp:spPr>
        <a:xfrm>
          <a:off x="729059" y="2941978"/>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p3</a:t>
          </a:r>
        </a:p>
      </dsp:txBody>
      <dsp:txXfrm>
        <a:off x="729059" y="2941978"/>
        <a:ext cx="1093589" cy="729059"/>
      </dsp:txXfrm>
    </dsp:sp>
    <dsp:sp modelId="{B6E8AECE-D3FA-4391-9544-97F395811AB3}">
      <dsp:nvSpPr>
        <dsp:cNvPr id="0" name=""/>
        <dsp:cNvSpPr/>
      </dsp:nvSpPr>
      <dsp:spPr>
        <a:xfrm>
          <a:off x="2004913" y="2943801"/>
          <a:ext cx="729059" cy="72905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9B0C3-7457-4EDE-A025-243C351057EF}">
      <dsp:nvSpPr>
        <dsp:cNvPr id="0" name=""/>
        <dsp:cNvSpPr/>
      </dsp:nvSpPr>
      <dsp:spPr>
        <a:xfrm>
          <a:off x="2733972" y="2941978"/>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1</a:t>
          </a:r>
        </a:p>
      </dsp:txBody>
      <dsp:txXfrm>
        <a:off x="2733972" y="2941978"/>
        <a:ext cx="1093589" cy="729059"/>
      </dsp:txXfrm>
    </dsp:sp>
    <dsp:sp modelId="{28D5B488-5F87-49EA-A3A1-C72D07D14789}">
      <dsp:nvSpPr>
        <dsp:cNvPr id="0" name=""/>
        <dsp:cNvSpPr/>
      </dsp:nvSpPr>
      <dsp:spPr>
        <a:xfrm>
          <a:off x="4009826" y="1985088"/>
          <a:ext cx="729059" cy="7290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16210F-2BD0-4516-9F99-4B360236FA34}">
      <dsp:nvSpPr>
        <dsp:cNvPr id="0" name=""/>
        <dsp:cNvSpPr/>
      </dsp:nvSpPr>
      <dsp:spPr>
        <a:xfrm>
          <a:off x="4738885" y="1983265"/>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1</a:t>
          </a:r>
        </a:p>
      </dsp:txBody>
      <dsp:txXfrm>
        <a:off x="4738885" y="1983265"/>
        <a:ext cx="1093589" cy="729059"/>
      </dsp:txXfrm>
    </dsp:sp>
    <dsp:sp modelId="{BDD47990-033D-414F-9491-59BD8223C35A}">
      <dsp:nvSpPr>
        <dsp:cNvPr id="0" name=""/>
        <dsp:cNvSpPr/>
      </dsp:nvSpPr>
      <dsp:spPr>
        <a:xfrm>
          <a:off x="4009826" y="2943801"/>
          <a:ext cx="729059" cy="72905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97E1E4-50F8-4DBE-A82F-4292DFA46700}">
      <dsp:nvSpPr>
        <dsp:cNvPr id="0" name=""/>
        <dsp:cNvSpPr/>
      </dsp:nvSpPr>
      <dsp:spPr>
        <a:xfrm>
          <a:off x="4738885" y="2941978"/>
          <a:ext cx="1093589" cy="729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p4</a:t>
          </a:r>
        </a:p>
      </dsp:txBody>
      <dsp:txXfrm>
        <a:off x="4738885" y="2941978"/>
        <a:ext cx="1093589" cy="7290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7ABED-A5CD-4619-9C94-DF38F5CE85B8}">
      <dsp:nvSpPr>
        <dsp:cNvPr id="0" name=""/>
        <dsp:cNvSpPr/>
      </dsp:nvSpPr>
      <dsp:spPr>
        <a:xfrm>
          <a:off x="0" y="2823389"/>
          <a:ext cx="6418261" cy="712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err="1"/>
            <a:t>Strid</a:t>
          </a:r>
          <a:r>
            <a:rPr lang="en-US" sz="2600" kern="1200" dirty="0"/>
            <a:t> 3</a:t>
          </a:r>
        </a:p>
      </dsp:txBody>
      <dsp:txXfrm>
        <a:off x="0" y="2823389"/>
        <a:ext cx="1925478" cy="712025"/>
      </dsp:txXfrm>
    </dsp:sp>
    <dsp:sp modelId="{3CA18451-434C-446F-AE3D-FD43280E1CDD}">
      <dsp:nvSpPr>
        <dsp:cNvPr id="0" name=""/>
        <dsp:cNvSpPr/>
      </dsp:nvSpPr>
      <dsp:spPr>
        <a:xfrm>
          <a:off x="0" y="1992693"/>
          <a:ext cx="6418261" cy="712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err="1"/>
            <a:t>Strid</a:t>
          </a:r>
          <a:r>
            <a:rPr lang="en-US" sz="2600" kern="1200" dirty="0"/>
            <a:t> 2</a:t>
          </a:r>
        </a:p>
      </dsp:txBody>
      <dsp:txXfrm>
        <a:off x="0" y="1992693"/>
        <a:ext cx="1925478" cy="712025"/>
      </dsp:txXfrm>
    </dsp:sp>
    <dsp:sp modelId="{8478E110-827C-4F3A-995A-E0E214B3D61C}">
      <dsp:nvSpPr>
        <dsp:cNvPr id="0" name=""/>
        <dsp:cNvSpPr/>
      </dsp:nvSpPr>
      <dsp:spPr>
        <a:xfrm>
          <a:off x="0" y="1161996"/>
          <a:ext cx="6418261" cy="712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err="1"/>
            <a:t>Strid</a:t>
          </a:r>
          <a:r>
            <a:rPr lang="en-US" sz="2600" kern="1200" dirty="0"/>
            <a:t> 1</a:t>
          </a:r>
        </a:p>
      </dsp:txBody>
      <dsp:txXfrm>
        <a:off x="0" y="1161996"/>
        <a:ext cx="1925478" cy="712025"/>
      </dsp:txXfrm>
    </dsp:sp>
    <dsp:sp modelId="{177B06A3-D4B3-49B7-A64E-30EDACF9EDE7}">
      <dsp:nvSpPr>
        <dsp:cNvPr id="0" name=""/>
        <dsp:cNvSpPr/>
      </dsp:nvSpPr>
      <dsp:spPr>
        <a:xfrm>
          <a:off x="3662671" y="1221331"/>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create</a:t>
          </a:r>
        </a:p>
      </dsp:txBody>
      <dsp:txXfrm>
        <a:off x="3680050" y="1238710"/>
        <a:ext cx="855274" cy="558596"/>
      </dsp:txXfrm>
    </dsp:sp>
    <dsp:sp modelId="{05330BF4-02BC-447D-AE89-D63D45C3A93E}">
      <dsp:nvSpPr>
        <dsp:cNvPr id="0" name=""/>
        <dsp:cNvSpPr/>
      </dsp:nvSpPr>
      <dsp:spPr>
        <a:xfrm>
          <a:off x="2950645" y="1814686"/>
          <a:ext cx="1157042" cy="237341"/>
        </a:xfrm>
        <a:custGeom>
          <a:avLst/>
          <a:gdLst/>
          <a:ahLst/>
          <a:cxnLst/>
          <a:rect l="0" t="0" r="0" b="0"/>
          <a:pathLst>
            <a:path>
              <a:moveTo>
                <a:pt x="1157042" y="0"/>
              </a:moveTo>
              <a:lnTo>
                <a:pt x="1157042" y="118670"/>
              </a:lnTo>
              <a:lnTo>
                <a:pt x="0" y="118670"/>
              </a:lnTo>
              <a:lnTo>
                <a:pt x="0" y="2373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C3C190-B8BB-4CBF-A6B3-9DAABD7FA097}">
      <dsp:nvSpPr>
        <dsp:cNvPr id="0" name=""/>
        <dsp:cNvSpPr/>
      </dsp:nvSpPr>
      <dsp:spPr>
        <a:xfrm>
          <a:off x="2505629" y="2052028"/>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left</a:t>
          </a:r>
        </a:p>
      </dsp:txBody>
      <dsp:txXfrm>
        <a:off x="2523008" y="2069407"/>
        <a:ext cx="855274" cy="558596"/>
      </dsp:txXfrm>
    </dsp:sp>
    <dsp:sp modelId="{5E224B15-D77D-40AC-85D9-B2CBD356EB1C}">
      <dsp:nvSpPr>
        <dsp:cNvPr id="0" name=""/>
        <dsp:cNvSpPr/>
      </dsp:nvSpPr>
      <dsp:spPr>
        <a:xfrm>
          <a:off x="2372124" y="2645383"/>
          <a:ext cx="578521" cy="237341"/>
        </a:xfrm>
        <a:custGeom>
          <a:avLst/>
          <a:gdLst/>
          <a:ahLst/>
          <a:cxnLst/>
          <a:rect l="0" t="0" r="0" b="0"/>
          <a:pathLst>
            <a:path>
              <a:moveTo>
                <a:pt x="578521" y="0"/>
              </a:moveTo>
              <a:lnTo>
                <a:pt x="578521" y="118670"/>
              </a:lnTo>
              <a:lnTo>
                <a:pt x="0" y="118670"/>
              </a:lnTo>
              <a:lnTo>
                <a:pt x="0" y="23734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5C177B-AF58-4FE8-990D-F9F76537A6B5}">
      <dsp:nvSpPr>
        <dsp:cNvPr id="0" name=""/>
        <dsp:cNvSpPr/>
      </dsp:nvSpPr>
      <dsp:spPr>
        <a:xfrm>
          <a:off x="1927108" y="2882725"/>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Back track</a:t>
          </a:r>
        </a:p>
      </dsp:txBody>
      <dsp:txXfrm>
        <a:off x="1944487" y="2900104"/>
        <a:ext cx="855274" cy="558596"/>
      </dsp:txXfrm>
    </dsp:sp>
    <dsp:sp modelId="{E1072AF9-EEE0-4865-ADCB-D7BD7A71E66D}">
      <dsp:nvSpPr>
        <dsp:cNvPr id="0" name=""/>
        <dsp:cNvSpPr/>
      </dsp:nvSpPr>
      <dsp:spPr>
        <a:xfrm>
          <a:off x="2950645" y="2645383"/>
          <a:ext cx="578521" cy="237341"/>
        </a:xfrm>
        <a:custGeom>
          <a:avLst/>
          <a:gdLst/>
          <a:ahLst/>
          <a:cxnLst/>
          <a:rect l="0" t="0" r="0" b="0"/>
          <a:pathLst>
            <a:path>
              <a:moveTo>
                <a:pt x="0" y="0"/>
              </a:moveTo>
              <a:lnTo>
                <a:pt x="0" y="118670"/>
              </a:lnTo>
              <a:lnTo>
                <a:pt x="578521" y="118670"/>
              </a:lnTo>
              <a:lnTo>
                <a:pt x="578521" y="23734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154B5E-9761-4FF3-ABD3-47A255D70351}">
      <dsp:nvSpPr>
        <dsp:cNvPr id="0" name=""/>
        <dsp:cNvSpPr/>
      </dsp:nvSpPr>
      <dsp:spPr>
        <a:xfrm>
          <a:off x="3084150" y="2882725"/>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result</a:t>
          </a:r>
        </a:p>
      </dsp:txBody>
      <dsp:txXfrm>
        <a:off x="3101529" y="2900104"/>
        <a:ext cx="855274" cy="558596"/>
      </dsp:txXfrm>
    </dsp:sp>
    <dsp:sp modelId="{E7E294C4-0198-4179-B973-5D4C45258D03}">
      <dsp:nvSpPr>
        <dsp:cNvPr id="0" name=""/>
        <dsp:cNvSpPr/>
      </dsp:nvSpPr>
      <dsp:spPr>
        <a:xfrm>
          <a:off x="4107687" y="1814686"/>
          <a:ext cx="1157042" cy="237341"/>
        </a:xfrm>
        <a:custGeom>
          <a:avLst/>
          <a:gdLst/>
          <a:ahLst/>
          <a:cxnLst/>
          <a:rect l="0" t="0" r="0" b="0"/>
          <a:pathLst>
            <a:path>
              <a:moveTo>
                <a:pt x="0" y="0"/>
              </a:moveTo>
              <a:lnTo>
                <a:pt x="0" y="118670"/>
              </a:lnTo>
              <a:lnTo>
                <a:pt x="1157042" y="118670"/>
              </a:lnTo>
              <a:lnTo>
                <a:pt x="1157042" y="2373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AAAEF-DD66-4DF0-B463-77539381EB75}">
      <dsp:nvSpPr>
        <dsp:cNvPr id="0" name=""/>
        <dsp:cNvSpPr/>
      </dsp:nvSpPr>
      <dsp:spPr>
        <a:xfrm>
          <a:off x="4819713" y="2052028"/>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right</a:t>
          </a:r>
        </a:p>
      </dsp:txBody>
      <dsp:txXfrm>
        <a:off x="4837092" y="2069407"/>
        <a:ext cx="855274" cy="558596"/>
      </dsp:txXfrm>
    </dsp:sp>
    <dsp:sp modelId="{437B9658-FCC9-4060-8234-168D5E27ED9E}">
      <dsp:nvSpPr>
        <dsp:cNvPr id="0" name=""/>
        <dsp:cNvSpPr/>
      </dsp:nvSpPr>
      <dsp:spPr>
        <a:xfrm>
          <a:off x="4686208" y="2645383"/>
          <a:ext cx="578521" cy="237341"/>
        </a:xfrm>
        <a:custGeom>
          <a:avLst/>
          <a:gdLst/>
          <a:ahLst/>
          <a:cxnLst/>
          <a:rect l="0" t="0" r="0" b="0"/>
          <a:pathLst>
            <a:path>
              <a:moveTo>
                <a:pt x="578521" y="0"/>
              </a:moveTo>
              <a:lnTo>
                <a:pt x="578521" y="118670"/>
              </a:lnTo>
              <a:lnTo>
                <a:pt x="0" y="118670"/>
              </a:lnTo>
              <a:lnTo>
                <a:pt x="0" y="23734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9D9EBA-7C0E-4E63-A2F9-BB814CFC1584}">
      <dsp:nvSpPr>
        <dsp:cNvPr id="0" name=""/>
        <dsp:cNvSpPr/>
      </dsp:nvSpPr>
      <dsp:spPr>
        <a:xfrm>
          <a:off x="4241192" y="2882725"/>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Result</a:t>
          </a:r>
        </a:p>
      </dsp:txBody>
      <dsp:txXfrm>
        <a:off x="4258571" y="2900104"/>
        <a:ext cx="855274" cy="558596"/>
      </dsp:txXfrm>
    </dsp:sp>
    <dsp:sp modelId="{DE2798AC-30FF-4EFB-A290-2F4C9C17CD4C}">
      <dsp:nvSpPr>
        <dsp:cNvPr id="0" name=""/>
        <dsp:cNvSpPr/>
      </dsp:nvSpPr>
      <dsp:spPr>
        <a:xfrm>
          <a:off x="5264729" y="2645383"/>
          <a:ext cx="578521" cy="237341"/>
        </a:xfrm>
        <a:custGeom>
          <a:avLst/>
          <a:gdLst/>
          <a:ahLst/>
          <a:cxnLst/>
          <a:rect l="0" t="0" r="0" b="0"/>
          <a:pathLst>
            <a:path>
              <a:moveTo>
                <a:pt x="0" y="0"/>
              </a:moveTo>
              <a:lnTo>
                <a:pt x="0" y="118670"/>
              </a:lnTo>
              <a:lnTo>
                <a:pt x="578521" y="118670"/>
              </a:lnTo>
              <a:lnTo>
                <a:pt x="578521" y="23734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F38745-E939-421F-A324-DA617D311344}">
      <dsp:nvSpPr>
        <dsp:cNvPr id="0" name=""/>
        <dsp:cNvSpPr/>
      </dsp:nvSpPr>
      <dsp:spPr>
        <a:xfrm>
          <a:off x="5398234" y="2882725"/>
          <a:ext cx="890032" cy="5933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Back track</a:t>
          </a:r>
        </a:p>
      </dsp:txBody>
      <dsp:txXfrm>
        <a:off x="5415613" y="2900104"/>
        <a:ext cx="855274" cy="558596"/>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B0A052-1D79-493B-A6D2-2BA1821949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3663FB-3295-4FC1-BE20-895FC93A09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6AFDCD-B50A-419F-A576-2468CC5869F1}" type="datetimeFigureOut">
              <a:rPr lang="en-US" smtClean="0"/>
              <a:t>4/13/2020</a:t>
            </a:fld>
            <a:endParaRPr lang="en-US"/>
          </a:p>
        </p:txBody>
      </p:sp>
      <p:sp>
        <p:nvSpPr>
          <p:cNvPr id="4" name="Footer Placeholder 3">
            <a:extLst>
              <a:ext uri="{FF2B5EF4-FFF2-40B4-BE49-F238E27FC236}">
                <a16:creationId xmlns:a16="http://schemas.microsoft.com/office/drawing/2014/main" id="{9ED595BA-F7D0-4C02-B9CF-F1E85EE8B0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44923D-E0C5-49C1-8AD5-8C34129931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57B81-65CE-4F11-A97F-B07F1E6E8853}" type="slidenum">
              <a:rPr lang="en-US" smtClean="0"/>
              <a:t>‹#›</a:t>
            </a:fld>
            <a:endParaRPr lang="en-US"/>
          </a:p>
        </p:txBody>
      </p:sp>
    </p:spTree>
    <p:extLst>
      <p:ext uri="{BB962C8B-B14F-4D97-AF65-F5344CB8AC3E}">
        <p14:creationId xmlns:p14="http://schemas.microsoft.com/office/powerpoint/2010/main" val="27306692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FF8BF-E27B-4091-9543-1C18F5D98B4E}"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7C971-1827-4C30-A606-A5ED396C85B7}" type="slidenum">
              <a:rPr lang="en-US" smtClean="0"/>
              <a:t>‹#›</a:t>
            </a:fld>
            <a:endParaRPr lang="en-US"/>
          </a:p>
        </p:txBody>
      </p:sp>
    </p:spTree>
    <p:extLst>
      <p:ext uri="{BB962C8B-B14F-4D97-AF65-F5344CB8AC3E}">
        <p14:creationId xmlns:p14="http://schemas.microsoft.com/office/powerpoint/2010/main" val="14379329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1E1F9AA3-9200-416E-9160-5F402D12FE52}" type="datetime1">
              <a:rPr lang="en-US" smtClean="0"/>
              <a:t>4/13/2020</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polimi switching and routing project</a:t>
            </a:r>
          </a:p>
        </p:txBody>
      </p:sp>
      <p:sp>
        <p:nvSpPr>
          <p:cNvPr id="6" name="Slide Number Placeholder 5"/>
          <p:cNvSpPr>
            <a:spLocks noGrp="1"/>
          </p:cNvSpPr>
          <p:nvPr>
            <p:ph type="sldNum" sz="quarter" idx="12"/>
          </p:nvPr>
        </p:nvSpPr>
        <p:spPr>
          <a:xfrm>
            <a:off x="9896911" y="5410199"/>
            <a:ext cx="771089" cy="365125"/>
          </a:xfrm>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16019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0DD634-DC0C-4966-8BF7-94D5D275AE67}" type="datetime1">
              <a:rPr lang="en-US" smtClean="0"/>
              <a:t>4/13/2020</a:t>
            </a:fld>
            <a:endParaRPr lang="en-US"/>
          </a:p>
        </p:txBody>
      </p:sp>
      <p:sp>
        <p:nvSpPr>
          <p:cNvPr id="6" name="Footer Placeholder 5"/>
          <p:cNvSpPr>
            <a:spLocks noGrp="1"/>
          </p:cNvSpPr>
          <p:nvPr>
            <p:ph type="ftr" sz="quarter" idx="11"/>
          </p:nvPr>
        </p:nvSpPr>
        <p:spPr/>
        <p:txBody>
          <a:bodyPr/>
          <a:lstStyle/>
          <a:p>
            <a:r>
              <a:rPr lang="en-US"/>
              <a:t>polimi switching and routing project</a:t>
            </a:r>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31239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E675AE-AC3D-4FB0-8CAA-32F362DEA1E9}" type="datetime1">
              <a:rPr lang="en-US" smtClean="0"/>
              <a:t>4/13/2020</a:t>
            </a:fld>
            <a:endParaRPr lang="en-US"/>
          </a:p>
        </p:txBody>
      </p:sp>
      <p:sp>
        <p:nvSpPr>
          <p:cNvPr id="6" name="Footer Placeholder 5"/>
          <p:cNvSpPr>
            <a:spLocks noGrp="1"/>
          </p:cNvSpPr>
          <p:nvPr>
            <p:ph type="ftr" sz="quarter" idx="11"/>
          </p:nvPr>
        </p:nvSpPr>
        <p:spPr/>
        <p:txBody>
          <a:bodyPr/>
          <a:lstStyle/>
          <a:p>
            <a:r>
              <a:rPr lang="en-US"/>
              <a:t>polimi switching and routing project</a:t>
            </a:r>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764204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11F91-2320-4E51-B1FE-7BB870CEE4A5}" type="datetime1">
              <a:rPr lang="en-US" smtClean="0"/>
              <a:t>4/13/2020</a:t>
            </a:fld>
            <a:endParaRPr lang="en-US"/>
          </a:p>
        </p:txBody>
      </p:sp>
      <p:sp>
        <p:nvSpPr>
          <p:cNvPr id="6" name="Footer Placeholder 5"/>
          <p:cNvSpPr>
            <a:spLocks noGrp="1"/>
          </p:cNvSpPr>
          <p:nvPr>
            <p:ph type="ftr" sz="quarter" idx="11"/>
          </p:nvPr>
        </p:nvSpPr>
        <p:spPr/>
        <p:txBody>
          <a:bodyPr/>
          <a:lstStyle/>
          <a:p>
            <a:r>
              <a:rPr lang="en-US"/>
              <a:t>polimi switching and routing project</a:t>
            </a:r>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916002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9E9D2-4645-48F0-AFFE-8EEB275AC529}" type="datetime1">
              <a:rPr lang="en-US" smtClean="0"/>
              <a:t>4/13/2020</a:t>
            </a:fld>
            <a:endParaRPr lang="en-US"/>
          </a:p>
        </p:txBody>
      </p:sp>
      <p:sp>
        <p:nvSpPr>
          <p:cNvPr id="6" name="Footer Placeholder 5"/>
          <p:cNvSpPr>
            <a:spLocks noGrp="1"/>
          </p:cNvSpPr>
          <p:nvPr>
            <p:ph type="ftr" sz="quarter" idx="11"/>
          </p:nvPr>
        </p:nvSpPr>
        <p:spPr/>
        <p:txBody>
          <a:bodyPr/>
          <a:lstStyle/>
          <a:p>
            <a:r>
              <a:rPr lang="en-US"/>
              <a:t>polimi switching and routing project</a:t>
            </a:r>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373888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DE42D6-150C-4415-87CB-E740A6433D53}" type="datetime1">
              <a:rPr lang="en-US" smtClean="0"/>
              <a:t>4/13/2020</a:t>
            </a:fld>
            <a:endParaRPr lang="en-US"/>
          </a:p>
        </p:txBody>
      </p:sp>
      <p:sp>
        <p:nvSpPr>
          <p:cNvPr id="4" name="Footer Placeholder 3"/>
          <p:cNvSpPr>
            <a:spLocks noGrp="1"/>
          </p:cNvSpPr>
          <p:nvPr>
            <p:ph type="ftr" sz="quarter" idx="11"/>
          </p:nvPr>
        </p:nvSpPr>
        <p:spPr/>
        <p:txBody>
          <a:bodyPr/>
          <a:lstStyle/>
          <a:p>
            <a:r>
              <a:rPr lang="en-US"/>
              <a:t>polimi switching and routing project</a:t>
            </a:r>
          </a:p>
        </p:txBody>
      </p:sp>
      <p:sp>
        <p:nvSpPr>
          <p:cNvPr id="5" name="Slide Number Placeholder 4"/>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867801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969542-D499-487E-BB13-C6169022D291}" type="datetime1">
              <a:rPr lang="en-US" smtClean="0"/>
              <a:t>4/13/2020</a:t>
            </a:fld>
            <a:endParaRPr lang="en-US"/>
          </a:p>
        </p:txBody>
      </p:sp>
      <p:sp>
        <p:nvSpPr>
          <p:cNvPr id="4" name="Footer Placeholder 3"/>
          <p:cNvSpPr>
            <a:spLocks noGrp="1"/>
          </p:cNvSpPr>
          <p:nvPr>
            <p:ph type="ftr" sz="quarter" idx="11"/>
          </p:nvPr>
        </p:nvSpPr>
        <p:spPr/>
        <p:txBody>
          <a:bodyPr/>
          <a:lstStyle/>
          <a:p>
            <a:r>
              <a:rPr lang="en-US"/>
              <a:t>polimi switching and routing project</a:t>
            </a:r>
          </a:p>
        </p:txBody>
      </p:sp>
      <p:sp>
        <p:nvSpPr>
          <p:cNvPr id="5" name="Slide Number Placeholder 4"/>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829225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04AE31-E5F9-456A-88BE-B019A846F552}" type="datetime1">
              <a:rPr lang="en-US" smtClean="0"/>
              <a:t>4/13/2020</a:t>
            </a:fld>
            <a:endParaRPr lang="en-US"/>
          </a:p>
        </p:txBody>
      </p:sp>
      <p:sp>
        <p:nvSpPr>
          <p:cNvPr id="5" name="Footer Placeholder 4"/>
          <p:cNvSpPr>
            <a:spLocks noGrp="1"/>
          </p:cNvSpPr>
          <p:nvPr>
            <p:ph type="ftr" sz="quarter" idx="11"/>
          </p:nvPr>
        </p:nvSpPr>
        <p:spPr/>
        <p:txBody>
          <a:bodyPr/>
          <a:lstStyle/>
          <a:p>
            <a:r>
              <a:rPr lang="en-US"/>
              <a:t>polimi switching and routing project</a:t>
            </a:r>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4159835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3DD2DF-9926-453F-B8DA-15852DF2D9DE}" type="datetime1">
              <a:rPr lang="en-US" smtClean="0"/>
              <a:t>4/13/2020</a:t>
            </a:fld>
            <a:endParaRPr lang="en-US"/>
          </a:p>
        </p:txBody>
      </p:sp>
      <p:sp>
        <p:nvSpPr>
          <p:cNvPr id="5" name="Footer Placeholder 4"/>
          <p:cNvSpPr>
            <a:spLocks noGrp="1"/>
          </p:cNvSpPr>
          <p:nvPr>
            <p:ph type="ftr" sz="quarter" idx="11"/>
          </p:nvPr>
        </p:nvSpPr>
        <p:spPr/>
        <p:txBody>
          <a:bodyPr/>
          <a:lstStyle/>
          <a:p>
            <a:r>
              <a:rPr lang="en-US"/>
              <a:t>polimi switching and routing project</a:t>
            </a:r>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08490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DABDF-F801-4FD6-8782-2D7AEFDBA6F6}" type="datetime1">
              <a:rPr lang="en-US" smtClean="0"/>
              <a:t>4/13/2020</a:t>
            </a:fld>
            <a:endParaRPr lang="en-US"/>
          </a:p>
        </p:txBody>
      </p:sp>
      <p:sp>
        <p:nvSpPr>
          <p:cNvPr id="5" name="Footer Placeholder 4"/>
          <p:cNvSpPr>
            <a:spLocks noGrp="1"/>
          </p:cNvSpPr>
          <p:nvPr>
            <p:ph type="ftr" sz="quarter" idx="11"/>
          </p:nvPr>
        </p:nvSpPr>
        <p:spPr/>
        <p:txBody>
          <a:bodyPr/>
          <a:lstStyle/>
          <a:p>
            <a:r>
              <a:rPr lang="en-US"/>
              <a:t>polimi switching and routing project</a:t>
            </a:r>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97739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08CA6-4319-45BE-B288-DE3EEC88CF8B}" type="datetime1">
              <a:rPr lang="en-US" smtClean="0"/>
              <a:t>4/13/2020</a:t>
            </a:fld>
            <a:endParaRPr lang="en-US"/>
          </a:p>
        </p:txBody>
      </p:sp>
      <p:sp>
        <p:nvSpPr>
          <p:cNvPr id="5" name="Footer Placeholder 4"/>
          <p:cNvSpPr>
            <a:spLocks noGrp="1"/>
          </p:cNvSpPr>
          <p:nvPr>
            <p:ph type="ftr" sz="quarter" idx="11"/>
          </p:nvPr>
        </p:nvSpPr>
        <p:spPr/>
        <p:txBody>
          <a:bodyPr/>
          <a:lstStyle/>
          <a:p>
            <a:r>
              <a:rPr lang="en-US"/>
              <a:t>polimi switching and routing project</a:t>
            </a:r>
          </a:p>
        </p:txBody>
      </p:sp>
      <p:sp>
        <p:nvSpPr>
          <p:cNvPr id="6" name="Slide Number Placeholder 5"/>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28556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7F80B5-0F8A-475E-89B4-85013DB14608}" type="datetime1">
              <a:rPr lang="en-US" smtClean="0"/>
              <a:t>4/13/2020</a:t>
            </a:fld>
            <a:endParaRPr lang="en-US"/>
          </a:p>
        </p:txBody>
      </p:sp>
      <p:sp>
        <p:nvSpPr>
          <p:cNvPr id="6" name="Footer Placeholder 5"/>
          <p:cNvSpPr>
            <a:spLocks noGrp="1"/>
          </p:cNvSpPr>
          <p:nvPr>
            <p:ph type="ftr" sz="quarter" idx="11"/>
          </p:nvPr>
        </p:nvSpPr>
        <p:spPr/>
        <p:txBody>
          <a:bodyPr/>
          <a:lstStyle/>
          <a:p>
            <a:r>
              <a:rPr lang="en-US"/>
              <a:t>polimi switching and routing project</a:t>
            </a:r>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19371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F1B532-CA2A-4198-83D3-21B53EA4ECDB}" type="datetime1">
              <a:rPr lang="en-US" smtClean="0"/>
              <a:t>4/13/2020</a:t>
            </a:fld>
            <a:endParaRPr lang="en-US"/>
          </a:p>
        </p:txBody>
      </p:sp>
      <p:sp>
        <p:nvSpPr>
          <p:cNvPr id="8" name="Footer Placeholder 7"/>
          <p:cNvSpPr>
            <a:spLocks noGrp="1"/>
          </p:cNvSpPr>
          <p:nvPr>
            <p:ph type="ftr" sz="quarter" idx="11"/>
          </p:nvPr>
        </p:nvSpPr>
        <p:spPr/>
        <p:txBody>
          <a:bodyPr/>
          <a:lstStyle/>
          <a:p>
            <a:r>
              <a:rPr lang="en-US"/>
              <a:t>polimi switching and routing project</a:t>
            </a:r>
          </a:p>
        </p:txBody>
      </p:sp>
      <p:sp>
        <p:nvSpPr>
          <p:cNvPr id="9" name="Slide Number Placeholder 8"/>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74967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9F787C-EBF8-471B-B66E-5E3DA59BE39A}" type="datetime1">
              <a:rPr lang="en-US" smtClean="0"/>
              <a:t>4/13/2020</a:t>
            </a:fld>
            <a:endParaRPr lang="en-US"/>
          </a:p>
        </p:txBody>
      </p:sp>
      <p:sp>
        <p:nvSpPr>
          <p:cNvPr id="4" name="Footer Placeholder 3"/>
          <p:cNvSpPr>
            <a:spLocks noGrp="1"/>
          </p:cNvSpPr>
          <p:nvPr>
            <p:ph type="ftr" sz="quarter" idx="11"/>
          </p:nvPr>
        </p:nvSpPr>
        <p:spPr/>
        <p:txBody>
          <a:bodyPr/>
          <a:lstStyle/>
          <a:p>
            <a:r>
              <a:rPr lang="en-US"/>
              <a:t>polimi switching and routing project</a:t>
            </a:r>
          </a:p>
        </p:txBody>
      </p:sp>
      <p:sp>
        <p:nvSpPr>
          <p:cNvPr id="5" name="Slide Number Placeholder 4"/>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344670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8EFF9-B8D3-4335-9142-61798C5C6391}" type="datetime1">
              <a:rPr lang="en-US" smtClean="0"/>
              <a:t>4/13/2020</a:t>
            </a:fld>
            <a:endParaRPr lang="en-US"/>
          </a:p>
        </p:txBody>
      </p:sp>
      <p:sp>
        <p:nvSpPr>
          <p:cNvPr id="3" name="Footer Placeholder 2"/>
          <p:cNvSpPr>
            <a:spLocks noGrp="1"/>
          </p:cNvSpPr>
          <p:nvPr>
            <p:ph type="ftr" sz="quarter" idx="11"/>
          </p:nvPr>
        </p:nvSpPr>
        <p:spPr/>
        <p:txBody>
          <a:bodyPr/>
          <a:lstStyle/>
          <a:p>
            <a:r>
              <a:rPr lang="en-US"/>
              <a:t>polimi switching and routing project</a:t>
            </a:r>
          </a:p>
        </p:txBody>
      </p:sp>
      <p:sp>
        <p:nvSpPr>
          <p:cNvPr id="4" name="Slide Number Placeholder 3"/>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59565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6AD347-A19C-4A01-92BF-D1B4371AACA9}" type="datetime1">
              <a:rPr lang="en-US" smtClean="0"/>
              <a:t>4/13/2020</a:t>
            </a:fld>
            <a:endParaRPr lang="en-US"/>
          </a:p>
        </p:txBody>
      </p:sp>
      <p:sp>
        <p:nvSpPr>
          <p:cNvPr id="6" name="Footer Placeholder 5"/>
          <p:cNvSpPr>
            <a:spLocks noGrp="1"/>
          </p:cNvSpPr>
          <p:nvPr>
            <p:ph type="ftr" sz="quarter" idx="11"/>
          </p:nvPr>
        </p:nvSpPr>
        <p:spPr/>
        <p:txBody>
          <a:bodyPr/>
          <a:lstStyle/>
          <a:p>
            <a:r>
              <a:rPr lang="en-US"/>
              <a:t>polimi switching and routing project</a:t>
            </a:r>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422828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83929D-8684-4C7E-970C-16DEA55727C4}" type="datetime1">
              <a:rPr lang="en-US" smtClean="0"/>
              <a:t>4/13/2020</a:t>
            </a:fld>
            <a:endParaRPr lang="en-US"/>
          </a:p>
        </p:txBody>
      </p:sp>
      <p:sp>
        <p:nvSpPr>
          <p:cNvPr id="6" name="Footer Placeholder 5"/>
          <p:cNvSpPr>
            <a:spLocks noGrp="1"/>
          </p:cNvSpPr>
          <p:nvPr>
            <p:ph type="ftr" sz="quarter" idx="11"/>
          </p:nvPr>
        </p:nvSpPr>
        <p:spPr/>
        <p:txBody>
          <a:bodyPr/>
          <a:lstStyle/>
          <a:p>
            <a:r>
              <a:rPr lang="en-US"/>
              <a:t>polimi switching and routing project</a:t>
            </a:r>
          </a:p>
        </p:txBody>
      </p:sp>
      <p:sp>
        <p:nvSpPr>
          <p:cNvPr id="7" name="Slide Number Placeholder 6"/>
          <p:cNvSpPr>
            <a:spLocks noGrp="1"/>
          </p:cNvSpPr>
          <p:nvPr>
            <p:ph type="sldNum" sz="quarter" idx="12"/>
          </p:nvPr>
        </p:nvSpPr>
        <p:spPr/>
        <p:txBody>
          <a:bodyPr/>
          <a:lstStyle/>
          <a:p>
            <a:fld id="{41FFC03C-BCFE-45E2-9D22-46EDA84001FB}" type="slidenum">
              <a:rPr lang="en-US" smtClean="0"/>
              <a:t>‹#›</a:t>
            </a:fld>
            <a:endParaRPr lang="en-US"/>
          </a:p>
        </p:txBody>
      </p:sp>
    </p:spTree>
    <p:extLst>
      <p:ext uri="{BB962C8B-B14F-4D97-AF65-F5344CB8AC3E}">
        <p14:creationId xmlns:p14="http://schemas.microsoft.com/office/powerpoint/2010/main" val="25324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5EFAF5-E571-4AE9-B2BF-4B36F1708217}" type="datetime1">
              <a:rPr lang="en-US" smtClean="0"/>
              <a:t>4/13/2020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polimi switching and routing project</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FFC03C-BCFE-45E2-9D22-46EDA84001FB}" type="slidenum">
              <a:rPr lang="en-US" smtClean="0"/>
              <a:t>‹#›</a:t>
            </a:fld>
            <a:endParaRPr lang="en-US"/>
          </a:p>
        </p:txBody>
      </p:sp>
    </p:spTree>
    <p:extLst>
      <p:ext uri="{BB962C8B-B14F-4D97-AF65-F5344CB8AC3E}">
        <p14:creationId xmlns:p14="http://schemas.microsoft.com/office/powerpoint/2010/main" val="5963472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9" name="Rectangle 10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AF4F697-E9DD-4C6D-ABD3-6E0E126C4DB9}"/>
              </a:ext>
            </a:extLst>
          </p:cNvPr>
          <p:cNvSpPr>
            <a:spLocks noGrp="1"/>
          </p:cNvSpPr>
          <p:nvPr>
            <p:ph type="ctrTitle"/>
          </p:nvPr>
        </p:nvSpPr>
        <p:spPr>
          <a:xfrm>
            <a:off x="4128136" y="1420813"/>
            <a:ext cx="7559039" cy="1077117"/>
          </a:xfrm>
        </p:spPr>
        <p:txBody>
          <a:bodyPr>
            <a:normAutofit/>
          </a:bodyPr>
          <a:lstStyle/>
          <a:p>
            <a:r>
              <a:rPr lang="en-US" sz="5400"/>
              <a:t>Ip lookup algorithms</a:t>
            </a:r>
          </a:p>
        </p:txBody>
      </p:sp>
      <p:sp>
        <p:nvSpPr>
          <p:cNvPr id="6" name="Subtitle 5">
            <a:extLst>
              <a:ext uri="{FF2B5EF4-FFF2-40B4-BE49-F238E27FC236}">
                <a16:creationId xmlns:a16="http://schemas.microsoft.com/office/drawing/2014/main" id="{3680D4AE-E33D-4134-A89E-0157432A77E4}"/>
              </a:ext>
            </a:extLst>
          </p:cNvPr>
          <p:cNvSpPr>
            <a:spLocks noGrp="1"/>
          </p:cNvSpPr>
          <p:nvPr>
            <p:ph type="subTitle" idx="1"/>
          </p:nvPr>
        </p:nvSpPr>
        <p:spPr>
          <a:xfrm>
            <a:off x="3880804" y="3275012"/>
            <a:ext cx="7539989" cy="1804989"/>
          </a:xfrm>
        </p:spPr>
        <p:txBody>
          <a:bodyPr>
            <a:noAutofit/>
          </a:bodyPr>
          <a:lstStyle/>
          <a:p>
            <a:r>
              <a:rPr lang="en-US" sz="1800" b="1" dirty="0">
                <a:solidFill>
                  <a:schemeClr val="tx1"/>
                </a:solidFill>
                <a:latin typeface="Arial" panose="020B0604020202020204" pitchFamily="34" charset="0"/>
                <a:cs typeface="Arial" panose="020B0604020202020204" pitchFamily="34" charset="0"/>
              </a:rPr>
              <a:t>AMIRHOSEIN ataei</a:t>
            </a:r>
            <a:br>
              <a:rPr lang="en-US" sz="1800" b="1" dirty="0">
                <a:solidFill>
                  <a:schemeClr val="tx1"/>
                </a:solidFill>
                <a:latin typeface="Arial" panose="020B0604020202020204" pitchFamily="34" charset="0"/>
                <a:cs typeface="Arial" panose="020B0604020202020204" pitchFamily="34" charset="0"/>
              </a:rPr>
            </a:br>
            <a:r>
              <a:rPr lang="en-US" sz="1800" b="1" dirty="0">
                <a:solidFill>
                  <a:schemeClr val="tx1"/>
                </a:solidFill>
                <a:latin typeface="Arial" panose="020B0604020202020204" pitchFamily="34" charset="0"/>
                <a:cs typeface="Arial" panose="020B0604020202020204" pitchFamily="34" charset="0"/>
              </a:rPr>
              <a:t>hiva amiri</a:t>
            </a:r>
            <a:br>
              <a:rPr lang="en-US" sz="1800" b="1" dirty="0">
                <a:solidFill>
                  <a:schemeClr val="tx1"/>
                </a:solidFill>
                <a:latin typeface="Arial" panose="020B0604020202020204" pitchFamily="34" charset="0"/>
                <a:cs typeface="Arial" panose="020B0604020202020204" pitchFamily="34" charset="0"/>
              </a:rPr>
            </a:br>
            <a:r>
              <a:rPr lang="en-US" sz="1800" b="1" dirty="0">
                <a:solidFill>
                  <a:schemeClr val="tx1"/>
                </a:solidFill>
                <a:latin typeface="Arial" panose="020B0604020202020204" pitchFamily="34" charset="0"/>
                <a:cs typeface="Arial" panose="020B0604020202020204" pitchFamily="34" charset="0"/>
              </a:rPr>
              <a:t>kimia kiyan</a:t>
            </a:r>
            <a:br>
              <a:rPr lang="en-US" sz="1800" b="1" dirty="0">
                <a:solidFill>
                  <a:schemeClr val="tx1"/>
                </a:solidFill>
                <a:latin typeface="Arial" panose="020B0604020202020204" pitchFamily="34" charset="0"/>
                <a:cs typeface="Arial" panose="020B0604020202020204" pitchFamily="34" charset="0"/>
              </a:rPr>
            </a:br>
            <a:r>
              <a:rPr lang="en-US" sz="1800" b="1" dirty="0">
                <a:solidFill>
                  <a:schemeClr val="tx1"/>
                </a:solidFill>
                <a:latin typeface="Arial" panose="020B0604020202020204" pitchFamily="34" charset="0"/>
                <a:cs typeface="Arial" panose="020B0604020202020204" pitchFamily="34" charset="0"/>
              </a:rPr>
              <a:t>aida rezaeepoor</a:t>
            </a:r>
            <a:br>
              <a:rPr lang="en-US" sz="1800" b="1" dirty="0">
                <a:solidFill>
                  <a:schemeClr val="tx1"/>
                </a:solidFill>
                <a:latin typeface="Arial" panose="020B0604020202020204" pitchFamily="34" charset="0"/>
                <a:cs typeface="Arial" panose="020B0604020202020204" pitchFamily="34" charset="0"/>
              </a:rPr>
            </a:br>
            <a:r>
              <a:rPr lang="en-US" sz="1800" b="1" dirty="0">
                <a:solidFill>
                  <a:schemeClr val="tx1"/>
                </a:solidFill>
                <a:latin typeface="Arial" panose="020B0604020202020204" pitchFamily="34" charset="0"/>
                <a:cs typeface="Arial" panose="020B0604020202020204" pitchFamily="34" charset="0"/>
              </a:rPr>
              <a:t>tina emami</a:t>
            </a:r>
          </a:p>
        </p:txBody>
      </p:sp>
      <p:grpSp>
        <p:nvGrpSpPr>
          <p:cNvPr id="170" name="Group 10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7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2"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5"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7"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3" name="Picture 2" descr="A close up of a logo&#10;&#10;Description automatically generated">
            <a:extLst>
              <a:ext uri="{FF2B5EF4-FFF2-40B4-BE49-F238E27FC236}">
                <a16:creationId xmlns:a16="http://schemas.microsoft.com/office/drawing/2014/main" id="{C84F6B92-DFE3-4257-A0CC-DE184D88D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657" y="854869"/>
            <a:ext cx="1714500" cy="1714500"/>
          </a:xfrm>
          <a:prstGeom prst="rect">
            <a:avLst/>
          </a:prstGeom>
        </p:spPr>
      </p:pic>
      <p:sp>
        <p:nvSpPr>
          <p:cNvPr id="4" name="Slide Number Placeholder 3">
            <a:extLst>
              <a:ext uri="{FF2B5EF4-FFF2-40B4-BE49-F238E27FC236}">
                <a16:creationId xmlns:a16="http://schemas.microsoft.com/office/drawing/2014/main" id="{719A7EDA-5DBF-40A3-A376-7F2A43ECE92D}"/>
              </a:ext>
            </a:extLst>
          </p:cNvPr>
          <p:cNvSpPr>
            <a:spLocks noGrp="1"/>
          </p:cNvSpPr>
          <p:nvPr>
            <p:ph type="sldNum" sz="quarter" idx="12"/>
          </p:nvPr>
        </p:nvSpPr>
        <p:spPr/>
        <p:txBody>
          <a:bodyPr/>
          <a:lstStyle/>
          <a:p>
            <a:fld id="{41FFC03C-BCFE-45E2-9D22-46EDA84001FB}" type="slidenum">
              <a:rPr lang="en-US" smtClean="0"/>
              <a:t>1</a:t>
            </a:fld>
            <a:endParaRPr lang="en-US"/>
          </a:p>
        </p:txBody>
      </p:sp>
    </p:spTree>
    <p:extLst>
      <p:ext uri="{BB962C8B-B14F-4D97-AF65-F5344CB8AC3E}">
        <p14:creationId xmlns:p14="http://schemas.microsoft.com/office/powerpoint/2010/main" val="39974307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40"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2C671A1-5FFF-405E-84DC-49B75DCD8CF9}"/>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smtClean="0"/>
              <a:pPr>
                <a:spcAft>
                  <a:spcPts val="600"/>
                </a:spcAft>
              </a:pPr>
              <a:t>10</a:t>
            </a:fld>
            <a:endParaRPr lang="en-US"/>
          </a:p>
        </p:txBody>
      </p:sp>
      <p:pic>
        <p:nvPicPr>
          <p:cNvPr id="43" name="Picture 42" descr="A close up of a logo&#10;&#10;Description automatically generated">
            <a:extLst>
              <a:ext uri="{FF2B5EF4-FFF2-40B4-BE49-F238E27FC236}">
                <a16:creationId xmlns:a16="http://schemas.microsoft.com/office/drawing/2014/main" id="{D018C8CB-584C-4EA0-946C-E569338A4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44" name="Title 1">
            <a:extLst>
              <a:ext uri="{FF2B5EF4-FFF2-40B4-BE49-F238E27FC236}">
                <a16:creationId xmlns:a16="http://schemas.microsoft.com/office/drawing/2014/main" id="{B656A34D-0C0C-449D-A4F1-D59249C43965}"/>
              </a:ext>
            </a:extLst>
          </p:cNvPr>
          <p:cNvSpPr>
            <a:spLocks noGrp="1"/>
          </p:cNvSpPr>
          <p:nvPr>
            <p:ph type="title"/>
          </p:nvPr>
        </p:nvSpPr>
        <p:spPr>
          <a:xfrm>
            <a:off x="-63255" y="2547938"/>
            <a:ext cx="5435806" cy="1117073"/>
          </a:xfrm>
        </p:spPr>
        <p:txBody>
          <a:bodyPr>
            <a:normAutofit fontScale="90000"/>
          </a:bodyPr>
          <a:lstStyle/>
          <a:p>
            <a:pPr algn="ctr"/>
            <a:r>
              <a:rPr lang="en-US" sz="4000" dirty="0"/>
              <a:t>Multibit </a:t>
            </a:r>
            <a:r>
              <a:rPr lang="en-US" sz="4000" dirty="0" err="1"/>
              <a:t>trie</a:t>
            </a:r>
            <a:br>
              <a:rPr lang="en-US" sz="4000" dirty="0"/>
            </a:br>
            <a:r>
              <a:rPr lang="en-US" sz="4000" dirty="0"/>
              <a:t>complexity</a:t>
            </a:r>
          </a:p>
        </p:txBody>
      </p:sp>
      <mc:AlternateContent xmlns:mc="http://schemas.openxmlformats.org/markup-compatibility/2006">
        <mc:Choice xmlns:a14="http://schemas.microsoft.com/office/drawing/2010/main" Requires="a14">
          <p:sp>
            <p:nvSpPr>
              <p:cNvPr id="45" name="Content Placeholder 2">
                <a:extLst>
                  <a:ext uri="{FF2B5EF4-FFF2-40B4-BE49-F238E27FC236}">
                    <a16:creationId xmlns:a16="http://schemas.microsoft.com/office/drawing/2014/main" id="{2F55A43F-6FAB-4772-A66A-E61F6AB73DD0}"/>
                  </a:ext>
                </a:extLst>
              </p:cNvPr>
              <p:cNvSpPr>
                <a:spLocks noGrp="1"/>
              </p:cNvSpPr>
              <p:nvPr>
                <p:ph idx="1"/>
              </p:nvPr>
            </p:nvSpPr>
            <p:spPr>
              <a:xfrm>
                <a:off x="4748908" y="1377737"/>
                <a:ext cx="7133529" cy="4953213"/>
              </a:xfrm>
            </p:spPr>
            <p:txBody>
              <a:bodyPr anchor="t">
                <a:normAutofit fontScale="92500" lnSpcReduction="20000"/>
              </a:bodyPr>
              <a:lstStyle/>
              <a:p>
                <a:pPr marL="0" indent="0">
                  <a:buNone/>
                </a:pPr>
                <a:r>
                  <a:rPr lang="en-US" b="1" dirty="0"/>
                  <a:t>Performance</a:t>
                </a:r>
              </a:p>
              <a:p>
                <a:pPr marL="0" indent="0">
                  <a:buNone/>
                </a:pPr>
                <a:r>
                  <a:rPr lang="en-US" b="1" dirty="0"/>
                  <a:t>- </a:t>
                </a:r>
                <a:r>
                  <a:rPr lang="en-US" dirty="0"/>
                  <a:t>Lookup complexity: O(W/k)</a:t>
                </a:r>
              </a:p>
              <a:p>
                <a:pPr marL="0" indent="0">
                  <a:buNone/>
                </a:pPr>
                <a:r>
                  <a:rPr lang="en-US" dirty="0"/>
                  <a:t>Lookup speed improves k times by a k-bit </a:t>
                </a:r>
                <a:r>
                  <a:rPr lang="en-US" dirty="0" err="1"/>
                  <a:t>trie</a:t>
                </a:r>
                <a:endParaRPr lang="en-US" dirty="0"/>
              </a:p>
              <a:p>
                <a:pPr marL="0" indent="0">
                  <a:buNone/>
                </a:pPr>
                <a:r>
                  <a:rPr lang="en-US" b="1" dirty="0"/>
                  <a:t>- </a:t>
                </a:r>
                <a:r>
                  <a:rPr lang="en-US" dirty="0"/>
                  <a:t>Update complexity: O(W/k+</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r>
                  <a:rPr lang="en-US" dirty="0"/>
                  <a:t>)</a:t>
                </a:r>
              </a:p>
              <a:p>
                <a:pPr marL="0" indent="0">
                  <a:buNone/>
                </a:pPr>
                <a:r>
                  <a:rPr lang="en-US" dirty="0"/>
                  <a:t>Worst case: search through W/k nodes and access to each child of the last node (2k)</a:t>
                </a:r>
              </a:p>
              <a:p>
                <a:pPr marL="0" indent="0">
                  <a:buNone/>
                </a:pPr>
                <a:endParaRPr lang="en-US" dirty="0"/>
              </a:p>
              <a:p>
                <a:pPr marL="0" indent="0">
                  <a:buNone/>
                </a:pPr>
                <a:r>
                  <a:rPr lang="en-US" b="1" dirty="0"/>
                  <a:t>Where</a:t>
                </a:r>
              </a:p>
              <a:p>
                <a:pPr marL="0" indent="0">
                  <a:buNone/>
                </a:pPr>
                <a:r>
                  <a:rPr lang="en-US" b="1" dirty="0"/>
                  <a:t>N: </a:t>
                </a:r>
                <a:r>
                  <a:rPr lang="en-US" dirty="0"/>
                  <a:t>number of prefixes</a:t>
                </a:r>
              </a:p>
              <a:p>
                <a:pPr marL="0" indent="0">
                  <a:buNone/>
                </a:pPr>
                <a:r>
                  <a:rPr lang="en-US" b="1" dirty="0"/>
                  <a:t>W: </a:t>
                </a:r>
                <a:r>
                  <a:rPr lang="en-US" dirty="0"/>
                  <a:t>maximum length of the prefix</a:t>
                </a:r>
              </a:p>
              <a:p>
                <a:pPr marL="0" indent="0">
                  <a:buNone/>
                </a:pPr>
                <a:r>
                  <a:rPr lang="en-US" b="1" dirty="0"/>
                  <a:t>k: </a:t>
                </a:r>
                <a:r>
                  <a:rPr lang="en-US" dirty="0"/>
                  <a:t>length of lookup </a:t>
                </a:r>
                <a:r>
                  <a:rPr lang="en-US" dirty="0" err="1"/>
                  <a:t>strid</a:t>
                </a:r>
                <a:endParaRPr lang="en-US" dirty="0"/>
              </a:p>
            </p:txBody>
          </p:sp>
        </mc:Choice>
        <mc:Fallback>
          <p:sp>
            <p:nvSpPr>
              <p:cNvPr id="45" name="Content Placeholder 2">
                <a:extLst>
                  <a:ext uri="{FF2B5EF4-FFF2-40B4-BE49-F238E27FC236}">
                    <a16:creationId xmlns:a16="http://schemas.microsoft.com/office/drawing/2014/main" id="{2F55A43F-6FAB-4772-A66A-E61F6AB73DD0}"/>
                  </a:ext>
                </a:extLst>
              </p:cNvPr>
              <p:cNvSpPr>
                <a:spLocks noGrp="1" noRot="1" noChangeAspect="1" noMove="1" noResize="1" noEditPoints="1" noAdjustHandles="1" noChangeArrowheads="1" noChangeShapeType="1" noTextEdit="1"/>
              </p:cNvSpPr>
              <p:nvPr>
                <p:ph idx="1"/>
              </p:nvPr>
            </p:nvSpPr>
            <p:spPr>
              <a:xfrm>
                <a:off x="4748908" y="1377737"/>
                <a:ext cx="7133529" cy="4953213"/>
              </a:xfrm>
              <a:blipFill>
                <a:blip r:embed="rId3"/>
                <a:stretch>
                  <a:fillRect l="-1111" t="-861" b="-2091"/>
                </a:stretch>
              </a:blipFill>
            </p:spPr>
            <p:txBody>
              <a:bodyPr/>
              <a:lstStyle/>
              <a:p>
                <a:r>
                  <a:rPr lang="en-US">
                    <a:noFill/>
                  </a:rPr>
                  <a:t> </a:t>
                </a:r>
              </a:p>
            </p:txBody>
          </p:sp>
        </mc:Fallback>
      </mc:AlternateContent>
    </p:spTree>
    <p:extLst>
      <p:ext uri="{BB962C8B-B14F-4D97-AF65-F5344CB8AC3E}">
        <p14:creationId xmlns:p14="http://schemas.microsoft.com/office/powerpoint/2010/main" val="1201620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4"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Slide Number Placeholder 3">
            <a:extLst>
              <a:ext uri="{FF2B5EF4-FFF2-40B4-BE49-F238E27FC236}">
                <a16:creationId xmlns:a16="http://schemas.microsoft.com/office/drawing/2014/main" id="{C11546B4-79F3-4A21-B77C-888EEE924953}"/>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a:solidFill>
                  <a:schemeClr val="tx1"/>
                </a:solidFill>
              </a:rPr>
              <a:pPr>
                <a:spcAft>
                  <a:spcPts val="600"/>
                </a:spcAft>
              </a:pPr>
              <a:t>11</a:t>
            </a:fld>
            <a:endParaRPr lang="en-US" dirty="0">
              <a:solidFill>
                <a:schemeClr val="tx1"/>
              </a:solidFill>
            </a:endParaRPr>
          </a:p>
        </p:txBody>
      </p:sp>
      <p:grpSp>
        <p:nvGrpSpPr>
          <p:cNvPr id="42" name="Group 41">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3"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53" name="Picture 52" descr="A close up of a logo&#10;&#10;Description automatically generated">
            <a:extLst>
              <a:ext uri="{FF2B5EF4-FFF2-40B4-BE49-F238E27FC236}">
                <a16:creationId xmlns:a16="http://schemas.microsoft.com/office/drawing/2014/main" id="{ED5082A3-4131-45DF-9CA3-2F9F08FC1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5" name="Footer Placeholder 4">
            <a:extLst>
              <a:ext uri="{FF2B5EF4-FFF2-40B4-BE49-F238E27FC236}">
                <a16:creationId xmlns:a16="http://schemas.microsoft.com/office/drawing/2014/main" id="{EECA5984-0589-4A66-8597-296994EFF4EA}"/>
              </a:ext>
            </a:extLst>
          </p:cNvPr>
          <p:cNvSpPr>
            <a:spLocks noGrp="1"/>
          </p:cNvSpPr>
          <p:nvPr>
            <p:ph type="ftr" sz="quarter" idx="11"/>
          </p:nvPr>
        </p:nvSpPr>
        <p:spPr/>
        <p:txBody>
          <a:bodyPr/>
          <a:lstStyle/>
          <a:p>
            <a:r>
              <a:rPr lang="en-US"/>
              <a:t>polimi switching and routing project</a:t>
            </a:r>
          </a:p>
        </p:txBody>
      </p:sp>
      <p:sp>
        <p:nvSpPr>
          <p:cNvPr id="54" name="Title 3">
            <a:extLst>
              <a:ext uri="{FF2B5EF4-FFF2-40B4-BE49-F238E27FC236}">
                <a16:creationId xmlns:a16="http://schemas.microsoft.com/office/drawing/2014/main" id="{3BEF8E0D-00DE-4C39-B2E4-8EFA97550BAC}"/>
              </a:ext>
            </a:extLst>
          </p:cNvPr>
          <p:cNvSpPr txBox="1">
            <a:spLocks/>
          </p:cNvSpPr>
          <p:nvPr/>
        </p:nvSpPr>
        <p:spPr>
          <a:xfrm>
            <a:off x="3853400" y="432328"/>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a:t>Real run Nfv implement</a:t>
            </a:r>
          </a:p>
        </p:txBody>
      </p:sp>
      <p:sp>
        <p:nvSpPr>
          <p:cNvPr id="10" name="Content Placeholder 9">
            <a:extLst>
              <a:ext uri="{FF2B5EF4-FFF2-40B4-BE49-F238E27FC236}">
                <a16:creationId xmlns:a16="http://schemas.microsoft.com/office/drawing/2014/main" id="{39F45318-3802-4DF4-B0ED-F246587603B6}"/>
              </a:ext>
            </a:extLst>
          </p:cNvPr>
          <p:cNvSpPr>
            <a:spLocks noGrp="1"/>
          </p:cNvSpPr>
          <p:nvPr>
            <p:ph idx="1"/>
          </p:nvPr>
        </p:nvSpPr>
        <p:spPr/>
        <p:txBody>
          <a:bodyPr/>
          <a:lstStyle/>
          <a:p>
            <a:pPr marL="0" indent="0">
              <a:buNone/>
            </a:pPr>
            <a:r>
              <a:rPr lang="en-US" dirty="0"/>
              <a:t>Numerical result:</a:t>
            </a:r>
          </a:p>
        </p:txBody>
      </p:sp>
    </p:spTree>
    <p:extLst>
      <p:ext uri="{BB962C8B-B14F-4D97-AF65-F5344CB8AC3E}">
        <p14:creationId xmlns:p14="http://schemas.microsoft.com/office/powerpoint/2010/main" val="101573184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DCC478E-9371-4B69-B523-475B4A604D7B}"/>
              </a:ext>
            </a:extLst>
          </p:cNvPr>
          <p:cNvSpPr>
            <a:spLocks noGrp="1"/>
          </p:cNvSpPr>
          <p:nvPr>
            <p:ph type="title"/>
          </p:nvPr>
        </p:nvSpPr>
        <p:spPr>
          <a:xfrm>
            <a:off x="1019015" y="1093787"/>
            <a:ext cx="3059969" cy="4697413"/>
          </a:xfrm>
        </p:spPr>
        <p:txBody>
          <a:bodyPr>
            <a:normAutofit/>
          </a:bodyPr>
          <a:lstStyle/>
          <a:p>
            <a:r>
              <a:rPr lang="en-US"/>
              <a:t>complexity</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itle 3">
            <a:extLst>
              <a:ext uri="{FF2B5EF4-FFF2-40B4-BE49-F238E27FC236}">
                <a16:creationId xmlns:a16="http://schemas.microsoft.com/office/drawing/2014/main" id="{7589C4AB-9222-43E8-A77F-5BA6975EC949}"/>
              </a:ext>
            </a:extLst>
          </p:cNvPr>
          <p:cNvSpPr txBox="1">
            <a:spLocks/>
          </p:cNvSpPr>
          <p:nvPr/>
        </p:nvSpPr>
        <p:spPr>
          <a:xfrm>
            <a:off x="4855112" y="161395"/>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a:t>Compare graphs</a:t>
            </a:r>
          </a:p>
        </p:txBody>
      </p:sp>
      <p:pic>
        <p:nvPicPr>
          <p:cNvPr id="41" name="Picture 40" descr="A close up of a logo&#10;&#10;Description automatically generated">
            <a:extLst>
              <a:ext uri="{FF2B5EF4-FFF2-40B4-BE49-F238E27FC236}">
                <a16:creationId xmlns:a16="http://schemas.microsoft.com/office/drawing/2014/main" id="{4BC744FF-11DA-4B48-98FC-87F803C70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3" name="Slide Number Placeholder 2">
            <a:extLst>
              <a:ext uri="{FF2B5EF4-FFF2-40B4-BE49-F238E27FC236}">
                <a16:creationId xmlns:a16="http://schemas.microsoft.com/office/drawing/2014/main" id="{7CA4BF8D-B97F-4739-8210-5C8D861E1191}"/>
              </a:ext>
            </a:extLst>
          </p:cNvPr>
          <p:cNvSpPr>
            <a:spLocks noGrp="1"/>
          </p:cNvSpPr>
          <p:nvPr>
            <p:ph type="sldNum" sz="quarter" idx="12"/>
          </p:nvPr>
        </p:nvSpPr>
        <p:spPr/>
        <p:txBody>
          <a:bodyPr/>
          <a:lstStyle/>
          <a:p>
            <a:fld id="{41FFC03C-BCFE-45E2-9D22-46EDA84001FB}" type="slidenum">
              <a:rPr lang="en-US" smtClean="0"/>
              <a:t>12</a:t>
            </a:fld>
            <a:endParaRPr lang="en-US"/>
          </a:p>
        </p:txBody>
      </p:sp>
      <p:graphicFrame>
        <p:nvGraphicFramePr>
          <p:cNvPr id="42" name="Content Placeholder 6">
            <a:extLst>
              <a:ext uri="{FF2B5EF4-FFF2-40B4-BE49-F238E27FC236}">
                <a16:creationId xmlns:a16="http://schemas.microsoft.com/office/drawing/2014/main" id="{B8301BD8-4165-4FC5-80F8-85A22C9F0AD9}"/>
              </a:ext>
            </a:extLst>
          </p:cNvPr>
          <p:cNvGraphicFramePr>
            <a:graphicFrameLocks noGrp="1"/>
          </p:cNvGraphicFramePr>
          <p:nvPr>
            <p:ph idx="1"/>
            <p:extLst>
              <p:ext uri="{D42A27DB-BD31-4B8C-83A1-F6EECF244321}">
                <p14:modId xmlns:p14="http://schemas.microsoft.com/office/powerpoint/2010/main" val="1351813117"/>
              </p:ext>
            </p:extLst>
          </p:nvPr>
        </p:nvGraphicFramePr>
        <p:xfrm>
          <a:off x="5202094" y="1865313"/>
          <a:ext cx="5845316" cy="35417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1871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CDD6D93-6F05-48F9-BD14-B83ED9526B0A}"/>
              </a:ext>
            </a:extLst>
          </p:cNvPr>
          <p:cNvSpPr>
            <a:spLocks noGrp="1"/>
          </p:cNvSpPr>
          <p:nvPr>
            <p:ph type="title"/>
          </p:nvPr>
        </p:nvSpPr>
        <p:spPr>
          <a:xfrm>
            <a:off x="1141411" y="748240"/>
            <a:ext cx="9906000" cy="1117073"/>
          </a:xfrm>
        </p:spPr>
        <p:txBody>
          <a:bodyPr>
            <a:normAutofit/>
          </a:bodyPr>
          <a:lstStyle/>
          <a:p>
            <a:pPr algn="ctr"/>
            <a:r>
              <a:rPr lang="en-US" sz="4000" dirty="0"/>
              <a:t>Describe compare</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52" name="Picture 51" descr="A close up of a logo&#10;&#10;Description automatically generated">
            <a:extLst>
              <a:ext uri="{FF2B5EF4-FFF2-40B4-BE49-F238E27FC236}">
                <a16:creationId xmlns:a16="http://schemas.microsoft.com/office/drawing/2014/main" id="{FE343CD6-87B3-4745-AED4-B1D1BBBDA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4" name="Slide Number Placeholder 3">
            <a:extLst>
              <a:ext uri="{FF2B5EF4-FFF2-40B4-BE49-F238E27FC236}">
                <a16:creationId xmlns:a16="http://schemas.microsoft.com/office/drawing/2014/main" id="{6904AE36-FE91-4A34-8D65-A2B957EDBCF0}"/>
              </a:ext>
            </a:extLst>
          </p:cNvPr>
          <p:cNvSpPr>
            <a:spLocks noGrp="1"/>
          </p:cNvSpPr>
          <p:nvPr>
            <p:ph type="sldNum" sz="quarter" idx="12"/>
          </p:nvPr>
        </p:nvSpPr>
        <p:spPr/>
        <p:txBody>
          <a:bodyPr/>
          <a:lstStyle/>
          <a:p>
            <a:fld id="{41FFC03C-BCFE-45E2-9D22-46EDA84001FB}" type="slidenum">
              <a:rPr lang="en-US" smtClean="0">
                <a:solidFill>
                  <a:schemeClr val="tx1"/>
                </a:solidFill>
              </a:rPr>
              <a:t>13</a:t>
            </a:fld>
            <a:endParaRPr lang="en-US" dirty="0">
              <a:solidFill>
                <a:schemeClr val="tx1"/>
              </a:solidFill>
            </a:endParaRPr>
          </a:p>
        </p:txBody>
      </p:sp>
      <p:sp>
        <p:nvSpPr>
          <p:cNvPr id="3" name="Content Placeholder 2">
            <a:extLst>
              <a:ext uri="{FF2B5EF4-FFF2-40B4-BE49-F238E27FC236}">
                <a16:creationId xmlns:a16="http://schemas.microsoft.com/office/drawing/2014/main" id="{F4FAAFE6-5BC8-4DC0-9CA5-35FDAE054C26}"/>
              </a:ext>
            </a:extLst>
          </p:cNvPr>
          <p:cNvSpPr>
            <a:spLocks noGrp="1"/>
          </p:cNvSpPr>
          <p:nvPr>
            <p:ph idx="1"/>
          </p:nvPr>
        </p:nvSpPr>
        <p:spPr/>
        <p:txBody>
          <a:bodyPr/>
          <a:lstStyle/>
          <a:p>
            <a:endParaRPr lang="en-US" dirty="0"/>
          </a:p>
        </p:txBody>
      </p:sp>
      <p:sp>
        <p:nvSpPr>
          <p:cNvPr id="5" name="Footer Placeholder 4">
            <a:extLst>
              <a:ext uri="{FF2B5EF4-FFF2-40B4-BE49-F238E27FC236}">
                <a16:creationId xmlns:a16="http://schemas.microsoft.com/office/drawing/2014/main" id="{867B4E36-90AD-4738-A14D-7E13696528F9}"/>
              </a:ext>
            </a:extLst>
          </p:cNvPr>
          <p:cNvSpPr>
            <a:spLocks noGrp="1"/>
          </p:cNvSpPr>
          <p:nvPr>
            <p:ph type="ftr" sz="quarter" idx="11"/>
          </p:nvPr>
        </p:nvSpPr>
        <p:spPr/>
        <p:txBody>
          <a:bodyPr/>
          <a:lstStyle/>
          <a:p>
            <a:r>
              <a:rPr lang="en-US"/>
              <a:t>polimi switching and routing project</a:t>
            </a:r>
          </a:p>
        </p:txBody>
      </p:sp>
    </p:spTree>
    <p:extLst>
      <p:ext uri="{BB962C8B-B14F-4D97-AF65-F5344CB8AC3E}">
        <p14:creationId xmlns:p14="http://schemas.microsoft.com/office/powerpoint/2010/main" val="124868454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6"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7"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8"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70" name="Rectangle 69">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155E9AD-36FD-43FA-B879-348C386F24A2}"/>
              </a:ext>
            </a:extLst>
          </p:cNvPr>
          <p:cNvSpPr>
            <a:spLocks noGrp="1"/>
          </p:cNvSpPr>
          <p:nvPr>
            <p:ph type="title"/>
          </p:nvPr>
        </p:nvSpPr>
        <p:spPr>
          <a:xfrm>
            <a:off x="3519489" y="2826464"/>
            <a:ext cx="7559039" cy="1801814"/>
          </a:xfrm>
        </p:spPr>
        <p:txBody>
          <a:bodyPr vert="horz" lIns="91440" tIns="45720" rIns="91440" bIns="45720" rtlCol="0" anchor="b">
            <a:normAutofit/>
          </a:bodyPr>
          <a:lstStyle/>
          <a:p>
            <a:r>
              <a:rPr lang="en-US" sz="5400" dirty="0"/>
              <a:t>Multibit is more efficient</a:t>
            </a:r>
          </a:p>
        </p:txBody>
      </p:sp>
      <p:sp>
        <p:nvSpPr>
          <p:cNvPr id="7" name="Text Placeholder 6">
            <a:extLst>
              <a:ext uri="{FF2B5EF4-FFF2-40B4-BE49-F238E27FC236}">
                <a16:creationId xmlns:a16="http://schemas.microsoft.com/office/drawing/2014/main" id="{3A8336D3-6C93-4F41-80DF-F6EF29452C6E}"/>
              </a:ext>
            </a:extLst>
          </p:cNvPr>
          <p:cNvSpPr>
            <a:spLocks noGrp="1"/>
          </p:cNvSpPr>
          <p:nvPr>
            <p:ph type="body" idx="1"/>
          </p:nvPr>
        </p:nvSpPr>
        <p:spPr>
          <a:xfrm>
            <a:off x="4082413" y="1290482"/>
            <a:ext cx="7539989" cy="1108075"/>
          </a:xfrm>
        </p:spPr>
        <p:txBody>
          <a:bodyPr vert="horz" lIns="91440" tIns="45720" rIns="91440" bIns="45720" rtlCol="0">
            <a:normAutofit/>
          </a:bodyPr>
          <a:lstStyle/>
          <a:p>
            <a:r>
              <a:rPr lang="en-US" sz="3200"/>
              <a:t>conclusion</a:t>
            </a:r>
            <a:endParaRPr lang="en-US" sz="3200">
              <a:solidFill>
                <a:schemeClr val="tx1"/>
              </a:solidFill>
            </a:endParaRPr>
          </a:p>
        </p:txBody>
      </p:sp>
      <p:grpSp>
        <p:nvGrpSpPr>
          <p:cNvPr id="72" name="Group 71">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73"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7"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2"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4"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27" name="Text Placeholder 6">
            <a:extLst>
              <a:ext uri="{FF2B5EF4-FFF2-40B4-BE49-F238E27FC236}">
                <a16:creationId xmlns:a16="http://schemas.microsoft.com/office/drawing/2014/main" id="{856B4D1D-5A63-47FD-844B-B452BBFC9E8C}"/>
              </a:ext>
            </a:extLst>
          </p:cNvPr>
          <p:cNvSpPr txBox="1">
            <a:spLocks/>
          </p:cNvSpPr>
          <p:nvPr/>
        </p:nvSpPr>
        <p:spPr>
          <a:xfrm>
            <a:off x="10271762" y="5886451"/>
            <a:ext cx="1613533" cy="91281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cap="all" baseline="0">
                <a:solidFill>
                  <a:schemeClr val="tx1">
                    <a:tint val="75000"/>
                  </a:schemeClr>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9pPr>
          </a:lstStyle>
          <a:p>
            <a:r>
              <a:rPr lang="en-US" sz="3200"/>
              <a:t>2020</a:t>
            </a:r>
            <a:endParaRPr lang="en-US" sz="3200">
              <a:solidFill>
                <a:schemeClr val="tx1"/>
              </a:solidFill>
            </a:endParaRPr>
          </a:p>
        </p:txBody>
      </p:sp>
      <p:pic>
        <p:nvPicPr>
          <p:cNvPr id="129" name="Picture 128" descr="A close up of a logo&#10;&#10;Description automatically generated">
            <a:extLst>
              <a:ext uri="{FF2B5EF4-FFF2-40B4-BE49-F238E27FC236}">
                <a16:creationId xmlns:a16="http://schemas.microsoft.com/office/drawing/2014/main" id="{FC350A20-55E6-4B94-A9E4-04606F8DD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657" y="854869"/>
            <a:ext cx="1714500" cy="1714500"/>
          </a:xfrm>
          <a:prstGeom prst="rect">
            <a:avLst/>
          </a:prstGeom>
        </p:spPr>
      </p:pic>
      <p:sp>
        <p:nvSpPr>
          <p:cNvPr id="3" name="Slide Number Placeholder 2">
            <a:extLst>
              <a:ext uri="{FF2B5EF4-FFF2-40B4-BE49-F238E27FC236}">
                <a16:creationId xmlns:a16="http://schemas.microsoft.com/office/drawing/2014/main" id="{324631B3-18C2-404C-8151-F3B1D395E748}"/>
              </a:ext>
            </a:extLst>
          </p:cNvPr>
          <p:cNvSpPr>
            <a:spLocks noGrp="1"/>
          </p:cNvSpPr>
          <p:nvPr>
            <p:ph type="sldNum" sz="quarter" idx="12"/>
          </p:nvPr>
        </p:nvSpPr>
        <p:spPr/>
        <p:txBody>
          <a:bodyPr/>
          <a:lstStyle/>
          <a:p>
            <a:fld id="{41FFC03C-BCFE-45E2-9D22-46EDA84001FB}" type="slidenum">
              <a:rPr lang="en-US" smtClean="0"/>
              <a:t>14</a:t>
            </a:fld>
            <a:endParaRPr lang="en-US"/>
          </a:p>
        </p:txBody>
      </p:sp>
    </p:spTree>
    <p:extLst>
      <p:ext uri="{BB962C8B-B14F-4D97-AF65-F5344CB8AC3E}">
        <p14:creationId xmlns:p14="http://schemas.microsoft.com/office/powerpoint/2010/main" val="9830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5"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itle 3">
            <a:extLst>
              <a:ext uri="{FF2B5EF4-FFF2-40B4-BE49-F238E27FC236}">
                <a16:creationId xmlns:a16="http://schemas.microsoft.com/office/drawing/2014/main" id="{654E96BE-545F-49B3-84EF-DC98961F5927}"/>
              </a:ext>
            </a:extLst>
          </p:cNvPr>
          <p:cNvSpPr>
            <a:spLocks noGrp="1"/>
          </p:cNvSpPr>
          <p:nvPr>
            <p:ph type="title"/>
          </p:nvPr>
        </p:nvSpPr>
        <p:spPr>
          <a:xfrm>
            <a:off x="1141411" y="748240"/>
            <a:ext cx="9906000" cy="1117073"/>
          </a:xfrm>
        </p:spPr>
        <p:txBody>
          <a:bodyPr>
            <a:normAutofit/>
          </a:bodyPr>
          <a:lstStyle/>
          <a:p>
            <a:pPr algn="ctr"/>
            <a:r>
              <a:rPr lang="en-US" sz="4000"/>
              <a:t>What is ip lookup</a:t>
            </a:r>
          </a:p>
        </p:txBody>
      </p:sp>
      <p:sp>
        <p:nvSpPr>
          <p:cNvPr id="5" name="Content Placeholder 4">
            <a:extLst>
              <a:ext uri="{FF2B5EF4-FFF2-40B4-BE49-F238E27FC236}">
                <a16:creationId xmlns:a16="http://schemas.microsoft.com/office/drawing/2014/main" id="{99BAA9C5-8EEA-4A94-9D82-274ABF459F4C}"/>
              </a:ext>
            </a:extLst>
          </p:cNvPr>
          <p:cNvSpPr>
            <a:spLocks noGrp="1"/>
          </p:cNvSpPr>
          <p:nvPr>
            <p:ph idx="1"/>
          </p:nvPr>
        </p:nvSpPr>
        <p:spPr>
          <a:xfrm>
            <a:off x="1206500" y="2249487"/>
            <a:ext cx="9840911" cy="3541714"/>
          </a:xfrm>
        </p:spPr>
        <p:txBody>
          <a:bodyPr anchor="t">
            <a:normAutofit/>
          </a:bodyPr>
          <a:lstStyle/>
          <a:p>
            <a:r>
              <a:rPr lang="en-US" sz="2000" dirty="0"/>
              <a:t>A router holds a routing table which contains prefix entries, and destination port.</a:t>
            </a:r>
          </a:p>
          <a:p>
            <a:r>
              <a:rPr lang="en-US" sz="2000" dirty="0"/>
              <a:t> When a router receives a packet, it searches for the longest prefix of the destination IP address in its routing table. </a:t>
            </a:r>
          </a:p>
        </p:txBody>
      </p:sp>
      <p:grpSp>
        <p:nvGrpSpPr>
          <p:cNvPr id="43" name="Group 42">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4"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54" name="Picture 53" descr="A close up of a logo&#10;&#10;Description automatically generated">
            <a:extLst>
              <a:ext uri="{FF2B5EF4-FFF2-40B4-BE49-F238E27FC236}">
                <a16:creationId xmlns:a16="http://schemas.microsoft.com/office/drawing/2014/main" id="{F74CA58D-DA7A-4126-A834-CFA00F756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2" name="Slide Number Placeholder 1">
            <a:extLst>
              <a:ext uri="{FF2B5EF4-FFF2-40B4-BE49-F238E27FC236}">
                <a16:creationId xmlns:a16="http://schemas.microsoft.com/office/drawing/2014/main" id="{D0C3BE3F-FFF7-4476-9490-C0710590AD4A}"/>
              </a:ext>
            </a:extLst>
          </p:cNvPr>
          <p:cNvSpPr>
            <a:spLocks noGrp="1"/>
          </p:cNvSpPr>
          <p:nvPr>
            <p:ph type="sldNum" sz="quarter" idx="12"/>
          </p:nvPr>
        </p:nvSpPr>
        <p:spPr/>
        <p:txBody>
          <a:bodyPr/>
          <a:lstStyle/>
          <a:p>
            <a:r>
              <a:rPr lang="en-US" dirty="0">
                <a:solidFill>
                  <a:schemeClr val="tx1"/>
                </a:solidFill>
              </a:rPr>
              <a:t>2</a:t>
            </a:r>
          </a:p>
        </p:txBody>
      </p:sp>
      <p:sp>
        <p:nvSpPr>
          <p:cNvPr id="3" name="Footer Placeholder 2">
            <a:extLst>
              <a:ext uri="{FF2B5EF4-FFF2-40B4-BE49-F238E27FC236}">
                <a16:creationId xmlns:a16="http://schemas.microsoft.com/office/drawing/2014/main" id="{03FB01D2-8F4F-444A-BDC1-BEDDF31A8E1B}"/>
              </a:ext>
            </a:extLst>
          </p:cNvPr>
          <p:cNvSpPr>
            <a:spLocks noGrp="1"/>
          </p:cNvSpPr>
          <p:nvPr>
            <p:ph type="ftr" sz="quarter" idx="11"/>
          </p:nvPr>
        </p:nvSpPr>
        <p:spPr/>
        <p:txBody>
          <a:bodyPr/>
          <a:lstStyle/>
          <a:p>
            <a:r>
              <a:rPr lang="en-US" dirty="0" err="1"/>
              <a:t>polimi</a:t>
            </a:r>
            <a:r>
              <a:rPr lang="en-US" dirty="0"/>
              <a:t> switching and routing project</a:t>
            </a:r>
          </a:p>
        </p:txBody>
      </p:sp>
    </p:spTree>
    <p:extLst>
      <p:ext uri="{BB962C8B-B14F-4D97-AF65-F5344CB8AC3E}">
        <p14:creationId xmlns:p14="http://schemas.microsoft.com/office/powerpoint/2010/main" val="214316262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FBEF3578-B2A0-434B-8D22-80F4C6479328}"/>
              </a:ext>
            </a:extLst>
          </p:cNvPr>
          <p:cNvSpPr>
            <a:spLocks noGrp="1"/>
          </p:cNvSpPr>
          <p:nvPr>
            <p:ph type="title"/>
          </p:nvPr>
        </p:nvSpPr>
        <p:spPr>
          <a:xfrm>
            <a:off x="1019015" y="1093787"/>
            <a:ext cx="3059969" cy="4697413"/>
          </a:xfrm>
        </p:spPr>
        <p:txBody>
          <a:bodyPr>
            <a:normAutofit/>
          </a:bodyPr>
          <a:lstStyle/>
          <a:p>
            <a:r>
              <a:rPr lang="en-US"/>
              <a:t>Binary tries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77621560-02D1-47DF-AD9A-954100660F43}"/>
              </a:ext>
            </a:extLst>
          </p:cNvPr>
          <p:cNvGraphicFramePr>
            <a:graphicFrameLocks noGrp="1"/>
          </p:cNvGraphicFramePr>
          <p:nvPr>
            <p:ph idx="1"/>
            <p:extLst>
              <p:ext uri="{D42A27DB-BD31-4B8C-83A1-F6EECF244321}">
                <p14:modId xmlns:p14="http://schemas.microsoft.com/office/powerpoint/2010/main" val="3292566295"/>
              </p:ext>
            </p:extLst>
          </p:nvPr>
        </p:nvGraphicFramePr>
        <p:xfrm>
          <a:off x="5789613" y="1420813"/>
          <a:ext cx="5832475" cy="4697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 name="Title 3">
            <a:extLst>
              <a:ext uri="{FF2B5EF4-FFF2-40B4-BE49-F238E27FC236}">
                <a16:creationId xmlns:a16="http://schemas.microsoft.com/office/drawing/2014/main" id="{E44C3F48-F376-496F-A8CC-7CE7AC50F1CC}"/>
              </a:ext>
            </a:extLst>
          </p:cNvPr>
          <p:cNvSpPr txBox="1">
            <a:spLocks/>
          </p:cNvSpPr>
          <p:nvPr/>
        </p:nvSpPr>
        <p:spPr>
          <a:xfrm>
            <a:off x="4855112" y="161395"/>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a:t>Function describe</a:t>
            </a:r>
          </a:p>
        </p:txBody>
      </p:sp>
      <p:pic>
        <p:nvPicPr>
          <p:cNvPr id="40" name="Picture 39" descr="A close up of a logo&#10;&#10;Description automatically generated">
            <a:extLst>
              <a:ext uri="{FF2B5EF4-FFF2-40B4-BE49-F238E27FC236}">
                <a16:creationId xmlns:a16="http://schemas.microsoft.com/office/drawing/2014/main" id="{D3DF3756-0B78-4A94-AD6C-FCA1DE907B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4" name="Slide Number Placeholder 3">
            <a:extLst>
              <a:ext uri="{FF2B5EF4-FFF2-40B4-BE49-F238E27FC236}">
                <a16:creationId xmlns:a16="http://schemas.microsoft.com/office/drawing/2014/main" id="{1FBB4519-E7ED-4D7B-A3B7-DB269FCF3F9B}"/>
              </a:ext>
            </a:extLst>
          </p:cNvPr>
          <p:cNvSpPr>
            <a:spLocks noGrp="1"/>
          </p:cNvSpPr>
          <p:nvPr>
            <p:ph type="sldNum" sz="quarter" idx="12"/>
          </p:nvPr>
        </p:nvSpPr>
        <p:spPr/>
        <p:txBody>
          <a:bodyPr/>
          <a:lstStyle/>
          <a:p>
            <a:fld id="{41FFC03C-BCFE-45E2-9D22-46EDA84001FB}" type="slidenum">
              <a:rPr lang="en-US" smtClean="0"/>
              <a:t>3</a:t>
            </a:fld>
            <a:endParaRPr lang="en-US"/>
          </a:p>
        </p:txBody>
      </p:sp>
    </p:spTree>
    <p:extLst>
      <p:ext uri="{BB962C8B-B14F-4D97-AF65-F5344CB8AC3E}">
        <p14:creationId xmlns:p14="http://schemas.microsoft.com/office/powerpoint/2010/main" val="164290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4"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Slide Number Placeholder 3">
            <a:extLst>
              <a:ext uri="{FF2B5EF4-FFF2-40B4-BE49-F238E27FC236}">
                <a16:creationId xmlns:a16="http://schemas.microsoft.com/office/drawing/2014/main" id="{1687417F-F04B-47BA-A58E-64D0256FE7AA}"/>
              </a:ext>
            </a:extLst>
          </p:cNvPr>
          <p:cNvSpPr>
            <a:spLocks noGrp="1"/>
          </p:cNvSpPr>
          <p:nvPr>
            <p:ph type="sldNum" sz="quarter" idx="12"/>
          </p:nvPr>
        </p:nvSpPr>
        <p:spPr>
          <a:xfrm>
            <a:off x="10276321" y="5883274"/>
            <a:ext cx="771089" cy="365125"/>
          </a:xfrm>
        </p:spPr>
        <p:txBody>
          <a:bodyPr>
            <a:normAutofit/>
          </a:bodyPr>
          <a:lstStyle/>
          <a:p>
            <a:pPr>
              <a:spcAft>
                <a:spcPts val="600"/>
              </a:spcAft>
            </a:pPr>
            <a:fld id="{41FFC03C-BCFE-45E2-9D22-46EDA84001FB}" type="slidenum">
              <a:rPr lang="en-US">
                <a:solidFill>
                  <a:schemeClr val="tx1"/>
                </a:solidFill>
              </a:rPr>
              <a:pPr>
                <a:spcAft>
                  <a:spcPts val="600"/>
                </a:spcAft>
              </a:pPr>
              <a:t>4</a:t>
            </a:fld>
            <a:endParaRPr lang="en-US">
              <a:solidFill>
                <a:schemeClr val="tx1"/>
              </a:solidFill>
            </a:endParaRPr>
          </a:p>
        </p:txBody>
      </p:sp>
      <p:grpSp>
        <p:nvGrpSpPr>
          <p:cNvPr id="42" name="Group 41">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3"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3" name="Content Placeholder 2">
            <a:extLst>
              <a:ext uri="{FF2B5EF4-FFF2-40B4-BE49-F238E27FC236}">
                <a16:creationId xmlns:a16="http://schemas.microsoft.com/office/drawing/2014/main" id="{5CBE1253-44A1-4F42-8017-55038152EA11}"/>
              </a:ext>
            </a:extLst>
          </p:cNvPr>
          <p:cNvSpPr>
            <a:spLocks noGrp="1"/>
          </p:cNvSpPr>
          <p:nvPr>
            <p:ph idx="1"/>
          </p:nvPr>
        </p:nvSpPr>
        <p:spPr>
          <a:xfrm>
            <a:off x="2382276" y="1824144"/>
            <a:ext cx="7709427" cy="4130569"/>
          </a:xfrm>
        </p:spPr>
        <p:txBody>
          <a:bodyPr vert="horz" lIns="91440" tIns="45720" rIns="91440" bIns="45720" rtlCol="0" anchor="t">
            <a:normAutofit/>
          </a:bodyPr>
          <a:lstStyle/>
          <a:p>
            <a:r>
              <a:rPr lang="en-US" sz="1800" dirty="0" err="1">
                <a:ea typeface="+mn-lt"/>
                <a:cs typeface="+mn-lt"/>
              </a:rPr>
              <a:t>AddChild</a:t>
            </a:r>
            <a:r>
              <a:rPr lang="en-US" sz="1800" dirty="0">
                <a:ea typeface="+mn-lt"/>
                <a:cs typeface="+mn-lt"/>
              </a:rPr>
              <a:t> : is implemented to add child to each nodes for reaching prefixes.</a:t>
            </a:r>
          </a:p>
          <a:p>
            <a:r>
              <a:rPr lang="en-US" sz="1800" dirty="0">
                <a:ea typeface="+mn-lt"/>
                <a:cs typeface="+mn-lt"/>
              </a:rPr>
              <a:t>Lookup : looking for the next hub to indicate the path and if it is necessary to backtrack.</a:t>
            </a:r>
          </a:p>
          <a:p>
            <a:r>
              <a:rPr lang="en-US" sz="1800" dirty="0" err="1">
                <a:ea typeface="+mn-lt"/>
                <a:cs typeface="+mn-lt"/>
              </a:rPr>
              <a:t>LookupNonRecursive</a:t>
            </a:r>
            <a:r>
              <a:rPr lang="en-US" sz="1800" dirty="0">
                <a:ea typeface="+mn-lt"/>
                <a:cs typeface="+mn-lt"/>
              </a:rPr>
              <a:t> </a:t>
            </a:r>
            <a:r>
              <a:rPr lang="en-US" sz="1800" dirty="0">
                <a:latin typeface="TW Cen MT"/>
                <a:ea typeface="+mn-lt"/>
                <a:cs typeface="+mn-lt"/>
              </a:rPr>
              <a:t>:</a:t>
            </a:r>
            <a:endParaRPr lang="en-US" sz="1800" dirty="0">
              <a:ea typeface="+mn-lt"/>
              <a:cs typeface="+mn-lt"/>
            </a:endParaRPr>
          </a:p>
          <a:p>
            <a:r>
              <a:rPr lang="en-US" sz="1800" dirty="0">
                <a:ea typeface="+mn-lt"/>
                <a:cs typeface="+mn-lt"/>
              </a:rPr>
              <a:t>Create </a:t>
            </a:r>
            <a:r>
              <a:rPr lang="en-US" sz="1800" dirty="0">
                <a:latin typeface="TW Cen MT"/>
                <a:ea typeface="+mn-lt"/>
                <a:cs typeface="+mn-lt"/>
              </a:rPr>
              <a:t>: </a:t>
            </a:r>
            <a:r>
              <a:rPr lang="en-US" sz="1800" dirty="0">
                <a:ea typeface="+mn-lt"/>
                <a:cs typeface="+mn-lt"/>
              </a:rPr>
              <a:t>for reading IP address from database.</a:t>
            </a:r>
            <a:endParaRPr lang="en-US" sz="1800" dirty="0"/>
          </a:p>
          <a:p>
            <a:r>
              <a:rPr lang="en-US" sz="1800" dirty="0" err="1">
                <a:ea typeface="+mn-lt"/>
                <a:cs typeface="+mn-lt"/>
              </a:rPr>
              <a:t>convert_in_bin</a:t>
            </a:r>
            <a:r>
              <a:rPr lang="en-US" sz="1800" dirty="0">
                <a:ea typeface="+mn-lt"/>
                <a:cs typeface="+mn-lt"/>
              </a:rPr>
              <a:t> </a:t>
            </a:r>
            <a:r>
              <a:rPr lang="en-US" sz="1800" dirty="0">
                <a:latin typeface="TW Cen MT"/>
                <a:ea typeface="+mn-lt"/>
                <a:cs typeface="+mn-lt"/>
              </a:rPr>
              <a:t>: convert received IP to binary</a:t>
            </a:r>
            <a:endParaRPr lang="en-US" sz="1800" dirty="0"/>
          </a:p>
          <a:p>
            <a:endParaRPr lang="en-US" sz="1800" dirty="0">
              <a:latin typeface="TW Cen MT"/>
            </a:endParaRPr>
          </a:p>
          <a:p>
            <a:endParaRPr lang="en-US" sz="1800" dirty="0"/>
          </a:p>
          <a:p>
            <a:endParaRPr lang="en-US" sz="1800" dirty="0"/>
          </a:p>
          <a:p>
            <a:endParaRPr lang="en-US" sz="1800" dirty="0"/>
          </a:p>
          <a:p>
            <a:endParaRPr lang="en-US" sz="1800" dirty="0"/>
          </a:p>
        </p:txBody>
      </p:sp>
      <p:sp>
        <p:nvSpPr>
          <p:cNvPr id="54" name="Title 3">
            <a:extLst>
              <a:ext uri="{FF2B5EF4-FFF2-40B4-BE49-F238E27FC236}">
                <a16:creationId xmlns:a16="http://schemas.microsoft.com/office/drawing/2014/main" id="{F2583DD8-ED90-4747-AA57-434D18AEB675}"/>
              </a:ext>
            </a:extLst>
          </p:cNvPr>
          <p:cNvSpPr txBox="1">
            <a:spLocks/>
          </p:cNvSpPr>
          <p:nvPr/>
        </p:nvSpPr>
        <p:spPr>
          <a:xfrm>
            <a:off x="1309724" y="318029"/>
            <a:ext cx="9434440" cy="9822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a:ea typeface="+mj-lt"/>
                <a:cs typeface="+mj-lt"/>
              </a:rPr>
              <a:t>Binary tries</a:t>
            </a:r>
            <a:endParaRPr lang="en-US" sz="4000" dirty="0"/>
          </a:p>
        </p:txBody>
      </p:sp>
      <p:sp>
        <p:nvSpPr>
          <p:cNvPr id="5" name="Footer Placeholder 4">
            <a:extLst>
              <a:ext uri="{FF2B5EF4-FFF2-40B4-BE49-F238E27FC236}">
                <a16:creationId xmlns:a16="http://schemas.microsoft.com/office/drawing/2014/main" id="{8F4A6745-F5E9-4D5A-B8F2-75699A752405}"/>
              </a:ext>
            </a:extLst>
          </p:cNvPr>
          <p:cNvSpPr>
            <a:spLocks noGrp="1"/>
          </p:cNvSpPr>
          <p:nvPr>
            <p:ph type="ftr" sz="quarter" idx="11"/>
          </p:nvPr>
        </p:nvSpPr>
        <p:spPr/>
        <p:txBody>
          <a:bodyPr/>
          <a:lstStyle/>
          <a:p>
            <a:r>
              <a:rPr lang="en-US"/>
              <a:t>polimi switching and routing project</a:t>
            </a:r>
          </a:p>
        </p:txBody>
      </p:sp>
    </p:spTree>
    <p:extLst>
      <p:ext uri="{BB962C8B-B14F-4D97-AF65-F5344CB8AC3E}">
        <p14:creationId xmlns:p14="http://schemas.microsoft.com/office/powerpoint/2010/main" val="40698518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5"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itle 3">
            <a:extLst>
              <a:ext uri="{FF2B5EF4-FFF2-40B4-BE49-F238E27FC236}">
                <a16:creationId xmlns:a16="http://schemas.microsoft.com/office/drawing/2014/main" id="{3E2574F3-B206-4BA0-98D8-6EFE86C21D71}"/>
              </a:ext>
            </a:extLst>
          </p:cNvPr>
          <p:cNvSpPr>
            <a:spLocks noGrp="1"/>
          </p:cNvSpPr>
          <p:nvPr>
            <p:ph type="title"/>
          </p:nvPr>
        </p:nvSpPr>
        <p:spPr>
          <a:xfrm>
            <a:off x="1141411" y="748240"/>
            <a:ext cx="9906000" cy="1117073"/>
          </a:xfrm>
        </p:spPr>
        <p:txBody>
          <a:bodyPr>
            <a:normAutofit/>
          </a:bodyPr>
          <a:lstStyle/>
          <a:p>
            <a:pPr algn="ctr"/>
            <a:r>
              <a:rPr lang="en-US" sz="4000" dirty="0">
                <a:ea typeface="+mj-lt"/>
                <a:cs typeface="+mj-lt"/>
              </a:rPr>
              <a:t>Binary tries</a:t>
            </a:r>
            <a:endParaRPr lang="en-US" dirty="0"/>
          </a:p>
        </p:txBody>
      </p:sp>
      <p:sp>
        <p:nvSpPr>
          <p:cNvPr id="5" name="Content Placeholder 4">
            <a:extLst>
              <a:ext uri="{FF2B5EF4-FFF2-40B4-BE49-F238E27FC236}">
                <a16:creationId xmlns:a16="http://schemas.microsoft.com/office/drawing/2014/main" id="{CEF841CA-DE9E-486E-A36C-D7C675F8CA90}"/>
              </a:ext>
            </a:extLst>
          </p:cNvPr>
          <p:cNvSpPr>
            <a:spLocks noGrp="1"/>
          </p:cNvSpPr>
          <p:nvPr>
            <p:ph idx="1"/>
          </p:nvPr>
        </p:nvSpPr>
        <p:spPr>
          <a:xfrm>
            <a:off x="1206500" y="2249487"/>
            <a:ext cx="9840911" cy="3541714"/>
          </a:xfrm>
        </p:spPr>
        <p:txBody>
          <a:bodyPr anchor="t">
            <a:normAutofit fontScale="92500" lnSpcReduction="20000"/>
          </a:bodyPr>
          <a:lstStyle/>
          <a:p>
            <a:r>
              <a:rPr lang="en-US">
                <a:ea typeface="+mn-lt"/>
                <a:cs typeface="+mn-lt"/>
              </a:rPr>
              <a:t> Binary trie represented prefix of different lengths and lookup for the longest prefix that matches the destination IP. Each node has the value of the leaf node which is store in the next hub. A node can have  0, 1 or2 child that is indicated with the left and right side of that node. </a:t>
            </a:r>
          </a:p>
          <a:p>
            <a:r>
              <a:rPr lang="en-US">
                <a:ea typeface="+mn-lt"/>
                <a:cs typeface="+mn-lt"/>
              </a:rPr>
              <a:t>it makes its path to reach prefix under the branch of each node. When we have destination address it goes through the algorithm to find the longest matched path but if it can't find the longest it will return the last matching prefix.</a:t>
            </a:r>
          </a:p>
          <a:p>
            <a:r>
              <a:rPr lang="en-US">
                <a:ea typeface="+mn-lt"/>
                <a:cs typeface="+mn-lt"/>
              </a:rPr>
              <a:t>If a node containing a prefix mark (*) is seen, store it somewhere as the longest match.</a:t>
            </a:r>
            <a:endParaRPr lang="en-US"/>
          </a:p>
        </p:txBody>
      </p:sp>
      <p:grpSp>
        <p:nvGrpSpPr>
          <p:cNvPr id="43" name="Group 42">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4"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54" name="Picture 53" descr="A close up of a logo&#10;&#10;Description automatically generated">
            <a:extLst>
              <a:ext uri="{FF2B5EF4-FFF2-40B4-BE49-F238E27FC236}">
                <a16:creationId xmlns:a16="http://schemas.microsoft.com/office/drawing/2014/main" id="{2896D920-E847-4DD2-98C2-0FF70E8FF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2" name="Slide Number Placeholder 1">
            <a:extLst>
              <a:ext uri="{FF2B5EF4-FFF2-40B4-BE49-F238E27FC236}">
                <a16:creationId xmlns:a16="http://schemas.microsoft.com/office/drawing/2014/main" id="{FA1AC939-D975-4449-B740-39C3E6080CE8}"/>
              </a:ext>
            </a:extLst>
          </p:cNvPr>
          <p:cNvSpPr>
            <a:spLocks noGrp="1"/>
          </p:cNvSpPr>
          <p:nvPr>
            <p:ph type="sldNum" sz="quarter" idx="12"/>
          </p:nvPr>
        </p:nvSpPr>
        <p:spPr/>
        <p:txBody>
          <a:bodyPr/>
          <a:lstStyle/>
          <a:p>
            <a:fld id="{41FFC03C-BCFE-45E2-9D22-46EDA84001FB}" type="slidenum">
              <a:rPr lang="en-US" smtClean="0">
                <a:solidFill>
                  <a:schemeClr val="tx1"/>
                </a:solidFill>
              </a:rPr>
              <a:t>5</a:t>
            </a:fld>
            <a:endParaRPr lang="en-US" dirty="0">
              <a:solidFill>
                <a:schemeClr val="tx1"/>
              </a:solidFill>
            </a:endParaRPr>
          </a:p>
        </p:txBody>
      </p:sp>
      <p:sp>
        <p:nvSpPr>
          <p:cNvPr id="3" name="Footer Placeholder 2">
            <a:extLst>
              <a:ext uri="{FF2B5EF4-FFF2-40B4-BE49-F238E27FC236}">
                <a16:creationId xmlns:a16="http://schemas.microsoft.com/office/drawing/2014/main" id="{958CA657-885B-4D70-92FF-0696E1D2744C}"/>
              </a:ext>
            </a:extLst>
          </p:cNvPr>
          <p:cNvSpPr>
            <a:spLocks noGrp="1"/>
          </p:cNvSpPr>
          <p:nvPr>
            <p:ph type="ftr" sz="quarter" idx="11"/>
          </p:nvPr>
        </p:nvSpPr>
        <p:spPr/>
        <p:txBody>
          <a:bodyPr/>
          <a:lstStyle/>
          <a:p>
            <a:r>
              <a:rPr lang="en-US"/>
              <a:t>polimi switching and routing project</a:t>
            </a:r>
          </a:p>
        </p:txBody>
      </p:sp>
    </p:spTree>
    <p:extLst>
      <p:ext uri="{BB962C8B-B14F-4D97-AF65-F5344CB8AC3E}">
        <p14:creationId xmlns:p14="http://schemas.microsoft.com/office/powerpoint/2010/main" val="302107556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D8E37FF-6D11-4AE8-993C-35A534ADEA67}"/>
              </a:ext>
            </a:extLst>
          </p:cNvPr>
          <p:cNvSpPr>
            <a:spLocks noGrp="1"/>
          </p:cNvSpPr>
          <p:nvPr>
            <p:ph type="title"/>
          </p:nvPr>
        </p:nvSpPr>
        <p:spPr>
          <a:xfrm>
            <a:off x="1019015" y="1093787"/>
            <a:ext cx="3059969" cy="4697413"/>
          </a:xfrm>
        </p:spPr>
        <p:txBody>
          <a:bodyPr>
            <a:normAutofit/>
          </a:bodyPr>
          <a:lstStyle/>
          <a:p>
            <a:r>
              <a:rPr lang="en-US"/>
              <a:t>Multibit tries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F62E002-E587-4EAC-8FC9-DE8A529178CD}"/>
              </a:ext>
            </a:extLst>
          </p:cNvPr>
          <p:cNvGraphicFramePr>
            <a:graphicFrameLocks noGrp="1"/>
          </p:cNvGraphicFramePr>
          <p:nvPr>
            <p:ph idx="1"/>
            <p:extLst>
              <p:ext uri="{D42A27DB-BD31-4B8C-83A1-F6EECF244321}">
                <p14:modId xmlns:p14="http://schemas.microsoft.com/office/powerpoint/2010/main" val="1136285707"/>
              </p:ext>
            </p:extLst>
          </p:nvPr>
        </p:nvGraphicFramePr>
        <p:xfrm>
          <a:off x="5487988" y="1246188"/>
          <a:ext cx="6418262" cy="4697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Title 3">
            <a:extLst>
              <a:ext uri="{FF2B5EF4-FFF2-40B4-BE49-F238E27FC236}">
                <a16:creationId xmlns:a16="http://schemas.microsoft.com/office/drawing/2014/main" id="{19A78185-23A9-4611-B997-D2B565C8EDBE}"/>
              </a:ext>
            </a:extLst>
          </p:cNvPr>
          <p:cNvSpPr txBox="1">
            <a:spLocks/>
          </p:cNvSpPr>
          <p:nvPr/>
        </p:nvSpPr>
        <p:spPr>
          <a:xfrm>
            <a:off x="4855112" y="161395"/>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a:t>Function describe</a:t>
            </a:r>
          </a:p>
        </p:txBody>
      </p:sp>
      <p:pic>
        <p:nvPicPr>
          <p:cNvPr id="41" name="Picture 40" descr="A close up of a logo&#10;&#10;Description automatically generated">
            <a:extLst>
              <a:ext uri="{FF2B5EF4-FFF2-40B4-BE49-F238E27FC236}">
                <a16:creationId xmlns:a16="http://schemas.microsoft.com/office/drawing/2014/main" id="{486D08C4-DE6F-4F21-8022-CE542BE3DB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3" name="Slide Number Placeholder 2">
            <a:extLst>
              <a:ext uri="{FF2B5EF4-FFF2-40B4-BE49-F238E27FC236}">
                <a16:creationId xmlns:a16="http://schemas.microsoft.com/office/drawing/2014/main" id="{E5990D58-5899-4879-9F01-2DD118CC0E64}"/>
              </a:ext>
            </a:extLst>
          </p:cNvPr>
          <p:cNvSpPr>
            <a:spLocks noGrp="1"/>
          </p:cNvSpPr>
          <p:nvPr>
            <p:ph type="sldNum" sz="quarter" idx="12"/>
          </p:nvPr>
        </p:nvSpPr>
        <p:spPr/>
        <p:txBody>
          <a:bodyPr/>
          <a:lstStyle/>
          <a:p>
            <a:fld id="{41FFC03C-BCFE-45E2-9D22-46EDA84001FB}" type="slidenum">
              <a:rPr lang="en-US" smtClean="0"/>
              <a:t>6</a:t>
            </a:fld>
            <a:endParaRPr lang="en-US"/>
          </a:p>
        </p:txBody>
      </p:sp>
    </p:spTree>
    <p:extLst>
      <p:ext uri="{BB962C8B-B14F-4D97-AF65-F5344CB8AC3E}">
        <p14:creationId xmlns:p14="http://schemas.microsoft.com/office/powerpoint/2010/main" val="341795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C9738E9-1870-41DF-A720-69624C33C46A}"/>
              </a:ext>
            </a:extLst>
          </p:cNvPr>
          <p:cNvSpPr>
            <a:spLocks noGrp="1"/>
          </p:cNvSpPr>
          <p:nvPr>
            <p:ph type="title"/>
          </p:nvPr>
        </p:nvSpPr>
        <p:spPr>
          <a:xfrm>
            <a:off x="1141411" y="748240"/>
            <a:ext cx="9906000" cy="1117073"/>
          </a:xfrm>
        </p:spPr>
        <p:txBody>
          <a:bodyPr>
            <a:normAutofit/>
          </a:bodyPr>
          <a:lstStyle/>
          <a:p>
            <a:pPr algn="ctr"/>
            <a:r>
              <a:rPr lang="en-US" sz="4000"/>
              <a:t>Multibit tries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A232D4-E974-4BF6-A1A6-E4EA229A312E}"/>
                  </a:ext>
                </a:extLst>
              </p:cNvPr>
              <p:cNvSpPr>
                <a:spLocks noGrp="1"/>
              </p:cNvSpPr>
              <p:nvPr>
                <p:ph idx="1"/>
              </p:nvPr>
            </p:nvSpPr>
            <p:spPr>
              <a:xfrm>
                <a:off x="1206500" y="2249487"/>
                <a:ext cx="9840911" cy="3541714"/>
              </a:xfrm>
            </p:spPr>
            <p:txBody>
              <a:bodyPr anchor="t">
                <a:normAutofit fontScale="92500" lnSpcReduction="20000"/>
              </a:bodyPr>
              <a:lstStyle/>
              <a:p>
                <a:r>
                  <a:rPr lang="en-US"/>
                  <a:t>In the multibit trie structure, each node has a record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m:rPr>
                            <m:nor/>
                          </m:rPr>
                          <a:rPr lang="en-US" dirty="0"/>
                          <m:t>stride</m:t>
                        </m:r>
                      </m:sup>
                    </m:sSup>
                  </m:oMath>
                </a14:m>
                <a:r>
                  <a:rPr lang="en-US"/>
                  <a:t> entries and each has two fields: one for the stored prefix and one for a pointer that points to the next child node.</a:t>
                </a:r>
              </a:p>
              <a:p>
                <a:r>
                  <a:rPr lang="en-US"/>
                  <a:t> N-bit are inspected at each step. Each Node has potentially child nodes. The result is a faster lookup, as each step more then one bit is inspected. </a:t>
                </a:r>
              </a:p>
              <a:p>
                <a:r>
                  <a:rPr lang="en-US"/>
                  <a:t>Stride looks in several bits in time. the number of strides indicates the number of bits that we want to traverse and prefix shorter than of stride  expanded to the stride.</a:t>
                </a:r>
              </a:p>
              <a:p>
                <a:r>
                  <a:rPr lang="en-US"/>
                  <a:t>despite its advantage that lookup improved by n times when it is n bit, it has a disadvantage of using large memory space.</a:t>
                </a:r>
              </a:p>
              <a:p>
                <a:endParaRPr lang="en-US"/>
              </a:p>
            </p:txBody>
          </p:sp>
        </mc:Choice>
        <mc:Fallback xmlns="">
          <p:sp>
            <p:nvSpPr>
              <p:cNvPr id="3" name="Content Placeholder 2">
                <a:extLst>
                  <a:ext uri="{FF2B5EF4-FFF2-40B4-BE49-F238E27FC236}">
                    <a16:creationId xmlns:a16="http://schemas.microsoft.com/office/drawing/2014/main" id="{61A232D4-E974-4BF6-A1A6-E4EA229A312E}"/>
                  </a:ext>
                </a:extLst>
              </p:cNvPr>
              <p:cNvSpPr>
                <a:spLocks noGrp="1" noRot="1" noChangeAspect="1" noMove="1" noResize="1" noEditPoints="1" noAdjustHandles="1" noChangeArrowheads="1" noChangeShapeType="1" noTextEdit="1"/>
              </p:cNvSpPr>
              <p:nvPr>
                <p:ph idx="1"/>
              </p:nvPr>
            </p:nvSpPr>
            <p:spPr>
              <a:xfrm>
                <a:off x="1206500" y="2249487"/>
                <a:ext cx="9840911" cy="3541714"/>
              </a:xfrm>
              <a:blipFill>
                <a:blip r:embed="rId3"/>
                <a:stretch>
                  <a:fillRect l="-1115" t="-1377" r="-620" b="-13253"/>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52" name="Picture 51" descr="A close up of a logo&#10;&#10;Description automatically generated">
            <a:extLst>
              <a:ext uri="{FF2B5EF4-FFF2-40B4-BE49-F238E27FC236}">
                <a16:creationId xmlns:a16="http://schemas.microsoft.com/office/drawing/2014/main" id="{C97075F5-D505-408F-8233-2B4A5F342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4" name="Slide Number Placeholder 3">
            <a:extLst>
              <a:ext uri="{FF2B5EF4-FFF2-40B4-BE49-F238E27FC236}">
                <a16:creationId xmlns:a16="http://schemas.microsoft.com/office/drawing/2014/main" id="{7D625810-AB9E-41C9-9C3F-D0EE806EAD2A}"/>
              </a:ext>
            </a:extLst>
          </p:cNvPr>
          <p:cNvSpPr>
            <a:spLocks noGrp="1"/>
          </p:cNvSpPr>
          <p:nvPr>
            <p:ph type="sldNum" sz="quarter" idx="12"/>
          </p:nvPr>
        </p:nvSpPr>
        <p:spPr/>
        <p:txBody>
          <a:bodyPr/>
          <a:lstStyle/>
          <a:p>
            <a:fld id="{41FFC03C-BCFE-45E2-9D22-46EDA84001FB}" type="slidenum">
              <a:rPr lang="en-US" smtClean="0">
                <a:solidFill>
                  <a:schemeClr val="tx1"/>
                </a:solidFill>
              </a:rPr>
              <a:t>7</a:t>
            </a:fld>
            <a:endParaRPr lang="en-US" dirty="0">
              <a:solidFill>
                <a:schemeClr val="tx1"/>
              </a:solidFill>
            </a:endParaRPr>
          </a:p>
        </p:txBody>
      </p:sp>
      <p:sp>
        <p:nvSpPr>
          <p:cNvPr id="5" name="Footer Placeholder 4">
            <a:extLst>
              <a:ext uri="{FF2B5EF4-FFF2-40B4-BE49-F238E27FC236}">
                <a16:creationId xmlns:a16="http://schemas.microsoft.com/office/drawing/2014/main" id="{6B6C59AE-3B85-406F-8ECD-26C7955BF65F}"/>
              </a:ext>
            </a:extLst>
          </p:cNvPr>
          <p:cNvSpPr>
            <a:spLocks noGrp="1"/>
          </p:cNvSpPr>
          <p:nvPr>
            <p:ph type="ftr" sz="quarter" idx="11"/>
          </p:nvPr>
        </p:nvSpPr>
        <p:spPr/>
        <p:txBody>
          <a:bodyPr/>
          <a:lstStyle/>
          <a:p>
            <a:r>
              <a:rPr lang="en-US"/>
              <a:t>polimi switching and routing project</a:t>
            </a:r>
          </a:p>
        </p:txBody>
      </p:sp>
    </p:spTree>
    <p:extLst>
      <p:ext uri="{BB962C8B-B14F-4D97-AF65-F5344CB8AC3E}">
        <p14:creationId xmlns:p14="http://schemas.microsoft.com/office/powerpoint/2010/main" val="102611496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1" name="Picture 40" descr="A close up of a logo&#10;&#10;Description automatically generated">
            <a:extLst>
              <a:ext uri="{FF2B5EF4-FFF2-40B4-BE49-F238E27FC236}">
                <a16:creationId xmlns:a16="http://schemas.microsoft.com/office/drawing/2014/main" id="{2FFE6443-772A-44DE-A9A0-138998F1B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3" name="Slide Number Placeholder 2">
            <a:extLst>
              <a:ext uri="{FF2B5EF4-FFF2-40B4-BE49-F238E27FC236}">
                <a16:creationId xmlns:a16="http://schemas.microsoft.com/office/drawing/2014/main" id="{D3B7A84C-4865-4469-B3E1-EC841F48C1B0}"/>
              </a:ext>
            </a:extLst>
          </p:cNvPr>
          <p:cNvSpPr>
            <a:spLocks noGrp="1"/>
          </p:cNvSpPr>
          <p:nvPr>
            <p:ph type="sldNum" sz="quarter" idx="12"/>
          </p:nvPr>
        </p:nvSpPr>
        <p:spPr/>
        <p:txBody>
          <a:bodyPr/>
          <a:lstStyle/>
          <a:p>
            <a:fld id="{41FFC03C-BCFE-45E2-9D22-46EDA84001FB}" type="slidenum">
              <a:rPr lang="en-US" smtClean="0"/>
              <a:t>8</a:t>
            </a:fld>
            <a:endParaRPr lang="en-US"/>
          </a:p>
        </p:txBody>
      </p:sp>
      <p:sp>
        <p:nvSpPr>
          <p:cNvPr id="42" name="Title 1">
            <a:extLst>
              <a:ext uri="{FF2B5EF4-FFF2-40B4-BE49-F238E27FC236}">
                <a16:creationId xmlns:a16="http://schemas.microsoft.com/office/drawing/2014/main" id="{3C068940-CCF7-4CF6-917B-60AFC53A9BE1}"/>
              </a:ext>
            </a:extLst>
          </p:cNvPr>
          <p:cNvSpPr txBox="1">
            <a:spLocks/>
          </p:cNvSpPr>
          <p:nvPr/>
        </p:nvSpPr>
        <p:spPr>
          <a:xfrm>
            <a:off x="-579497" y="2957662"/>
            <a:ext cx="5329960" cy="111707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a:t>Binary </a:t>
            </a:r>
            <a:r>
              <a:rPr lang="en-US" sz="4000" dirty="0" err="1"/>
              <a:t>trie</a:t>
            </a:r>
            <a:endParaRPr lang="en-US" sz="4000" dirty="0"/>
          </a:p>
          <a:p>
            <a:pPr algn="ctr"/>
            <a:r>
              <a:rPr lang="en-US" sz="4000" dirty="0"/>
              <a:t>complexity</a:t>
            </a:r>
          </a:p>
        </p:txBody>
      </p:sp>
      <mc:AlternateContent xmlns:mc="http://schemas.openxmlformats.org/markup-compatibility/2006">
        <mc:Choice xmlns:a14="http://schemas.microsoft.com/office/drawing/2010/main" Requires="a14">
          <p:sp>
            <p:nvSpPr>
              <p:cNvPr id="43" name="Content Placeholder 2">
                <a:extLst>
                  <a:ext uri="{FF2B5EF4-FFF2-40B4-BE49-F238E27FC236}">
                    <a16:creationId xmlns:a16="http://schemas.microsoft.com/office/drawing/2014/main" id="{31656F22-6368-45CC-B01D-77224390CFF4}"/>
                  </a:ext>
                </a:extLst>
              </p:cNvPr>
              <p:cNvSpPr>
                <a:spLocks noGrp="1"/>
              </p:cNvSpPr>
              <p:nvPr>
                <p:ph idx="1"/>
              </p:nvPr>
            </p:nvSpPr>
            <p:spPr>
              <a:xfrm>
                <a:off x="4750463" y="1942305"/>
                <a:ext cx="7657277" cy="3695701"/>
              </a:xfrm>
            </p:spPr>
            <p:txBody>
              <a:bodyPr anchor="t">
                <a:normAutofit lnSpcReduction="10000"/>
              </a:bodyPr>
              <a:lstStyle/>
              <a:p>
                <a:pPr marL="0" indent="0">
                  <a:buNone/>
                </a:pPr>
                <a:r>
                  <a:rPr lang="en-US" b="1" dirty="0"/>
                  <a:t>Performance</a:t>
                </a:r>
                <a:endParaRPr lang="en-US" b="1" i="0" dirty="0">
                  <a:latin typeface="Tw Cen MT (Headings)"/>
                </a:endParaRPr>
              </a:p>
              <a:p>
                <a:pPr marL="0" indent="0" algn="l">
                  <a:buNone/>
                </a:pPr>
                <a14:m>
                  <m:oMathPara xmlns:m="http://schemas.openxmlformats.org/officeDocument/2006/math">
                    <m:oMathParaPr>
                      <m:jc m:val="left"/>
                    </m:oMathParaPr>
                    <m:oMath xmlns:m="http://schemas.openxmlformats.org/officeDocument/2006/math">
                      <m:r>
                        <a:rPr lang="en-US" b="1" i="0" smtClean="0">
                          <a:latin typeface="Cambria Math" panose="02040503050406030204" pitchFamily="18" charset="0"/>
                        </a:rPr>
                        <m:t>−</m:t>
                      </m:r>
                      <m:r>
                        <a:rPr lang="en-US" b="0" i="0" smtClean="0">
                          <a:latin typeface="Cambria Math" panose="02040503050406030204" pitchFamily="18" charset="0"/>
                        </a:rPr>
                        <m:t> </m:t>
                      </m:r>
                      <m:r>
                        <m:rPr>
                          <m:sty m:val="p"/>
                        </m:rPr>
                        <a:rPr lang="en-US" i="0" smtClean="0">
                          <a:latin typeface="Tw Cen MT (Headings)"/>
                        </a:rPr>
                        <m:t>Lookup</m:t>
                      </m:r>
                      <m:r>
                        <a:rPr lang="en-US" i="0" smtClean="0">
                          <a:latin typeface="Tw Cen MT (Headings)"/>
                        </a:rPr>
                        <m:t> </m:t>
                      </m:r>
                      <m:r>
                        <m:rPr>
                          <m:sty m:val="p"/>
                        </m:rPr>
                        <a:rPr lang="en-US" i="0" smtClean="0">
                          <a:latin typeface="Tw Cen MT (Headings)"/>
                        </a:rPr>
                        <m:t>complexity</m:t>
                      </m:r>
                      <m:r>
                        <a:rPr lang="en-US" i="0" smtClean="0">
                          <a:latin typeface="Tw Cen MT (Headings)"/>
                        </a:rPr>
                        <m:t>: </m:t>
                      </m:r>
                      <m:r>
                        <m:rPr>
                          <m:sty m:val="p"/>
                        </m:rPr>
                        <a:rPr lang="en-US" i="0" smtClean="0">
                          <a:latin typeface="Tw Cen MT (Headings)"/>
                        </a:rPr>
                        <m:t>O</m:t>
                      </m:r>
                      <m:d>
                        <m:dPr>
                          <m:ctrlPr>
                            <a:rPr lang="en-US">
                              <a:latin typeface="Tw Cen MT (Headings)"/>
                            </a:rPr>
                          </m:ctrlPr>
                        </m:dPr>
                        <m:e>
                          <m:r>
                            <m:rPr>
                              <m:sty m:val="p"/>
                            </m:rPr>
                            <a:rPr lang="en-US" i="0">
                              <a:latin typeface="Tw Cen MT (Headings)"/>
                            </a:rPr>
                            <m:t>W</m:t>
                          </m:r>
                        </m:e>
                      </m:d>
                    </m:oMath>
                  </m:oMathPara>
                </a14:m>
                <a:endParaRPr lang="en-US" dirty="0">
                  <a:latin typeface="Tw Cen MT (Headings)"/>
                </a:endParaRPr>
              </a:p>
              <a:p>
                <a:pPr marL="0" indent="0" algn="l">
                  <a:buNone/>
                </a:pPr>
                <a14:m>
                  <m:oMathPara xmlns:m="http://schemas.openxmlformats.org/officeDocument/2006/math">
                    <m:oMathParaPr>
                      <m:jc m:val="left"/>
                    </m:oMathParaPr>
                    <m:oMath xmlns:m="http://schemas.openxmlformats.org/officeDocument/2006/math">
                      <m:r>
                        <a:rPr lang="en-US" b="1" i="0" smtClean="0">
                          <a:latin typeface="Cambria Math" panose="02040503050406030204" pitchFamily="18" charset="0"/>
                        </a:rPr>
                        <m:t>−</m:t>
                      </m:r>
                      <m:r>
                        <a:rPr lang="en-US" b="0" i="0" smtClean="0">
                          <a:latin typeface="Cambria Math" panose="02040503050406030204" pitchFamily="18" charset="0"/>
                        </a:rPr>
                        <m:t> </m:t>
                      </m:r>
                      <m:r>
                        <m:rPr>
                          <m:sty m:val="p"/>
                        </m:rPr>
                        <a:rPr lang="en-US" i="0">
                          <a:latin typeface="Tw Cen MT (Headings)"/>
                        </a:rPr>
                        <m:t>Update</m:t>
                      </m:r>
                      <m:r>
                        <a:rPr lang="en-US" i="0">
                          <a:latin typeface="Tw Cen MT (Headings)"/>
                        </a:rPr>
                        <m:t> </m:t>
                      </m:r>
                      <m:r>
                        <m:rPr>
                          <m:sty m:val="p"/>
                        </m:rPr>
                        <a:rPr lang="en-US" i="0">
                          <a:latin typeface="Tw Cen MT (Headings)"/>
                        </a:rPr>
                        <m:t>complexity</m:t>
                      </m:r>
                      <m:r>
                        <a:rPr lang="en-US" i="0">
                          <a:latin typeface="Tw Cen MT (Headings)"/>
                        </a:rPr>
                        <m:t>: </m:t>
                      </m:r>
                      <m:r>
                        <m:rPr>
                          <m:sty m:val="p"/>
                        </m:rPr>
                        <a:rPr lang="en-US" i="0">
                          <a:latin typeface="Tw Cen MT (Headings)"/>
                        </a:rPr>
                        <m:t>O</m:t>
                      </m:r>
                      <m:d>
                        <m:dPr>
                          <m:ctrlPr>
                            <a:rPr lang="en-US">
                              <a:latin typeface="Tw Cen MT (Headings)"/>
                            </a:rPr>
                          </m:ctrlPr>
                        </m:dPr>
                        <m:e>
                          <m:r>
                            <m:rPr>
                              <m:sty m:val="p"/>
                            </m:rPr>
                            <a:rPr lang="en-US" i="0">
                              <a:latin typeface="Tw Cen MT (Headings)"/>
                            </a:rPr>
                            <m:t>W</m:t>
                          </m:r>
                        </m:e>
                      </m:d>
                    </m:oMath>
                  </m:oMathPara>
                </a14:m>
                <a:endParaRPr lang="en-US" dirty="0">
                  <a:latin typeface="Tw Cen MT (Headings)"/>
                </a:endParaRPr>
              </a:p>
              <a:p>
                <a:pPr marL="0" indent="0" algn="l">
                  <a:buNone/>
                </a:pPr>
                <a:endParaRPr lang="en-US" dirty="0">
                  <a:latin typeface="Tw Cen MT (Headings)"/>
                </a:endParaRPr>
              </a:p>
              <a:p>
                <a:pPr marL="0" indent="0" algn="l">
                  <a:buNone/>
                </a:pPr>
                <a14:m>
                  <m:oMathPara xmlns:m="http://schemas.openxmlformats.org/officeDocument/2006/math">
                    <m:oMathParaPr>
                      <m:jc m:val="left"/>
                    </m:oMathParaPr>
                    <m:oMath xmlns:m="http://schemas.openxmlformats.org/officeDocument/2006/math">
                      <m:r>
                        <a:rPr lang="en-US" b="1" i="0">
                          <a:latin typeface="Tw Cen MT (Headings)"/>
                        </a:rPr>
                        <m:t>𝐰𝐡𝐞𝐫𝐞</m:t>
                      </m:r>
                    </m:oMath>
                  </m:oMathPara>
                </a14:m>
                <a:endParaRPr lang="en-US" b="1" dirty="0">
                  <a:latin typeface="Tw Cen MT (Headings)"/>
                </a:endParaRPr>
              </a:p>
              <a:p>
                <a:pPr marL="0" indent="0" algn="l">
                  <a:buNone/>
                </a:pPr>
                <a14:m>
                  <m:oMathPara xmlns:m="http://schemas.openxmlformats.org/officeDocument/2006/math">
                    <m:oMathParaPr>
                      <m:jc m:val="left"/>
                    </m:oMathParaPr>
                    <m:oMath xmlns:m="http://schemas.openxmlformats.org/officeDocument/2006/math">
                      <m:r>
                        <a:rPr lang="en-US" b="1" i="0">
                          <a:latin typeface="Tw Cen MT (Headings)"/>
                        </a:rPr>
                        <m:t>𝐍</m:t>
                      </m:r>
                      <m:r>
                        <a:rPr lang="en-US" b="1" i="0">
                          <a:latin typeface="Tw Cen MT (Headings)"/>
                        </a:rPr>
                        <m:t>: </m:t>
                      </m:r>
                      <m:r>
                        <m:rPr>
                          <m:sty m:val="p"/>
                        </m:rPr>
                        <a:rPr lang="en-US" i="0">
                          <a:latin typeface="Tw Cen MT (Headings)"/>
                        </a:rPr>
                        <m:t>number</m:t>
                      </m:r>
                      <m:r>
                        <a:rPr lang="en-US" i="0">
                          <a:latin typeface="Tw Cen MT (Headings)"/>
                        </a:rPr>
                        <m:t> </m:t>
                      </m:r>
                      <m:r>
                        <m:rPr>
                          <m:sty m:val="p"/>
                        </m:rPr>
                        <a:rPr lang="en-US" i="0">
                          <a:latin typeface="Tw Cen MT (Headings)"/>
                        </a:rPr>
                        <m:t>of</m:t>
                      </m:r>
                      <m:r>
                        <a:rPr lang="en-US" i="0">
                          <a:latin typeface="Tw Cen MT (Headings)"/>
                        </a:rPr>
                        <m:t> </m:t>
                      </m:r>
                      <m:r>
                        <m:rPr>
                          <m:sty m:val="p"/>
                        </m:rPr>
                        <a:rPr lang="en-US" i="0">
                          <a:latin typeface="Tw Cen MT (Headings)"/>
                        </a:rPr>
                        <m:t>prefixes</m:t>
                      </m:r>
                    </m:oMath>
                  </m:oMathPara>
                </a14:m>
                <a:endParaRPr lang="en-US" dirty="0">
                  <a:latin typeface="Tw Cen MT (Headings)"/>
                </a:endParaRPr>
              </a:p>
              <a:p>
                <a:pPr marL="0" indent="0" algn="l">
                  <a:buNone/>
                </a:pPr>
                <a14:m>
                  <m:oMathPara xmlns:m="http://schemas.openxmlformats.org/officeDocument/2006/math">
                    <m:oMathParaPr>
                      <m:jc m:val="left"/>
                    </m:oMathParaPr>
                    <m:oMath xmlns:m="http://schemas.openxmlformats.org/officeDocument/2006/math">
                      <m:r>
                        <a:rPr lang="en-US" b="1" i="0">
                          <a:latin typeface="Tw Cen MT (Headings)"/>
                        </a:rPr>
                        <m:t>𝐖</m:t>
                      </m:r>
                      <m:r>
                        <a:rPr lang="en-US" b="1" i="0">
                          <a:latin typeface="Tw Cen MT (Headings)"/>
                        </a:rPr>
                        <m:t>: </m:t>
                      </m:r>
                      <m:r>
                        <m:rPr>
                          <m:sty m:val="p"/>
                        </m:rPr>
                        <a:rPr lang="en-US" i="0">
                          <a:latin typeface="Tw Cen MT (Headings)"/>
                        </a:rPr>
                        <m:t>maximum</m:t>
                      </m:r>
                      <m:r>
                        <a:rPr lang="en-US" i="0">
                          <a:latin typeface="Tw Cen MT (Headings)"/>
                        </a:rPr>
                        <m:t> </m:t>
                      </m:r>
                      <m:r>
                        <m:rPr>
                          <m:sty m:val="p"/>
                        </m:rPr>
                        <a:rPr lang="en-US" i="0">
                          <a:latin typeface="Tw Cen MT (Headings)"/>
                        </a:rPr>
                        <m:t>length</m:t>
                      </m:r>
                      <m:r>
                        <a:rPr lang="en-US" i="0">
                          <a:latin typeface="Tw Cen MT (Headings)"/>
                        </a:rPr>
                        <m:t> (</m:t>
                      </m:r>
                      <m:r>
                        <m:rPr>
                          <m:sty m:val="p"/>
                        </m:rPr>
                        <a:rPr lang="en-US" i="0">
                          <a:latin typeface="Tw Cen MT (Headings)"/>
                        </a:rPr>
                        <m:t>in</m:t>
                      </m:r>
                      <m:r>
                        <a:rPr lang="en-US" i="0">
                          <a:latin typeface="Tw Cen MT (Headings)"/>
                        </a:rPr>
                        <m:t> </m:t>
                      </m:r>
                      <m:r>
                        <m:rPr>
                          <m:sty m:val="p"/>
                        </m:rPr>
                        <a:rPr lang="en-US" i="0">
                          <a:latin typeface="Tw Cen MT (Headings)"/>
                        </a:rPr>
                        <m:t>bit</m:t>
                      </m:r>
                      <m:r>
                        <a:rPr lang="en-US" i="0">
                          <a:latin typeface="Tw Cen MT (Headings)"/>
                        </a:rPr>
                        <m:t>) </m:t>
                      </m:r>
                      <m:r>
                        <m:rPr>
                          <m:sty m:val="p"/>
                        </m:rPr>
                        <a:rPr lang="en-US" i="0">
                          <a:latin typeface="Tw Cen MT (Headings)"/>
                        </a:rPr>
                        <m:t>of</m:t>
                      </m:r>
                      <m:r>
                        <a:rPr lang="en-US" i="0">
                          <a:latin typeface="Tw Cen MT (Headings)"/>
                        </a:rPr>
                        <m:t> </m:t>
                      </m:r>
                      <m:r>
                        <m:rPr>
                          <m:sty m:val="p"/>
                        </m:rPr>
                        <a:rPr lang="en-US" i="0">
                          <a:latin typeface="Tw Cen MT (Headings)"/>
                        </a:rPr>
                        <m:t>the</m:t>
                      </m:r>
                      <m:r>
                        <a:rPr lang="en-US" i="0">
                          <a:latin typeface="Tw Cen MT (Headings)"/>
                        </a:rPr>
                        <m:t> </m:t>
                      </m:r>
                      <m:r>
                        <m:rPr>
                          <m:sty m:val="p"/>
                        </m:rPr>
                        <a:rPr lang="en-US" i="0">
                          <a:latin typeface="Tw Cen MT (Headings)"/>
                        </a:rPr>
                        <m:t>prefix</m:t>
                      </m:r>
                    </m:oMath>
                  </m:oMathPara>
                  <m:oMathPara xmlns:m="http://schemas.openxmlformats.org/officeDocument/2006/math">
                    <m:oMathParaPr>
                      <m:jc m:val="left"/>
                    </m:oMathParaPr>
                    <m:oMath xmlns:m="http://schemas.openxmlformats.org/officeDocument/2006/math">
                      <m:r>
                        <m:rPr>
                          <m:sty m:val="p"/>
                        </m:rPr>
                        <a:rPr lang="en-US" i="0">
                          <a:latin typeface="Tw Cen MT (Headings)"/>
                        </a:rPr>
                        <m:t>A</m:t>
                      </m:r>
                      <m:r>
                        <a:rPr lang="en-US" i="0">
                          <a:latin typeface="Tw Cen MT (Headings)"/>
                        </a:rPr>
                        <m:t> </m:t>
                      </m:r>
                      <m:r>
                        <m:rPr>
                          <m:sty m:val="p"/>
                        </m:rPr>
                        <a:rPr lang="en-US" i="0">
                          <a:latin typeface="Tw Cen MT (Headings)"/>
                        </a:rPr>
                        <m:t>lookup</m:t>
                      </m:r>
                      <m:r>
                        <a:rPr lang="en-US" i="0">
                          <a:latin typeface="Tw Cen MT (Headings)"/>
                        </a:rPr>
                        <m:t> </m:t>
                      </m:r>
                      <m:r>
                        <m:rPr>
                          <m:sty m:val="p"/>
                        </m:rPr>
                        <a:rPr lang="en-US" i="0">
                          <a:latin typeface="Tw Cen MT (Headings)"/>
                        </a:rPr>
                        <m:t>by</m:t>
                      </m:r>
                      <m:r>
                        <a:rPr lang="en-US" i="0">
                          <a:latin typeface="Tw Cen MT (Headings)"/>
                        </a:rPr>
                        <m:t> </m:t>
                      </m:r>
                      <m:r>
                        <m:rPr>
                          <m:sty m:val="p"/>
                        </m:rPr>
                        <a:rPr lang="en-US" i="0">
                          <a:latin typeface="Tw Cen MT (Headings)"/>
                        </a:rPr>
                        <m:t>linear</m:t>
                      </m:r>
                      <m:r>
                        <a:rPr lang="en-US" i="0">
                          <a:latin typeface="Tw Cen MT (Headings)"/>
                        </a:rPr>
                        <m:t> </m:t>
                      </m:r>
                      <m:r>
                        <m:rPr>
                          <m:sty m:val="p"/>
                        </m:rPr>
                        <a:rPr lang="en-US" i="0">
                          <a:latin typeface="Tw Cen MT (Headings)"/>
                        </a:rPr>
                        <m:t>search</m:t>
                      </m:r>
                      <m:r>
                        <a:rPr lang="en-US" i="0">
                          <a:latin typeface="Tw Cen MT (Headings)"/>
                        </a:rPr>
                        <m:t> </m:t>
                      </m:r>
                      <m:r>
                        <m:rPr>
                          <m:sty m:val="p"/>
                        </m:rPr>
                        <a:rPr lang="en-US" i="0">
                          <a:latin typeface="Tw Cen MT (Headings)"/>
                        </a:rPr>
                        <m:t>would</m:t>
                      </m:r>
                      <m:r>
                        <a:rPr lang="en-US" i="0">
                          <a:latin typeface="Tw Cen MT (Headings)"/>
                        </a:rPr>
                        <m:t> </m:t>
                      </m:r>
                      <m:r>
                        <m:rPr>
                          <m:sty m:val="p"/>
                        </m:rPr>
                        <a:rPr lang="en-US" i="0">
                          <a:latin typeface="Tw Cen MT (Headings)"/>
                        </a:rPr>
                        <m:t>have</m:t>
                      </m:r>
                      <m:r>
                        <a:rPr lang="en-US" i="0">
                          <a:latin typeface="Tw Cen MT (Headings)"/>
                        </a:rPr>
                        <m:t> </m:t>
                      </m:r>
                      <m:r>
                        <m:rPr>
                          <m:sty m:val="p"/>
                        </m:rPr>
                        <a:rPr lang="en-US" i="0">
                          <a:latin typeface="Tw Cen MT (Headings)"/>
                        </a:rPr>
                        <m:t>complexity</m:t>
                      </m:r>
                      <m:r>
                        <a:rPr lang="en-US" i="0">
                          <a:latin typeface="Tw Cen MT (Headings)"/>
                        </a:rPr>
                        <m:t>: </m:t>
                      </m:r>
                      <m:r>
                        <m:rPr>
                          <m:sty m:val="p"/>
                        </m:rPr>
                        <a:rPr lang="en-US" i="0">
                          <a:latin typeface="Tw Cen MT (Headings)"/>
                        </a:rPr>
                        <m:t>O</m:t>
                      </m:r>
                      <m:r>
                        <a:rPr lang="en-US" i="0">
                          <a:latin typeface="Tw Cen MT (Headings)"/>
                        </a:rPr>
                        <m:t>(</m:t>
                      </m:r>
                      <m:r>
                        <m:rPr>
                          <m:sty m:val="p"/>
                        </m:rPr>
                        <a:rPr lang="en-US" i="0">
                          <a:latin typeface="Tw Cen MT (Headings)"/>
                        </a:rPr>
                        <m:t>N</m:t>
                      </m:r>
                      <m:r>
                        <a:rPr lang="en-US" b="0" i="0" smtClean="0">
                          <a:latin typeface="Tw Cen MT (Headings)"/>
                        </a:rPr>
                        <m:t>)</m:t>
                      </m:r>
                    </m:oMath>
                  </m:oMathPara>
                </a14:m>
              </a:p>
              <a:p>
                <a:pPr marL="0" indent="0" algn="l">
                  <a:buNone/>
                </a:pPr>
                <a:endParaRPr lang="en-US" dirty="0">
                  <a:latin typeface="Tw Cen MT (Headings)"/>
                </a:endParaRPr>
              </a:p>
            </p:txBody>
          </p:sp>
        </mc:Choice>
        <mc:Fallback>
          <p:sp>
            <p:nvSpPr>
              <p:cNvPr id="43" name="Content Placeholder 2">
                <a:extLst>
                  <a:ext uri="{FF2B5EF4-FFF2-40B4-BE49-F238E27FC236}">
                    <a16:creationId xmlns:a16="http://schemas.microsoft.com/office/drawing/2014/main" id="{31656F22-6368-45CC-B01D-77224390CFF4}"/>
                  </a:ext>
                </a:extLst>
              </p:cNvPr>
              <p:cNvSpPr>
                <a:spLocks noGrp="1" noRot="1" noChangeAspect="1" noMove="1" noResize="1" noEditPoints="1" noAdjustHandles="1" noChangeArrowheads="1" noChangeShapeType="1" noTextEdit="1"/>
              </p:cNvSpPr>
              <p:nvPr>
                <p:ph idx="1"/>
              </p:nvPr>
            </p:nvSpPr>
            <p:spPr>
              <a:xfrm>
                <a:off x="4750463" y="1942305"/>
                <a:ext cx="7657277" cy="3695701"/>
              </a:xfrm>
              <a:blipFill>
                <a:blip r:embed="rId3"/>
                <a:stretch>
                  <a:fillRect l="-1194" t="-825"/>
                </a:stretch>
              </a:blipFill>
            </p:spPr>
            <p:txBody>
              <a:bodyPr/>
              <a:lstStyle/>
              <a:p>
                <a:r>
                  <a:rPr lang="en-US">
                    <a:noFill/>
                  </a:rPr>
                  <a:t> </a:t>
                </a:r>
              </a:p>
            </p:txBody>
          </p:sp>
        </mc:Fallback>
      </mc:AlternateContent>
    </p:spTree>
    <p:extLst>
      <p:ext uri="{BB962C8B-B14F-4D97-AF65-F5344CB8AC3E}">
        <p14:creationId xmlns:p14="http://schemas.microsoft.com/office/powerpoint/2010/main" val="17418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52" name="Picture 51" descr="A close up of a logo&#10;&#10;Description automatically generated">
            <a:extLst>
              <a:ext uri="{FF2B5EF4-FFF2-40B4-BE49-F238E27FC236}">
                <a16:creationId xmlns:a16="http://schemas.microsoft.com/office/drawing/2014/main" id="{C605C1B9-337E-4CCA-A06C-81C569A61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489" y="134938"/>
            <a:ext cx="1714500" cy="1714500"/>
          </a:xfrm>
          <a:prstGeom prst="rect">
            <a:avLst/>
          </a:prstGeom>
        </p:spPr>
      </p:pic>
      <p:sp>
        <p:nvSpPr>
          <p:cNvPr id="4" name="Slide Number Placeholder 3">
            <a:extLst>
              <a:ext uri="{FF2B5EF4-FFF2-40B4-BE49-F238E27FC236}">
                <a16:creationId xmlns:a16="http://schemas.microsoft.com/office/drawing/2014/main" id="{1844C3B2-7EA1-4C65-92BE-DDC67DC843B4}"/>
              </a:ext>
            </a:extLst>
          </p:cNvPr>
          <p:cNvSpPr>
            <a:spLocks noGrp="1"/>
          </p:cNvSpPr>
          <p:nvPr>
            <p:ph type="sldNum" sz="quarter" idx="12"/>
          </p:nvPr>
        </p:nvSpPr>
        <p:spPr/>
        <p:txBody>
          <a:bodyPr/>
          <a:lstStyle/>
          <a:p>
            <a:fld id="{41FFC03C-BCFE-45E2-9D22-46EDA84001FB}" type="slidenum">
              <a:rPr lang="en-US" smtClean="0">
                <a:solidFill>
                  <a:schemeClr val="tx1"/>
                </a:solidFill>
              </a:rPr>
              <a:t>9</a:t>
            </a:fld>
            <a:endParaRPr lang="en-US" dirty="0">
              <a:solidFill>
                <a:schemeClr val="tx1"/>
              </a:solidFill>
            </a:endParaRPr>
          </a:p>
        </p:txBody>
      </p:sp>
      <p:sp>
        <p:nvSpPr>
          <p:cNvPr id="5" name="Footer Placeholder 4">
            <a:extLst>
              <a:ext uri="{FF2B5EF4-FFF2-40B4-BE49-F238E27FC236}">
                <a16:creationId xmlns:a16="http://schemas.microsoft.com/office/drawing/2014/main" id="{0EC45905-64A3-4579-B68D-BEA8A68D3CB3}"/>
              </a:ext>
            </a:extLst>
          </p:cNvPr>
          <p:cNvSpPr>
            <a:spLocks noGrp="1"/>
          </p:cNvSpPr>
          <p:nvPr>
            <p:ph type="ftr" sz="quarter" idx="11"/>
          </p:nvPr>
        </p:nvSpPr>
        <p:spPr/>
        <p:txBody>
          <a:bodyPr/>
          <a:lstStyle/>
          <a:p>
            <a:r>
              <a:rPr lang="en-US"/>
              <a:t>polimi switching and routing project</a:t>
            </a:r>
          </a:p>
        </p:txBody>
      </p:sp>
      <p:sp>
        <p:nvSpPr>
          <p:cNvPr id="11" name="Content Placeholder 10">
            <a:extLst>
              <a:ext uri="{FF2B5EF4-FFF2-40B4-BE49-F238E27FC236}">
                <a16:creationId xmlns:a16="http://schemas.microsoft.com/office/drawing/2014/main" id="{7AD0DE5E-EC44-4488-8A7C-E4EE9505712A}"/>
              </a:ext>
            </a:extLst>
          </p:cNvPr>
          <p:cNvSpPr>
            <a:spLocks noGrp="1"/>
          </p:cNvSpPr>
          <p:nvPr>
            <p:ph idx="1"/>
          </p:nvPr>
        </p:nvSpPr>
        <p:spPr/>
        <p:txBody>
          <a:bodyPr/>
          <a:lstStyle/>
          <a:p>
            <a:pPr marL="0" indent="0">
              <a:buNone/>
            </a:pPr>
            <a:r>
              <a:rPr lang="en-US" dirty="0"/>
              <a:t>Numerical result:</a:t>
            </a:r>
          </a:p>
        </p:txBody>
      </p:sp>
      <p:sp>
        <p:nvSpPr>
          <p:cNvPr id="53" name="Title 3">
            <a:extLst>
              <a:ext uri="{FF2B5EF4-FFF2-40B4-BE49-F238E27FC236}">
                <a16:creationId xmlns:a16="http://schemas.microsoft.com/office/drawing/2014/main" id="{F2358644-38A1-4818-B16E-9F630AC28D76}"/>
              </a:ext>
            </a:extLst>
          </p:cNvPr>
          <p:cNvSpPr txBox="1">
            <a:spLocks/>
          </p:cNvSpPr>
          <p:nvPr/>
        </p:nvSpPr>
        <p:spPr>
          <a:xfrm>
            <a:off x="3853400" y="432328"/>
            <a:ext cx="7136863"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a:t>Real run Nfv implement</a:t>
            </a:r>
          </a:p>
        </p:txBody>
      </p:sp>
    </p:spTree>
    <p:extLst>
      <p:ext uri="{BB962C8B-B14F-4D97-AF65-F5344CB8AC3E}">
        <p14:creationId xmlns:p14="http://schemas.microsoft.com/office/powerpoint/2010/main" val="67981185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604</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 Math</vt:lpstr>
      <vt:lpstr>TW Cen MT</vt:lpstr>
      <vt:lpstr>TW Cen MT</vt:lpstr>
      <vt:lpstr>Tw Cen MT (Headings)</vt:lpstr>
      <vt:lpstr>Circuit</vt:lpstr>
      <vt:lpstr>Ip lookup algorithms</vt:lpstr>
      <vt:lpstr>What is ip lookup</vt:lpstr>
      <vt:lpstr>Binary tries</vt:lpstr>
      <vt:lpstr>PowerPoint Presentation</vt:lpstr>
      <vt:lpstr>Binary tries</vt:lpstr>
      <vt:lpstr>Multibit tries</vt:lpstr>
      <vt:lpstr>Multibit tries</vt:lpstr>
      <vt:lpstr>PowerPoint Presentation</vt:lpstr>
      <vt:lpstr>PowerPoint Presentation</vt:lpstr>
      <vt:lpstr>Multibit trie complexity</vt:lpstr>
      <vt:lpstr>PowerPoint Presentation</vt:lpstr>
      <vt:lpstr>complexity</vt:lpstr>
      <vt:lpstr>Describe compare</vt:lpstr>
      <vt:lpstr>Multibit is more efficient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lookup algorithms</dc:title>
  <dc:creator>AMIRHOSEIN</dc:creator>
  <cp:lastModifiedBy>AMIRHOSEIN</cp:lastModifiedBy>
  <cp:revision>5</cp:revision>
  <dcterms:created xsi:type="dcterms:W3CDTF">2020-04-13T11:27:02Z</dcterms:created>
  <dcterms:modified xsi:type="dcterms:W3CDTF">2020-04-13T11:59:02Z</dcterms:modified>
</cp:coreProperties>
</file>