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diagrams/data7.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20"/>
  </p:notesMasterIdLst>
  <p:handoutMasterIdLst>
    <p:handoutMasterId r:id="rId21"/>
  </p:handoutMasterIdLst>
  <p:sldIdLst>
    <p:sldId id="256" r:id="rId3"/>
    <p:sldId id="281" r:id="rId4"/>
    <p:sldId id="283" r:id="rId5"/>
    <p:sldId id="285" r:id="rId6"/>
    <p:sldId id="284" r:id="rId7"/>
    <p:sldId id="286" r:id="rId8"/>
    <p:sldId id="287" r:id="rId9"/>
    <p:sldId id="297" r:id="rId10"/>
    <p:sldId id="300" r:id="rId11"/>
    <p:sldId id="299" r:id="rId12"/>
    <p:sldId id="288" r:id="rId13"/>
    <p:sldId id="290" r:id="rId14"/>
    <p:sldId id="291" r:id="rId15"/>
    <p:sldId id="292" r:id="rId16"/>
    <p:sldId id="293" r:id="rId17"/>
    <p:sldId id="294" r:id="rId18"/>
    <p:sldId id="29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va Amiri" initials="HA" lastIdx="10" clrIdx="0">
    <p:extLst>
      <p:ext uri="{19B8F6BF-5375-455C-9EA6-DF929625EA0E}">
        <p15:presenceInfo xmlns:p15="http://schemas.microsoft.com/office/powerpoint/2012/main" userId="Hiva Amiri" providerId="None"/>
      </p:ext>
    </p:extLst>
  </p:cmAuthor>
  <p:cmAuthor id="2" name="Kimia Kiyan" initials="KK" lastIdx="1" clrIdx="1">
    <p:extLst>
      <p:ext uri="{19B8F6BF-5375-455C-9EA6-DF929625EA0E}">
        <p15:presenceInfo xmlns:p15="http://schemas.microsoft.com/office/powerpoint/2012/main" userId="Kimia Kiyan" providerId="None"/>
      </p:ext>
    </p:extLst>
  </p:cmAuthor>
  <p:cmAuthor id="3" name="Amirhosein Ataei" initials="AA" lastIdx="3" clrIdx="2">
    <p:extLst>
      <p:ext uri="{19B8F6BF-5375-455C-9EA6-DF929625EA0E}">
        <p15:presenceInfo xmlns:p15="http://schemas.microsoft.com/office/powerpoint/2012/main" userId="S::10722472@polimi.it::bd661f04-9eb6-40ec-849d-b6373ca4036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347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31F40-5E4C-462C-A21F-2794846FCAC7}" v="208" dt="2020-04-27T18:36:24.461"/>
    <p1510:client id="{9D658EE7-20D7-4D95-A637-3A6B374483E0}" v="784" dt="2020-04-27T18:46:22.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8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ia Kiyan" userId="S::10716668@polimi.it::6ee699f8-d3ad-4170-aa14-3c8d9c704b82" providerId="AD" clId="Web-{DF2994D2-FD0D-8EF2-4730-484DB57FC04C}"/>
    <pc:docChg chg="modSld">
      <pc:chgData name="Kimia Kiyan" userId="S::10716668@polimi.it::6ee699f8-d3ad-4170-aa14-3c8d9c704b82" providerId="AD" clId="Web-{DF2994D2-FD0D-8EF2-4730-484DB57FC04C}" dt="2020-04-05T12:10:17.279" v="532" actId="20577"/>
      <pc:docMkLst>
        <pc:docMk/>
      </pc:docMkLst>
      <pc:sldChg chg="modSp">
        <pc:chgData name="Kimia Kiyan" userId="S::10716668@polimi.it::6ee699f8-d3ad-4170-aa14-3c8d9c704b82" providerId="AD" clId="Web-{DF2994D2-FD0D-8EF2-4730-484DB57FC04C}" dt="2020-04-05T11:30:12.107" v="17" actId="20577"/>
        <pc:sldMkLst>
          <pc:docMk/>
          <pc:sldMk cId="3021075565" sldId="258"/>
        </pc:sldMkLst>
        <pc:spChg chg="mod">
          <ac:chgData name="Kimia Kiyan" userId="S::10716668@polimi.it::6ee699f8-d3ad-4170-aa14-3c8d9c704b82" providerId="AD" clId="Web-{DF2994D2-FD0D-8EF2-4730-484DB57FC04C}" dt="2020-04-05T11:28:20.287" v="4" actId="20577"/>
          <ac:spMkLst>
            <pc:docMk/>
            <pc:sldMk cId="3021075565" sldId="258"/>
            <ac:spMk id="4" creationId="{3E2574F3-B206-4BA0-98D8-6EFE86C21D71}"/>
          </ac:spMkLst>
        </pc:spChg>
        <pc:spChg chg="mod">
          <ac:chgData name="Kimia Kiyan" userId="S::10716668@polimi.it::6ee699f8-d3ad-4170-aa14-3c8d9c704b82" providerId="AD" clId="Web-{DF2994D2-FD0D-8EF2-4730-484DB57FC04C}" dt="2020-04-05T11:30:12.107" v="17" actId="20577"/>
          <ac:spMkLst>
            <pc:docMk/>
            <pc:sldMk cId="3021075565" sldId="258"/>
            <ac:spMk id="5" creationId="{CEF841CA-DE9E-486E-A36C-D7C675F8CA90}"/>
          </ac:spMkLst>
        </pc:spChg>
      </pc:sldChg>
      <pc:sldChg chg="modSp">
        <pc:chgData name="Kimia Kiyan" userId="S::10716668@polimi.it::6ee699f8-d3ad-4170-aa14-3c8d9c704b82" providerId="AD" clId="Web-{DF2994D2-FD0D-8EF2-4730-484DB57FC04C}" dt="2020-04-05T12:10:17.279" v="531" actId="20577"/>
        <pc:sldMkLst>
          <pc:docMk/>
          <pc:sldMk cId="1642906877" sldId="261"/>
        </pc:sldMkLst>
        <pc:spChg chg="mod">
          <ac:chgData name="Kimia Kiyan" userId="S::10716668@polimi.it::6ee699f8-d3ad-4170-aa14-3c8d9c704b82" providerId="AD" clId="Web-{DF2994D2-FD0D-8EF2-4730-484DB57FC04C}" dt="2020-04-05T12:10:17.279" v="531" actId="20577"/>
          <ac:spMkLst>
            <pc:docMk/>
            <pc:sldMk cId="1642906877" sldId="261"/>
            <ac:spMk id="3" creationId="{D94EEE8F-934F-458A-BBA8-444A91E160C9}"/>
          </ac:spMkLst>
        </pc:spChg>
      </pc:sldChg>
      <pc:sldChg chg="modSp">
        <pc:chgData name="Kimia Kiyan" userId="S::10716668@polimi.it::6ee699f8-d3ad-4170-aa14-3c8d9c704b82" providerId="AD" clId="Web-{DF2994D2-FD0D-8EF2-4730-484DB57FC04C}" dt="2020-04-05T11:30:36.359" v="18" actId="1076"/>
        <pc:sldMkLst>
          <pc:docMk/>
          <pc:sldMk cId="3417955766" sldId="262"/>
        </pc:sldMkLst>
        <pc:spChg chg="mod">
          <ac:chgData name="Kimia Kiyan" userId="S::10716668@polimi.it::6ee699f8-d3ad-4170-aa14-3c8d9c704b82" providerId="AD" clId="Web-{DF2994D2-FD0D-8EF2-4730-484DB57FC04C}" dt="2020-04-05T11:30:36.359" v="18" actId="1076"/>
          <ac:spMkLst>
            <pc:docMk/>
            <pc:sldMk cId="3417955766" sldId="262"/>
            <ac:spMk id="38" creationId="{26886D48-D8CF-43E2-8A09-E6819FC4FBE4}"/>
          </ac:spMkLst>
        </pc:spChg>
      </pc:sldChg>
    </pc:docChg>
  </pc:docChgLst>
  <pc:docChgLst>
    <pc:chgData name="Amirhosein Ataei" userId="bd661f04-9eb6-40ec-849d-b6373ca40363" providerId="ADAL" clId="{E3DD522F-FB6A-EA4A-A9DF-8A5C3E348B49}"/>
    <pc:docChg chg="">
      <pc:chgData name="Amirhosein Ataei" userId="bd661f04-9eb6-40ec-849d-b6373ca40363" providerId="ADAL" clId="{E3DD522F-FB6A-EA4A-A9DF-8A5C3E348B49}" dt="2020-04-06T08:02:44.455" v="2" actId="27834"/>
      <pc:docMkLst>
        <pc:docMk/>
      </pc:docMkLst>
      <pc:sldChg chg="addCm">
        <pc:chgData name="Amirhosein Ataei" userId="bd661f04-9eb6-40ec-849d-b6373ca40363" providerId="ADAL" clId="{E3DD522F-FB6A-EA4A-A9DF-8A5C3E348B49}" dt="2020-04-06T08:02:44.455" v="2" actId="27834"/>
        <pc:sldMkLst>
          <pc:docMk/>
          <pc:sldMk cId="1642906877" sldId="261"/>
        </pc:sldMkLst>
      </pc:sldChg>
    </pc:docChg>
  </pc:docChgLst>
  <pc:docChgLst>
    <pc:chgData name="Kimia Kiyan" userId="6ee699f8-d3ad-4170-aa14-3c8d9c704b82" providerId="ADAL" clId="{1F3227B9-2D91-4388-A637-4F8A0C87C961}"/>
    <pc:docChg chg="undo custSel modSld">
      <pc:chgData name="Kimia Kiyan" userId="6ee699f8-d3ad-4170-aa14-3c8d9c704b82" providerId="ADAL" clId="{1F3227B9-2D91-4388-A637-4F8A0C87C961}" dt="2020-04-05T11:35:26.524" v="119" actId="20577"/>
      <pc:docMkLst>
        <pc:docMk/>
      </pc:docMkLst>
      <pc:sldChg chg="modSp mod">
        <pc:chgData name="Kimia Kiyan" userId="6ee699f8-d3ad-4170-aa14-3c8d9c704b82" providerId="ADAL" clId="{1F3227B9-2D91-4388-A637-4F8A0C87C961}" dt="2020-04-05T11:09:33.398" v="79" actId="20577"/>
        <pc:sldMkLst>
          <pc:docMk/>
          <pc:sldMk cId="2143162626" sldId="257"/>
        </pc:sldMkLst>
        <pc:spChg chg="mod">
          <ac:chgData name="Kimia Kiyan" userId="6ee699f8-d3ad-4170-aa14-3c8d9c704b82" providerId="ADAL" clId="{1F3227B9-2D91-4388-A637-4F8A0C87C961}" dt="2020-04-05T11:09:33.398" v="79" actId="20577"/>
          <ac:spMkLst>
            <pc:docMk/>
            <pc:sldMk cId="2143162626" sldId="257"/>
            <ac:spMk id="5" creationId="{99BAA9C5-8EEA-4A94-9D82-274ABF459F4C}"/>
          </ac:spMkLst>
        </pc:spChg>
      </pc:sldChg>
      <pc:sldChg chg="modSp mod">
        <pc:chgData name="Kimia Kiyan" userId="6ee699f8-d3ad-4170-aa14-3c8d9c704b82" providerId="ADAL" clId="{1F3227B9-2D91-4388-A637-4F8A0C87C961}" dt="2020-04-05T11:35:26.524" v="119" actId="20577"/>
        <pc:sldMkLst>
          <pc:docMk/>
          <pc:sldMk cId="1026114962" sldId="259"/>
        </pc:sldMkLst>
        <pc:spChg chg="mod">
          <ac:chgData name="Kimia Kiyan" userId="6ee699f8-d3ad-4170-aa14-3c8d9c704b82" providerId="ADAL" clId="{1F3227B9-2D91-4388-A637-4F8A0C87C961}" dt="2020-04-05T11:31:24.707" v="115"/>
          <ac:spMkLst>
            <pc:docMk/>
            <pc:sldMk cId="1026114962" sldId="259"/>
            <ac:spMk id="2" creationId="{6C9738E9-1870-41DF-A720-69624C33C46A}"/>
          </ac:spMkLst>
        </pc:spChg>
        <pc:spChg chg="mod">
          <ac:chgData name="Kimia Kiyan" userId="6ee699f8-d3ad-4170-aa14-3c8d9c704b82" providerId="ADAL" clId="{1F3227B9-2D91-4388-A637-4F8A0C87C961}" dt="2020-04-05T11:35:26.524" v="119" actId="20577"/>
          <ac:spMkLst>
            <pc:docMk/>
            <pc:sldMk cId="1026114962" sldId="259"/>
            <ac:spMk id="3" creationId="{61A232D4-E974-4BF6-A1A6-E4EA229A312E}"/>
          </ac:spMkLst>
        </pc:spChg>
      </pc:sldChg>
      <pc:sldChg chg="modSp mod addCm modCm">
        <pc:chgData name="Kimia Kiyan" userId="6ee699f8-d3ad-4170-aa14-3c8d9c704b82" providerId="ADAL" clId="{1F3227B9-2D91-4388-A637-4F8A0C87C961}" dt="2020-04-05T11:33:23.341" v="117"/>
        <pc:sldMkLst>
          <pc:docMk/>
          <pc:sldMk cId="1642906877" sldId="261"/>
        </pc:sldMkLst>
        <pc:spChg chg="mod">
          <ac:chgData name="Kimia Kiyan" userId="6ee699f8-d3ad-4170-aa14-3c8d9c704b82" providerId="ADAL" clId="{1F3227B9-2D91-4388-A637-4F8A0C87C961}" dt="2020-04-05T10:24:15.645" v="15" actId="20577"/>
          <ac:spMkLst>
            <pc:docMk/>
            <pc:sldMk cId="1642906877" sldId="261"/>
            <ac:spMk id="3" creationId="{D94EEE8F-934F-458A-BBA8-444A91E160C9}"/>
          </ac:spMkLst>
        </pc:spChg>
      </pc:sldChg>
      <pc:sldChg chg="modSp mod">
        <pc:chgData name="Kimia Kiyan" userId="6ee699f8-d3ad-4170-aa14-3c8d9c704b82" providerId="ADAL" clId="{1F3227B9-2D91-4388-A637-4F8A0C87C961}" dt="2020-04-05T11:31:16.641" v="114" actId="1076"/>
        <pc:sldMkLst>
          <pc:docMk/>
          <pc:sldMk cId="3417955766" sldId="262"/>
        </pc:sldMkLst>
        <pc:spChg chg="mod">
          <ac:chgData name="Kimia Kiyan" userId="6ee699f8-d3ad-4170-aa14-3c8d9c704b82" providerId="ADAL" clId="{1F3227B9-2D91-4388-A637-4F8A0C87C961}" dt="2020-04-05T11:31:16.641" v="114" actId="1076"/>
          <ac:spMkLst>
            <pc:docMk/>
            <pc:sldMk cId="3417955766" sldId="262"/>
            <ac:spMk id="2" creationId="{4D8E37FF-6D11-4AE8-993C-35A534ADEA67}"/>
          </ac:spMkLst>
        </pc:spChg>
        <pc:spChg chg="mod">
          <ac:chgData name="Kimia Kiyan" userId="6ee699f8-d3ad-4170-aa14-3c8d9c704b82" providerId="ADAL" clId="{1F3227B9-2D91-4388-A637-4F8A0C87C961}" dt="2020-04-05T11:31:02.670" v="110" actId="21"/>
          <ac:spMkLst>
            <pc:docMk/>
            <pc:sldMk cId="3417955766" sldId="262"/>
            <ac:spMk id="38" creationId="{26886D48-D8CF-43E2-8A09-E6819FC4FBE4}"/>
          </ac:spMkLst>
        </pc:spChg>
      </pc:sldChg>
    </pc:docChg>
  </pc:docChgLst>
  <pc:docChgLst>
    <pc:chgData name="Hiva Amiri" userId="c4372d16-06e5-481f-933f-d551d3baea39" providerId="ADAL" clId="{9D658EE7-20D7-4D95-A637-3A6B374483E0}"/>
    <pc:docChg chg="undo redo custSel mod addSld delSld modSld sldOrd addMainMaster delMainMaster">
      <pc:chgData name="Hiva Amiri" userId="c4372d16-06e5-481f-933f-d551d3baea39" providerId="ADAL" clId="{9D658EE7-20D7-4D95-A637-3A6B374483E0}" dt="2020-04-27T18:46:22.736" v="792" actId="1035"/>
      <pc:docMkLst>
        <pc:docMk/>
      </pc:docMkLst>
      <pc:sldChg chg="modSp add del">
        <pc:chgData name="Hiva Amiri" userId="c4372d16-06e5-481f-933f-d551d3baea39" providerId="ADAL" clId="{9D658EE7-20D7-4D95-A637-3A6B374483E0}" dt="2020-04-27T17:57:56.858" v="332" actId="20577"/>
        <pc:sldMkLst>
          <pc:docMk/>
          <pc:sldMk cId="3997430732" sldId="256"/>
        </pc:sldMkLst>
        <pc:spChg chg="mod">
          <ac:chgData name="Hiva Amiri" userId="c4372d16-06e5-481f-933f-d551d3baea39" providerId="ADAL" clId="{9D658EE7-20D7-4D95-A637-3A6B374483E0}" dt="2020-04-27T17:57:56.858" v="332" actId="20577"/>
          <ac:spMkLst>
            <pc:docMk/>
            <pc:sldMk cId="3997430732" sldId="256"/>
            <ac:spMk id="6" creationId="{3680D4AE-E33D-4134-A89E-0157432A77E4}"/>
          </ac:spMkLst>
        </pc:spChg>
      </pc:sldChg>
      <pc:sldChg chg="add del">
        <pc:chgData name="Hiva Amiri" userId="c4372d16-06e5-481f-933f-d551d3baea39" providerId="ADAL" clId="{9D658EE7-20D7-4D95-A637-3A6B374483E0}" dt="2020-04-25T19:04:44.699" v="41" actId="2696"/>
        <pc:sldMkLst>
          <pc:docMk/>
          <pc:sldMk cId="2143162626" sldId="257"/>
        </pc:sldMkLst>
      </pc:sldChg>
      <pc:sldChg chg="add del">
        <pc:chgData name="Hiva Amiri" userId="c4372d16-06e5-481f-933f-d551d3baea39" providerId="ADAL" clId="{9D658EE7-20D7-4D95-A637-3A6B374483E0}" dt="2020-04-25T19:04:44.673" v="39" actId="2696"/>
        <pc:sldMkLst>
          <pc:docMk/>
          <pc:sldMk cId="3021075565" sldId="258"/>
        </pc:sldMkLst>
      </pc:sldChg>
      <pc:sldChg chg="add del">
        <pc:chgData name="Hiva Amiri" userId="c4372d16-06e5-481f-933f-d551d3baea39" providerId="ADAL" clId="{9D658EE7-20D7-4D95-A637-3A6B374483E0}" dt="2020-04-25T19:04:44.667" v="37" actId="2696"/>
        <pc:sldMkLst>
          <pc:docMk/>
          <pc:sldMk cId="1026114962" sldId="259"/>
        </pc:sldMkLst>
      </pc:sldChg>
      <pc:sldChg chg="add del">
        <pc:chgData name="Hiva Amiri" userId="c4372d16-06e5-481f-933f-d551d3baea39" providerId="ADAL" clId="{9D658EE7-20D7-4D95-A637-3A6B374483E0}" dt="2020-04-25T19:04:44.621" v="32" actId="2696"/>
        <pc:sldMkLst>
          <pc:docMk/>
          <pc:sldMk cId="98306963" sldId="260"/>
        </pc:sldMkLst>
      </pc:sldChg>
      <pc:sldChg chg="add del addCm delCm modCm">
        <pc:chgData name="Hiva Amiri" userId="c4372d16-06e5-481f-933f-d551d3baea39" providerId="ADAL" clId="{9D658EE7-20D7-4D95-A637-3A6B374483E0}" dt="2020-04-25T19:04:44.696" v="40" actId="2696"/>
        <pc:sldMkLst>
          <pc:docMk/>
          <pc:sldMk cId="1642906877" sldId="261"/>
        </pc:sldMkLst>
      </pc:sldChg>
      <pc:sldChg chg="add del">
        <pc:chgData name="Hiva Amiri" userId="c4372d16-06e5-481f-933f-d551d3baea39" providerId="ADAL" clId="{9D658EE7-20D7-4D95-A637-3A6B374483E0}" dt="2020-04-25T19:04:44.671" v="38" actId="2696"/>
        <pc:sldMkLst>
          <pc:docMk/>
          <pc:sldMk cId="3417955766" sldId="262"/>
        </pc:sldMkLst>
      </pc:sldChg>
      <pc:sldChg chg="add del">
        <pc:chgData name="Hiva Amiri" userId="c4372d16-06e5-481f-933f-d551d3baea39" providerId="ADAL" clId="{9D658EE7-20D7-4D95-A637-3A6B374483E0}" dt="2020-04-25T19:04:44.663" v="36" actId="2696"/>
        <pc:sldMkLst>
          <pc:docMk/>
          <pc:sldMk cId="174186842" sldId="263"/>
        </pc:sldMkLst>
      </pc:sldChg>
      <pc:sldChg chg="add del">
        <pc:chgData name="Hiva Amiri" userId="c4372d16-06e5-481f-933f-d551d3baea39" providerId="ADAL" clId="{9D658EE7-20D7-4D95-A637-3A6B374483E0}" dt="2020-04-25T19:04:44.639" v="35" actId="2696"/>
        <pc:sldMkLst>
          <pc:docMk/>
          <pc:sldMk cId="679811856" sldId="264"/>
        </pc:sldMkLst>
      </pc:sldChg>
      <pc:sldChg chg="add del">
        <pc:chgData name="Hiva Amiri" userId="c4372d16-06e5-481f-933f-d551d3baea39" providerId="ADAL" clId="{9D658EE7-20D7-4D95-A637-3A6B374483E0}" dt="2020-04-25T19:04:44.634" v="34" actId="2696"/>
        <pc:sldMkLst>
          <pc:docMk/>
          <pc:sldMk cId="4118716901" sldId="265"/>
        </pc:sldMkLst>
      </pc:sldChg>
      <pc:sldChg chg="add del">
        <pc:chgData name="Hiva Amiri" userId="c4372d16-06e5-481f-933f-d551d3baea39" providerId="ADAL" clId="{9D658EE7-20D7-4D95-A637-3A6B374483E0}" dt="2020-04-27T18:31:37.521" v="521" actId="2696"/>
        <pc:sldMkLst>
          <pc:docMk/>
          <pc:sldMk cId="1248684545" sldId="266"/>
        </pc:sldMkLst>
      </pc:sldChg>
      <pc:sldChg chg="add del">
        <pc:chgData name="Hiva Amiri" userId="c4372d16-06e5-481f-933f-d551d3baea39" providerId="ADAL" clId="{9D658EE7-20D7-4D95-A637-3A6B374483E0}" dt="2020-04-25T19:05:23.288" v="47" actId="27028"/>
        <pc:sldMkLst>
          <pc:docMk/>
          <pc:sldMk cId="251087093" sldId="267"/>
        </pc:sldMkLst>
      </pc:sldChg>
      <pc:sldChg chg="addSp delSp add del setBg delDesignElem">
        <pc:chgData name="Hiva Amiri" userId="c4372d16-06e5-481f-933f-d551d3baea39" providerId="ADAL" clId="{9D658EE7-20D7-4D95-A637-3A6B374483E0}" dt="2020-04-25T19:04:49.867" v="44"/>
        <pc:sldMkLst>
          <pc:docMk/>
          <pc:sldMk cId="1029094880" sldId="267"/>
        </pc:sldMkLst>
        <pc:spChg chg="add del">
          <ac:chgData name="Hiva Amiri" userId="c4372d16-06e5-481f-933f-d551d3baea39" providerId="ADAL" clId="{9D658EE7-20D7-4D95-A637-3A6B374483E0}" dt="2020-04-25T19:04:49.867" v="44"/>
          <ac:spMkLst>
            <pc:docMk/>
            <pc:sldMk cId="1029094880" sldId="267"/>
            <ac:spMk id="169" creationId="{7A070EAD-1DCD-4F3D-BA84-799B891A0E19}"/>
          </ac:spMkLst>
        </pc:spChg>
        <pc:grpChg chg="add del">
          <ac:chgData name="Hiva Amiri" userId="c4372d16-06e5-481f-933f-d551d3baea39" providerId="ADAL" clId="{9D658EE7-20D7-4D95-A637-3A6B374483E0}" dt="2020-04-25T19:04:49.867" v="44"/>
          <ac:grpSpMkLst>
            <pc:docMk/>
            <pc:sldMk cId="1029094880" sldId="267"/>
            <ac:grpSpMk id="170" creationId="{DE471E13-6104-4637-8A8F-B545529B1D11}"/>
          </ac:grpSpMkLst>
        </pc:grpChg>
      </pc:sldChg>
      <pc:sldChg chg="add">
        <pc:chgData name="Hiva Amiri" userId="c4372d16-06e5-481f-933f-d551d3baea39" providerId="ADAL" clId="{9D658EE7-20D7-4D95-A637-3A6B374483E0}" dt="2020-04-25T19:05:25.595" v="49"/>
        <pc:sldMkLst>
          <pc:docMk/>
          <pc:sldMk cId="4232303622" sldId="267"/>
        </pc:sldMkLst>
      </pc:sldChg>
      <pc:sldChg chg="addSp delSp add del setBg delDesignElem">
        <pc:chgData name="Hiva Amiri" userId="c4372d16-06e5-481f-933f-d551d3baea39" providerId="ADAL" clId="{9D658EE7-20D7-4D95-A637-3A6B374483E0}" dt="2020-04-25T19:04:49.867" v="44"/>
        <pc:sldMkLst>
          <pc:docMk/>
          <pc:sldMk cId="556272381" sldId="268"/>
        </pc:sldMkLst>
        <pc:spChg chg="add del">
          <ac:chgData name="Hiva Amiri" userId="c4372d16-06e5-481f-933f-d551d3baea39" providerId="ADAL" clId="{9D658EE7-20D7-4D95-A637-3A6B374483E0}" dt="2020-04-25T19:04:49.867" v="44"/>
          <ac:spMkLst>
            <pc:docMk/>
            <pc:sldMk cId="556272381" sldId="268"/>
            <ac:spMk id="10" creationId="{E9B448F0-DA06-4165-AB5F-4330A20E06D0}"/>
          </ac:spMkLst>
        </pc:spChg>
        <pc:grpChg chg="add del">
          <ac:chgData name="Hiva Amiri" userId="c4372d16-06e5-481f-933f-d551d3baea39" providerId="ADAL" clId="{9D658EE7-20D7-4D95-A637-3A6B374483E0}" dt="2020-04-25T19:04:49.867" v="44"/>
          <ac:grpSpMkLst>
            <pc:docMk/>
            <pc:sldMk cId="556272381" sldId="268"/>
            <ac:grpSpMk id="14" creationId="{2576BCDF-119F-4EB5-83D7-ED823C93EBBD}"/>
          </ac:grpSpMkLst>
        </pc:grpChg>
        <pc:grpChg chg="add del">
          <ac:chgData name="Hiva Amiri" userId="c4372d16-06e5-481f-933f-d551d3baea39" providerId="ADAL" clId="{9D658EE7-20D7-4D95-A637-3A6B374483E0}" dt="2020-04-25T19:04:49.867" v="44"/>
          <ac:grpSpMkLst>
            <pc:docMk/>
            <pc:sldMk cId="556272381" sldId="268"/>
            <ac:grpSpMk id="43" creationId="{8DB4BB99-C854-45F9-BED1-63D15E3A2411}"/>
          </ac:grpSpMkLst>
        </pc:grpChg>
        <pc:picChg chg="add del">
          <ac:chgData name="Hiva Amiri" userId="c4372d16-06e5-481f-933f-d551d3baea39" providerId="ADAL" clId="{9D658EE7-20D7-4D95-A637-3A6B374483E0}" dt="2020-04-25T19:04:49.867" v="44"/>
          <ac:picMkLst>
            <pc:docMk/>
            <pc:sldMk cId="556272381" sldId="268"/>
            <ac:picMk id="12" creationId="{92D83638-A467-411A-9C31-FE9A111CD885}"/>
          </ac:picMkLst>
        </pc:picChg>
      </pc:sldChg>
      <pc:sldChg chg="add">
        <pc:chgData name="Hiva Amiri" userId="c4372d16-06e5-481f-933f-d551d3baea39" providerId="ADAL" clId="{9D658EE7-20D7-4D95-A637-3A6B374483E0}" dt="2020-04-25T19:05:29.404" v="51"/>
        <pc:sldMkLst>
          <pc:docMk/>
          <pc:sldMk cId="2614777839" sldId="268"/>
        </pc:sldMkLst>
      </pc:sldChg>
      <pc:sldChg chg="addSp delSp add del setBg delDesignElem">
        <pc:chgData name="Hiva Amiri" userId="c4372d16-06e5-481f-933f-d551d3baea39" providerId="ADAL" clId="{9D658EE7-20D7-4D95-A637-3A6B374483E0}" dt="2020-04-25T19:04:49.867" v="44"/>
        <pc:sldMkLst>
          <pc:docMk/>
          <pc:sldMk cId="1152390783" sldId="269"/>
        </pc:sldMkLst>
        <pc:spChg chg="add del">
          <ac:chgData name="Hiva Amiri" userId="c4372d16-06e5-481f-933f-d551d3baea39" providerId="ADAL" clId="{9D658EE7-20D7-4D95-A637-3A6B374483E0}" dt="2020-04-25T19:04:49.867" v="44"/>
          <ac:spMkLst>
            <pc:docMk/>
            <pc:sldMk cId="1152390783" sldId="269"/>
            <ac:spMk id="8" creationId="{6BFC9644-673A-459F-B3C5-9310A4E50E3B}"/>
          </ac:spMkLst>
        </pc:spChg>
        <pc:spChg chg="add del">
          <ac:chgData name="Hiva Amiri" userId="c4372d16-06e5-481f-933f-d551d3baea39" providerId="ADAL" clId="{9D658EE7-20D7-4D95-A637-3A6B374483E0}" dt="2020-04-25T19:04:49.867" v="44"/>
          <ac:spMkLst>
            <pc:docMk/>
            <pc:sldMk cId="1152390783" sldId="269"/>
            <ac:spMk id="39" creationId="{7D1C411D-0818-4640-8657-2AF78250C802}"/>
          </ac:spMkLst>
        </pc:spChg>
        <pc:grpChg chg="add del">
          <ac:chgData name="Hiva Amiri" userId="c4372d16-06e5-481f-933f-d551d3baea39" providerId="ADAL" clId="{9D658EE7-20D7-4D95-A637-3A6B374483E0}" dt="2020-04-25T19:04:49.867" v="44"/>
          <ac:grpSpMkLst>
            <pc:docMk/>
            <pc:sldMk cId="1152390783" sldId="269"/>
            <ac:grpSpMk id="10" creationId="{4ADB9295-9645-4BF2-ADFD-75800B7FAD06}"/>
          </ac:grpSpMkLst>
        </pc:grpChg>
      </pc:sldChg>
      <pc:sldChg chg="add">
        <pc:chgData name="Hiva Amiri" userId="c4372d16-06e5-481f-933f-d551d3baea39" providerId="ADAL" clId="{9D658EE7-20D7-4D95-A637-3A6B374483E0}" dt="2020-04-25T19:05:30.588" v="53"/>
        <pc:sldMkLst>
          <pc:docMk/>
          <pc:sldMk cId="3763377120" sldId="269"/>
        </pc:sldMkLst>
      </pc:sldChg>
      <pc:sldChg chg="addSp delSp add del setBg delDesignElem">
        <pc:chgData name="Hiva Amiri" userId="c4372d16-06e5-481f-933f-d551d3baea39" providerId="ADAL" clId="{9D658EE7-20D7-4D95-A637-3A6B374483E0}" dt="2020-04-25T19:05:32.722" v="55"/>
        <pc:sldMkLst>
          <pc:docMk/>
          <pc:sldMk cId="406985181" sldId="270"/>
        </pc:sldMkLst>
        <pc:spChg chg="add del">
          <ac:chgData name="Hiva Amiri" userId="c4372d16-06e5-481f-933f-d551d3baea39" providerId="ADAL" clId="{9D658EE7-20D7-4D95-A637-3A6B374483E0}" dt="2020-04-25T19:04:49.867" v="44"/>
          <ac:spMkLst>
            <pc:docMk/>
            <pc:sldMk cId="406985181" sldId="270"/>
            <ac:spMk id="9" creationId="{E9B448F0-DA06-4165-AB5F-4330A20E06D0}"/>
          </ac:spMkLst>
        </pc:spChg>
        <pc:grpChg chg="add del">
          <ac:chgData name="Hiva Amiri" userId="c4372d16-06e5-481f-933f-d551d3baea39" providerId="ADAL" clId="{9D658EE7-20D7-4D95-A637-3A6B374483E0}" dt="2020-04-25T19:04:49.867" v="44"/>
          <ac:grpSpMkLst>
            <pc:docMk/>
            <pc:sldMk cId="406985181" sldId="270"/>
            <ac:grpSpMk id="13" creationId="{2576BCDF-119F-4EB5-83D7-ED823C93EBBD}"/>
          </ac:grpSpMkLst>
        </pc:grpChg>
        <pc:grpChg chg="add del">
          <ac:chgData name="Hiva Amiri" userId="c4372d16-06e5-481f-933f-d551d3baea39" providerId="ADAL" clId="{9D658EE7-20D7-4D95-A637-3A6B374483E0}" dt="2020-04-25T19:04:49.867" v="44"/>
          <ac:grpSpMkLst>
            <pc:docMk/>
            <pc:sldMk cId="406985181" sldId="270"/>
            <ac:grpSpMk id="42" creationId="{8DB4BB99-C854-45F9-BED1-63D15E3A2411}"/>
          </ac:grpSpMkLst>
        </pc:grpChg>
        <pc:picChg chg="add del">
          <ac:chgData name="Hiva Amiri" userId="c4372d16-06e5-481f-933f-d551d3baea39" providerId="ADAL" clId="{9D658EE7-20D7-4D95-A637-3A6B374483E0}" dt="2020-04-25T19:04:49.867" v="44"/>
          <ac:picMkLst>
            <pc:docMk/>
            <pc:sldMk cId="406985181" sldId="270"/>
            <ac:picMk id="11" creationId="{92D83638-A467-411A-9C31-FE9A111CD885}"/>
          </ac:picMkLst>
        </pc:picChg>
      </pc:sldChg>
      <pc:sldChg chg="addSp delSp add del setBg delDesignElem">
        <pc:chgData name="Hiva Amiri" userId="c4372d16-06e5-481f-933f-d551d3baea39" providerId="ADAL" clId="{9D658EE7-20D7-4D95-A637-3A6B374483E0}" dt="2020-04-25T19:04:49.867" v="44"/>
        <pc:sldMkLst>
          <pc:docMk/>
          <pc:sldMk cId="2249076349" sldId="271"/>
        </pc:sldMkLst>
        <pc:spChg chg="add del">
          <ac:chgData name="Hiva Amiri" userId="c4372d16-06e5-481f-933f-d551d3baea39" providerId="ADAL" clId="{9D658EE7-20D7-4D95-A637-3A6B374483E0}" dt="2020-04-25T19:04:49.867" v="44"/>
          <ac:spMkLst>
            <pc:docMk/>
            <pc:sldMk cId="2249076349" sldId="271"/>
            <ac:spMk id="10" creationId="{E9B448F0-DA06-4165-AB5F-4330A20E06D0}"/>
          </ac:spMkLst>
        </pc:spChg>
        <pc:grpChg chg="add del">
          <ac:chgData name="Hiva Amiri" userId="c4372d16-06e5-481f-933f-d551d3baea39" providerId="ADAL" clId="{9D658EE7-20D7-4D95-A637-3A6B374483E0}" dt="2020-04-25T19:04:49.867" v="44"/>
          <ac:grpSpMkLst>
            <pc:docMk/>
            <pc:sldMk cId="2249076349" sldId="271"/>
            <ac:grpSpMk id="14" creationId="{2576BCDF-119F-4EB5-83D7-ED823C93EBBD}"/>
          </ac:grpSpMkLst>
        </pc:grpChg>
        <pc:grpChg chg="add del">
          <ac:chgData name="Hiva Amiri" userId="c4372d16-06e5-481f-933f-d551d3baea39" providerId="ADAL" clId="{9D658EE7-20D7-4D95-A637-3A6B374483E0}" dt="2020-04-25T19:04:49.867" v="44"/>
          <ac:grpSpMkLst>
            <pc:docMk/>
            <pc:sldMk cId="2249076349" sldId="271"/>
            <ac:grpSpMk id="43" creationId="{8DB4BB99-C854-45F9-BED1-63D15E3A2411}"/>
          </ac:grpSpMkLst>
        </pc:grpChg>
        <pc:picChg chg="add del">
          <ac:chgData name="Hiva Amiri" userId="c4372d16-06e5-481f-933f-d551d3baea39" providerId="ADAL" clId="{9D658EE7-20D7-4D95-A637-3A6B374483E0}" dt="2020-04-25T19:04:49.867" v="44"/>
          <ac:picMkLst>
            <pc:docMk/>
            <pc:sldMk cId="2249076349" sldId="271"/>
            <ac:picMk id="12" creationId="{92D83638-A467-411A-9C31-FE9A111CD885}"/>
          </ac:picMkLst>
        </pc:picChg>
      </pc:sldChg>
      <pc:sldChg chg="add">
        <pc:chgData name="Hiva Amiri" userId="c4372d16-06e5-481f-933f-d551d3baea39" providerId="ADAL" clId="{9D658EE7-20D7-4D95-A637-3A6B374483E0}" dt="2020-04-25T19:05:33.713" v="57"/>
        <pc:sldMkLst>
          <pc:docMk/>
          <pc:sldMk cId="3694533930" sldId="271"/>
        </pc:sldMkLst>
      </pc:sldChg>
      <pc:sldChg chg="add">
        <pc:chgData name="Hiva Amiri" userId="c4372d16-06e5-481f-933f-d551d3baea39" providerId="ADAL" clId="{9D658EE7-20D7-4D95-A637-3A6B374483E0}" dt="2020-04-25T19:05:34.591" v="59"/>
        <pc:sldMkLst>
          <pc:docMk/>
          <pc:sldMk cId="1645629239" sldId="272"/>
        </pc:sldMkLst>
      </pc:sldChg>
      <pc:sldChg chg="addSp delSp add del setBg delDesignElem">
        <pc:chgData name="Hiva Amiri" userId="c4372d16-06e5-481f-933f-d551d3baea39" providerId="ADAL" clId="{9D658EE7-20D7-4D95-A637-3A6B374483E0}" dt="2020-04-25T19:04:49.867" v="44"/>
        <pc:sldMkLst>
          <pc:docMk/>
          <pc:sldMk cId="2550778839" sldId="272"/>
        </pc:sldMkLst>
        <pc:spChg chg="add del">
          <ac:chgData name="Hiva Amiri" userId="c4372d16-06e5-481f-933f-d551d3baea39" providerId="ADAL" clId="{9D658EE7-20D7-4D95-A637-3A6B374483E0}" dt="2020-04-25T19:04:49.867" v="44"/>
          <ac:spMkLst>
            <pc:docMk/>
            <pc:sldMk cId="2550778839" sldId="272"/>
            <ac:spMk id="8" creationId="{6BFC9644-673A-459F-B3C5-9310A4E50E3B}"/>
          </ac:spMkLst>
        </pc:spChg>
        <pc:spChg chg="add del">
          <ac:chgData name="Hiva Amiri" userId="c4372d16-06e5-481f-933f-d551d3baea39" providerId="ADAL" clId="{9D658EE7-20D7-4D95-A637-3A6B374483E0}" dt="2020-04-25T19:04:49.867" v="44"/>
          <ac:spMkLst>
            <pc:docMk/>
            <pc:sldMk cId="2550778839" sldId="272"/>
            <ac:spMk id="39" creationId="{7D1C411D-0818-4640-8657-2AF78250C802}"/>
          </ac:spMkLst>
        </pc:spChg>
        <pc:grpChg chg="add del">
          <ac:chgData name="Hiva Amiri" userId="c4372d16-06e5-481f-933f-d551d3baea39" providerId="ADAL" clId="{9D658EE7-20D7-4D95-A637-3A6B374483E0}" dt="2020-04-25T19:04:49.867" v="44"/>
          <ac:grpSpMkLst>
            <pc:docMk/>
            <pc:sldMk cId="2550778839" sldId="272"/>
            <ac:grpSpMk id="10" creationId="{4ADB9295-9645-4BF2-ADFD-75800B7FAD06}"/>
          </ac:grpSpMkLst>
        </pc:grpChg>
      </pc:sldChg>
      <pc:sldChg chg="addSp delSp add del setBg delDesignElem">
        <pc:chgData name="Hiva Amiri" userId="c4372d16-06e5-481f-933f-d551d3baea39" providerId="ADAL" clId="{9D658EE7-20D7-4D95-A637-3A6B374483E0}" dt="2020-04-25T19:04:49.867" v="44"/>
        <pc:sldMkLst>
          <pc:docMk/>
          <pc:sldMk cId="492154221" sldId="273"/>
        </pc:sldMkLst>
        <pc:spChg chg="add del">
          <ac:chgData name="Hiva Amiri" userId="c4372d16-06e5-481f-933f-d551d3baea39" providerId="ADAL" clId="{9D658EE7-20D7-4D95-A637-3A6B374483E0}" dt="2020-04-25T19:04:49.867" v="44"/>
          <ac:spMkLst>
            <pc:docMk/>
            <pc:sldMk cId="492154221" sldId="273"/>
            <ac:spMk id="8" creationId="{E9B448F0-DA06-4165-AB5F-4330A20E06D0}"/>
          </ac:spMkLst>
        </pc:spChg>
        <pc:grpChg chg="add del">
          <ac:chgData name="Hiva Amiri" userId="c4372d16-06e5-481f-933f-d551d3baea39" providerId="ADAL" clId="{9D658EE7-20D7-4D95-A637-3A6B374483E0}" dt="2020-04-25T19:04:49.867" v="44"/>
          <ac:grpSpMkLst>
            <pc:docMk/>
            <pc:sldMk cId="492154221" sldId="273"/>
            <ac:grpSpMk id="12" creationId="{2576BCDF-119F-4EB5-83D7-ED823C93EBBD}"/>
          </ac:grpSpMkLst>
        </pc:grpChg>
        <pc:grpChg chg="add del">
          <ac:chgData name="Hiva Amiri" userId="c4372d16-06e5-481f-933f-d551d3baea39" providerId="ADAL" clId="{9D658EE7-20D7-4D95-A637-3A6B374483E0}" dt="2020-04-25T19:04:49.867" v="44"/>
          <ac:grpSpMkLst>
            <pc:docMk/>
            <pc:sldMk cId="492154221" sldId="273"/>
            <ac:grpSpMk id="41" creationId="{8DB4BB99-C854-45F9-BED1-63D15E3A2411}"/>
          </ac:grpSpMkLst>
        </pc:grpChg>
        <pc:picChg chg="add del">
          <ac:chgData name="Hiva Amiri" userId="c4372d16-06e5-481f-933f-d551d3baea39" providerId="ADAL" clId="{9D658EE7-20D7-4D95-A637-3A6B374483E0}" dt="2020-04-25T19:04:49.867" v="44"/>
          <ac:picMkLst>
            <pc:docMk/>
            <pc:sldMk cId="492154221" sldId="273"/>
            <ac:picMk id="10" creationId="{92D83638-A467-411A-9C31-FE9A111CD885}"/>
          </ac:picMkLst>
        </pc:picChg>
      </pc:sldChg>
      <pc:sldChg chg="add">
        <pc:chgData name="Hiva Amiri" userId="c4372d16-06e5-481f-933f-d551d3baea39" providerId="ADAL" clId="{9D658EE7-20D7-4D95-A637-3A6B374483E0}" dt="2020-04-25T19:05:35.743" v="61"/>
        <pc:sldMkLst>
          <pc:docMk/>
          <pc:sldMk cId="3008051889" sldId="273"/>
        </pc:sldMkLst>
      </pc:sldChg>
      <pc:sldChg chg="modSp add">
        <pc:chgData name="Hiva Amiri" userId="c4372d16-06e5-481f-933f-d551d3baea39" providerId="ADAL" clId="{9D658EE7-20D7-4D95-A637-3A6B374483E0}" dt="2020-04-25T19:05:37.384" v="64" actId="27636"/>
        <pc:sldMkLst>
          <pc:docMk/>
          <pc:sldMk cId="2611495608" sldId="274"/>
        </pc:sldMkLst>
        <pc:spChg chg="mod">
          <ac:chgData name="Hiva Amiri" userId="c4372d16-06e5-481f-933f-d551d3baea39" providerId="ADAL" clId="{9D658EE7-20D7-4D95-A637-3A6B374483E0}" dt="2020-04-25T19:05:37.384" v="64" actId="27636"/>
          <ac:spMkLst>
            <pc:docMk/>
            <pc:sldMk cId="2611495608" sldId="274"/>
            <ac:spMk id="43" creationId="{31656F22-6368-45CC-B01D-77224390CFF4}"/>
          </ac:spMkLst>
        </pc:spChg>
      </pc:sldChg>
      <pc:sldChg chg="addSp delSp modSp add del setBg delDesignElem">
        <pc:chgData name="Hiva Amiri" userId="c4372d16-06e5-481f-933f-d551d3baea39" providerId="ADAL" clId="{9D658EE7-20D7-4D95-A637-3A6B374483E0}" dt="2020-04-25T19:04:49.867" v="44"/>
        <pc:sldMkLst>
          <pc:docMk/>
          <pc:sldMk cId="3689076690" sldId="274"/>
        </pc:sldMkLst>
        <pc:spChg chg="add del">
          <ac:chgData name="Hiva Amiri" userId="c4372d16-06e5-481f-933f-d551d3baea39" providerId="ADAL" clId="{9D658EE7-20D7-4D95-A637-3A6B374483E0}" dt="2020-04-25T19:04:49.867" v="44"/>
          <ac:spMkLst>
            <pc:docMk/>
            <pc:sldMk cId="3689076690" sldId="274"/>
            <ac:spMk id="8" creationId="{6BFC9644-673A-459F-B3C5-9310A4E50E3B}"/>
          </ac:spMkLst>
        </pc:spChg>
        <pc:spChg chg="add del">
          <ac:chgData name="Hiva Amiri" userId="c4372d16-06e5-481f-933f-d551d3baea39" providerId="ADAL" clId="{9D658EE7-20D7-4D95-A637-3A6B374483E0}" dt="2020-04-25T19:04:49.867" v="44"/>
          <ac:spMkLst>
            <pc:docMk/>
            <pc:sldMk cId="3689076690" sldId="274"/>
            <ac:spMk id="39" creationId="{7D1C411D-0818-4640-8657-2AF78250C802}"/>
          </ac:spMkLst>
        </pc:spChg>
        <pc:spChg chg="mod">
          <ac:chgData name="Hiva Amiri" userId="c4372d16-06e5-481f-933f-d551d3baea39" providerId="ADAL" clId="{9D658EE7-20D7-4D95-A637-3A6B374483E0}" dt="2020-04-25T19:04:49.867" v="44"/>
          <ac:spMkLst>
            <pc:docMk/>
            <pc:sldMk cId="3689076690" sldId="274"/>
            <ac:spMk id="43" creationId="{31656F22-6368-45CC-B01D-77224390CFF4}"/>
          </ac:spMkLst>
        </pc:spChg>
        <pc:grpChg chg="add del">
          <ac:chgData name="Hiva Amiri" userId="c4372d16-06e5-481f-933f-d551d3baea39" providerId="ADAL" clId="{9D658EE7-20D7-4D95-A637-3A6B374483E0}" dt="2020-04-25T19:04:49.867" v="44"/>
          <ac:grpSpMkLst>
            <pc:docMk/>
            <pc:sldMk cId="3689076690" sldId="274"/>
            <ac:grpSpMk id="10" creationId="{4ADB9295-9645-4BF2-ADFD-75800B7FAD06}"/>
          </ac:grpSpMkLst>
        </pc:grpChg>
      </pc:sldChg>
      <pc:sldChg chg="add">
        <pc:chgData name="Hiva Amiri" userId="c4372d16-06e5-481f-933f-d551d3baea39" providerId="ADAL" clId="{9D658EE7-20D7-4D95-A637-3A6B374483E0}" dt="2020-04-25T19:05:38.201" v="66"/>
        <pc:sldMkLst>
          <pc:docMk/>
          <pc:sldMk cId="641209774" sldId="275"/>
        </pc:sldMkLst>
      </pc:sldChg>
      <pc:sldChg chg="addSp delSp add del setBg delDesignElem">
        <pc:chgData name="Hiva Amiri" userId="c4372d16-06e5-481f-933f-d551d3baea39" providerId="ADAL" clId="{9D658EE7-20D7-4D95-A637-3A6B374483E0}" dt="2020-04-25T19:04:49.867" v="44"/>
        <pc:sldMkLst>
          <pc:docMk/>
          <pc:sldMk cId="1349429157" sldId="275"/>
        </pc:sldMkLst>
        <pc:spChg chg="add del">
          <ac:chgData name="Hiva Amiri" userId="c4372d16-06e5-481f-933f-d551d3baea39" providerId="ADAL" clId="{9D658EE7-20D7-4D95-A637-3A6B374483E0}" dt="2020-04-25T19:04:49.867" v="44"/>
          <ac:spMkLst>
            <pc:docMk/>
            <pc:sldMk cId="1349429157" sldId="275"/>
            <ac:spMk id="8" creationId="{E9B448F0-DA06-4165-AB5F-4330A20E06D0}"/>
          </ac:spMkLst>
        </pc:spChg>
        <pc:grpChg chg="add del">
          <ac:chgData name="Hiva Amiri" userId="c4372d16-06e5-481f-933f-d551d3baea39" providerId="ADAL" clId="{9D658EE7-20D7-4D95-A637-3A6B374483E0}" dt="2020-04-25T19:04:49.867" v="44"/>
          <ac:grpSpMkLst>
            <pc:docMk/>
            <pc:sldMk cId="1349429157" sldId="275"/>
            <ac:grpSpMk id="12" creationId="{2576BCDF-119F-4EB5-83D7-ED823C93EBBD}"/>
          </ac:grpSpMkLst>
        </pc:grpChg>
        <pc:grpChg chg="add del">
          <ac:chgData name="Hiva Amiri" userId="c4372d16-06e5-481f-933f-d551d3baea39" providerId="ADAL" clId="{9D658EE7-20D7-4D95-A637-3A6B374483E0}" dt="2020-04-25T19:04:49.867" v="44"/>
          <ac:grpSpMkLst>
            <pc:docMk/>
            <pc:sldMk cId="1349429157" sldId="275"/>
            <ac:grpSpMk id="41" creationId="{8DB4BB99-C854-45F9-BED1-63D15E3A2411}"/>
          </ac:grpSpMkLst>
        </pc:grpChg>
        <pc:picChg chg="add del">
          <ac:chgData name="Hiva Amiri" userId="c4372d16-06e5-481f-933f-d551d3baea39" providerId="ADAL" clId="{9D658EE7-20D7-4D95-A637-3A6B374483E0}" dt="2020-04-25T19:04:49.867" v="44"/>
          <ac:picMkLst>
            <pc:docMk/>
            <pc:sldMk cId="1349429157" sldId="275"/>
            <ac:picMk id="10" creationId="{92D83638-A467-411A-9C31-FE9A111CD885}"/>
          </ac:picMkLst>
        </pc:picChg>
      </pc:sldChg>
      <pc:sldChg chg="addSp delSp add del setBg delDesignElem">
        <pc:chgData name="Hiva Amiri" userId="c4372d16-06e5-481f-933f-d551d3baea39" providerId="ADAL" clId="{9D658EE7-20D7-4D95-A637-3A6B374483E0}" dt="2020-04-25T19:05:40.069" v="68"/>
        <pc:sldMkLst>
          <pc:docMk/>
          <pc:sldMk cId="1201620443" sldId="276"/>
        </pc:sldMkLst>
        <pc:spChg chg="add del">
          <ac:chgData name="Hiva Amiri" userId="c4372d16-06e5-481f-933f-d551d3baea39" providerId="ADAL" clId="{9D658EE7-20D7-4D95-A637-3A6B374483E0}" dt="2020-04-25T19:04:49.867" v="44"/>
          <ac:spMkLst>
            <pc:docMk/>
            <pc:sldMk cId="1201620443" sldId="276"/>
            <ac:spMk id="9" creationId="{6BFC9644-673A-459F-B3C5-9310A4E50E3B}"/>
          </ac:spMkLst>
        </pc:spChg>
        <pc:spChg chg="add del">
          <ac:chgData name="Hiva Amiri" userId="c4372d16-06e5-481f-933f-d551d3baea39" providerId="ADAL" clId="{9D658EE7-20D7-4D95-A637-3A6B374483E0}" dt="2020-04-25T19:04:49.867" v="44"/>
          <ac:spMkLst>
            <pc:docMk/>
            <pc:sldMk cId="1201620443" sldId="276"/>
            <ac:spMk id="40" creationId="{7D1C411D-0818-4640-8657-2AF78250C802}"/>
          </ac:spMkLst>
        </pc:spChg>
        <pc:grpChg chg="add del">
          <ac:chgData name="Hiva Amiri" userId="c4372d16-06e5-481f-933f-d551d3baea39" providerId="ADAL" clId="{9D658EE7-20D7-4D95-A637-3A6B374483E0}" dt="2020-04-25T19:04:49.867" v="44"/>
          <ac:grpSpMkLst>
            <pc:docMk/>
            <pc:sldMk cId="1201620443" sldId="276"/>
            <ac:grpSpMk id="11" creationId="{4ADB9295-9645-4BF2-ADFD-75800B7FAD06}"/>
          </ac:grpSpMkLst>
        </pc:grpChg>
      </pc:sldChg>
      <pc:sldChg chg="addSp delSp add del setBg delDesignElem">
        <pc:chgData name="Hiva Amiri" userId="c4372d16-06e5-481f-933f-d551d3baea39" providerId="ADAL" clId="{9D658EE7-20D7-4D95-A637-3A6B374483E0}" dt="2020-04-25T19:05:41.276" v="70"/>
        <pc:sldMkLst>
          <pc:docMk/>
          <pc:sldMk cId="1015731842" sldId="277"/>
        </pc:sldMkLst>
        <pc:spChg chg="add del">
          <ac:chgData name="Hiva Amiri" userId="c4372d16-06e5-481f-933f-d551d3baea39" providerId="ADAL" clId="{9D658EE7-20D7-4D95-A637-3A6B374483E0}" dt="2020-04-25T19:04:49.867" v="44"/>
          <ac:spMkLst>
            <pc:docMk/>
            <pc:sldMk cId="1015731842" sldId="277"/>
            <ac:spMk id="9" creationId="{E9B448F0-DA06-4165-AB5F-4330A20E06D0}"/>
          </ac:spMkLst>
        </pc:spChg>
        <pc:grpChg chg="add del">
          <ac:chgData name="Hiva Amiri" userId="c4372d16-06e5-481f-933f-d551d3baea39" providerId="ADAL" clId="{9D658EE7-20D7-4D95-A637-3A6B374483E0}" dt="2020-04-25T19:04:49.867" v="44"/>
          <ac:grpSpMkLst>
            <pc:docMk/>
            <pc:sldMk cId="1015731842" sldId="277"/>
            <ac:grpSpMk id="13" creationId="{2576BCDF-119F-4EB5-83D7-ED823C93EBBD}"/>
          </ac:grpSpMkLst>
        </pc:grpChg>
        <pc:grpChg chg="add del">
          <ac:chgData name="Hiva Amiri" userId="c4372d16-06e5-481f-933f-d551d3baea39" providerId="ADAL" clId="{9D658EE7-20D7-4D95-A637-3A6B374483E0}" dt="2020-04-25T19:04:49.867" v="44"/>
          <ac:grpSpMkLst>
            <pc:docMk/>
            <pc:sldMk cId="1015731842" sldId="277"/>
            <ac:grpSpMk id="42" creationId="{8DB4BB99-C854-45F9-BED1-63D15E3A2411}"/>
          </ac:grpSpMkLst>
        </pc:grpChg>
        <pc:picChg chg="add del">
          <ac:chgData name="Hiva Amiri" userId="c4372d16-06e5-481f-933f-d551d3baea39" providerId="ADAL" clId="{9D658EE7-20D7-4D95-A637-3A6B374483E0}" dt="2020-04-25T19:04:49.867" v="44"/>
          <ac:picMkLst>
            <pc:docMk/>
            <pc:sldMk cId="1015731842" sldId="277"/>
            <ac:picMk id="11" creationId="{92D83638-A467-411A-9C31-FE9A111CD885}"/>
          </ac:picMkLst>
        </pc:picChg>
      </pc:sldChg>
      <pc:sldChg chg="addSp delSp add del setBg delDesignElem">
        <pc:chgData name="Hiva Amiri" userId="c4372d16-06e5-481f-933f-d551d3baea39" providerId="ADAL" clId="{9D658EE7-20D7-4D95-A637-3A6B374483E0}" dt="2020-04-25T19:04:49.867" v="44"/>
        <pc:sldMkLst>
          <pc:docMk/>
          <pc:sldMk cId="377375054" sldId="278"/>
        </pc:sldMkLst>
        <pc:spChg chg="add del">
          <ac:chgData name="Hiva Amiri" userId="c4372d16-06e5-481f-933f-d551d3baea39" providerId="ADAL" clId="{9D658EE7-20D7-4D95-A637-3A6B374483E0}" dt="2020-04-25T19:04:49.867" v="44"/>
          <ac:spMkLst>
            <pc:docMk/>
            <pc:sldMk cId="377375054" sldId="278"/>
            <ac:spMk id="8" creationId="{6BFC9644-673A-459F-B3C5-9310A4E50E3B}"/>
          </ac:spMkLst>
        </pc:spChg>
        <pc:spChg chg="add del">
          <ac:chgData name="Hiva Amiri" userId="c4372d16-06e5-481f-933f-d551d3baea39" providerId="ADAL" clId="{9D658EE7-20D7-4D95-A637-3A6B374483E0}" dt="2020-04-25T19:04:49.867" v="44"/>
          <ac:spMkLst>
            <pc:docMk/>
            <pc:sldMk cId="377375054" sldId="278"/>
            <ac:spMk id="39" creationId="{7D1C411D-0818-4640-8657-2AF78250C802}"/>
          </ac:spMkLst>
        </pc:spChg>
        <pc:grpChg chg="add del">
          <ac:chgData name="Hiva Amiri" userId="c4372d16-06e5-481f-933f-d551d3baea39" providerId="ADAL" clId="{9D658EE7-20D7-4D95-A637-3A6B374483E0}" dt="2020-04-25T19:04:49.867" v="44"/>
          <ac:grpSpMkLst>
            <pc:docMk/>
            <pc:sldMk cId="377375054" sldId="278"/>
            <ac:grpSpMk id="10" creationId="{4ADB9295-9645-4BF2-ADFD-75800B7FAD06}"/>
          </ac:grpSpMkLst>
        </pc:grpChg>
      </pc:sldChg>
      <pc:sldChg chg="add">
        <pc:chgData name="Hiva Amiri" userId="c4372d16-06e5-481f-933f-d551d3baea39" providerId="ADAL" clId="{9D658EE7-20D7-4D95-A637-3A6B374483E0}" dt="2020-04-25T19:05:42.373" v="72"/>
        <pc:sldMkLst>
          <pc:docMk/>
          <pc:sldMk cId="4024370396" sldId="278"/>
        </pc:sldMkLst>
      </pc:sldChg>
      <pc:sldChg chg="addSp delSp add del setBg delDesignElem">
        <pc:chgData name="Hiva Amiri" userId="c4372d16-06e5-481f-933f-d551d3baea39" providerId="ADAL" clId="{9D658EE7-20D7-4D95-A637-3A6B374483E0}" dt="2020-04-25T19:04:49.867" v="44"/>
        <pc:sldMkLst>
          <pc:docMk/>
          <pc:sldMk cId="1191632662" sldId="279"/>
        </pc:sldMkLst>
        <pc:spChg chg="add del">
          <ac:chgData name="Hiva Amiri" userId="c4372d16-06e5-481f-933f-d551d3baea39" providerId="ADAL" clId="{9D658EE7-20D7-4D95-A637-3A6B374483E0}" dt="2020-04-25T19:04:49.867" v="44"/>
          <ac:spMkLst>
            <pc:docMk/>
            <pc:sldMk cId="1191632662" sldId="279"/>
            <ac:spMk id="8" creationId="{E9B448F0-DA06-4165-AB5F-4330A20E06D0}"/>
          </ac:spMkLst>
        </pc:spChg>
        <pc:grpChg chg="add del">
          <ac:chgData name="Hiva Amiri" userId="c4372d16-06e5-481f-933f-d551d3baea39" providerId="ADAL" clId="{9D658EE7-20D7-4D95-A637-3A6B374483E0}" dt="2020-04-25T19:04:49.867" v="44"/>
          <ac:grpSpMkLst>
            <pc:docMk/>
            <pc:sldMk cId="1191632662" sldId="279"/>
            <ac:grpSpMk id="12" creationId="{2576BCDF-119F-4EB5-83D7-ED823C93EBBD}"/>
          </ac:grpSpMkLst>
        </pc:grpChg>
        <pc:grpChg chg="add del">
          <ac:chgData name="Hiva Amiri" userId="c4372d16-06e5-481f-933f-d551d3baea39" providerId="ADAL" clId="{9D658EE7-20D7-4D95-A637-3A6B374483E0}" dt="2020-04-25T19:04:49.867" v="44"/>
          <ac:grpSpMkLst>
            <pc:docMk/>
            <pc:sldMk cId="1191632662" sldId="279"/>
            <ac:grpSpMk id="41" creationId="{8DB4BB99-C854-45F9-BED1-63D15E3A2411}"/>
          </ac:grpSpMkLst>
        </pc:grpChg>
        <pc:picChg chg="add del">
          <ac:chgData name="Hiva Amiri" userId="c4372d16-06e5-481f-933f-d551d3baea39" providerId="ADAL" clId="{9D658EE7-20D7-4D95-A637-3A6B374483E0}" dt="2020-04-25T19:04:49.867" v="44"/>
          <ac:picMkLst>
            <pc:docMk/>
            <pc:sldMk cId="1191632662" sldId="279"/>
            <ac:picMk id="10" creationId="{92D83638-A467-411A-9C31-FE9A111CD885}"/>
          </ac:picMkLst>
        </pc:picChg>
      </pc:sldChg>
      <pc:sldChg chg="add">
        <pc:chgData name="Hiva Amiri" userId="c4372d16-06e5-481f-933f-d551d3baea39" providerId="ADAL" clId="{9D658EE7-20D7-4D95-A637-3A6B374483E0}" dt="2020-04-25T19:05:43.465" v="74"/>
        <pc:sldMkLst>
          <pc:docMk/>
          <pc:sldMk cId="3740009893" sldId="279"/>
        </pc:sldMkLst>
      </pc:sldChg>
      <pc:sldChg chg="addSp delSp add del setBg delDesignElem">
        <pc:chgData name="Hiva Amiri" userId="c4372d16-06e5-481f-933f-d551d3baea39" providerId="ADAL" clId="{9D658EE7-20D7-4D95-A637-3A6B374483E0}" dt="2020-04-25T19:04:49.867" v="44"/>
        <pc:sldMkLst>
          <pc:docMk/>
          <pc:sldMk cId="1982765383" sldId="280"/>
        </pc:sldMkLst>
        <pc:spChg chg="add del">
          <ac:chgData name="Hiva Amiri" userId="c4372d16-06e5-481f-933f-d551d3baea39" providerId="ADAL" clId="{9D658EE7-20D7-4D95-A637-3A6B374483E0}" dt="2020-04-25T19:04:49.867" v="44"/>
          <ac:spMkLst>
            <pc:docMk/>
            <pc:sldMk cId="1982765383" sldId="280"/>
            <ac:spMk id="70" creationId="{7A070EAD-1DCD-4F3D-BA84-799B891A0E19}"/>
          </ac:spMkLst>
        </pc:spChg>
        <pc:grpChg chg="add del">
          <ac:chgData name="Hiva Amiri" userId="c4372d16-06e5-481f-933f-d551d3baea39" providerId="ADAL" clId="{9D658EE7-20D7-4D95-A637-3A6B374483E0}" dt="2020-04-25T19:04:49.867" v="44"/>
          <ac:grpSpMkLst>
            <pc:docMk/>
            <pc:sldMk cId="1982765383" sldId="280"/>
            <ac:grpSpMk id="14" creationId="{FF5EAD09-B81D-415F-8BCF-73C81AE05F21}"/>
          </ac:grpSpMkLst>
        </pc:grpChg>
        <pc:grpChg chg="add del">
          <ac:chgData name="Hiva Amiri" userId="c4372d16-06e5-481f-933f-d551d3baea39" providerId="ADAL" clId="{9D658EE7-20D7-4D95-A637-3A6B374483E0}" dt="2020-04-25T19:04:49.867" v="44"/>
          <ac:grpSpMkLst>
            <pc:docMk/>
            <pc:sldMk cId="1982765383" sldId="280"/>
            <ac:grpSpMk id="72" creationId="{DE471E13-6104-4637-8A8F-B545529B1D11}"/>
          </ac:grpSpMkLst>
        </pc:grpChg>
        <pc:picChg chg="add del">
          <ac:chgData name="Hiva Amiri" userId="c4372d16-06e5-481f-933f-d551d3baea39" providerId="ADAL" clId="{9D658EE7-20D7-4D95-A637-3A6B374483E0}" dt="2020-04-25T19:04:49.867" v="44"/>
          <ac:picMkLst>
            <pc:docMk/>
            <pc:sldMk cId="1982765383" sldId="280"/>
            <ac:picMk id="12" creationId="{9ACD3AF8-B16E-4174-8C1A-41F683C4AF8A}"/>
          </ac:picMkLst>
        </pc:picChg>
      </pc:sldChg>
      <pc:sldChg chg="add">
        <pc:chgData name="Hiva Amiri" userId="c4372d16-06e5-481f-933f-d551d3baea39" providerId="ADAL" clId="{9D658EE7-20D7-4D95-A637-3A6B374483E0}" dt="2020-04-25T19:05:45.274" v="76"/>
        <pc:sldMkLst>
          <pc:docMk/>
          <pc:sldMk cId="3831120767" sldId="280"/>
        </pc:sldMkLst>
      </pc:sldChg>
      <pc:sldChg chg="addSp delSp modSp addCm delCm modCm">
        <pc:chgData name="Hiva Amiri" userId="c4372d16-06e5-481f-933f-d551d3baea39" providerId="ADAL" clId="{9D658EE7-20D7-4D95-A637-3A6B374483E0}" dt="2020-04-27T17:59:35.154" v="337" actId="20577"/>
        <pc:sldMkLst>
          <pc:docMk/>
          <pc:sldMk cId="2377435492" sldId="281"/>
        </pc:sldMkLst>
        <pc:spChg chg="add del">
          <ac:chgData name="Hiva Amiri" userId="c4372d16-06e5-481f-933f-d551d3baea39" providerId="ADAL" clId="{9D658EE7-20D7-4D95-A637-3A6B374483E0}" dt="2020-04-27T17:54:57.010" v="294"/>
          <ac:spMkLst>
            <pc:docMk/>
            <pc:sldMk cId="2377435492" sldId="281"/>
            <ac:spMk id="5" creationId="{38E3DA7E-C0C2-4570-96F4-B156379E7856}"/>
          </ac:spMkLst>
        </pc:spChg>
        <pc:spChg chg="add mod">
          <ac:chgData name="Hiva Amiri" userId="c4372d16-06e5-481f-933f-d551d3baea39" providerId="ADAL" clId="{9D658EE7-20D7-4D95-A637-3A6B374483E0}" dt="2020-04-27T17:59:35.154" v="337" actId="20577"/>
          <ac:spMkLst>
            <pc:docMk/>
            <pc:sldMk cId="2377435492" sldId="281"/>
            <ac:spMk id="6" creationId="{D92E9CC5-51DD-4BD3-B99B-F5D724754754}"/>
          </ac:spMkLst>
        </pc:spChg>
        <pc:graphicFrameChg chg="del mod">
          <ac:chgData name="Hiva Amiri" userId="c4372d16-06e5-481f-933f-d551d3baea39" providerId="ADAL" clId="{9D658EE7-20D7-4D95-A637-3A6B374483E0}" dt="2020-04-27T17:54:48.339" v="286" actId="478"/>
          <ac:graphicFrameMkLst>
            <pc:docMk/>
            <pc:sldMk cId="2377435492" sldId="281"/>
            <ac:graphicFrameMk id="55" creationId="{FE174F85-E08B-40D3-BF6A-88F1A2EF8B29}"/>
          </ac:graphicFrameMkLst>
        </pc:graphicFrameChg>
        <pc:picChg chg="mod">
          <ac:chgData name="Hiva Amiri" userId="c4372d16-06e5-481f-933f-d551d3baea39" providerId="ADAL" clId="{9D658EE7-20D7-4D95-A637-3A6B374483E0}" dt="2020-04-27T17:11:38.756" v="85" actId="1076"/>
          <ac:picMkLst>
            <pc:docMk/>
            <pc:sldMk cId="2377435492" sldId="281"/>
            <ac:picMk id="54" creationId="{F74CA58D-DA7A-4126-A834-CFA00F7562C8}"/>
          </ac:picMkLst>
        </pc:picChg>
      </pc:sldChg>
      <pc:sldChg chg="addSp delSp modSp addCm modCm">
        <pc:chgData name="Hiva Amiri" userId="c4372d16-06e5-481f-933f-d551d3baea39" providerId="ADAL" clId="{9D658EE7-20D7-4D95-A637-3A6B374483E0}" dt="2020-04-27T17:53:20.011" v="285" actId="1076"/>
        <pc:sldMkLst>
          <pc:docMk/>
          <pc:sldMk cId="1642906877" sldId="283"/>
        </pc:sldMkLst>
        <pc:spChg chg="add mod">
          <ac:chgData name="Hiva Amiri" userId="c4372d16-06e5-481f-933f-d551d3baea39" providerId="ADAL" clId="{9D658EE7-20D7-4D95-A637-3A6B374483E0}" dt="2020-04-27T17:53:20.011" v="285" actId="1076"/>
          <ac:spMkLst>
            <pc:docMk/>
            <pc:sldMk cId="1642906877" sldId="283"/>
            <ac:spMk id="3" creationId="{4DCB09F7-9AE5-4A6E-B53D-11C079A0BD7F}"/>
          </ac:spMkLst>
        </pc:spChg>
        <pc:spChg chg="add del">
          <ac:chgData name="Hiva Amiri" userId="c4372d16-06e5-481f-933f-d551d3baea39" providerId="ADAL" clId="{9D658EE7-20D7-4D95-A637-3A6B374483E0}" dt="2020-04-27T17:40:15.957" v="217"/>
          <ac:spMkLst>
            <pc:docMk/>
            <pc:sldMk cId="1642906877" sldId="283"/>
            <ac:spMk id="38" creationId="{E44C3F48-F376-496F-A8CC-7CE7AC50F1CC}"/>
          </ac:spMkLst>
        </pc:spChg>
        <pc:graphicFrameChg chg="mod">
          <ac:chgData name="Hiva Amiri" userId="c4372d16-06e5-481f-933f-d551d3baea39" providerId="ADAL" clId="{9D658EE7-20D7-4D95-A637-3A6B374483E0}" dt="2020-04-27T17:50:50.982" v="279"/>
          <ac:graphicFrameMkLst>
            <pc:docMk/>
            <pc:sldMk cId="1642906877" sldId="283"/>
            <ac:graphicFrameMk id="5" creationId="{77621560-02D1-47DF-AD9A-954100660F43}"/>
          </ac:graphicFrameMkLst>
        </pc:graphicFrameChg>
      </pc:sldChg>
      <pc:sldChg chg="addSp delSp modSp">
        <pc:chgData name="Hiva Amiri" userId="c4372d16-06e5-481f-933f-d551d3baea39" providerId="ADAL" clId="{9D658EE7-20D7-4D95-A637-3A6B374483E0}" dt="2020-04-27T18:26:33.660" v="440" actId="20577"/>
        <pc:sldMkLst>
          <pc:docMk/>
          <pc:sldMk cId="1900334146" sldId="284"/>
        </pc:sldMkLst>
        <pc:spChg chg="del">
          <ac:chgData name="Hiva Amiri" userId="c4372d16-06e5-481f-933f-d551d3baea39" providerId="ADAL" clId="{9D658EE7-20D7-4D95-A637-3A6B374483E0}" dt="2020-04-27T17:40:38.638" v="221"/>
          <ac:spMkLst>
            <pc:docMk/>
            <pc:sldMk cId="1900334146" sldId="284"/>
            <ac:spMk id="54" creationId="{F2583DD8-ED90-4747-AA57-434D18AEB675}"/>
          </ac:spMkLst>
        </pc:spChg>
        <pc:spChg chg="add mod">
          <ac:chgData name="Hiva Amiri" userId="c4372d16-06e5-481f-933f-d551d3baea39" providerId="ADAL" clId="{9D658EE7-20D7-4D95-A637-3A6B374483E0}" dt="2020-04-27T18:26:33.660" v="440" actId="20577"/>
          <ac:spMkLst>
            <pc:docMk/>
            <pc:sldMk cId="1900334146" sldId="284"/>
            <ac:spMk id="61" creationId="{C264F115-4694-49AB-B527-4E5284F93DB7}"/>
          </ac:spMkLst>
        </pc:spChg>
        <pc:spChg chg="add del">
          <ac:chgData name="Hiva Amiri" userId="c4372d16-06e5-481f-933f-d551d3baea39" providerId="ADAL" clId="{9D658EE7-20D7-4D95-A637-3A6B374483E0}" dt="2020-04-27T17:40:36.748" v="220"/>
          <ac:spMkLst>
            <pc:docMk/>
            <pc:sldMk cId="1900334146" sldId="284"/>
            <ac:spMk id="62" creationId="{7CD9A195-2286-4B13-9D26-C3DC1F19D501}"/>
          </ac:spMkLst>
        </pc:spChg>
        <pc:graphicFrameChg chg="mod">
          <ac:chgData name="Hiva Amiri" userId="c4372d16-06e5-481f-933f-d551d3baea39" providerId="ADAL" clId="{9D658EE7-20D7-4D95-A637-3A6B374483E0}" dt="2020-04-27T17:25:30.225" v="147" actId="20577"/>
          <ac:graphicFrameMkLst>
            <pc:docMk/>
            <pc:sldMk cId="1900334146" sldId="284"/>
            <ac:graphicFrameMk id="6" creationId="{2AB412BC-3CF1-419B-8DC0-B3002169FC08}"/>
          </ac:graphicFrameMkLst>
        </pc:graphicFrameChg>
        <pc:graphicFrameChg chg="mod">
          <ac:chgData name="Hiva Amiri" userId="c4372d16-06e5-481f-933f-d551d3baea39" providerId="ADAL" clId="{9D658EE7-20D7-4D95-A637-3A6B374483E0}" dt="2020-04-27T17:28:30.227" v="188" actId="20577"/>
          <ac:graphicFrameMkLst>
            <pc:docMk/>
            <pc:sldMk cId="1900334146" sldId="284"/>
            <ac:graphicFrameMk id="7" creationId="{08E19C2C-1CF0-4A43-A586-20A1537BD487}"/>
          </ac:graphicFrameMkLst>
        </pc:graphicFrameChg>
      </pc:sldChg>
      <pc:sldChg chg="ord">
        <pc:chgData name="Hiva Amiri" userId="c4372d16-06e5-481f-933f-d551d3baea39" providerId="ADAL" clId="{9D658EE7-20D7-4D95-A637-3A6B374483E0}" dt="2020-04-27T17:42:57.522" v="222"/>
        <pc:sldMkLst>
          <pc:docMk/>
          <pc:sldMk cId="3021075565" sldId="285"/>
        </pc:sldMkLst>
      </pc:sldChg>
      <pc:sldChg chg="addSp delSp modSp addCm modCm">
        <pc:chgData name="Hiva Amiri" userId="c4372d16-06e5-481f-933f-d551d3baea39" providerId="ADAL" clId="{9D658EE7-20D7-4D95-A637-3A6B374483E0}" dt="2020-04-27T18:05:15.864" v="352" actId="1076"/>
        <pc:sldMkLst>
          <pc:docMk/>
          <pc:sldMk cId="1979456410" sldId="286"/>
        </pc:sldMkLst>
        <pc:spChg chg="add mod">
          <ac:chgData name="Hiva Amiri" userId="c4372d16-06e5-481f-933f-d551d3baea39" providerId="ADAL" clId="{9D658EE7-20D7-4D95-A637-3A6B374483E0}" dt="2020-04-27T18:05:07.213" v="350" actId="1076"/>
          <ac:spMkLst>
            <pc:docMk/>
            <pc:sldMk cId="1979456410" sldId="286"/>
            <ac:spMk id="5" creationId="{F4119985-B8B3-4182-B3F7-B1213C00AF97}"/>
          </ac:spMkLst>
        </pc:spChg>
        <pc:spChg chg="del">
          <ac:chgData name="Hiva Amiri" userId="c4372d16-06e5-481f-933f-d551d3baea39" providerId="ADAL" clId="{9D658EE7-20D7-4D95-A637-3A6B374483E0}" dt="2020-04-27T18:03:32.409" v="346" actId="478"/>
          <ac:spMkLst>
            <pc:docMk/>
            <pc:sldMk cId="1979456410" sldId="286"/>
            <ac:spMk id="40" creationId="{19A78185-23A9-4611-B997-D2B565C8EDBE}"/>
          </ac:spMkLst>
        </pc:spChg>
        <pc:graphicFrameChg chg="mod">
          <ac:chgData name="Hiva Amiri" userId="c4372d16-06e5-481f-933f-d551d3baea39" providerId="ADAL" clId="{9D658EE7-20D7-4D95-A637-3A6B374483E0}" dt="2020-04-27T18:05:15.864" v="352" actId="1076"/>
          <ac:graphicFrameMkLst>
            <pc:docMk/>
            <pc:sldMk cId="1979456410" sldId="286"/>
            <ac:graphicFrameMk id="4" creationId="{BF62E002-E587-4EAC-8FC9-DE8A529178CD}"/>
          </ac:graphicFrameMkLst>
        </pc:graphicFrameChg>
      </pc:sldChg>
      <pc:sldChg chg="addCm delCm">
        <pc:chgData name="Hiva Amiri" userId="c4372d16-06e5-481f-933f-d551d3baea39" providerId="ADAL" clId="{9D658EE7-20D7-4D95-A637-3A6B374483E0}" dt="2020-04-27T17:30:58.369" v="190" actId="1592"/>
        <pc:sldMkLst>
          <pc:docMk/>
          <pc:sldMk cId="4006664303" sldId="287"/>
        </pc:sldMkLst>
      </pc:sldChg>
      <pc:sldChg chg="addCm modCm">
        <pc:chgData name="Hiva Amiri" userId="c4372d16-06e5-481f-933f-d551d3baea39" providerId="ADAL" clId="{9D658EE7-20D7-4D95-A637-3A6B374483E0}" dt="2020-04-27T18:27:41.705" v="441"/>
        <pc:sldMkLst>
          <pc:docMk/>
          <pc:sldMk cId="2969093582" sldId="288"/>
        </pc:sldMkLst>
      </pc:sldChg>
      <pc:sldChg chg="addSp delSp modSp">
        <pc:chgData name="Hiva Amiri" userId="c4372d16-06e5-481f-933f-d551d3baea39" providerId="ADAL" clId="{9D658EE7-20D7-4D95-A637-3A6B374483E0}" dt="2020-04-27T18:28:56.488" v="463" actId="20577"/>
        <pc:sldMkLst>
          <pc:docMk/>
          <pc:sldMk cId="679811856" sldId="290"/>
        </pc:sldMkLst>
        <pc:spChg chg="mod">
          <ac:chgData name="Hiva Amiri" userId="c4372d16-06e5-481f-933f-d551d3baea39" providerId="ADAL" clId="{9D658EE7-20D7-4D95-A637-3A6B374483E0}" dt="2020-04-27T18:28:56.488" v="463" actId="20577"/>
          <ac:spMkLst>
            <pc:docMk/>
            <pc:sldMk cId="679811856" sldId="290"/>
            <ac:spMk id="11" creationId="{7AD0DE5E-EC44-4488-8A7C-E4EE9505712A}"/>
          </ac:spMkLst>
        </pc:spChg>
        <pc:picChg chg="add del mod">
          <ac:chgData name="Hiva Amiri" userId="c4372d16-06e5-481f-933f-d551d3baea39" providerId="ADAL" clId="{9D658EE7-20D7-4D95-A637-3A6B374483E0}" dt="2020-04-27T18:28:35.122" v="442" actId="478"/>
          <ac:picMkLst>
            <pc:docMk/>
            <pc:sldMk cId="679811856" sldId="290"/>
            <ac:picMk id="54" creationId="{82625CB2-C30A-45E1-9C7D-E088A81ACBF7}"/>
          </ac:picMkLst>
        </pc:picChg>
      </pc:sldChg>
      <pc:sldChg chg="modSp addCm modCm">
        <pc:chgData name="Hiva Amiri" userId="c4372d16-06e5-481f-933f-d551d3baea39" providerId="ADAL" clId="{9D658EE7-20D7-4D95-A637-3A6B374483E0}" dt="2020-04-27T17:22:15.005" v="125"/>
        <pc:sldMkLst>
          <pc:docMk/>
          <pc:sldMk cId="3980939469" sldId="291"/>
        </pc:sldMkLst>
        <pc:spChg chg="mod">
          <ac:chgData name="Hiva Amiri" userId="c4372d16-06e5-481f-933f-d551d3baea39" providerId="ADAL" clId="{9D658EE7-20D7-4D95-A637-3A6B374483E0}" dt="2020-04-27T17:21:29.479" v="123" actId="20577"/>
          <ac:spMkLst>
            <pc:docMk/>
            <pc:sldMk cId="3980939469" sldId="291"/>
            <ac:spMk id="45" creationId="{2F55A43F-6FAB-4772-A66A-E61F6AB73DD0}"/>
          </ac:spMkLst>
        </pc:spChg>
      </pc:sldChg>
      <pc:sldChg chg="modSp">
        <pc:chgData name="Hiva Amiri" userId="c4372d16-06e5-481f-933f-d551d3baea39" providerId="ADAL" clId="{9D658EE7-20D7-4D95-A637-3A6B374483E0}" dt="2020-04-27T18:29:11.912" v="486" actId="20577"/>
        <pc:sldMkLst>
          <pc:docMk/>
          <pc:sldMk cId="3927488" sldId="292"/>
        </pc:sldMkLst>
        <pc:spChg chg="mod">
          <ac:chgData name="Hiva Amiri" userId="c4372d16-06e5-481f-933f-d551d3baea39" providerId="ADAL" clId="{9D658EE7-20D7-4D95-A637-3A6B374483E0}" dt="2020-04-27T18:29:11.912" v="486" actId="20577"/>
          <ac:spMkLst>
            <pc:docMk/>
            <pc:sldMk cId="3927488" sldId="292"/>
            <ac:spMk id="10" creationId="{39F45318-3802-4DF4-B0ED-F246587603B6}"/>
          </ac:spMkLst>
        </pc:spChg>
      </pc:sldChg>
      <pc:sldChg chg="addSp delSp modSp mod addCm delCm modCm">
        <pc:chgData name="Hiva Amiri" userId="c4372d16-06e5-481f-933f-d551d3baea39" providerId="ADAL" clId="{9D658EE7-20D7-4D95-A637-3A6B374483E0}" dt="2020-04-27T18:31:22.390" v="520" actId="20577"/>
        <pc:sldMkLst>
          <pc:docMk/>
          <pc:sldMk cId="2796532797" sldId="293"/>
        </pc:sldMkLst>
        <pc:spChg chg="del">
          <ac:chgData name="Hiva Amiri" userId="c4372d16-06e5-481f-933f-d551d3baea39" providerId="ADAL" clId="{9D658EE7-20D7-4D95-A637-3A6B374483E0}" dt="2020-04-27T18:30:21.872" v="487" actId="478"/>
          <ac:spMkLst>
            <pc:docMk/>
            <pc:sldMk cId="2796532797" sldId="293"/>
            <ac:spMk id="2" creationId="{7DCC478E-9371-4B69-B523-475B4A604D7B}"/>
          </ac:spMkLst>
        </pc:spChg>
        <pc:spChg chg="add del mod">
          <ac:chgData name="Hiva Amiri" userId="c4372d16-06e5-481f-933f-d551d3baea39" providerId="ADAL" clId="{9D658EE7-20D7-4D95-A637-3A6B374483E0}" dt="2020-04-27T18:30:24.231" v="488" actId="478"/>
          <ac:spMkLst>
            <pc:docMk/>
            <pc:sldMk cId="2796532797" sldId="293"/>
            <ac:spMk id="5" creationId="{2B82BD82-8D37-4E3F-A427-77A1379F65C6}"/>
          </ac:spMkLst>
        </pc:spChg>
        <pc:spChg chg="add mod">
          <ac:chgData name="Hiva Amiri" userId="c4372d16-06e5-481f-933f-d551d3baea39" providerId="ADAL" clId="{9D658EE7-20D7-4D95-A637-3A6B374483E0}" dt="2020-04-27T18:31:22.390" v="520" actId="20577"/>
          <ac:spMkLst>
            <pc:docMk/>
            <pc:sldMk cId="2796532797" sldId="293"/>
            <ac:spMk id="6" creationId="{2FD66A1B-7C66-42F2-ADEE-16C8DF3E28C4}"/>
          </ac:spMkLst>
        </pc:spChg>
        <pc:spChg chg="mod">
          <ac:chgData name="Hiva Amiri" userId="c4372d16-06e5-481f-933f-d551d3baea39" providerId="ADAL" clId="{9D658EE7-20D7-4D95-A637-3A6B374483E0}" dt="2020-04-27T18:30:36.491" v="491" actId="1076"/>
          <ac:spMkLst>
            <pc:docMk/>
            <pc:sldMk cId="2796532797" sldId="293"/>
            <ac:spMk id="40" creationId="{7589C4AB-9222-43E8-A77F-5BA6975EC949}"/>
          </ac:spMkLst>
        </pc:spChg>
        <pc:graphicFrameChg chg="mod">
          <ac:chgData name="Hiva Amiri" userId="c4372d16-06e5-481f-933f-d551d3baea39" providerId="ADAL" clId="{9D658EE7-20D7-4D95-A637-3A6B374483E0}" dt="2020-04-27T17:31:29.235" v="192"/>
          <ac:graphicFrameMkLst>
            <pc:docMk/>
            <pc:sldMk cId="2796532797" sldId="293"/>
            <ac:graphicFrameMk id="42" creationId="{B8301BD8-4165-4FC5-80F8-85A22C9F0AD9}"/>
          </ac:graphicFrameMkLst>
        </pc:graphicFrameChg>
      </pc:sldChg>
      <pc:sldChg chg="addSp delSp modSp add del">
        <pc:chgData name="Hiva Amiri" userId="c4372d16-06e5-481f-933f-d551d3baea39" providerId="ADAL" clId="{9D658EE7-20D7-4D95-A637-3A6B374483E0}" dt="2020-04-27T18:39:47.918" v="570" actId="478"/>
        <pc:sldMkLst>
          <pc:docMk/>
          <pc:sldMk cId="3821755289" sldId="294"/>
        </pc:sldMkLst>
        <pc:spChg chg="del">
          <ac:chgData name="Hiva Amiri" userId="c4372d16-06e5-481f-933f-d551d3baea39" providerId="ADAL" clId="{9D658EE7-20D7-4D95-A637-3A6B374483E0}" dt="2020-04-27T17:19:37.666" v="101"/>
          <ac:spMkLst>
            <pc:docMk/>
            <pc:sldMk cId="3821755289" sldId="294"/>
            <ac:spMk id="3" creationId="{F4FAAFE6-5BC8-4DC0-9CA5-35FDAE054C26}"/>
          </ac:spMkLst>
        </pc:spChg>
        <pc:spChg chg="add del mod">
          <ac:chgData name="Hiva Amiri" userId="c4372d16-06e5-481f-933f-d551d3baea39" providerId="ADAL" clId="{9D658EE7-20D7-4D95-A637-3A6B374483E0}" dt="2020-04-27T18:39:47.918" v="570" actId="478"/>
          <ac:spMkLst>
            <pc:docMk/>
            <pc:sldMk cId="3821755289" sldId="294"/>
            <ac:spMk id="7" creationId="{A5E5CBEC-210B-42E0-BF47-A14EAE03966A}"/>
          </ac:spMkLst>
        </pc:spChg>
        <pc:graphicFrameChg chg="add">
          <ac:chgData name="Hiva Amiri" userId="c4372d16-06e5-481f-933f-d551d3baea39" providerId="ADAL" clId="{9D658EE7-20D7-4D95-A637-3A6B374483E0}" dt="2020-04-27T18:39:44.019" v="569"/>
          <ac:graphicFrameMkLst>
            <pc:docMk/>
            <pc:sldMk cId="3821755289" sldId="294"/>
            <ac:graphicFrameMk id="53" creationId="{22097428-949F-4358-8131-0F1359A0B5E5}"/>
          </ac:graphicFrameMkLst>
        </pc:graphicFrameChg>
        <pc:picChg chg="add del mod">
          <ac:chgData name="Hiva Amiri" userId="c4372d16-06e5-481f-933f-d551d3baea39" providerId="ADAL" clId="{9D658EE7-20D7-4D95-A637-3A6B374483E0}" dt="2020-04-27T17:20:09.757" v="102"/>
          <ac:picMkLst>
            <pc:docMk/>
            <pc:sldMk cId="3821755289" sldId="294"/>
            <ac:picMk id="6" creationId="{EF76A672-59BE-474C-8DBE-8BB77B5B6EF5}"/>
          </ac:picMkLst>
        </pc:picChg>
      </pc:sldChg>
      <pc:sldChg chg="addSp delSp modSp">
        <pc:chgData name="Hiva Amiri" userId="c4372d16-06e5-481f-933f-d551d3baea39" providerId="ADAL" clId="{9D658EE7-20D7-4D95-A637-3A6B374483E0}" dt="2020-04-27T18:46:22.736" v="792" actId="1035"/>
        <pc:sldMkLst>
          <pc:docMk/>
          <pc:sldMk cId="2233954714" sldId="295"/>
        </pc:sldMkLst>
        <pc:spChg chg="add mod">
          <ac:chgData name="Hiva Amiri" userId="c4372d16-06e5-481f-933f-d551d3baea39" providerId="ADAL" clId="{9D658EE7-20D7-4D95-A637-3A6B374483E0}" dt="2020-04-27T18:46:22.736" v="792" actId="1035"/>
          <ac:spMkLst>
            <pc:docMk/>
            <pc:sldMk cId="2233954714" sldId="295"/>
            <ac:spMk id="4" creationId="{1F5237EA-399F-448F-89FE-6AC1343275DE}"/>
          </ac:spMkLst>
        </pc:spChg>
        <pc:spChg chg="del mod">
          <ac:chgData name="Hiva Amiri" userId="c4372d16-06e5-481f-933f-d551d3baea39" providerId="ADAL" clId="{9D658EE7-20D7-4D95-A637-3A6B374483E0}" dt="2020-04-27T18:45:02.742" v="684" actId="478"/>
          <ac:spMkLst>
            <pc:docMk/>
            <pc:sldMk cId="2233954714" sldId="295"/>
            <ac:spMk id="6" creationId="{2155E9AD-36FD-43FA-B879-348C386F24A2}"/>
          </ac:spMkLst>
        </pc:spChg>
        <pc:spChg chg="add del mod">
          <ac:chgData name="Hiva Amiri" userId="c4372d16-06e5-481f-933f-d551d3baea39" providerId="ADAL" clId="{9D658EE7-20D7-4D95-A637-3A6B374483E0}" dt="2020-04-27T18:45:11.651" v="685" actId="478"/>
          <ac:spMkLst>
            <pc:docMk/>
            <pc:sldMk cId="2233954714" sldId="295"/>
            <ac:spMk id="8" creationId="{44ECB53A-2470-45CA-8AD4-961B9AA24717}"/>
          </ac:spMkLst>
        </pc:spChg>
        <pc:spChg chg="del mod">
          <ac:chgData name="Hiva Amiri" userId="c4372d16-06e5-481f-933f-d551d3baea39" providerId="ADAL" clId="{9D658EE7-20D7-4D95-A637-3A6B374483E0}" dt="2020-04-27T18:46:06.205" v="697" actId="478"/>
          <ac:spMkLst>
            <pc:docMk/>
            <pc:sldMk cId="2233954714" sldId="295"/>
            <ac:spMk id="127" creationId="{856B4D1D-5A63-47FD-844B-B452BBFC9E8C}"/>
          </ac:spMkLst>
        </pc:spChg>
        <pc:spChg chg="add del mod">
          <ac:chgData name="Hiva Amiri" userId="c4372d16-06e5-481f-933f-d551d3baea39" providerId="ADAL" clId="{9D658EE7-20D7-4D95-A637-3A6B374483E0}" dt="2020-04-27T18:38:29.805" v="566" actId="478"/>
          <ac:spMkLst>
            <pc:docMk/>
            <pc:sldMk cId="2233954714" sldId="295"/>
            <ac:spMk id="128" creationId="{DC0CA68D-45B0-40E1-985E-3ADB79D44BE6}"/>
          </ac:spMkLst>
        </pc:spChg>
      </pc:sldChg>
      <pc:sldChg chg="delSp add del setBg delDesignElem">
        <pc:chgData name="Hiva Amiri" userId="c4372d16-06e5-481f-933f-d551d3baea39" providerId="ADAL" clId="{9D658EE7-20D7-4D95-A637-3A6B374483E0}" dt="2020-04-27T18:25:27.836" v="430" actId="2696"/>
        <pc:sldMkLst>
          <pc:docMk/>
          <pc:sldMk cId="412706255" sldId="296"/>
        </pc:sldMkLst>
        <pc:spChg chg="del">
          <ac:chgData name="Hiva Amiri" userId="c4372d16-06e5-481f-933f-d551d3baea39" providerId="ADAL" clId="{9D658EE7-20D7-4D95-A637-3A6B374483E0}" dt="2020-04-27T18:11:46.498" v="364"/>
          <ac:spMkLst>
            <pc:docMk/>
            <pc:sldMk cId="412706255" sldId="296"/>
            <ac:spMk id="9" creationId="{E9B448F0-DA06-4165-AB5F-4330A20E06D0}"/>
          </ac:spMkLst>
        </pc:spChg>
        <pc:grpChg chg="del">
          <ac:chgData name="Hiva Amiri" userId="c4372d16-06e5-481f-933f-d551d3baea39" providerId="ADAL" clId="{9D658EE7-20D7-4D95-A637-3A6B374483E0}" dt="2020-04-27T18:11:46.498" v="364"/>
          <ac:grpSpMkLst>
            <pc:docMk/>
            <pc:sldMk cId="412706255" sldId="296"/>
            <ac:grpSpMk id="13" creationId="{2576BCDF-119F-4EB5-83D7-ED823C93EBBD}"/>
          </ac:grpSpMkLst>
        </pc:grpChg>
        <pc:grpChg chg="del">
          <ac:chgData name="Hiva Amiri" userId="c4372d16-06e5-481f-933f-d551d3baea39" providerId="ADAL" clId="{9D658EE7-20D7-4D95-A637-3A6B374483E0}" dt="2020-04-27T18:11:46.498" v="364"/>
          <ac:grpSpMkLst>
            <pc:docMk/>
            <pc:sldMk cId="412706255" sldId="296"/>
            <ac:grpSpMk id="42" creationId="{8DB4BB99-C854-45F9-BED1-63D15E3A2411}"/>
          </ac:grpSpMkLst>
        </pc:grpChg>
        <pc:picChg chg="del">
          <ac:chgData name="Hiva Amiri" userId="c4372d16-06e5-481f-933f-d551d3baea39" providerId="ADAL" clId="{9D658EE7-20D7-4D95-A637-3A6B374483E0}" dt="2020-04-27T18:11:46.498" v="364"/>
          <ac:picMkLst>
            <pc:docMk/>
            <pc:sldMk cId="412706255" sldId="296"/>
            <ac:picMk id="11" creationId="{92D83638-A467-411A-9C31-FE9A111CD885}"/>
          </ac:picMkLst>
        </pc:picChg>
      </pc:sldChg>
      <pc:sldChg chg="addSp delSp del delDesignElem">
        <pc:chgData name="Hiva Amiri" userId="c4372d16-06e5-481f-933f-d551d3baea39" providerId="ADAL" clId="{9D658EE7-20D7-4D95-A637-3A6B374483E0}" dt="2020-04-27T18:09:59.847" v="356"/>
        <pc:sldMkLst>
          <pc:docMk/>
          <pc:sldMk cId="2045791447" sldId="296"/>
        </pc:sldMkLst>
        <pc:spChg chg="add">
          <ac:chgData name="Hiva Amiri" userId="c4372d16-06e5-481f-933f-d551d3baea39" providerId="ADAL" clId="{9D658EE7-20D7-4D95-A637-3A6B374483E0}" dt="2020-04-27T18:09:59.847" v="356"/>
          <ac:spMkLst>
            <pc:docMk/>
            <pc:sldMk cId="2045791447" sldId="296"/>
            <ac:spMk id="9" creationId="{E9B448F0-DA06-4165-AB5F-4330A20E06D0}"/>
          </ac:spMkLst>
        </pc:spChg>
        <pc:grpChg chg="add">
          <ac:chgData name="Hiva Amiri" userId="c4372d16-06e5-481f-933f-d551d3baea39" providerId="ADAL" clId="{9D658EE7-20D7-4D95-A637-3A6B374483E0}" dt="2020-04-27T18:09:59.847" v="356"/>
          <ac:grpSpMkLst>
            <pc:docMk/>
            <pc:sldMk cId="2045791447" sldId="296"/>
            <ac:grpSpMk id="13" creationId="{2576BCDF-119F-4EB5-83D7-ED823C93EBBD}"/>
          </ac:grpSpMkLst>
        </pc:grpChg>
        <pc:grpChg chg="add">
          <ac:chgData name="Hiva Amiri" userId="c4372d16-06e5-481f-933f-d551d3baea39" providerId="ADAL" clId="{9D658EE7-20D7-4D95-A637-3A6B374483E0}" dt="2020-04-27T18:09:59.847" v="356"/>
          <ac:grpSpMkLst>
            <pc:docMk/>
            <pc:sldMk cId="2045791447" sldId="296"/>
            <ac:grpSpMk id="42" creationId="{8DB4BB99-C854-45F9-BED1-63D15E3A2411}"/>
          </ac:grpSpMkLst>
        </pc:grpChg>
        <pc:picChg chg="add del">
          <ac:chgData name="Hiva Amiri" userId="c4372d16-06e5-481f-933f-d551d3baea39" providerId="ADAL" clId="{9D658EE7-20D7-4D95-A637-3A6B374483E0}" dt="2020-04-27T18:09:59.540" v="355"/>
          <ac:picMkLst>
            <pc:docMk/>
            <pc:sldMk cId="2045791447" sldId="296"/>
            <ac:picMk id="2" creationId="{7226231D-A690-43FB-A81B-746554C7B3AD}"/>
          </ac:picMkLst>
        </pc:picChg>
        <pc:picChg chg="add">
          <ac:chgData name="Hiva Amiri" userId="c4372d16-06e5-481f-933f-d551d3baea39" providerId="ADAL" clId="{9D658EE7-20D7-4D95-A637-3A6B374483E0}" dt="2020-04-27T18:09:59.847" v="356"/>
          <ac:picMkLst>
            <pc:docMk/>
            <pc:sldMk cId="2045791447" sldId="296"/>
            <ac:picMk id="11" creationId="{92D83638-A467-411A-9C31-FE9A111CD885}"/>
          </ac:picMkLst>
        </pc:picChg>
      </pc:sldChg>
      <pc:sldChg chg="delSp add del setBg delDesignElem">
        <pc:chgData name="Hiva Amiri" userId="c4372d16-06e5-481f-933f-d551d3baea39" providerId="ADAL" clId="{9D658EE7-20D7-4D95-A637-3A6B374483E0}" dt="2020-04-27T18:10:33.433" v="362" actId="2696"/>
        <pc:sldMkLst>
          <pc:docMk/>
          <pc:sldMk cId="3472614007" sldId="296"/>
        </pc:sldMkLst>
        <pc:spChg chg="del">
          <ac:chgData name="Hiva Amiri" userId="c4372d16-06e5-481f-933f-d551d3baea39" providerId="ADAL" clId="{9D658EE7-20D7-4D95-A637-3A6B374483E0}" dt="2020-04-27T18:10:12.019" v="361"/>
          <ac:spMkLst>
            <pc:docMk/>
            <pc:sldMk cId="3472614007" sldId="296"/>
            <ac:spMk id="9" creationId="{E9B448F0-DA06-4165-AB5F-4330A20E06D0}"/>
          </ac:spMkLst>
        </pc:spChg>
        <pc:grpChg chg="del">
          <ac:chgData name="Hiva Amiri" userId="c4372d16-06e5-481f-933f-d551d3baea39" providerId="ADAL" clId="{9D658EE7-20D7-4D95-A637-3A6B374483E0}" dt="2020-04-27T18:10:12.019" v="361"/>
          <ac:grpSpMkLst>
            <pc:docMk/>
            <pc:sldMk cId="3472614007" sldId="296"/>
            <ac:grpSpMk id="13" creationId="{2576BCDF-119F-4EB5-83D7-ED823C93EBBD}"/>
          </ac:grpSpMkLst>
        </pc:grpChg>
        <pc:grpChg chg="del">
          <ac:chgData name="Hiva Amiri" userId="c4372d16-06e5-481f-933f-d551d3baea39" providerId="ADAL" clId="{9D658EE7-20D7-4D95-A637-3A6B374483E0}" dt="2020-04-27T18:10:12.019" v="361"/>
          <ac:grpSpMkLst>
            <pc:docMk/>
            <pc:sldMk cId="3472614007" sldId="296"/>
            <ac:grpSpMk id="42" creationId="{8DB4BB99-C854-45F9-BED1-63D15E3A2411}"/>
          </ac:grpSpMkLst>
        </pc:grpChg>
        <pc:picChg chg="del">
          <ac:chgData name="Hiva Amiri" userId="c4372d16-06e5-481f-933f-d551d3baea39" providerId="ADAL" clId="{9D658EE7-20D7-4D95-A637-3A6B374483E0}" dt="2020-04-27T18:10:12.019" v="361"/>
          <ac:picMkLst>
            <pc:docMk/>
            <pc:sldMk cId="3472614007" sldId="296"/>
            <ac:picMk id="11" creationId="{92D83638-A467-411A-9C31-FE9A111CD885}"/>
          </ac:picMkLst>
        </pc:picChg>
      </pc:sldChg>
      <pc:sldChg chg="addSp delSp add del setBg delDesignElem">
        <pc:chgData name="Hiva Amiri" userId="c4372d16-06e5-481f-933f-d551d3baea39" providerId="ADAL" clId="{9D658EE7-20D7-4D95-A637-3A6B374483E0}" dt="2020-04-27T18:10:07.732" v="359"/>
        <pc:sldMkLst>
          <pc:docMk/>
          <pc:sldMk cId="4153714406" sldId="296"/>
        </pc:sldMkLst>
        <pc:spChg chg="add del">
          <ac:chgData name="Hiva Amiri" userId="c4372d16-06e5-481f-933f-d551d3baea39" providerId="ADAL" clId="{9D658EE7-20D7-4D95-A637-3A6B374483E0}" dt="2020-04-27T18:10:07.732" v="359"/>
          <ac:spMkLst>
            <pc:docMk/>
            <pc:sldMk cId="4153714406" sldId="296"/>
            <ac:spMk id="9" creationId="{E9B448F0-DA06-4165-AB5F-4330A20E06D0}"/>
          </ac:spMkLst>
        </pc:spChg>
        <pc:grpChg chg="add del">
          <ac:chgData name="Hiva Amiri" userId="c4372d16-06e5-481f-933f-d551d3baea39" providerId="ADAL" clId="{9D658EE7-20D7-4D95-A637-3A6B374483E0}" dt="2020-04-27T18:10:07.732" v="359"/>
          <ac:grpSpMkLst>
            <pc:docMk/>
            <pc:sldMk cId="4153714406" sldId="296"/>
            <ac:grpSpMk id="13" creationId="{2576BCDF-119F-4EB5-83D7-ED823C93EBBD}"/>
          </ac:grpSpMkLst>
        </pc:grpChg>
        <pc:grpChg chg="add del">
          <ac:chgData name="Hiva Amiri" userId="c4372d16-06e5-481f-933f-d551d3baea39" providerId="ADAL" clId="{9D658EE7-20D7-4D95-A637-3A6B374483E0}" dt="2020-04-27T18:10:07.732" v="359"/>
          <ac:grpSpMkLst>
            <pc:docMk/>
            <pc:sldMk cId="4153714406" sldId="296"/>
            <ac:grpSpMk id="42" creationId="{8DB4BB99-C854-45F9-BED1-63D15E3A2411}"/>
          </ac:grpSpMkLst>
        </pc:grpChg>
        <pc:picChg chg="add del">
          <ac:chgData name="Hiva Amiri" userId="c4372d16-06e5-481f-933f-d551d3baea39" providerId="ADAL" clId="{9D658EE7-20D7-4D95-A637-3A6B374483E0}" dt="2020-04-27T18:10:07.732" v="359"/>
          <ac:picMkLst>
            <pc:docMk/>
            <pc:sldMk cId="4153714406" sldId="296"/>
            <ac:picMk id="11" creationId="{92D83638-A467-411A-9C31-FE9A111CD885}"/>
          </ac:picMkLst>
        </pc:picChg>
      </pc:sldChg>
      <pc:sldChg chg="addSp delSp modSp ord">
        <pc:chgData name="Hiva Amiri" userId="c4372d16-06e5-481f-933f-d551d3baea39" providerId="ADAL" clId="{9D658EE7-20D7-4D95-A637-3A6B374483E0}" dt="2020-04-27T18:25:39.385" v="431"/>
        <pc:sldMkLst>
          <pc:docMk/>
          <pc:sldMk cId="2995732956" sldId="297"/>
        </pc:sldMkLst>
        <pc:spChg chg="del">
          <ac:chgData name="Hiva Amiri" userId="c4372d16-06e5-481f-933f-d551d3baea39" providerId="ADAL" clId="{9D658EE7-20D7-4D95-A637-3A6B374483E0}" dt="2020-04-27T18:14:44.575" v="369" actId="478"/>
          <ac:spMkLst>
            <pc:docMk/>
            <pc:sldMk cId="2995732956" sldId="297"/>
            <ac:spMk id="2" creationId="{8CDD6D93-6F05-48F9-BD14-B83ED9526B0A}"/>
          </ac:spMkLst>
        </pc:spChg>
        <pc:spChg chg="add del mod">
          <ac:chgData name="Hiva Amiri" userId="c4372d16-06e5-481f-933f-d551d3baea39" providerId="ADAL" clId="{9D658EE7-20D7-4D95-A637-3A6B374483E0}" dt="2020-04-27T18:14:46.841" v="370" actId="478"/>
          <ac:spMkLst>
            <pc:docMk/>
            <pc:sldMk cId="2995732956" sldId="297"/>
            <ac:spMk id="11" creationId="{03F61950-8E82-41CD-B0B2-DCD9C4A5C88D}"/>
          </ac:spMkLst>
        </pc:spChg>
        <pc:spChg chg="add mod">
          <ac:chgData name="Hiva Amiri" userId="c4372d16-06e5-481f-933f-d551d3baea39" providerId="ADAL" clId="{9D658EE7-20D7-4D95-A637-3A6B374483E0}" dt="2020-04-27T18:22:46.626" v="419" actId="13822"/>
          <ac:spMkLst>
            <pc:docMk/>
            <pc:sldMk cId="2995732956" sldId="297"/>
            <ac:spMk id="40" creationId="{5E176E16-D1C5-4094-85D2-99079977C493}"/>
          </ac:spMkLst>
        </pc:spChg>
        <pc:spChg chg="add mod">
          <ac:chgData name="Hiva Amiri" userId="c4372d16-06e5-481f-933f-d551d3baea39" providerId="ADAL" clId="{9D658EE7-20D7-4D95-A637-3A6B374483E0}" dt="2020-04-27T18:15:28.040" v="382" actId="1076"/>
          <ac:spMkLst>
            <pc:docMk/>
            <pc:sldMk cId="2995732956" sldId="297"/>
            <ac:spMk id="61" creationId="{EFE72B8B-B0ED-4211-82C1-A619F549A08B}"/>
          </ac:spMkLst>
        </pc:spChg>
        <pc:spChg chg="add del mod">
          <ac:chgData name="Hiva Amiri" userId="c4372d16-06e5-481f-933f-d551d3baea39" providerId="ADAL" clId="{9D658EE7-20D7-4D95-A637-3A6B374483E0}" dt="2020-04-27T18:24:26.717" v="425" actId="478"/>
          <ac:spMkLst>
            <pc:docMk/>
            <pc:sldMk cId="2995732956" sldId="297"/>
            <ac:spMk id="62" creationId="{2992B71E-8AE1-4BD3-B2C7-831B236F9BEF}"/>
          </ac:spMkLst>
        </pc:spChg>
        <pc:spChg chg="add del mod">
          <ac:chgData name="Hiva Amiri" userId="c4372d16-06e5-481f-933f-d551d3baea39" providerId="ADAL" clId="{9D658EE7-20D7-4D95-A637-3A6B374483E0}" dt="2020-04-27T18:19:15.564" v="402" actId="478"/>
          <ac:spMkLst>
            <pc:docMk/>
            <pc:sldMk cId="2995732956" sldId="297"/>
            <ac:spMk id="63" creationId="{C217747D-4FA8-461F-B34E-BFF2A5469014}"/>
          </ac:spMkLst>
        </pc:spChg>
        <pc:spChg chg="add del mod">
          <ac:chgData name="Hiva Amiri" userId="c4372d16-06e5-481f-933f-d551d3baea39" providerId="ADAL" clId="{9D658EE7-20D7-4D95-A637-3A6B374483E0}" dt="2020-04-27T18:19:09.368" v="401" actId="478"/>
          <ac:spMkLst>
            <pc:docMk/>
            <pc:sldMk cId="2995732956" sldId="297"/>
            <ac:spMk id="64" creationId="{C8F82D2A-97F2-42AE-9846-E6C5CF6F2B21}"/>
          </ac:spMkLst>
        </pc:spChg>
        <pc:spChg chg="del">
          <ac:chgData name="Hiva Amiri" userId="c4372d16-06e5-481f-933f-d551d3baea39" providerId="ADAL" clId="{9D658EE7-20D7-4D95-A637-3A6B374483E0}" dt="2020-04-27T18:24:37.348" v="427" actId="478"/>
          <ac:spMkLst>
            <pc:docMk/>
            <pc:sldMk cId="2995732956" sldId="297"/>
            <ac:spMk id="70" creationId="{F62B9268-2233-47B2-9BA4-E5FB8AB58E74}"/>
          </ac:spMkLst>
        </pc:spChg>
        <pc:spChg chg="add mod">
          <ac:chgData name="Hiva Amiri" userId="c4372d16-06e5-481f-933f-d551d3baea39" providerId="ADAL" clId="{9D658EE7-20D7-4D95-A637-3A6B374483E0}" dt="2020-04-27T18:23:51.546" v="422" actId="14100"/>
          <ac:spMkLst>
            <pc:docMk/>
            <pc:sldMk cId="2995732956" sldId="297"/>
            <ac:spMk id="72" creationId="{8E67A2DF-2E46-4050-AC59-EAD2E8AA320A}"/>
          </ac:spMkLst>
        </pc:spChg>
        <pc:spChg chg="add mod">
          <ac:chgData name="Hiva Amiri" userId="c4372d16-06e5-481f-933f-d551d3baea39" providerId="ADAL" clId="{9D658EE7-20D7-4D95-A637-3A6B374483E0}" dt="2020-04-27T18:24:48.652" v="429" actId="1076"/>
          <ac:spMkLst>
            <pc:docMk/>
            <pc:sldMk cId="2995732956" sldId="297"/>
            <ac:spMk id="73" creationId="{48032BFA-7FD8-4299-A0BF-0610EBDFC2D4}"/>
          </ac:spMkLst>
        </pc:spChg>
        <pc:spChg chg="add mod">
          <ac:chgData name="Hiva Amiri" userId="c4372d16-06e5-481f-933f-d551d3baea39" providerId="ADAL" clId="{9D658EE7-20D7-4D95-A637-3A6B374483E0}" dt="2020-04-27T18:24:43.708" v="428" actId="1076"/>
          <ac:spMkLst>
            <pc:docMk/>
            <pc:sldMk cId="2995732956" sldId="297"/>
            <ac:spMk id="74" creationId="{711DCF05-0785-45E7-AF32-17F92674C1C3}"/>
          </ac:spMkLst>
        </pc:spChg>
        <pc:grpChg chg="add mod">
          <ac:chgData name="Hiva Amiri" userId="c4372d16-06e5-481f-933f-d551d3baea39" providerId="ADAL" clId="{9D658EE7-20D7-4D95-A637-3A6B374483E0}" dt="2020-04-27T18:15:05.673" v="371" actId="1076"/>
          <ac:grpSpMkLst>
            <pc:docMk/>
            <pc:sldMk cId="2995732956" sldId="297"/>
            <ac:grpSpMk id="55" creationId="{D35211E8-8AD5-40CB-A1C6-52DB1B89CE0E}"/>
          </ac:grpSpMkLst>
        </pc:grpChg>
        <pc:grpChg chg="add mod">
          <ac:chgData name="Hiva Amiri" userId="c4372d16-06e5-481f-933f-d551d3baea39" providerId="ADAL" clId="{9D658EE7-20D7-4D95-A637-3A6B374483E0}" dt="2020-04-27T18:15:05.673" v="371" actId="1076"/>
          <ac:grpSpMkLst>
            <pc:docMk/>
            <pc:sldMk cId="2995732956" sldId="297"/>
            <ac:grpSpMk id="58" creationId="{D4ACD3AC-D778-4BC6-97D4-12D216540BAB}"/>
          </ac:grpSpMkLst>
        </pc:grpChg>
        <pc:graphicFrameChg chg="add mod">
          <ac:chgData name="Hiva Amiri" userId="c4372d16-06e5-481f-933f-d551d3baea39" providerId="ADAL" clId="{9D658EE7-20D7-4D95-A637-3A6B374483E0}" dt="2020-04-27T18:15:05.673" v="371" actId="1076"/>
          <ac:graphicFrameMkLst>
            <pc:docMk/>
            <pc:sldMk cId="2995732956" sldId="297"/>
            <ac:graphicFrameMk id="53" creationId="{B2BC08A7-F6C7-4D78-82D9-3072693CEE71}"/>
          </ac:graphicFrameMkLst>
        </pc:graphicFrameChg>
        <pc:graphicFrameChg chg="add mod">
          <ac:chgData name="Hiva Amiri" userId="c4372d16-06e5-481f-933f-d551d3baea39" providerId="ADAL" clId="{9D658EE7-20D7-4D95-A637-3A6B374483E0}" dt="2020-04-27T18:15:05.673" v="371" actId="1076"/>
          <ac:graphicFrameMkLst>
            <pc:docMk/>
            <pc:sldMk cId="2995732956" sldId="297"/>
            <ac:graphicFrameMk id="54" creationId="{36BBF8D1-B94A-4592-8978-263612F12B75}"/>
          </ac:graphicFrameMkLst>
        </pc:graphicFrameChg>
        <pc:picChg chg="del">
          <ac:chgData name="Hiva Amiri" userId="c4372d16-06e5-481f-933f-d551d3baea39" providerId="ADAL" clId="{9D658EE7-20D7-4D95-A637-3A6B374483E0}" dt="2020-04-27T18:14:40.527" v="368" actId="478"/>
          <ac:picMkLst>
            <pc:docMk/>
            <pc:sldMk cId="2995732956" sldId="297"/>
            <ac:picMk id="6" creationId="{1A3F4A7E-D6D0-4A11-A97C-281EB6F17448}"/>
          </ac:picMkLst>
        </pc:picChg>
        <pc:picChg chg="del">
          <ac:chgData name="Hiva Amiri" userId="c4372d16-06e5-481f-933f-d551d3baea39" providerId="ADAL" clId="{9D658EE7-20D7-4D95-A637-3A6B374483E0}" dt="2020-04-27T18:14:39.607" v="367" actId="478"/>
          <ac:picMkLst>
            <pc:docMk/>
            <pc:sldMk cId="2995732956" sldId="297"/>
            <ac:picMk id="7" creationId="{E85FEE2F-B710-468A-8D4C-375B8FB2714F}"/>
          </ac:picMkLst>
        </pc:picChg>
        <pc:picChg chg="del">
          <ac:chgData name="Hiva Amiri" userId="c4372d16-06e5-481f-933f-d551d3baea39" providerId="ADAL" clId="{9D658EE7-20D7-4D95-A637-3A6B374483E0}" dt="2020-04-27T18:24:24.759" v="424" actId="478"/>
          <ac:picMkLst>
            <pc:docMk/>
            <pc:sldMk cId="2995732956" sldId="297"/>
            <ac:picMk id="11" creationId="{E294E82C-8B87-44D8-8E64-3300EBE46057}"/>
          </ac:picMkLst>
        </pc:picChg>
        <pc:cxnChg chg="add del mod">
          <ac:chgData name="Hiva Amiri" userId="c4372d16-06e5-481f-933f-d551d3baea39" providerId="ADAL" clId="{9D658EE7-20D7-4D95-A637-3A6B374483E0}" dt="2020-04-27T18:21:21.437" v="409" actId="478"/>
          <ac:cxnSpMkLst>
            <pc:docMk/>
            <pc:sldMk cId="2995732956" sldId="297"/>
            <ac:cxnSpMk id="66" creationId="{746823DC-210B-426E-844B-64F1270076BC}"/>
          </ac:cxnSpMkLst>
        </pc:cxnChg>
      </pc:sldChg>
      <pc:sldChg chg="addSp modSp add del mod setBg setClrOvrMap">
        <pc:chgData name="Hiva Amiri" userId="c4372d16-06e5-481f-933f-d551d3baea39" providerId="ADAL" clId="{9D658EE7-20D7-4D95-A637-3A6B374483E0}" dt="2020-04-27T18:43:32.789" v="599" actId="2696"/>
        <pc:sldMkLst>
          <pc:docMk/>
          <pc:sldMk cId="3707898403" sldId="298"/>
        </pc:sldMkLst>
        <pc:spChg chg="mod">
          <ac:chgData name="Hiva Amiri" userId="c4372d16-06e5-481f-933f-d551d3baea39" providerId="ADAL" clId="{9D658EE7-20D7-4D95-A637-3A6B374483E0}" dt="2020-04-27T18:40:21.763" v="572" actId="26606"/>
          <ac:spMkLst>
            <pc:docMk/>
            <pc:sldMk cId="3707898403" sldId="298"/>
            <ac:spMk id="2" creationId="{6CD5393D-9D95-4ED9-AE7D-50A2FAA19AE9}"/>
          </ac:spMkLst>
        </pc:spChg>
        <pc:spChg chg="mod">
          <ac:chgData name="Hiva Amiri" userId="c4372d16-06e5-481f-933f-d551d3baea39" providerId="ADAL" clId="{9D658EE7-20D7-4D95-A637-3A6B374483E0}" dt="2020-04-27T18:40:21.763" v="572" actId="26606"/>
          <ac:spMkLst>
            <pc:docMk/>
            <pc:sldMk cId="3707898403" sldId="298"/>
            <ac:spMk id="3" creationId="{2D0D7B66-5A1E-46B1-93B9-10BCD5D64CFA}"/>
          </ac:spMkLst>
        </pc:spChg>
        <pc:spChg chg="mod">
          <ac:chgData name="Hiva Amiri" userId="c4372d16-06e5-481f-933f-d551d3baea39" providerId="ADAL" clId="{9D658EE7-20D7-4D95-A637-3A6B374483E0}" dt="2020-04-27T18:40:21.763" v="572" actId="26606"/>
          <ac:spMkLst>
            <pc:docMk/>
            <pc:sldMk cId="3707898403" sldId="298"/>
            <ac:spMk id="4" creationId="{848AA0D0-10EB-4ECF-AFA8-991126D51CFC}"/>
          </ac:spMkLst>
        </pc:spChg>
        <pc:spChg chg="mod">
          <ac:chgData name="Hiva Amiri" userId="c4372d16-06e5-481f-933f-d551d3baea39" providerId="ADAL" clId="{9D658EE7-20D7-4D95-A637-3A6B374483E0}" dt="2020-04-27T18:40:21.763" v="572" actId="26606"/>
          <ac:spMkLst>
            <pc:docMk/>
            <pc:sldMk cId="3707898403" sldId="298"/>
            <ac:spMk id="5" creationId="{A1E8323E-2FB3-4958-AC2C-F82084EEDDA4}"/>
          </ac:spMkLst>
        </pc:spChg>
        <pc:spChg chg="add">
          <ac:chgData name="Hiva Amiri" userId="c4372d16-06e5-481f-933f-d551d3baea39" providerId="ADAL" clId="{9D658EE7-20D7-4D95-A637-3A6B374483E0}" dt="2020-04-27T18:40:21.763" v="572" actId="26606"/>
          <ac:spMkLst>
            <pc:docMk/>
            <pc:sldMk cId="3707898403" sldId="298"/>
            <ac:spMk id="10" creationId="{E9B448F0-DA06-4165-AB5F-4330A20E06D0}"/>
          </ac:spMkLst>
        </pc:spChg>
        <pc:grpChg chg="add">
          <ac:chgData name="Hiva Amiri" userId="c4372d16-06e5-481f-933f-d551d3baea39" providerId="ADAL" clId="{9D658EE7-20D7-4D95-A637-3A6B374483E0}" dt="2020-04-27T18:40:21.763" v="572" actId="26606"/>
          <ac:grpSpMkLst>
            <pc:docMk/>
            <pc:sldMk cId="3707898403" sldId="298"/>
            <ac:grpSpMk id="14" creationId="{2576BCDF-119F-4EB5-83D7-ED823C93EBBD}"/>
          </ac:grpSpMkLst>
        </pc:grpChg>
        <pc:grpChg chg="add">
          <ac:chgData name="Hiva Amiri" userId="c4372d16-06e5-481f-933f-d551d3baea39" providerId="ADAL" clId="{9D658EE7-20D7-4D95-A637-3A6B374483E0}" dt="2020-04-27T18:40:21.763" v="572" actId="26606"/>
          <ac:grpSpMkLst>
            <pc:docMk/>
            <pc:sldMk cId="3707898403" sldId="298"/>
            <ac:grpSpMk id="43" creationId="{8DB4BB99-C854-45F9-BED1-63D15E3A2411}"/>
          </ac:grpSpMkLst>
        </pc:grpChg>
        <pc:picChg chg="add">
          <ac:chgData name="Hiva Amiri" userId="c4372d16-06e5-481f-933f-d551d3baea39" providerId="ADAL" clId="{9D658EE7-20D7-4D95-A637-3A6B374483E0}" dt="2020-04-27T18:40:21.763" v="572" actId="26606"/>
          <ac:picMkLst>
            <pc:docMk/>
            <pc:sldMk cId="3707898403" sldId="298"/>
            <ac:picMk id="12" creationId="{92D83638-A467-411A-9C31-FE9A111CD885}"/>
          </ac:picMkLst>
        </pc:picChg>
      </pc:sldChg>
      <pc:sldChg chg="addSp modSp add mod setBg setClrOvrMap">
        <pc:chgData name="Hiva Amiri" userId="c4372d16-06e5-481f-933f-d551d3baea39" providerId="ADAL" clId="{9D658EE7-20D7-4D95-A637-3A6B374483E0}" dt="2020-04-27T18:42:07.416" v="590" actId="20577"/>
        <pc:sldMkLst>
          <pc:docMk/>
          <pc:sldMk cId="2950023097" sldId="299"/>
        </pc:sldMkLst>
        <pc:spChg chg="mod">
          <ac:chgData name="Hiva Amiri" userId="c4372d16-06e5-481f-933f-d551d3baea39" providerId="ADAL" clId="{9D658EE7-20D7-4D95-A637-3A6B374483E0}" dt="2020-04-27T18:42:07.416" v="590" actId="20577"/>
          <ac:spMkLst>
            <pc:docMk/>
            <pc:sldMk cId="2950023097" sldId="299"/>
            <ac:spMk id="2" creationId="{EE410944-0E9A-4F7A-9DE2-62883C561B16}"/>
          </ac:spMkLst>
        </pc:spChg>
        <pc:spChg chg="mod">
          <ac:chgData name="Hiva Amiri" userId="c4372d16-06e5-481f-933f-d551d3baea39" providerId="ADAL" clId="{9D658EE7-20D7-4D95-A637-3A6B374483E0}" dt="2020-04-27T18:41:56.414" v="574" actId="26606"/>
          <ac:spMkLst>
            <pc:docMk/>
            <pc:sldMk cId="2950023097" sldId="299"/>
            <ac:spMk id="3" creationId="{EB1075F3-2180-418B-B1B9-B29345DCDCA8}"/>
          </ac:spMkLst>
        </pc:spChg>
        <pc:spChg chg="mod">
          <ac:chgData name="Hiva Amiri" userId="c4372d16-06e5-481f-933f-d551d3baea39" providerId="ADAL" clId="{9D658EE7-20D7-4D95-A637-3A6B374483E0}" dt="2020-04-27T18:41:56.414" v="574" actId="26606"/>
          <ac:spMkLst>
            <pc:docMk/>
            <pc:sldMk cId="2950023097" sldId="299"/>
            <ac:spMk id="4" creationId="{24A7A752-56FD-4E87-A1AF-3C86F7C87248}"/>
          </ac:spMkLst>
        </pc:spChg>
        <pc:spChg chg="mod">
          <ac:chgData name="Hiva Amiri" userId="c4372d16-06e5-481f-933f-d551d3baea39" providerId="ADAL" clId="{9D658EE7-20D7-4D95-A637-3A6B374483E0}" dt="2020-04-27T18:41:56.414" v="574" actId="26606"/>
          <ac:spMkLst>
            <pc:docMk/>
            <pc:sldMk cId="2950023097" sldId="299"/>
            <ac:spMk id="5" creationId="{C41BC25B-13A8-408C-86BE-5C4F65B560FA}"/>
          </ac:spMkLst>
        </pc:spChg>
        <pc:spChg chg="add">
          <ac:chgData name="Hiva Amiri" userId="c4372d16-06e5-481f-933f-d551d3baea39" providerId="ADAL" clId="{9D658EE7-20D7-4D95-A637-3A6B374483E0}" dt="2020-04-27T18:41:56.414" v="574" actId="26606"/>
          <ac:spMkLst>
            <pc:docMk/>
            <pc:sldMk cId="2950023097" sldId="299"/>
            <ac:spMk id="10" creationId="{E9B448F0-DA06-4165-AB5F-4330A20E06D0}"/>
          </ac:spMkLst>
        </pc:spChg>
        <pc:grpChg chg="add">
          <ac:chgData name="Hiva Amiri" userId="c4372d16-06e5-481f-933f-d551d3baea39" providerId="ADAL" clId="{9D658EE7-20D7-4D95-A637-3A6B374483E0}" dt="2020-04-27T18:41:56.414" v="574" actId="26606"/>
          <ac:grpSpMkLst>
            <pc:docMk/>
            <pc:sldMk cId="2950023097" sldId="299"/>
            <ac:grpSpMk id="14" creationId="{2576BCDF-119F-4EB5-83D7-ED823C93EBBD}"/>
          </ac:grpSpMkLst>
        </pc:grpChg>
        <pc:grpChg chg="add">
          <ac:chgData name="Hiva Amiri" userId="c4372d16-06e5-481f-933f-d551d3baea39" providerId="ADAL" clId="{9D658EE7-20D7-4D95-A637-3A6B374483E0}" dt="2020-04-27T18:41:56.414" v="574" actId="26606"/>
          <ac:grpSpMkLst>
            <pc:docMk/>
            <pc:sldMk cId="2950023097" sldId="299"/>
            <ac:grpSpMk id="43" creationId="{8DB4BB99-C854-45F9-BED1-63D15E3A2411}"/>
          </ac:grpSpMkLst>
        </pc:grpChg>
        <pc:picChg chg="add">
          <ac:chgData name="Hiva Amiri" userId="c4372d16-06e5-481f-933f-d551d3baea39" providerId="ADAL" clId="{9D658EE7-20D7-4D95-A637-3A6B374483E0}" dt="2020-04-27T18:41:56.414" v="574" actId="26606"/>
          <ac:picMkLst>
            <pc:docMk/>
            <pc:sldMk cId="2950023097" sldId="299"/>
            <ac:picMk id="12" creationId="{92D83638-A467-411A-9C31-FE9A111CD885}"/>
          </ac:picMkLst>
        </pc:picChg>
      </pc:sldChg>
      <pc:sldChg chg="addSp modSp add mod setBg">
        <pc:chgData name="Hiva Amiri" userId="c4372d16-06e5-481f-933f-d551d3baea39" providerId="ADAL" clId="{9D658EE7-20D7-4D95-A637-3A6B374483E0}" dt="2020-04-27T18:43:10.108" v="598"/>
        <pc:sldMkLst>
          <pc:docMk/>
          <pc:sldMk cId="1075517730" sldId="300"/>
        </pc:sldMkLst>
        <pc:spChg chg="mod">
          <ac:chgData name="Hiva Amiri" userId="c4372d16-06e5-481f-933f-d551d3baea39" providerId="ADAL" clId="{9D658EE7-20D7-4D95-A637-3A6B374483E0}" dt="2020-04-27T18:43:01.288" v="597" actId="14100"/>
          <ac:spMkLst>
            <pc:docMk/>
            <pc:sldMk cId="1075517730" sldId="300"/>
            <ac:spMk id="2" creationId="{8AACCE3B-F208-414E-B72E-4C27703B4968}"/>
          </ac:spMkLst>
        </pc:spChg>
        <pc:spChg chg="mod">
          <ac:chgData name="Hiva Amiri" userId="c4372d16-06e5-481f-933f-d551d3baea39" providerId="ADAL" clId="{9D658EE7-20D7-4D95-A637-3A6B374483E0}" dt="2020-04-27T18:42:41.748" v="592" actId="26606"/>
          <ac:spMkLst>
            <pc:docMk/>
            <pc:sldMk cId="1075517730" sldId="300"/>
            <ac:spMk id="3" creationId="{7AEAE5A3-C535-4B74-965B-11BAE9468CE5}"/>
          </ac:spMkLst>
        </pc:spChg>
        <pc:spChg chg="mod">
          <ac:chgData name="Hiva Amiri" userId="c4372d16-06e5-481f-933f-d551d3baea39" providerId="ADAL" clId="{9D658EE7-20D7-4D95-A637-3A6B374483E0}" dt="2020-04-27T18:42:41.748" v="592" actId="26606"/>
          <ac:spMkLst>
            <pc:docMk/>
            <pc:sldMk cId="1075517730" sldId="300"/>
            <ac:spMk id="4" creationId="{B5B8C9A3-DBC4-4835-8A00-272FF5044826}"/>
          </ac:spMkLst>
        </pc:spChg>
        <pc:spChg chg="mod">
          <ac:chgData name="Hiva Amiri" userId="c4372d16-06e5-481f-933f-d551d3baea39" providerId="ADAL" clId="{9D658EE7-20D7-4D95-A637-3A6B374483E0}" dt="2020-04-27T18:42:41.748" v="592" actId="26606"/>
          <ac:spMkLst>
            <pc:docMk/>
            <pc:sldMk cId="1075517730" sldId="300"/>
            <ac:spMk id="5" creationId="{9664DFC8-869E-4EF9-BB1D-F65DCED706E6}"/>
          </ac:spMkLst>
        </pc:spChg>
        <pc:spChg chg="add">
          <ac:chgData name="Hiva Amiri" userId="c4372d16-06e5-481f-933f-d551d3baea39" providerId="ADAL" clId="{9D658EE7-20D7-4D95-A637-3A6B374483E0}" dt="2020-04-27T18:42:41.748" v="592" actId="26606"/>
          <ac:spMkLst>
            <pc:docMk/>
            <pc:sldMk cId="1075517730" sldId="300"/>
            <ac:spMk id="10" creationId="{6BFC9644-673A-459F-B3C5-9310A4E50E3B}"/>
          </ac:spMkLst>
        </pc:spChg>
        <pc:spChg chg="add">
          <ac:chgData name="Hiva Amiri" userId="c4372d16-06e5-481f-933f-d551d3baea39" providerId="ADAL" clId="{9D658EE7-20D7-4D95-A637-3A6B374483E0}" dt="2020-04-27T18:42:41.748" v="592" actId="26606"/>
          <ac:spMkLst>
            <pc:docMk/>
            <pc:sldMk cId="1075517730" sldId="300"/>
            <ac:spMk id="41" creationId="{7D1C411D-0818-4640-8657-2AF78250C802}"/>
          </ac:spMkLst>
        </pc:spChg>
        <pc:grpChg chg="add">
          <ac:chgData name="Hiva Amiri" userId="c4372d16-06e5-481f-933f-d551d3baea39" providerId="ADAL" clId="{9D658EE7-20D7-4D95-A637-3A6B374483E0}" dt="2020-04-27T18:42:41.748" v="592" actId="26606"/>
          <ac:grpSpMkLst>
            <pc:docMk/>
            <pc:sldMk cId="1075517730" sldId="300"/>
            <ac:grpSpMk id="12" creationId="{4ADB9295-9645-4BF2-ADFD-75800B7FAD06}"/>
          </ac:grpSpMkLst>
        </pc:grpChg>
        <pc:picChg chg="add">
          <ac:chgData name="Hiva Amiri" userId="c4372d16-06e5-481f-933f-d551d3baea39" providerId="ADAL" clId="{9D658EE7-20D7-4D95-A637-3A6B374483E0}" dt="2020-04-27T18:43:10.108" v="598"/>
          <ac:picMkLst>
            <pc:docMk/>
            <pc:sldMk cId="1075517730" sldId="300"/>
            <ac:picMk id="40" creationId="{2D523774-089A-433B-8FA0-4C913D8DE23A}"/>
          </ac:picMkLst>
        </pc:picChg>
      </pc:sldChg>
      <pc:sldMasterChg chg="add del addSldLayout delSldLayout">
        <pc:chgData name="Hiva Amiri" userId="c4372d16-06e5-481f-933f-d551d3baea39" providerId="ADAL" clId="{9D658EE7-20D7-4D95-A637-3A6B374483E0}" dt="2020-04-25T19:05:45.274" v="75" actId="27028"/>
        <pc:sldMasterMkLst>
          <pc:docMk/>
          <pc:sldMasterMk cId="596347240" sldId="2147483684"/>
        </pc:sldMasterMkLst>
        <pc:sldLayoutChg chg="add">
          <pc:chgData name="Hiva Amiri" userId="c4372d16-06e5-481f-933f-d551d3baea39" providerId="ADAL" clId="{9D658EE7-20D7-4D95-A637-3A6B374483E0}" dt="2020-04-25T19:05:29.404" v="50" actId="27028"/>
          <pc:sldLayoutMkLst>
            <pc:docMk/>
            <pc:sldMasterMk cId="596347240" sldId="2147483684"/>
            <pc:sldLayoutMk cId="3977392778" sldId="2147483680"/>
          </pc:sldLayoutMkLst>
        </pc:sldLayoutChg>
        <pc:sldLayoutChg chg="add">
          <pc:chgData name="Hiva Amiri" userId="c4372d16-06e5-481f-933f-d551d3baea39" providerId="ADAL" clId="{9D658EE7-20D7-4D95-A637-3A6B374483E0}" dt="2020-04-25T19:05:45.274" v="75" actId="27028"/>
          <pc:sldLayoutMkLst>
            <pc:docMk/>
            <pc:sldMasterMk cId="596347240" sldId="2147483684"/>
            <pc:sldLayoutMk cId="3285567189" sldId="2147483681"/>
          </pc:sldLayoutMkLst>
        </pc:sldLayoutChg>
        <pc:sldLayoutChg chg="add del">
          <pc:chgData name="Hiva Amiri" userId="c4372d16-06e5-481f-933f-d551d3baea39" providerId="ADAL" clId="{9D658EE7-20D7-4D95-A637-3A6B374483E0}" dt="2020-04-25T19:05:25.595" v="48" actId="27028"/>
          <pc:sldLayoutMkLst>
            <pc:docMk/>
            <pc:sldMasterMk cId="596347240" sldId="2147483684"/>
            <pc:sldLayoutMk cId="1160191207" sldId="2147483685"/>
          </pc:sldLayoutMkLst>
        </pc:sldLayoutChg>
      </pc:sldMasterChg>
    </pc:docChg>
  </pc:docChgLst>
  <pc:docChgLst>
    <pc:chgData name="Kimia Kiyan" userId="6ee699f8-d3ad-4170-aa14-3c8d9c704b82" providerId="ADAL" clId="{3EF31F40-5E4C-462C-A21F-2794846FCAC7}"/>
    <pc:docChg chg="undo custSel addSld delSld modSld sldOrd">
      <pc:chgData name="Kimia Kiyan" userId="6ee699f8-d3ad-4170-aa14-3c8d9c704b82" providerId="ADAL" clId="{3EF31F40-5E4C-462C-A21F-2794846FCAC7}" dt="2020-04-27T18:36:24.462" v="238" actId="1076"/>
      <pc:docMkLst>
        <pc:docMk/>
      </pc:docMkLst>
      <pc:sldChg chg="add del">
        <pc:chgData name="Kimia Kiyan" userId="6ee699f8-d3ad-4170-aa14-3c8d9c704b82" providerId="ADAL" clId="{3EF31F40-5E4C-462C-A21F-2794846FCAC7}" dt="2020-04-26T14:58:42.747" v="10" actId="47"/>
        <pc:sldMkLst>
          <pc:docMk/>
          <pc:sldMk cId="3997430732" sldId="256"/>
        </pc:sldMkLst>
      </pc:sldChg>
      <pc:sldChg chg="del">
        <pc:chgData name="Kimia Kiyan" userId="6ee699f8-d3ad-4170-aa14-3c8d9c704b82" providerId="ADAL" clId="{3EF31F40-5E4C-462C-A21F-2794846FCAC7}" dt="2020-04-26T14:57:37.829" v="8" actId="47"/>
        <pc:sldMkLst>
          <pc:docMk/>
          <pc:sldMk cId="2143162626" sldId="257"/>
        </pc:sldMkLst>
      </pc:sldChg>
      <pc:sldChg chg="add del">
        <pc:chgData name="Kimia Kiyan" userId="6ee699f8-d3ad-4170-aa14-3c8d9c704b82" providerId="ADAL" clId="{3EF31F40-5E4C-462C-A21F-2794846FCAC7}" dt="2020-04-26T15:00:59.623" v="26" actId="47"/>
        <pc:sldMkLst>
          <pc:docMk/>
          <pc:sldMk cId="3021075565" sldId="258"/>
        </pc:sldMkLst>
      </pc:sldChg>
      <pc:sldChg chg="del">
        <pc:chgData name="Kimia Kiyan" userId="6ee699f8-d3ad-4170-aa14-3c8d9c704b82" providerId="ADAL" clId="{3EF31F40-5E4C-462C-A21F-2794846FCAC7}" dt="2020-04-26T15:02:24.339" v="36" actId="47"/>
        <pc:sldMkLst>
          <pc:docMk/>
          <pc:sldMk cId="1026114962" sldId="259"/>
        </pc:sldMkLst>
      </pc:sldChg>
      <pc:sldChg chg="del">
        <pc:chgData name="Kimia Kiyan" userId="6ee699f8-d3ad-4170-aa14-3c8d9c704b82" providerId="ADAL" clId="{3EF31F40-5E4C-462C-A21F-2794846FCAC7}" dt="2020-04-26T15:05:41.618" v="60" actId="47"/>
        <pc:sldMkLst>
          <pc:docMk/>
          <pc:sldMk cId="98306963" sldId="260"/>
        </pc:sldMkLst>
      </pc:sldChg>
      <pc:sldChg chg="del">
        <pc:chgData name="Kimia Kiyan" userId="6ee699f8-d3ad-4170-aa14-3c8d9c704b82" providerId="ADAL" clId="{3EF31F40-5E4C-462C-A21F-2794846FCAC7}" dt="2020-04-26T15:00:19.306" v="17" actId="47"/>
        <pc:sldMkLst>
          <pc:docMk/>
          <pc:sldMk cId="1642906877" sldId="261"/>
        </pc:sldMkLst>
      </pc:sldChg>
      <pc:sldChg chg="del">
        <pc:chgData name="Kimia Kiyan" userId="6ee699f8-d3ad-4170-aa14-3c8d9c704b82" providerId="ADAL" clId="{3EF31F40-5E4C-462C-A21F-2794846FCAC7}" dt="2020-04-26T15:02:14.526" v="33" actId="47"/>
        <pc:sldMkLst>
          <pc:docMk/>
          <pc:sldMk cId="3417955766" sldId="262"/>
        </pc:sldMkLst>
      </pc:sldChg>
      <pc:sldChg chg="del">
        <pc:chgData name="Kimia Kiyan" userId="6ee699f8-d3ad-4170-aa14-3c8d9c704b82" providerId="ADAL" clId="{3EF31F40-5E4C-462C-A21F-2794846FCAC7}" dt="2020-04-26T15:05:31.973" v="59" actId="47"/>
        <pc:sldMkLst>
          <pc:docMk/>
          <pc:sldMk cId="174186842" sldId="263"/>
        </pc:sldMkLst>
      </pc:sldChg>
      <pc:sldChg chg="del">
        <pc:chgData name="Kimia Kiyan" userId="6ee699f8-d3ad-4170-aa14-3c8d9c704b82" providerId="ADAL" clId="{3EF31F40-5E4C-462C-A21F-2794846FCAC7}" dt="2020-04-26T15:03:08.701" v="41" actId="47"/>
        <pc:sldMkLst>
          <pc:docMk/>
          <pc:sldMk cId="679811856" sldId="264"/>
        </pc:sldMkLst>
      </pc:sldChg>
      <pc:sldChg chg="del">
        <pc:chgData name="Kimia Kiyan" userId="6ee699f8-d3ad-4170-aa14-3c8d9c704b82" providerId="ADAL" clId="{3EF31F40-5E4C-462C-A21F-2794846FCAC7}" dt="2020-04-26T15:04:33.047" v="58" actId="47"/>
        <pc:sldMkLst>
          <pc:docMk/>
          <pc:sldMk cId="4118716901" sldId="265"/>
        </pc:sldMkLst>
      </pc:sldChg>
      <pc:sldChg chg="ord">
        <pc:chgData name="Kimia Kiyan" userId="6ee699f8-d3ad-4170-aa14-3c8d9c704b82" providerId="ADAL" clId="{3EF31F40-5E4C-462C-A21F-2794846FCAC7}" dt="2020-04-26T15:07:11.897" v="79"/>
        <pc:sldMkLst>
          <pc:docMk/>
          <pc:sldMk cId="1248684545" sldId="266"/>
        </pc:sldMkLst>
      </pc:sldChg>
      <pc:sldChg chg="del">
        <pc:chgData name="Kimia Kiyan" userId="6ee699f8-d3ad-4170-aa14-3c8d9c704b82" providerId="ADAL" clId="{3EF31F40-5E4C-462C-A21F-2794846FCAC7}" dt="2020-04-26T15:05:44.821" v="61" actId="47"/>
        <pc:sldMkLst>
          <pc:docMk/>
          <pc:sldMk cId="4232303622" sldId="267"/>
        </pc:sldMkLst>
      </pc:sldChg>
      <pc:sldChg chg="addSp delSp del mod">
        <pc:chgData name="Kimia Kiyan" userId="6ee699f8-d3ad-4170-aa14-3c8d9c704b82" providerId="ADAL" clId="{3EF31F40-5E4C-462C-A21F-2794846FCAC7}" dt="2020-04-26T15:05:46.371" v="62" actId="47"/>
        <pc:sldMkLst>
          <pc:docMk/>
          <pc:sldMk cId="2614777839" sldId="268"/>
        </pc:sldMkLst>
        <pc:picChg chg="add del">
          <ac:chgData name="Kimia Kiyan" userId="6ee699f8-d3ad-4170-aa14-3c8d9c704b82" providerId="ADAL" clId="{3EF31F40-5E4C-462C-A21F-2794846FCAC7}" dt="2020-04-26T14:55:51.152" v="1" actId="478"/>
          <ac:picMkLst>
            <pc:docMk/>
            <pc:sldMk cId="2614777839" sldId="268"/>
            <ac:picMk id="6" creationId="{BF1C04DE-80C3-4703-ACDF-287C0C6EA295}"/>
          </ac:picMkLst>
        </pc:picChg>
        <pc:picChg chg="add del">
          <ac:chgData name="Kimia Kiyan" userId="6ee699f8-d3ad-4170-aa14-3c8d9c704b82" providerId="ADAL" clId="{3EF31F40-5E4C-462C-A21F-2794846FCAC7}" dt="2020-04-26T14:56:28.167" v="3" actId="478"/>
          <ac:picMkLst>
            <pc:docMk/>
            <pc:sldMk cId="2614777839" sldId="268"/>
            <ac:picMk id="7" creationId="{0BAD9E98-FC95-419A-8F40-36F8F06080E2}"/>
          </ac:picMkLst>
        </pc:picChg>
      </pc:sldChg>
      <pc:sldChg chg="del">
        <pc:chgData name="Kimia Kiyan" userId="6ee699f8-d3ad-4170-aa14-3c8d9c704b82" providerId="ADAL" clId="{3EF31F40-5E4C-462C-A21F-2794846FCAC7}" dt="2020-04-26T15:05:50.617" v="63" actId="47"/>
        <pc:sldMkLst>
          <pc:docMk/>
          <pc:sldMk cId="3763377120" sldId="269"/>
        </pc:sldMkLst>
      </pc:sldChg>
      <pc:sldChg chg="del">
        <pc:chgData name="Kimia Kiyan" userId="6ee699f8-d3ad-4170-aa14-3c8d9c704b82" providerId="ADAL" clId="{3EF31F40-5E4C-462C-A21F-2794846FCAC7}" dt="2020-04-26T15:06:00.079" v="64" actId="47"/>
        <pc:sldMkLst>
          <pc:docMk/>
          <pc:sldMk cId="406985181" sldId="270"/>
        </pc:sldMkLst>
      </pc:sldChg>
      <pc:sldChg chg="del">
        <pc:chgData name="Kimia Kiyan" userId="6ee699f8-d3ad-4170-aa14-3c8d9c704b82" providerId="ADAL" clId="{3EF31F40-5E4C-462C-A21F-2794846FCAC7}" dt="2020-04-26T15:06:02.572" v="65" actId="47"/>
        <pc:sldMkLst>
          <pc:docMk/>
          <pc:sldMk cId="3694533930" sldId="271"/>
        </pc:sldMkLst>
      </pc:sldChg>
      <pc:sldChg chg="del">
        <pc:chgData name="Kimia Kiyan" userId="6ee699f8-d3ad-4170-aa14-3c8d9c704b82" providerId="ADAL" clId="{3EF31F40-5E4C-462C-A21F-2794846FCAC7}" dt="2020-04-26T15:06:05.340" v="66" actId="47"/>
        <pc:sldMkLst>
          <pc:docMk/>
          <pc:sldMk cId="1645629239" sldId="272"/>
        </pc:sldMkLst>
      </pc:sldChg>
      <pc:sldChg chg="del">
        <pc:chgData name="Kimia Kiyan" userId="6ee699f8-d3ad-4170-aa14-3c8d9c704b82" providerId="ADAL" clId="{3EF31F40-5E4C-462C-A21F-2794846FCAC7}" dt="2020-04-26T15:06:07.499" v="67" actId="47"/>
        <pc:sldMkLst>
          <pc:docMk/>
          <pc:sldMk cId="3008051889" sldId="273"/>
        </pc:sldMkLst>
      </pc:sldChg>
      <pc:sldChg chg="del">
        <pc:chgData name="Kimia Kiyan" userId="6ee699f8-d3ad-4170-aa14-3c8d9c704b82" providerId="ADAL" clId="{3EF31F40-5E4C-462C-A21F-2794846FCAC7}" dt="2020-04-26T15:06:23.890" v="68" actId="47"/>
        <pc:sldMkLst>
          <pc:docMk/>
          <pc:sldMk cId="2611495608" sldId="274"/>
        </pc:sldMkLst>
      </pc:sldChg>
      <pc:sldChg chg="del">
        <pc:chgData name="Kimia Kiyan" userId="6ee699f8-d3ad-4170-aa14-3c8d9c704b82" providerId="ADAL" clId="{3EF31F40-5E4C-462C-A21F-2794846FCAC7}" dt="2020-04-26T15:06:29.992" v="69" actId="47"/>
        <pc:sldMkLst>
          <pc:docMk/>
          <pc:sldMk cId="641209774" sldId="275"/>
        </pc:sldMkLst>
      </pc:sldChg>
      <pc:sldChg chg="del">
        <pc:chgData name="Kimia Kiyan" userId="6ee699f8-d3ad-4170-aa14-3c8d9c704b82" providerId="ADAL" clId="{3EF31F40-5E4C-462C-A21F-2794846FCAC7}" dt="2020-04-26T15:06:43.072" v="70" actId="47"/>
        <pc:sldMkLst>
          <pc:docMk/>
          <pc:sldMk cId="1201620443" sldId="276"/>
        </pc:sldMkLst>
      </pc:sldChg>
      <pc:sldChg chg="del">
        <pc:chgData name="Kimia Kiyan" userId="6ee699f8-d3ad-4170-aa14-3c8d9c704b82" providerId="ADAL" clId="{3EF31F40-5E4C-462C-A21F-2794846FCAC7}" dt="2020-04-26T15:06:45.333" v="71" actId="47"/>
        <pc:sldMkLst>
          <pc:docMk/>
          <pc:sldMk cId="1015731842" sldId="277"/>
        </pc:sldMkLst>
      </pc:sldChg>
      <pc:sldChg chg="del">
        <pc:chgData name="Kimia Kiyan" userId="6ee699f8-d3ad-4170-aa14-3c8d9c704b82" providerId="ADAL" clId="{3EF31F40-5E4C-462C-A21F-2794846FCAC7}" dt="2020-04-26T15:06:48.228" v="72" actId="47"/>
        <pc:sldMkLst>
          <pc:docMk/>
          <pc:sldMk cId="4024370396" sldId="278"/>
        </pc:sldMkLst>
      </pc:sldChg>
      <pc:sldChg chg="del">
        <pc:chgData name="Kimia Kiyan" userId="6ee699f8-d3ad-4170-aa14-3c8d9c704b82" providerId="ADAL" clId="{3EF31F40-5E4C-462C-A21F-2794846FCAC7}" dt="2020-04-26T15:06:50.832" v="73" actId="47"/>
        <pc:sldMkLst>
          <pc:docMk/>
          <pc:sldMk cId="3740009893" sldId="279"/>
        </pc:sldMkLst>
      </pc:sldChg>
      <pc:sldChg chg="del">
        <pc:chgData name="Kimia Kiyan" userId="6ee699f8-d3ad-4170-aa14-3c8d9c704b82" providerId="ADAL" clId="{3EF31F40-5E4C-462C-A21F-2794846FCAC7}" dt="2020-04-26T15:06:53.151" v="74" actId="47"/>
        <pc:sldMkLst>
          <pc:docMk/>
          <pc:sldMk cId="3831120767" sldId="280"/>
        </pc:sldMkLst>
      </pc:sldChg>
      <pc:sldChg chg="modSp add mod ord">
        <pc:chgData name="Kimia Kiyan" userId="6ee699f8-d3ad-4170-aa14-3c8d9c704b82" providerId="ADAL" clId="{3EF31F40-5E4C-462C-A21F-2794846FCAC7}" dt="2020-04-27T17:58:59.730" v="87" actId="20577"/>
        <pc:sldMkLst>
          <pc:docMk/>
          <pc:sldMk cId="2377435492" sldId="281"/>
        </pc:sldMkLst>
        <pc:spChg chg="mod">
          <ac:chgData name="Kimia Kiyan" userId="6ee699f8-d3ad-4170-aa14-3c8d9c704b82" providerId="ADAL" clId="{3EF31F40-5E4C-462C-A21F-2794846FCAC7}" dt="2020-04-27T17:58:59.730" v="87" actId="20577"/>
          <ac:spMkLst>
            <pc:docMk/>
            <pc:sldMk cId="2377435492" sldId="281"/>
            <ac:spMk id="6" creationId="{D92E9CC5-51DD-4BD3-B99B-F5D724754754}"/>
          </ac:spMkLst>
        </pc:spChg>
      </pc:sldChg>
      <pc:sldChg chg="new del">
        <pc:chgData name="Kimia Kiyan" userId="6ee699f8-d3ad-4170-aa14-3c8d9c704b82" providerId="ADAL" clId="{3EF31F40-5E4C-462C-A21F-2794846FCAC7}" dt="2020-04-26T14:56:58.633" v="5" actId="2696"/>
        <pc:sldMkLst>
          <pc:docMk/>
          <pc:sldMk cId="4193068241" sldId="281"/>
        </pc:sldMkLst>
      </pc:sldChg>
      <pc:sldChg chg="add del">
        <pc:chgData name="Kimia Kiyan" userId="6ee699f8-d3ad-4170-aa14-3c8d9c704b82" providerId="ADAL" clId="{3EF31F40-5E4C-462C-A21F-2794846FCAC7}" dt="2020-04-26T15:00:50.824" v="23" actId="47"/>
        <pc:sldMkLst>
          <pc:docMk/>
          <pc:sldMk cId="1007129389" sldId="282"/>
        </pc:sldMkLst>
      </pc:sldChg>
      <pc:sldChg chg="add">
        <pc:chgData name="Kimia Kiyan" userId="6ee699f8-d3ad-4170-aa14-3c8d9c704b82" providerId="ADAL" clId="{3EF31F40-5E4C-462C-A21F-2794846FCAC7}" dt="2020-04-26T15:00:40.304" v="20"/>
        <pc:sldMkLst>
          <pc:docMk/>
          <pc:sldMk cId="1642906877" sldId="283"/>
        </pc:sldMkLst>
      </pc:sldChg>
      <pc:sldChg chg="add del">
        <pc:chgData name="Kimia Kiyan" userId="6ee699f8-d3ad-4170-aa14-3c8d9c704b82" providerId="ADAL" clId="{3EF31F40-5E4C-462C-A21F-2794846FCAC7}" dt="2020-04-26T15:00:28.127" v="18" actId="47"/>
        <pc:sldMkLst>
          <pc:docMk/>
          <pc:sldMk cId="2912964429" sldId="283"/>
        </pc:sldMkLst>
      </pc:sldChg>
      <pc:sldChg chg="addSp modSp add mod ord">
        <pc:chgData name="Kimia Kiyan" userId="6ee699f8-d3ad-4170-aa14-3c8d9c704b82" providerId="ADAL" clId="{3EF31F40-5E4C-462C-A21F-2794846FCAC7}" dt="2020-04-27T18:26:56.615" v="206" actId="20577"/>
        <pc:sldMkLst>
          <pc:docMk/>
          <pc:sldMk cId="1900334146" sldId="284"/>
        </pc:sldMkLst>
        <pc:spChg chg="mod">
          <ac:chgData name="Kimia Kiyan" userId="6ee699f8-d3ad-4170-aa14-3c8d9c704b82" providerId="ADAL" clId="{3EF31F40-5E4C-462C-A21F-2794846FCAC7}" dt="2020-04-27T18:01:30.491" v="90" actId="255"/>
          <ac:spMkLst>
            <pc:docMk/>
            <pc:sldMk cId="1900334146" sldId="284"/>
            <ac:spMk id="57" creationId="{755A7803-7D8E-4605-AC3C-4B467D5238EE}"/>
          </ac:spMkLst>
        </pc:spChg>
        <pc:spChg chg="mod">
          <ac:chgData name="Kimia Kiyan" userId="6ee699f8-d3ad-4170-aa14-3c8d9c704b82" providerId="ADAL" clId="{3EF31F40-5E4C-462C-A21F-2794846FCAC7}" dt="2020-04-27T18:26:56.615" v="206" actId="20577"/>
          <ac:spMkLst>
            <pc:docMk/>
            <pc:sldMk cId="1900334146" sldId="284"/>
            <ac:spMk id="61" creationId="{C264F115-4694-49AB-B527-4E5284F93DB7}"/>
          </ac:spMkLst>
        </pc:spChg>
        <pc:picChg chg="add mod">
          <ac:chgData name="Kimia Kiyan" userId="6ee699f8-d3ad-4170-aa14-3c8d9c704b82" providerId="ADAL" clId="{3EF31F40-5E4C-462C-A21F-2794846FCAC7}" dt="2020-04-27T18:01:09.347" v="89" actId="1076"/>
          <ac:picMkLst>
            <pc:docMk/>
            <pc:sldMk cId="1900334146" sldId="284"/>
            <ac:picMk id="62" creationId="{52B36208-43A3-419D-ABB0-5A55FD285D2F}"/>
          </ac:picMkLst>
        </pc:picChg>
      </pc:sldChg>
      <pc:sldChg chg="add">
        <pc:chgData name="Kimia Kiyan" userId="6ee699f8-d3ad-4170-aa14-3c8d9c704b82" providerId="ADAL" clId="{3EF31F40-5E4C-462C-A21F-2794846FCAC7}" dt="2020-04-26T15:01:13.486" v="28"/>
        <pc:sldMkLst>
          <pc:docMk/>
          <pc:sldMk cId="3021075565" sldId="285"/>
        </pc:sldMkLst>
      </pc:sldChg>
      <pc:sldChg chg="modSp add">
        <pc:chgData name="Kimia Kiyan" userId="6ee699f8-d3ad-4170-aa14-3c8d9c704b82" providerId="ADAL" clId="{3EF31F40-5E4C-462C-A21F-2794846FCAC7}" dt="2020-04-27T18:04:35.476" v="103" actId="20577"/>
        <pc:sldMkLst>
          <pc:docMk/>
          <pc:sldMk cId="1979456410" sldId="286"/>
        </pc:sldMkLst>
        <pc:graphicFrameChg chg="mod">
          <ac:chgData name="Kimia Kiyan" userId="6ee699f8-d3ad-4170-aa14-3c8d9c704b82" providerId="ADAL" clId="{3EF31F40-5E4C-462C-A21F-2794846FCAC7}" dt="2020-04-27T18:04:35.476" v="103" actId="20577"/>
          <ac:graphicFrameMkLst>
            <pc:docMk/>
            <pc:sldMk cId="1979456410" sldId="286"/>
            <ac:graphicFrameMk id="4" creationId="{BF62E002-E587-4EAC-8FC9-DE8A529178CD}"/>
          </ac:graphicFrameMkLst>
        </pc:graphicFrameChg>
      </pc:sldChg>
      <pc:sldChg chg="add">
        <pc:chgData name="Kimia Kiyan" userId="6ee699f8-d3ad-4170-aa14-3c8d9c704b82" providerId="ADAL" clId="{3EF31F40-5E4C-462C-A21F-2794846FCAC7}" dt="2020-04-26T15:02:20.419" v="35"/>
        <pc:sldMkLst>
          <pc:docMk/>
          <pc:sldMk cId="4006664303" sldId="287"/>
        </pc:sldMkLst>
      </pc:sldChg>
      <pc:sldChg chg="add">
        <pc:chgData name="Kimia Kiyan" userId="6ee699f8-d3ad-4170-aa14-3c8d9c704b82" providerId="ADAL" clId="{3EF31F40-5E4C-462C-A21F-2794846FCAC7}" dt="2020-04-26T15:02:32.454" v="38"/>
        <pc:sldMkLst>
          <pc:docMk/>
          <pc:sldMk cId="2969093582" sldId="288"/>
        </pc:sldMkLst>
      </pc:sldChg>
      <pc:sldChg chg="add del">
        <pc:chgData name="Kimia Kiyan" userId="6ee699f8-d3ad-4170-aa14-3c8d9c704b82" providerId="ADAL" clId="{3EF31F40-5E4C-462C-A21F-2794846FCAC7}" dt="2020-04-26T15:04:26.103" v="57" actId="47"/>
        <pc:sldMkLst>
          <pc:docMk/>
          <pc:sldMk cId="3348721511" sldId="289"/>
        </pc:sldMkLst>
      </pc:sldChg>
      <pc:sldChg chg="add">
        <pc:chgData name="Kimia Kiyan" userId="6ee699f8-d3ad-4170-aa14-3c8d9c704b82" providerId="ADAL" clId="{3EF31F40-5E4C-462C-A21F-2794846FCAC7}" dt="2020-04-26T15:03:49.877" v="46"/>
        <pc:sldMkLst>
          <pc:docMk/>
          <pc:sldMk cId="679811856" sldId="290"/>
        </pc:sldMkLst>
      </pc:sldChg>
      <pc:sldChg chg="add del">
        <pc:chgData name="Kimia Kiyan" userId="6ee699f8-d3ad-4170-aa14-3c8d9c704b82" providerId="ADAL" clId="{3EF31F40-5E4C-462C-A21F-2794846FCAC7}" dt="2020-04-26T15:03:35.558" v="44" actId="47"/>
        <pc:sldMkLst>
          <pc:docMk/>
          <pc:sldMk cId="1908334039" sldId="290"/>
        </pc:sldMkLst>
      </pc:sldChg>
      <pc:sldChg chg="add">
        <pc:chgData name="Kimia Kiyan" userId="6ee699f8-d3ad-4170-aa14-3c8d9c704b82" providerId="ADAL" clId="{3EF31F40-5E4C-462C-A21F-2794846FCAC7}" dt="2020-04-26T15:03:53.061" v="48"/>
        <pc:sldMkLst>
          <pc:docMk/>
          <pc:sldMk cId="3980939469" sldId="291"/>
        </pc:sldMkLst>
      </pc:sldChg>
      <pc:sldChg chg="add">
        <pc:chgData name="Kimia Kiyan" userId="6ee699f8-d3ad-4170-aa14-3c8d9c704b82" providerId="ADAL" clId="{3EF31F40-5E4C-462C-A21F-2794846FCAC7}" dt="2020-04-26T15:03:56.731" v="50"/>
        <pc:sldMkLst>
          <pc:docMk/>
          <pc:sldMk cId="3927488" sldId="292"/>
        </pc:sldMkLst>
      </pc:sldChg>
      <pc:sldChg chg="add">
        <pc:chgData name="Kimia Kiyan" userId="6ee699f8-d3ad-4170-aa14-3c8d9c704b82" providerId="ADAL" clId="{3EF31F40-5E4C-462C-A21F-2794846FCAC7}" dt="2020-04-26T15:04:00.073" v="52"/>
        <pc:sldMkLst>
          <pc:docMk/>
          <pc:sldMk cId="2796532797" sldId="293"/>
        </pc:sldMkLst>
      </pc:sldChg>
      <pc:sldChg chg="add">
        <pc:chgData name="Kimia Kiyan" userId="6ee699f8-d3ad-4170-aa14-3c8d9c704b82" providerId="ADAL" clId="{3EF31F40-5E4C-462C-A21F-2794846FCAC7}" dt="2020-04-26T15:04:03.285" v="54"/>
        <pc:sldMkLst>
          <pc:docMk/>
          <pc:sldMk cId="3821755289" sldId="294"/>
        </pc:sldMkLst>
      </pc:sldChg>
      <pc:sldChg chg="addSp delSp modSp add mod">
        <pc:chgData name="Kimia Kiyan" userId="6ee699f8-d3ad-4170-aa14-3c8d9c704b82" providerId="ADAL" clId="{3EF31F40-5E4C-462C-A21F-2794846FCAC7}" dt="2020-04-27T18:36:24.462" v="238" actId="1076"/>
        <pc:sldMkLst>
          <pc:docMk/>
          <pc:sldMk cId="2233954714" sldId="295"/>
        </pc:sldMkLst>
        <pc:spChg chg="add del mod">
          <ac:chgData name="Kimia Kiyan" userId="6ee699f8-d3ad-4170-aa14-3c8d9c704b82" providerId="ADAL" clId="{3EF31F40-5E4C-462C-A21F-2794846FCAC7}" dt="2020-04-27T18:32:48.017" v="229" actId="478"/>
          <ac:spMkLst>
            <pc:docMk/>
            <pc:sldMk cId="2233954714" sldId="295"/>
            <ac:spMk id="2" creationId="{7AD17CD5-6414-4801-AA8A-DC5B7C210CE8}"/>
          </ac:spMkLst>
        </pc:spChg>
        <pc:spChg chg="mod">
          <ac:chgData name="Kimia Kiyan" userId="6ee699f8-d3ad-4170-aa14-3c8d9c704b82" providerId="ADAL" clId="{3EF31F40-5E4C-462C-A21F-2794846FCAC7}" dt="2020-04-27T18:36:24.462" v="238" actId="1076"/>
          <ac:spMkLst>
            <pc:docMk/>
            <pc:sldMk cId="2233954714" sldId="295"/>
            <ac:spMk id="6" creationId="{2155E9AD-36FD-43FA-B879-348C386F24A2}"/>
          </ac:spMkLst>
        </pc:spChg>
        <pc:spChg chg="mod">
          <ac:chgData name="Kimia Kiyan" userId="6ee699f8-d3ad-4170-aa14-3c8d9c704b82" providerId="ADAL" clId="{3EF31F40-5E4C-462C-A21F-2794846FCAC7}" dt="2020-04-27T18:34:01.635" v="236" actId="1076"/>
          <ac:spMkLst>
            <pc:docMk/>
            <pc:sldMk cId="2233954714" sldId="295"/>
            <ac:spMk id="127" creationId="{856B4D1D-5A63-47FD-844B-B452BBFC9E8C}"/>
          </ac:spMkLst>
        </pc:spChg>
        <pc:spChg chg="mod">
          <ac:chgData name="Kimia Kiyan" userId="6ee699f8-d3ad-4170-aa14-3c8d9c704b82" providerId="ADAL" clId="{3EF31F40-5E4C-462C-A21F-2794846FCAC7}" dt="2020-04-27T18:33:30.907" v="235" actId="1076"/>
          <ac:spMkLst>
            <pc:docMk/>
            <pc:sldMk cId="2233954714" sldId="295"/>
            <ac:spMk id="128" creationId="{DC0CA68D-45B0-40E1-985E-3ADB79D44BE6}"/>
          </ac:spMkLst>
        </pc:spChg>
      </pc:sldChg>
      <pc:sldChg chg="addSp delSp modSp add mod">
        <pc:chgData name="Kimia Kiyan" userId="6ee699f8-d3ad-4170-aa14-3c8d9c704b82" providerId="ADAL" clId="{3EF31F40-5E4C-462C-A21F-2794846FCAC7}" dt="2020-04-27T18:25:59.099" v="189" actId="1076"/>
        <pc:sldMkLst>
          <pc:docMk/>
          <pc:sldMk cId="2995732956" sldId="297"/>
        </pc:sldMkLst>
        <pc:spChg chg="del mod">
          <ac:chgData name="Kimia Kiyan" userId="6ee699f8-d3ad-4170-aa14-3c8d9c704b82" providerId="ADAL" clId="{3EF31F40-5E4C-462C-A21F-2794846FCAC7}" dt="2020-04-27T18:13:54.924" v="156" actId="21"/>
          <ac:spMkLst>
            <pc:docMk/>
            <pc:sldMk cId="2995732956" sldId="297"/>
            <ac:spMk id="3" creationId="{F4FAAFE6-5BC8-4DC0-9CA5-35FDAE054C26}"/>
          </ac:spMkLst>
        </pc:spChg>
        <pc:spChg chg="mod">
          <ac:chgData name="Kimia Kiyan" userId="6ee699f8-d3ad-4170-aa14-3c8d9c704b82" providerId="ADAL" clId="{3EF31F40-5E4C-462C-A21F-2794846FCAC7}" dt="2020-04-27T18:17:35.881" v="164" actId="1076"/>
          <ac:spMkLst>
            <pc:docMk/>
            <pc:sldMk cId="2995732956" sldId="297"/>
            <ac:spMk id="40" creationId="{5E176E16-D1C5-4094-85D2-99079977C493}"/>
          </ac:spMkLst>
        </pc:spChg>
        <pc:spChg chg="mod">
          <ac:chgData name="Kimia Kiyan" userId="6ee699f8-d3ad-4170-aa14-3c8d9c704b82" providerId="ADAL" clId="{3EF31F40-5E4C-462C-A21F-2794846FCAC7}" dt="2020-04-27T18:18:48.987" v="175" actId="1076"/>
          <ac:spMkLst>
            <pc:docMk/>
            <pc:sldMk cId="2995732956" sldId="297"/>
            <ac:spMk id="62" creationId="{2992B71E-8AE1-4BD3-B2C7-831B236F9BEF}"/>
          </ac:spMkLst>
        </pc:spChg>
        <pc:spChg chg="mod">
          <ac:chgData name="Kimia Kiyan" userId="6ee699f8-d3ad-4170-aa14-3c8d9c704b82" providerId="ADAL" clId="{3EF31F40-5E4C-462C-A21F-2794846FCAC7}" dt="2020-04-27T18:18:34.934" v="173" actId="1076"/>
          <ac:spMkLst>
            <pc:docMk/>
            <pc:sldMk cId="2995732956" sldId="297"/>
            <ac:spMk id="63" creationId="{C217747D-4FA8-461F-B34E-BFF2A5469014}"/>
          </ac:spMkLst>
        </pc:spChg>
        <pc:spChg chg="mod">
          <ac:chgData name="Kimia Kiyan" userId="6ee699f8-d3ad-4170-aa14-3c8d9c704b82" providerId="ADAL" clId="{3EF31F40-5E4C-462C-A21F-2794846FCAC7}" dt="2020-04-27T18:18:40.851" v="174" actId="1076"/>
          <ac:spMkLst>
            <pc:docMk/>
            <pc:sldMk cId="2995732956" sldId="297"/>
            <ac:spMk id="64" creationId="{C8F82D2A-97F2-42AE-9846-E6C5CF6F2B21}"/>
          </ac:spMkLst>
        </pc:spChg>
        <pc:spChg chg="add mod">
          <ac:chgData name="Kimia Kiyan" userId="6ee699f8-d3ad-4170-aa14-3c8d9c704b82" providerId="ADAL" clId="{3EF31F40-5E4C-462C-A21F-2794846FCAC7}" dt="2020-04-27T18:23:34.573" v="182" actId="13822"/>
          <ac:spMkLst>
            <pc:docMk/>
            <pc:sldMk cId="2995732956" sldId="297"/>
            <ac:spMk id="70" creationId="{F62B9268-2233-47B2-9BA4-E5FB8AB58E74}"/>
          </ac:spMkLst>
        </pc:spChg>
        <pc:spChg chg="mod">
          <ac:chgData name="Kimia Kiyan" userId="6ee699f8-d3ad-4170-aa14-3c8d9c704b82" providerId="ADAL" clId="{3EF31F40-5E4C-462C-A21F-2794846FCAC7}" dt="2020-04-27T18:25:17.878" v="188" actId="14100"/>
          <ac:spMkLst>
            <pc:docMk/>
            <pc:sldMk cId="2995732956" sldId="297"/>
            <ac:spMk id="72" creationId="{8E67A2DF-2E46-4050-AC59-EAD2E8AA320A}"/>
          </ac:spMkLst>
        </pc:spChg>
        <pc:spChg chg="mod">
          <ac:chgData name="Kimia Kiyan" userId="6ee699f8-d3ad-4170-aa14-3c8d9c704b82" providerId="ADAL" clId="{3EF31F40-5E4C-462C-A21F-2794846FCAC7}" dt="2020-04-27T18:25:59.099" v="189" actId="1076"/>
          <ac:spMkLst>
            <pc:docMk/>
            <pc:sldMk cId="2995732956" sldId="297"/>
            <ac:spMk id="73" creationId="{48032BFA-7FD8-4299-A0BF-0610EBDFC2D4}"/>
          </ac:spMkLst>
        </pc:spChg>
        <pc:spChg chg="mod">
          <ac:chgData name="Kimia Kiyan" userId="6ee699f8-d3ad-4170-aa14-3c8d9c704b82" providerId="ADAL" clId="{3EF31F40-5E4C-462C-A21F-2794846FCAC7}" dt="2020-04-27T18:24:46.319" v="183" actId="1076"/>
          <ac:spMkLst>
            <pc:docMk/>
            <pc:sldMk cId="2995732956" sldId="297"/>
            <ac:spMk id="74" creationId="{711DCF05-0785-45E7-AF32-17F92674C1C3}"/>
          </ac:spMkLst>
        </pc:spChg>
        <pc:graphicFrameChg chg="mod">
          <ac:chgData name="Kimia Kiyan" userId="6ee699f8-d3ad-4170-aa14-3c8d9c704b82" providerId="ADAL" clId="{3EF31F40-5E4C-462C-A21F-2794846FCAC7}" dt="2020-04-27T18:17:25.468" v="163"/>
          <ac:graphicFrameMkLst>
            <pc:docMk/>
            <pc:sldMk cId="2995732956" sldId="297"/>
            <ac:graphicFrameMk id="53" creationId="{B2BC08A7-F6C7-4D78-82D9-3072693CEE71}"/>
          </ac:graphicFrameMkLst>
        </pc:graphicFrameChg>
        <pc:picChg chg="add mod">
          <ac:chgData name="Kimia Kiyan" userId="6ee699f8-d3ad-4170-aa14-3c8d9c704b82" providerId="ADAL" clId="{3EF31F40-5E4C-462C-A21F-2794846FCAC7}" dt="2020-04-27T18:14:34.470" v="160" actId="1076"/>
          <ac:picMkLst>
            <pc:docMk/>
            <pc:sldMk cId="2995732956" sldId="297"/>
            <ac:picMk id="6" creationId="{1A3F4A7E-D6D0-4A11-A97C-281EB6F17448}"/>
          </ac:picMkLst>
        </pc:picChg>
        <pc:picChg chg="add mod">
          <ac:chgData name="Kimia Kiyan" userId="6ee699f8-d3ad-4170-aa14-3c8d9c704b82" providerId="ADAL" clId="{3EF31F40-5E4C-462C-A21F-2794846FCAC7}" dt="2020-04-27T18:14:26.767" v="159" actId="1076"/>
          <ac:picMkLst>
            <pc:docMk/>
            <pc:sldMk cId="2995732956" sldId="297"/>
            <ac:picMk id="7" creationId="{E85FEE2F-B710-468A-8D4C-375B8FB2714F}"/>
          </ac:picMkLst>
        </pc:picChg>
        <pc:picChg chg="add del">
          <ac:chgData name="Kimia Kiyan" userId="6ee699f8-d3ad-4170-aa14-3c8d9c704b82" providerId="ADAL" clId="{3EF31F40-5E4C-462C-A21F-2794846FCAC7}" dt="2020-04-27T18:17:47.237" v="166" actId="478"/>
          <ac:picMkLst>
            <pc:docMk/>
            <pc:sldMk cId="2995732956" sldId="297"/>
            <ac:picMk id="9" creationId="{BFFF9FEE-99CF-490B-8B09-3004BDD0947F}"/>
          </ac:picMkLst>
        </pc:picChg>
        <pc:picChg chg="add mod">
          <ac:chgData name="Kimia Kiyan" userId="6ee699f8-d3ad-4170-aa14-3c8d9c704b82" providerId="ADAL" clId="{3EF31F40-5E4C-462C-A21F-2794846FCAC7}" dt="2020-04-27T18:18:26.505" v="172" actId="1076"/>
          <ac:picMkLst>
            <pc:docMk/>
            <pc:sldMk cId="2995732956" sldId="297"/>
            <ac:picMk id="11" creationId="{E294E82C-8B87-44D8-8E64-3300EBE46057}"/>
          </ac:picMkLst>
        </pc:picChg>
        <pc:cxnChg chg="add del">
          <ac:chgData name="Kimia Kiyan" userId="6ee699f8-d3ad-4170-aa14-3c8d9c704b82" providerId="ADAL" clId="{3EF31F40-5E4C-462C-A21F-2794846FCAC7}" dt="2020-04-27T18:20:18.619" v="177" actId="478"/>
          <ac:cxnSpMkLst>
            <pc:docMk/>
            <pc:sldMk cId="2995732956" sldId="297"/>
            <ac:cxnSpMk id="66" creationId="{ECDB13CF-8E9F-46CE-A06F-CD69E791E91E}"/>
          </ac:cxnSpMkLst>
        </pc:cxnChg>
        <pc:cxnChg chg="add del mod">
          <ac:chgData name="Kimia Kiyan" userId="6ee699f8-d3ad-4170-aa14-3c8d9c704b82" providerId="ADAL" clId="{3EF31F40-5E4C-462C-A21F-2794846FCAC7}" dt="2020-04-27T18:20:40.321" v="180" actId="478"/>
          <ac:cxnSpMkLst>
            <pc:docMk/>
            <pc:sldMk cId="2995732956" sldId="297"/>
            <ac:cxnSpMk id="68" creationId="{2110EA1A-C49A-418C-89BF-7A641F185A5A}"/>
          </ac:cxnSpMkLst>
        </pc:cxnChg>
      </pc:sldChg>
      <pc:sldChg chg="add del">
        <pc:chgData name="Kimia Kiyan" userId="6ee699f8-d3ad-4170-aa14-3c8d9c704b82" providerId="ADAL" clId="{3EF31F40-5E4C-462C-A21F-2794846FCAC7}" dt="2020-04-27T18:13:10.711" v="108" actId="47"/>
        <pc:sldMkLst>
          <pc:docMk/>
          <pc:sldMk cId="1255281887" sldId="298"/>
        </pc:sldMkLst>
      </pc:sldChg>
    </pc:docChg>
  </pc:docChgLst>
  <pc:docChgLst>
    <pc:chgData name="Kimia Kiyan" userId="S::10716668@polimi.it::6ee699f8-d3ad-4170-aa14-3c8d9c704b82" providerId="AD" clId="Web-{01957BFF-8A0B-FD47-41C3-0B6C3A7EAE50}"/>
    <pc:docChg chg="modSld">
      <pc:chgData name="Kimia Kiyan" userId="S::10716668@polimi.it::6ee699f8-d3ad-4170-aa14-3c8d9c704b82" providerId="AD" clId="Web-{01957BFF-8A0B-FD47-41C3-0B6C3A7EAE50}" dt="2020-04-26T14:55:15.475" v="7"/>
      <pc:docMkLst>
        <pc:docMk/>
      </pc:docMkLst>
      <pc:sldChg chg="addSp delSp modSp mod setBg setClrOvrMap">
        <pc:chgData name="Kimia Kiyan" userId="S::10716668@polimi.it::6ee699f8-d3ad-4170-aa14-3c8d9c704b82" providerId="AD" clId="Web-{01957BFF-8A0B-FD47-41C3-0B6C3A7EAE50}" dt="2020-04-26T14:34:31.162" v="5"/>
        <pc:sldMkLst>
          <pc:docMk/>
          <pc:sldMk cId="2143162626" sldId="257"/>
        </pc:sldMkLst>
        <pc:spChg chg="mod ord">
          <ac:chgData name="Kimia Kiyan" userId="S::10716668@polimi.it::6ee699f8-d3ad-4170-aa14-3c8d9c704b82" providerId="AD" clId="Web-{01957BFF-8A0B-FD47-41C3-0B6C3A7EAE50}" dt="2020-04-26T14:33:18.303" v="2"/>
          <ac:spMkLst>
            <pc:docMk/>
            <pc:sldMk cId="2143162626" sldId="257"/>
            <ac:spMk id="2" creationId="{D0C3BE3F-FFF7-4476-9490-C0710590AD4A}"/>
          </ac:spMkLst>
        </pc:spChg>
        <pc:spChg chg="mod">
          <ac:chgData name="Kimia Kiyan" userId="S::10716668@polimi.it::6ee699f8-d3ad-4170-aa14-3c8d9c704b82" providerId="AD" clId="Web-{01957BFF-8A0B-FD47-41C3-0B6C3A7EAE50}" dt="2020-04-26T14:33:18.303" v="2"/>
          <ac:spMkLst>
            <pc:docMk/>
            <pc:sldMk cId="2143162626" sldId="257"/>
            <ac:spMk id="4" creationId="{654E96BE-545F-49B3-84EF-DC98961F5927}"/>
          </ac:spMkLst>
        </pc:spChg>
        <pc:spChg chg="mod ord">
          <ac:chgData name="Kimia Kiyan" userId="S::10716668@polimi.it::6ee699f8-d3ad-4170-aa14-3c8d9c704b82" providerId="AD" clId="Web-{01957BFF-8A0B-FD47-41C3-0B6C3A7EAE50}" dt="2020-04-26T14:33:18.303" v="2"/>
          <ac:spMkLst>
            <pc:docMk/>
            <pc:sldMk cId="2143162626" sldId="257"/>
            <ac:spMk id="5" creationId="{99BAA9C5-8EEA-4A94-9D82-274ABF459F4C}"/>
          </ac:spMkLst>
        </pc:spChg>
        <pc:spChg chg="add del">
          <ac:chgData name="Kimia Kiyan" userId="S::10716668@polimi.it::6ee699f8-d3ad-4170-aa14-3c8d9c704b82" providerId="AD" clId="Web-{01957BFF-8A0B-FD47-41C3-0B6C3A7EAE50}" dt="2020-04-26T14:33:18.303" v="2"/>
          <ac:spMkLst>
            <pc:docMk/>
            <pc:sldMk cId="2143162626" sldId="257"/>
            <ac:spMk id="10" creationId="{E9B448F0-DA06-4165-AB5F-4330A20E06D0}"/>
          </ac:spMkLst>
        </pc:spChg>
        <pc:spChg chg="add del">
          <ac:chgData name="Kimia Kiyan" userId="S::10716668@polimi.it::6ee699f8-d3ad-4170-aa14-3c8d9c704b82" providerId="AD" clId="Web-{01957BFF-8A0B-FD47-41C3-0B6C3A7EAE50}" dt="2020-04-26T14:33:18.303" v="2"/>
          <ac:spMkLst>
            <pc:docMk/>
            <pc:sldMk cId="2143162626" sldId="257"/>
            <ac:spMk id="59" creationId="{A3D1FEF8-5149-4AC1-8D77-B256637FB797}"/>
          </ac:spMkLst>
        </pc:spChg>
        <pc:grpChg chg="add del">
          <ac:chgData name="Kimia Kiyan" userId="S::10716668@polimi.it::6ee699f8-d3ad-4170-aa14-3c8d9c704b82" providerId="AD" clId="Web-{01957BFF-8A0B-FD47-41C3-0B6C3A7EAE50}" dt="2020-04-26T14:33:18.303" v="2"/>
          <ac:grpSpMkLst>
            <pc:docMk/>
            <pc:sldMk cId="2143162626" sldId="257"/>
            <ac:grpSpMk id="14" creationId="{2576BCDF-119F-4EB5-83D7-ED823C93EBBD}"/>
          </ac:grpSpMkLst>
        </pc:grpChg>
        <pc:grpChg chg="add del">
          <ac:chgData name="Kimia Kiyan" userId="S::10716668@polimi.it::6ee699f8-d3ad-4170-aa14-3c8d9c704b82" providerId="AD" clId="Web-{01957BFF-8A0B-FD47-41C3-0B6C3A7EAE50}" dt="2020-04-26T14:33:18.303" v="2"/>
          <ac:grpSpMkLst>
            <pc:docMk/>
            <pc:sldMk cId="2143162626" sldId="257"/>
            <ac:grpSpMk id="43" creationId="{8DB4BB99-C854-45F9-BED1-63D15E3A2411}"/>
          </ac:grpSpMkLst>
        </pc:grpChg>
        <pc:picChg chg="add del mod">
          <ac:chgData name="Kimia Kiyan" userId="S::10716668@polimi.it::6ee699f8-d3ad-4170-aa14-3c8d9c704b82" providerId="AD" clId="Web-{01957BFF-8A0B-FD47-41C3-0B6C3A7EAE50}" dt="2020-04-26T14:33:20.444" v="3"/>
          <ac:picMkLst>
            <pc:docMk/>
            <pc:sldMk cId="2143162626" sldId="257"/>
            <ac:picMk id="3" creationId="{822B76E4-EF59-48DF-9243-E218EDF437E5}"/>
          </ac:picMkLst>
        </pc:picChg>
        <pc:picChg chg="add del mod">
          <ac:chgData name="Kimia Kiyan" userId="S::10716668@polimi.it::6ee699f8-d3ad-4170-aa14-3c8d9c704b82" providerId="AD" clId="Web-{01957BFF-8A0B-FD47-41C3-0B6C3A7EAE50}" dt="2020-04-26T14:34:31.162" v="5"/>
          <ac:picMkLst>
            <pc:docMk/>
            <pc:sldMk cId="2143162626" sldId="257"/>
            <ac:picMk id="7" creationId="{DE5F9519-346F-4E71-AC1F-40BFF08D257A}"/>
          </ac:picMkLst>
        </pc:picChg>
        <pc:picChg chg="add del">
          <ac:chgData name="Kimia Kiyan" userId="S::10716668@polimi.it::6ee699f8-d3ad-4170-aa14-3c8d9c704b82" providerId="AD" clId="Web-{01957BFF-8A0B-FD47-41C3-0B6C3A7EAE50}" dt="2020-04-26T14:33:18.303" v="2"/>
          <ac:picMkLst>
            <pc:docMk/>
            <pc:sldMk cId="2143162626" sldId="257"/>
            <ac:picMk id="12" creationId="{92D83638-A467-411A-9C31-FE9A111CD885}"/>
          </ac:picMkLst>
        </pc:picChg>
        <pc:picChg chg="mod">
          <ac:chgData name="Kimia Kiyan" userId="S::10716668@polimi.it::6ee699f8-d3ad-4170-aa14-3c8d9c704b82" providerId="AD" clId="Web-{01957BFF-8A0B-FD47-41C3-0B6C3A7EAE50}" dt="2020-04-26T14:33:18.303" v="2"/>
          <ac:picMkLst>
            <pc:docMk/>
            <pc:sldMk cId="2143162626" sldId="257"/>
            <ac:picMk id="54" creationId="{F74CA58D-DA7A-4126-A834-CFA00F7562C8}"/>
          </ac:picMkLst>
        </pc:picChg>
      </pc:sldChg>
      <pc:sldChg chg="addSp delSp modSp">
        <pc:chgData name="Kimia Kiyan" userId="S::10716668@polimi.it::6ee699f8-d3ad-4170-aa14-3c8d9c704b82" providerId="AD" clId="Web-{01957BFF-8A0B-FD47-41C3-0B6C3A7EAE50}" dt="2020-04-26T14:55:15.475" v="7"/>
        <pc:sldMkLst>
          <pc:docMk/>
          <pc:sldMk cId="2614777839" sldId="268"/>
        </pc:sldMkLst>
        <pc:picChg chg="add del mod">
          <ac:chgData name="Kimia Kiyan" userId="S::10716668@polimi.it::6ee699f8-d3ad-4170-aa14-3c8d9c704b82" providerId="AD" clId="Web-{01957BFF-8A0B-FD47-41C3-0B6C3A7EAE50}" dt="2020-04-26T14:55:15.475" v="7"/>
          <ac:picMkLst>
            <pc:docMk/>
            <pc:sldMk cId="2614777839" sldId="268"/>
            <ac:picMk id="6" creationId="{22E6C122-433B-413A-9F6A-275BB0F14B4C}"/>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Compare the time complexity of two algorithm</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ip look up time (ms)</c:v>
                </c:pt>
              </c:strCache>
            </c:strRef>
          </c:tx>
          <c:spPr>
            <a:solidFill>
              <a:schemeClr val="accent1"/>
            </a:solidFill>
            <a:ln>
              <a:noFill/>
            </a:ln>
            <a:effectLst/>
          </c:spPr>
          <c:invertIfNegative val="0"/>
          <c:cat>
            <c:strRef>
              <c:f>Sheet1!$A$2:$A$3</c:f>
              <c:strCache>
                <c:ptCount val="2"/>
                <c:pt idx="0">
                  <c:v>multibit</c:v>
                </c:pt>
                <c:pt idx="1">
                  <c:v>unibit</c:v>
                </c:pt>
              </c:strCache>
            </c:strRef>
          </c:cat>
          <c:val>
            <c:numRef>
              <c:f>Sheet1!$B$2:$B$3</c:f>
              <c:numCache>
                <c:formatCode>General</c:formatCode>
                <c:ptCount val="2"/>
                <c:pt idx="0">
                  <c:v>0.39</c:v>
                </c:pt>
                <c:pt idx="1">
                  <c:v>0.67</c:v>
                </c:pt>
              </c:numCache>
            </c:numRef>
          </c:val>
          <c:extLst>
            <c:ext xmlns:c16="http://schemas.microsoft.com/office/drawing/2014/chart" uri="{C3380CC4-5D6E-409C-BE32-E72D297353CC}">
              <c16:uniqueId val="{00000000-8F5D-4D64-BEF1-D15AFBCB5F67}"/>
            </c:ext>
          </c:extLst>
        </c:ser>
        <c:dLbls>
          <c:showLegendKey val="0"/>
          <c:showVal val="0"/>
          <c:showCatName val="0"/>
          <c:showSerName val="0"/>
          <c:showPercent val="0"/>
          <c:showBubbleSize val="0"/>
        </c:dLbls>
        <c:gapWidth val="182"/>
        <c:axId val="1892011696"/>
        <c:axId val="2000296304"/>
      </c:barChart>
      <c:catAx>
        <c:axId val="18920116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00296304"/>
        <c:crosses val="autoZero"/>
        <c:auto val="1"/>
        <c:lblAlgn val="ctr"/>
        <c:lblOffset val="100"/>
        <c:noMultiLvlLbl val="0"/>
      </c:catAx>
      <c:valAx>
        <c:axId val="2000296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2011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Compare the time complexity of two algorithm</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dLbls>
          <c:showLegendKey val="0"/>
          <c:showVal val="0"/>
          <c:showCatName val="0"/>
          <c:showSerName val="0"/>
          <c:showPercent val="0"/>
          <c:showBubbleSize val="0"/>
        </c:dLbls>
        <c:gapWidth val="182"/>
        <c:axId val="1892011696"/>
        <c:axId val="2000296304"/>
      </c:barChart>
      <c:catAx>
        <c:axId val="18920116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00296304"/>
        <c:crosses val="autoZero"/>
        <c:auto val="1"/>
        <c:lblAlgn val="ctr"/>
        <c:lblOffset val="100"/>
        <c:noMultiLvlLbl val="0"/>
      </c:catAx>
      <c:valAx>
        <c:axId val="2000296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2011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7.xml.rels><?xml version="1.0" encoding="UTF-8" standalone="yes"?>
<Relationships xmlns="http://schemas.openxmlformats.org/package/2006/relationships"><Relationship Id="rId1" Type="http://schemas.openxmlformats.org/officeDocument/2006/relationships/image" Target="../media/image10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svg"/><Relationship Id="rId1" Type="http://schemas.openxmlformats.org/officeDocument/2006/relationships/image" Target="../media/image10.png"/><Relationship Id="rId6" Type="http://schemas.openxmlformats.org/officeDocument/2006/relationships/image" Target="../media/image9.svg"/><Relationship Id="rId5" Type="http://schemas.openxmlformats.org/officeDocument/2006/relationships/image" Target="../media/image12.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0143CE-1E38-40AC-9080-CC7D2519DE53}"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BAEA853F-C680-4552-8D6B-31A02C1FD220}">
      <dgm:prSet phldrT="[Text]"/>
      <dgm:spPr/>
      <dgm:t>
        <a:bodyPr/>
        <a:lstStyle/>
        <a:p>
          <a:r>
            <a:rPr lang="en-US"/>
            <a:t>p1</a:t>
          </a:r>
        </a:p>
      </dgm:t>
    </dgm:pt>
    <dgm:pt modelId="{43BB764F-9214-4BAD-947D-C21FE2DA0411}" type="parTrans" cxnId="{8CCF4159-41B7-46EB-83A2-D96067B9226D}">
      <dgm:prSet/>
      <dgm:spPr/>
      <dgm:t>
        <a:bodyPr/>
        <a:lstStyle/>
        <a:p>
          <a:endParaRPr lang="en-US"/>
        </a:p>
      </dgm:t>
    </dgm:pt>
    <dgm:pt modelId="{7AD2E473-8093-41AD-BBA2-DEE4ED142438}" type="sibTrans" cxnId="{8CCF4159-41B7-46EB-83A2-D96067B9226D}">
      <dgm:prSet/>
      <dgm:spPr/>
      <dgm:t>
        <a:bodyPr/>
        <a:lstStyle/>
        <a:p>
          <a:endParaRPr lang="en-US"/>
        </a:p>
      </dgm:t>
    </dgm:pt>
    <dgm:pt modelId="{C187304B-55EA-41D7-A565-0244C3980461}">
      <dgm:prSet phldrT="[Text]"/>
      <dgm:spPr/>
      <dgm:t>
        <a:bodyPr/>
        <a:lstStyle/>
        <a:p>
          <a:r>
            <a:rPr lang="en-US"/>
            <a:t>p2</a:t>
          </a:r>
        </a:p>
      </dgm:t>
    </dgm:pt>
    <dgm:pt modelId="{C4D13531-894A-4E1E-90B3-58A9E4439B51}" type="parTrans" cxnId="{39BCB3DC-A45D-42CD-ADAA-35AD2C2806DC}">
      <dgm:prSet/>
      <dgm:spPr/>
      <dgm:t>
        <a:bodyPr/>
        <a:lstStyle/>
        <a:p>
          <a:endParaRPr lang="en-US"/>
        </a:p>
      </dgm:t>
    </dgm:pt>
    <dgm:pt modelId="{7C359AD4-2C03-4598-ABC5-1F573FC92B97}" type="sibTrans" cxnId="{39BCB3DC-A45D-42CD-ADAA-35AD2C2806DC}">
      <dgm:prSet/>
      <dgm:spPr/>
      <dgm:t>
        <a:bodyPr/>
        <a:lstStyle/>
        <a:p>
          <a:endParaRPr lang="en-US"/>
        </a:p>
      </dgm:t>
    </dgm:pt>
    <dgm:pt modelId="{BA25920B-EAB4-427A-A07F-951297087E51}">
      <dgm:prSet phldrT="[Text]"/>
      <dgm:spPr/>
      <dgm:t>
        <a:bodyPr/>
        <a:lstStyle/>
        <a:p>
          <a:r>
            <a:rPr lang="en-US"/>
            <a:t>p3</a:t>
          </a:r>
        </a:p>
      </dgm:t>
    </dgm:pt>
    <dgm:pt modelId="{E51E117B-7D50-42D5-BF58-B9B51F63702E}" type="parTrans" cxnId="{FD2DEFBF-7208-4114-AB43-39E77BEC4926}">
      <dgm:prSet/>
      <dgm:spPr/>
      <dgm:t>
        <a:bodyPr/>
        <a:lstStyle/>
        <a:p>
          <a:endParaRPr lang="en-US"/>
        </a:p>
      </dgm:t>
    </dgm:pt>
    <dgm:pt modelId="{451D5B44-5F0A-4DFD-B747-4A73714B54DF}" type="sibTrans" cxnId="{FD2DEFBF-7208-4114-AB43-39E77BEC4926}">
      <dgm:prSet/>
      <dgm:spPr/>
      <dgm:t>
        <a:bodyPr/>
        <a:lstStyle/>
        <a:p>
          <a:endParaRPr lang="en-US"/>
        </a:p>
      </dgm:t>
    </dgm:pt>
    <dgm:pt modelId="{D1914DD1-92EE-4A53-AF35-3B6D181D0919}">
      <dgm:prSet phldrT="[Text]"/>
      <dgm:spPr/>
      <dgm:t>
        <a:bodyPr/>
        <a:lstStyle/>
        <a:p>
          <a:r>
            <a:rPr lang="en-US"/>
            <a:t>0</a:t>
          </a:r>
        </a:p>
      </dgm:t>
    </dgm:pt>
    <dgm:pt modelId="{B01F0106-060E-4E69-9D95-CD7FF3126A8C}" type="parTrans" cxnId="{C9D4A2D7-3143-44D8-A1ED-807FF4CEA56C}">
      <dgm:prSet/>
      <dgm:spPr/>
      <dgm:t>
        <a:bodyPr/>
        <a:lstStyle/>
        <a:p>
          <a:endParaRPr lang="en-US"/>
        </a:p>
      </dgm:t>
    </dgm:pt>
    <dgm:pt modelId="{35A4BC47-7098-4883-92DD-5172D6702D7B}" type="sibTrans" cxnId="{C9D4A2D7-3143-44D8-A1ED-807FF4CEA56C}">
      <dgm:prSet/>
      <dgm:spPr/>
      <dgm:t>
        <a:bodyPr/>
        <a:lstStyle/>
        <a:p>
          <a:endParaRPr lang="en-US"/>
        </a:p>
      </dgm:t>
    </dgm:pt>
    <dgm:pt modelId="{E1D2CF74-D12E-491A-8024-075A5B24206B}">
      <dgm:prSet phldrT="[Text]"/>
      <dgm:spPr/>
      <dgm:t>
        <a:bodyPr/>
        <a:lstStyle/>
        <a:p>
          <a:r>
            <a:rPr lang="en-US"/>
            <a:t>1</a:t>
          </a:r>
        </a:p>
      </dgm:t>
    </dgm:pt>
    <dgm:pt modelId="{5241718F-E6B7-49D2-8BE4-607380A482B3}" type="parTrans" cxnId="{C688D05F-E618-4689-9559-FD30ED48F13F}">
      <dgm:prSet/>
      <dgm:spPr/>
      <dgm:t>
        <a:bodyPr/>
        <a:lstStyle/>
        <a:p>
          <a:endParaRPr lang="en-US"/>
        </a:p>
      </dgm:t>
    </dgm:pt>
    <dgm:pt modelId="{928F6727-EF3D-407D-8DB2-674CD368C3F5}" type="sibTrans" cxnId="{C688D05F-E618-4689-9559-FD30ED48F13F}">
      <dgm:prSet/>
      <dgm:spPr/>
      <dgm:t>
        <a:bodyPr/>
        <a:lstStyle/>
        <a:p>
          <a:endParaRPr lang="en-US"/>
        </a:p>
      </dgm:t>
    </dgm:pt>
    <dgm:pt modelId="{17B404DA-06D8-4B3A-B1FE-FC67C43B9531}">
      <dgm:prSet phldrT="[Text]"/>
      <dgm:spPr/>
      <dgm:t>
        <a:bodyPr/>
        <a:lstStyle/>
        <a:p>
          <a:r>
            <a:rPr lang="en-US"/>
            <a:t>p4</a:t>
          </a:r>
        </a:p>
      </dgm:t>
    </dgm:pt>
    <dgm:pt modelId="{7E5D9BE4-D452-4AEF-89D6-3A23400E095B}" type="parTrans" cxnId="{DA587808-0125-48B4-AD1A-26BE679A3659}">
      <dgm:prSet/>
      <dgm:spPr/>
      <dgm:t>
        <a:bodyPr/>
        <a:lstStyle/>
        <a:p>
          <a:endParaRPr lang="en-US"/>
        </a:p>
      </dgm:t>
    </dgm:pt>
    <dgm:pt modelId="{9316C86A-D0DD-4289-82D7-D0768EF837D8}" type="sibTrans" cxnId="{DA587808-0125-48B4-AD1A-26BE679A3659}">
      <dgm:prSet/>
      <dgm:spPr/>
      <dgm:t>
        <a:bodyPr/>
        <a:lstStyle/>
        <a:p>
          <a:endParaRPr lang="en-US"/>
        </a:p>
      </dgm:t>
    </dgm:pt>
    <dgm:pt modelId="{71B758F9-48F7-48F4-AA10-6F942E2B7769}" type="pres">
      <dgm:prSet presAssocID="{D20143CE-1E38-40AC-9080-CC7D2519DE53}" presName="hierChild1" presStyleCnt="0">
        <dgm:presLayoutVars>
          <dgm:chPref val="1"/>
          <dgm:dir/>
          <dgm:animOne val="branch"/>
          <dgm:animLvl val="lvl"/>
          <dgm:resizeHandles/>
        </dgm:presLayoutVars>
      </dgm:prSet>
      <dgm:spPr/>
    </dgm:pt>
    <dgm:pt modelId="{5DE4D0BC-71E8-4E3B-BD4C-18DCBEDC7230}" type="pres">
      <dgm:prSet presAssocID="{BAEA853F-C680-4552-8D6B-31A02C1FD220}" presName="hierRoot1" presStyleCnt="0"/>
      <dgm:spPr/>
    </dgm:pt>
    <dgm:pt modelId="{BAA719C7-464E-461B-B3B6-937B1B3114AF}" type="pres">
      <dgm:prSet presAssocID="{BAEA853F-C680-4552-8D6B-31A02C1FD220}" presName="composite" presStyleCnt="0"/>
      <dgm:spPr/>
    </dgm:pt>
    <dgm:pt modelId="{300CE49E-8473-4E27-B82A-D463324160E2}" type="pres">
      <dgm:prSet presAssocID="{BAEA853F-C680-4552-8D6B-31A02C1FD220}" presName="image" presStyleLbl="node0"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laybook"/>
        </a:ext>
      </dgm:extLst>
    </dgm:pt>
    <dgm:pt modelId="{8DA1730D-E522-482F-806A-EA39D5229ECC}" type="pres">
      <dgm:prSet presAssocID="{BAEA853F-C680-4552-8D6B-31A02C1FD220}" presName="text" presStyleLbl="revTx" presStyleIdx="0" presStyleCnt="6">
        <dgm:presLayoutVars>
          <dgm:chPref val="3"/>
        </dgm:presLayoutVars>
      </dgm:prSet>
      <dgm:spPr/>
    </dgm:pt>
    <dgm:pt modelId="{E3528AD1-826E-4DCB-9EA5-4DCB7A33E4D6}" type="pres">
      <dgm:prSet presAssocID="{BAEA853F-C680-4552-8D6B-31A02C1FD220}" presName="hierChild2" presStyleCnt="0"/>
      <dgm:spPr/>
    </dgm:pt>
    <dgm:pt modelId="{820D2866-1845-48BC-9889-20C890A61778}" type="pres">
      <dgm:prSet presAssocID="{C4D13531-894A-4E1E-90B3-58A9E4439B51}" presName="Name10" presStyleLbl="parChTrans1D2" presStyleIdx="0" presStyleCnt="2"/>
      <dgm:spPr/>
    </dgm:pt>
    <dgm:pt modelId="{35CBB0AE-983A-4307-AF28-46B56D5810CB}" type="pres">
      <dgm:prSet presAssocID="{C187304B-55EA-41D7-A565-0244C3980461}" presName="hierRoot2" presStyleCnt="0"/>
      <dgm:spPr/>
    </dgm:pt>
    <dgm:pt modelId="{C2390FC0-4A69-4AB7-9C24-7CC5888798F6}" type="pres">
      <dgm:prSet presAssocID="{C187304B-55EA-41D7-A565-0244C3980461}" presName="composite2" presStyleCnt="0"/>
      <dgm:spPr/>
    </dgm:pt>
    <dgm:pt modelId="{0EF81B10-E9F2-4727-88F0-267FF1313898}" type="pres">
      <dgm:prSet presAssocID="{C187304B-55EA-41D7-A565-0244C3980461}" presName="image2" presStyleLbl="node2"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erver"/>
        </a:ext>
      </dgm:extLst>
    </dgm:pt>
    <dgm:pt modelId="{E79FB188-AA66-4FC6-9535-C663CD956F16}" type="pres">
      <dgm:prSet presAssocID="{C187304B-55EA-41D7-A565-0244C3980461}" presName="text2" presStyleLbl="revTx" presStyleIdx="1" presStyleCnt="6">
        <dgm:presLayoutVars>
          <dgm:chPref val="3"/>
        </dgm:presLayoutVars>
      </dgm:prSet>
      <dgm:spPr/>
    </dgm:pt>
    <dgm:pt modelId="{2EE3A2A1-3811-4AD2-B4DB-F5D686EBF565}" type="pres">
      <dgm:prSet presAssocID="{C187304B-55EA-41D7-A565-0244C3980461}" presName="hierChild3" presStyleCnt="0"/>
      <dgm:spPr/>
    </dgm:pt>
    <dgm:pt modelId="{42D938E9-0A78-4115-B6A3-D09437B3282D}" type="pres">
      <dgm:prSet presAssocID="{E51E117B-7D50-42D5-BF58-B9B51F63702E}" presName="Name17" presStyleLbl="parChTrans1D3" presStyleIdx="0" presStyleCnt="3"/>
      <dgm:spPr/>
    </dgm:pt>
    <dgm:pt modelId="{40752C24-81C3-4777-9893-BD408FA53DFE}" type="pres">
      <dgm:prSet presAssocID="{BA25920B-EAB4-427A-A07F-951297087E51}" presName="hierRoot3" presStyleCnt="0"/>
      <dgm:spPr/>
    </dgm:pt>
    <dgm:pt modelId="{9694D3F9-E113-41B5-80B2-678F6D5889CB}" type="pres">
      <dgm:prSet presAssocID="{BA25920B-EAB4-427A-A07F-951297087E51}" presName="composite3" presStyleCnt="0"/>
      <dgm:spPr/>
    </dgm:pt>
    <dgm:pt modelId="{EB433BA5-D1E6-4511-93C0-02F1555EC582}" type="pres">
      <dgm:prSet presAssocID="{BA25920B-EAB4-427A-A07F-951297087E51}" presName="image3" presStyleLbl="node3" presStyleIdx="0" presStyleCnt="3" custLinFactX="100000" custLinFactNeighborX="131142" custLinFactNeighborY="1720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erver"/>
        </a:ext>
      </dgm:extLst>
    </dgm:pt>
    <dgm:pt modelId="{943DBD0D-F4E6-4ED0-82EB-86D3CE02BEE9}" type="pres">
      <dgm:prSet presAssocID="{BA25920B-EAB4-427A-A07F-951297087E51}" presName="text3" presStyleLbl="revTx" presStyleIdx="2" presStyleCnt="6" custLinFactX="53570" custLinFactNeighborX="100000" custLinFactNeighborY="19958">
        <dgm:presLayoutVars>
          <dgm:chPref val="3"/>
        </dgm:presLayoutVars>
      </dgm:prSet>
      <dgm:spPr/>
    </dgm:pt>
    <dgm:pt modelId="{5466ABF5-6350-4B48-A60B-2B29A358C5BC}" type="pres">
      <dgm:prSet presAssocID="{BA25920B-EAB4-427A-A07F-951297087E51}" presName="hierChild4" presStyleCnt="0"/>
      <dgm:spPr/>
    </dgm:pt>
    <dgm:pt modelId="{9FEEA85D-4E8D-4A37-91A9-4E6676237C36}" type="pres">
      <dgm:prSet presAssocID="{B01F0106-060E-4E69-9D95-CD7FF3126A8C}" presName="Name17" presStyleLbl="parChTrans1D3" presStyleIdx="1" presStyleCnt="3"/>
      <dgm:spPr/>
    </dgm:pt>
    <dgm:pt modelId="{B523542D-982A-4500-91B5-E745C634DF9F}" type="pres">
      <dgm:prSet presAssocID="{D1914DD1-92EE-4A53-AF35-3B6D181D0919}" presName="hierRoot3" presStyleCnt="0"/>
      <dgm:spPr/>
    </dgm:pt>
    <dgm:pt modelId="{183A000A-7729-4407-8026-6DE350804699}" type="pres">
      <dgm:prSet presAssocID="{D1914DD1-92EE-4A53-AF35-3B6D181D0919}" presName="composite3" presStyleCnt="0"/>
      <dgm:spPr/>
    </dgm:pt>
    <dgm:pt modelId="{B6E8AECE-D3FA-4391-9544-97F395811AB3}" type="pres">
      <dgm:prSet presAssocID="{D1914DD1-92EE-4A53-AF35-3B6D181D0919}" presName="image3" presStyleLbl="node3" presStyleIdx="1" presStyleCnt="3" custLinFactX="-100000" custLinFactNeighborX="-142195" custLinFactNeighborY="1739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Network"/>
        </a:ext>
      </dgm:extLst>
    </dgm:pt>
    <dgm:pt modelId="{A219B0C3-7457-4EDE-A025-243C351057EF}" type="pres">
      <dgm:prSet presAssocID="{D1914DD1-92EE-4A53-AF35-3B6D181D0919}" presName="text3" presStyleLbl="revTx" presStyleIdx="3" presStyleCnt="6" custLinFactX="-57988" custLinFactNeighborX="-100000" custLinFactNeighborY="19958">
        <dgm:presLayoutVars>
          <dgm:chPref val="3"/>
        </dgm:presLayoutVars>
      </dgm:prSet>
      <dgm:spPr/>
    </dgm:pt>
    <dgm:pt modelId="{B6F2BDF0-6590-4C56-AED3-CE76A4F7DEF5}" type="pres">
      <dgm:prSet presAssocID="{D1914DD1-92EE-4A53-AF35-3B6D181D0919}" presName="hierChild4" presStyleCnt="0"/>
      <dgm:spPr/>
    </dgm:pt>
    <dgm:pt modelId="{DD6F7035-2CD9-4889-B59C-C91BDB9A8EF7}" type="pres">
      <dgm:prSet presAssocID="{5241718F-E6B7-49D2-8BE4-607380A482B3}" presName="Name10" presStyleLbl="parChTrans1D2" presStyleIdx="1" presStyleCnt="2"/>
      <dgm:spPr/>
    </dgm:pt>
    <dgm:pt modelId="{7518BD80-098D-4548-83AC-0496DB6F8727}" type="pres">
      <dgm:prSet presAssocID="{E1D2CF74-D12E-491A-8024-075A5B24206B}" presName="hierRoot2" presStyleCnt="0"/>
      <dgm:spPr/>
    </dgm:pt>
    <dgm:pt modelId="{52DAE70E-2C08-4604-90D2-BAE8146E8E0F}" type="pres">
      <dgm:prSet presAssocID="{E1D2CF74-D12E-491A-8024-075A5B24206B}" presName="composite2" presStyleCnt="0"/>
      <dgm:spPr/>
    </dgm:pt>
    <dgm:pt modelId="{28D5B488-5F87-49EA-A3A1-C72D07D14789}" type="pres">
      <dgm:prSet presAssocID="{E1D2CF74-D12E-491A-8024-075A5B24206B}" presName="image2" presStyleLbl="node2"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Network"/>
        </a:ext>
      </dgm:extLst>
    </dgm:pt>
    <dgm:pt modelId="{DA16210F-2BD0-4516-9F99-4B360236FA34}" type="pres">
      <dgm:prSet presAssocID="{E1D2CF74-D12E-491A-8024-075A5B24206B}" presName="text2" presStyleLbl="revTx" presStyleIdx="4" presStyleCnt="6">
        <dgm:presLayoutVars>
          <dgm:chPref val="3"/>
        </dgm:presLayoutVars>
      </dgm:prSet>
      <dgm:spPr/>
    </dgm:pt>
    <dgm:pt modelId="{AF04F685-9BFE-446D-98F6-3790D09CBC46}" type="pres">
      <dgm:prSet presAssocID="{E1D2CF74-D12E-491A-8024-075A5B24206B}" presName="hierChild3" presStyleCnt="0"/>
      <dgm:spPr/>
    </dgm:pt>
    <dgm:pt modelId="{E634CC62-0F92-4BEF-AF8F-46718E90142D}" type="pres">
      <dgm:prSet presAssocID="{7E5D9BE4-D452-4AEF-89D6-3A23400E095B}" presName="Name17" presStyleLbl="parChTrans1D3" presStyleIdx="2" presStyleCnt="3"/>
      <dgm:spPr/>
    </dgm:pt>
    <dgm:pt modelId="{E7FDC8D8-9913-4DC8-96AC-540460485AB3}" type="pres">
      <dgm:prSet presAssocID="{17B404DA-06D8-4B3A-B1FE-FC67C43B9531}" presName="hierRoot3" presStyleCnt="0"/>
      <dgm:spPr/>
    </dgm:pt>
    <dgm:pt modelId="{309B5863-61EA-451E-92F5-3A3B823AAFED}" type="pres">
      <dgm:prSet presAssocID="{17B404DA-06D8-4B3A-B1FE-FC67C43B9531}" presName="composite3" presStyleCnt="0"/>
      <dgm:spPr/>
    </dgm:pt>
    <dgm:pt modelId="{BDD47990-033D-414F-9491-59BD8223C35A}" type="pres">
      <dgm:prSet presAssocID="{17B404DA-06D8-4B3A-B1FE-FC67C43B9531}" presName="image3" presStyleLbl="node3"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erver"/>
        </a:ext>
      </dgm:extLst>
    </dgm:pt>
    <dgm:pt modelId="{BB97E1E4-50F8-4DBE-A82F-4292DFA46700}" type="pres">
      <dgm:prSet presAssocID="{17B404DA-06D8-4B3A-B1FE-FC67C43B9531}" presName="text3" presStyleLbl="revTx" presStyleIdx="5" presStyleCnt="6">
        <dgm:presLayoutVars>
          <dgm:chPref val="3"/>
        </dgm:presLayoutVars>
      </dgm:prSet>
      <dgm:spPr/>
    </dgm:pt>
    <dgm:pt modelId="{B8595DC2-0BF0-4808-A3D0-61D744FC8330}" type="pres">
      <dgm:prSet presAssocID="{17B404DA-06D8-4B3A-B1FE-FC67C43B9531}" presName="hierChild4" presStyleCnt="0"/>
      <dgm:spPr/>
    </dgm:pt>
  </dgm:ptLst>
  <dgm:cxnLst>
    <dgm:cxn modelId="{28063701-66AF-4791-87C4-E3869BA664AE}" type="presOf" srcId="{17B404DA-06D8-4B3A-B1FE-FC67C43B9531}" destId="{BB97E1E4-50F8-4DBE-A82F-4292DFA46700}" srcOrd="0" destOrd="0" presId="urn:microsoft.com/office/officeart/2009/layout/CirclePictureHierarchy"/>
    <dgm:cxn modelId="{DA587808-0125-48B4-AD1A-26BE679A3659}" srcId="{E1D2CF74-D12E-491A-8024-075A5B24206B}" destId="{17B404DA-06D8-4B3A-B1FE-FC67C43B9531}" srcOrd="0" destOrd="0" parTransId="{7E5D9BE4-D452-4AEF-89D6-3A23400E095B}" sibTransId="{9316C86A-D0DD-4289-82D7-D0768EF837D8}"/>
    <dgm:cxn modelId="{11295A0D-0603-4FAB-8BF8-21DE30539FD1}" type="presOf" srcId="{E51E117B-7D50-42D5-BF58-B9B51F63702E}" destId="{42D938E9-0A78-4115-B6A3-D09437B3282D}" srcOrd="0" destOrd="0" presId="urn:microsoft.com/office/officeart/2009/layout/CirclePictureHierarchy"/>
    <dgm:cxn modelId="{378A8D21-BF87-4647-8890-8BE6E57D9CB1}" type="presOf" srcId="{E1D2CF74-D12E-491A-8024-075A5B24206B}" destId="{DA16210F-2BD0-4516-9F99-4B360236FA34}" srcOrd="0" destOrd="0" presId="urn:microsoft.com/office/officeart/2009/layout/CirclePictureHierarchy"/>
    <dgm:cxn modelId="{BEA14225-97BB-4C67-8E8E-0684B9CEA057}" type="presOf" srcId="{D1914DD1-92EE-4A53-AF35-3B6D181D0919}" destId="{A219B0C3-7457-4EDE-A025-243C351057EF}" srcOrd="0" destOrd="0" presId="urn:microsoft.com/office/officeart/2009/layout/CirclePictureHierarchy"/>
    <dgm:cxn modelId="{AEEB1839-C6A5-424E-9FF9-BE18CC826850}" type="presOf" srcId="{C4D13531-894A-4E1E-90B3-58A9E4439B51}" destId="{820D2866-1845-48BC-9889-20C890A61778}" srcOrd="0" destOrd="0" presId="urn:microsoft.com/office/officeart/2009/layout/CirclePictureHierarchy"/>
    <dgm:cxn modelId="{5B41F53E-AD1B-4B40-9310-2A7912B715D0}" type="presOf" srcId="{7E5D9BE4-D452-4AEF-89D6-3A23400E095B}" destId="{E634CC62-0F92-4BEF-AF8F-46718E90142D}" srcOrd="0" destOrd="0" presId="urn:microsoft.com/office/officeart/2009/layout/CirclePictureHierarchy"/>
    <dgm:cxn modelId="{8721E740-36C8-471B-8546-05FB4FC4D63A}" type="presOf" srcId="{5241718F-E6B7-49D2-8BE4-607380A482B3}" destId="{DD6F7035-2CD9-4889-B59C-C91BDB9A8EF7}" srcOrd="0" destOrd="0" presId="urn:microsoft.com/office/officeart/2009/layout/CirclePictureHierarchy"/>
    <dgm:cxn modelId="{2D0E4D5C-19FE-4618-B355-2CCF1E33736E}" type="presOf" srcId="{B01F0106-060E-4E69-9D95-CD7FF3126A8C}" destId="{9FEEA85D-4E8D-4A37-91A9-4E6676237C36}" srcOrd="0" destOrd="0" presId="urn:microsoft.com/office/officeart/2009/layout/CirclePictureHierarchy"/>
    <dgm:cxn modelId="{C688D05F-E618-4689-9559-FD30ED48F13F}" srcId="{BAEA853F-C680-4552-8D6B-31A02C1FD220}" destId="{E1D2CF74-D12E-491A-8024-075A5B24206B}" srcOrd="1" destOrd="0" parTransId="{5241718F-E6B7-49D2-8BE4-607380A482B3}" sibTransId="{928F6727-EF3D-407D-8DB2-674CD368C3F5}"/>
    <dgm:cxn modelId="{06D2EF44-31CD-46D7-B743-2F833B6DC6C6}" type="presOf" srcId="{BA25920B-EAB4-427A-A07F-951297087E51}" destId="{943DBD0D-F4E6-4ED0-82EB-86D3CE02BEE9}" srcOrd="0" destOrd="0" presId="urn:microsoft.com/office/officeart/2009/layout/CirclePictureHierarchy"/>
    <dgm:cxn modelId="{B401F96E-0CD9-478C-A437-D8E887C7622C}" type="presOf" srcId="{C187304B-55EA-41D7-A565-0244C3980461}" destId="{E79FB188-AA66-4FC6-9535-C663CD956F16}" srcOrd="0" destOrd="0" presId="urn:microsoft.com/office/officeart/2009/layout/CirclePictureHierarchy"/>
    <dgm:cxn modelId="{8CCF4159-41B7-46EB-83A2-D96067B9226D}" srcId="{D20143CE-1E38-40AC-9080-CC7D2519DE53}" destId="{BAEA853F-C680-4552-8D6B-31A02C1FD220}" srcOrd="0" destOrd="0" parTransId="{43BB764F-9214-4BAD-947D-C21FE2DA0411}" sibTransId="{7AD2E473-8093-41AD-BBA2-DEE4ED142438}"/>
    <dgm:cxn modelId="{74A6207B-4C8E-4EEC-8BE2-98E57E40536C}" type="presOf" srcId="{BAEA853F-C680-4552-8D6B-31A02C1FD220}" destId="{8DA1730D-E522-482F-806A-EA39D5229ECC}" srcOrd="0" destOrd="0" presId="urn:microsoft.com/office/officeart/2009/layout/CirclePictureHierarchy"/>
    <dgm:cxn modelId="{5B6B169E-6C36-468E-8DF4-2E07E9494901}" type="presOf" srcId="{D20143CE-1E38-40AC-9080-CC7D2519DE53}" destId="{71B758F9-48F7-48F4-AA10-6F942E2B7769}" srcOrd="0" destOrd="0" presId="urn:microsoft.com/office/officeart/2009/layout/CirclePictureHierarchy"/>
    <dgm:cxn modelId="{FD2DEFBF-7208-4114-AB43-39E77BEC4926}" srcId="{C187304B-55EA-41D7-A565-0244C3980461}" destId="{BA25920B-EAB4-427A-A07F-951297087E51}" srcOrd="0" destOrd="0" parTransId="{E51E117B-7D50-42D5-BF58-B9B51F63702E}" sibTransId="{451D5B44-5F0A-4DFD-B747-4A73714B54DF}"/>
    <dgm:cxn modelId="{C9D4A2D7-3143-44D8-A1ED-807FF4CEA56C}" srcId="{C187304B-55EA-41D7-A565-0244C3980461}" destId="{D1914DD1-92EE-4A53-AF35-3B6D181D0919}" srcOrd="1" destOrd="0" parTransId="{B01F0106-060E-4E69-9D95-CD7FF3126A8C}" sibTransId="{35A4BC47-7098-4883-92DD-5172D6702D7B}"/>
    <dgm:cxn modelId="{39BCB3DC-A45D-42CD-ADAA-35AD2C2806DC}" srcId="{BAEA853F-C680-4552-8D6B-31A02C1FD220}" destId="{C187304B-55EA-41D7-A565-0244C3980461}" srcOrd="0" destOrd="0" parTransId="{C4D13531-894A-4E1E-90B3-58A9E4439B51}" sibTransId="{7C359AD4-2C03-4598-ABC5-1F573FC92B97}"/>
    <dgm:cxn modelId="{F915D6B3-B0E5-4EAF-9FA4-93F686CE86A6}" type="presParOf" srcId="{71B758F9-48F7-48F4-AA10-6F942E2B7769}" destId="{5DE4D0BC-71E8-4E3B-BD4C-18DCBEDC7230}" srcOrd="0" destOrd="0" presId="urn:microsoft.com/office/officeart/2009/layout/CirclePictureHierarchy"/>
    <dgm:cxn modelId="{9183A733-61EE-4C31-9ED7-46DEB8A83B6E}" type="presParOf" srcId="{5DE4D0BC-71E8-4E3B-BD4C-18DCBEDC7230}" destId="{BAA719C7-464E-461B-B3B6-937B1B3114AF}" srcOrd="0" destOrd="0" presId="urn:microsoft.com/office/officeart/2009/layout/CirclePictureHierarchy"/>
    <dgm:cxn modelId="{915DB453-2E7C-4047-9B21-F914536B8A0A}" type="presParOf" srcId="{BAA719C7-464E-461B-B3B6-937B1B3114AF}" destId="{300CE49E-8473-4E27-B82A-D463324160E2}" srcOrd="0" destOrd="0" presId="urn:microsoft.com/office/officeart/2009/layout/CirclePictureHierarchy"/>
    <dgm:cxn modelId="{99E9B26F-D211-4B1E-B857-38EA8792FDE0}" type="presParOf" srcId="{BAA719C7-464E-461B-B3B6-937B1B3114AF}" destId="{8DA1730D-E522-482F-806A-EA39D5229ECC}" srcOrd="1" destOrd="0" presId="urn:microsoft.com/office/officeart/2009/layout/CirclePictureHierarchy"/>
    <dgm:cxn modelId="{4657EECE-17B6-4E51-B878-B3CEE99E1028}" type="presParOf" srcId="{5DE4D0BC-71E8-4E3B-BD4C-18DCBEDC7230}" destId="{E3528AD1-826E-4DCB-9EA5-4DCB7A33E4D6}" srcOrd="1" destOrd="0" presId="urn:microsoft.com/office/officeart/2009/layout/CirclePictureHierarchy"/>
    <dgm:cxn modelId="{80101FC4-68B7-40D2-B709-07A45554C807}" type="presParOf" srcId="{E3528AD1-826E-4DCB-9EA5-4DCB7A33E4D6}" destId="{820D2866-1845-48BC-9889-20C890A61778}" srcOrd="0" destOrd="0" presId="urn:microsoft.com/office/officeart/2009/layout/CirclePictureHierarchy"/>
    <dgm:cxn modelId="{757ED9A9-802A-47F8-898B-2FC9C5E1739E}" type="presParOf" srcId="{E3528AD1-826E-4DCB-9EA5-4DCB7A33E4D6}" destId="{35CBB0AE-983A-4307-AF28-46B56D5810CB}" srcOrd="1" destOrd="0" presId="urn:microsoft.com/office/officeart/2009/layout/CirclePictureHierarchy"/>
    <dgm:cxn modelId="{5D324DB4-2B0A-4061-A811-204732D3C715}" type="presParOf" srcId="{35CBB0AE-983A-4307-AF28-46B56D5810CB}" destId="{C2390FC0-4A69-4AB7-9C24-7CC5888798F6}" srcOrd="0" destOrd="0" presId="urn:microsoft.com/office/officeart/2009/layout/CirclePictureHierarchy"/>
    <dgm:cxn modelId="{52839171-0353-4960-8343-0D608637414A}" type="presParOf" srcId="{C2390FC0-4A69-4AB7-9C24-7CC5888798F6}" destId="{0EF81B10-E9F2-4727-88F0-267FF1313898}" srcOrd="0" destOrd="0" presId="urn:microsoft.com/office/officeart/2009/layout/CirclePictureHierarchy"/>
    <dgm:cxn modelId="{39EB08CB-82AF-4898-B520-173563CB2D21}" type="presParOf" srcId="{C2390FC0-4A69-4AB7-9C24-7CC5888798F6}" destId="{E79FB188-AA66-4FC6-9535-C663CD956F16}" srcOrd="1" destOrd="0" presId="urn:microsoft.com/office/officeart/2009/layout/CirclePictureHierarchy"/>
    <dgm:cxn modelId="{842360DB-1260-41E4-ACAE-87F68BABD104}" type="presParOf" srcId="{35CBB0AE-983A-4307-AF28-46B56D5810CB}" destId="{2EE3A2A1-3811-4AD2-B4DB-F5D686EBF565}" srcOrd="1" destOrd="0" presId="urn:microsoft.com/office/officeart/2009/layout/CirclePictureHierarchy"/>
    <dgm:cxn modelId="{C9222329-FA48-44BB-B160-741169591B13}" type="presParOf" srcId="{2EE3A2A1-3811-4AD2-B4DB-F5D686EBF565}" destId="{42D938E9-0A78-4115-B6A3-D09437B3282D}" srcOrd="0" destOrd="0" presId="urn:microsoft.com/office/officeart/2009/layout/CirclePictureHierarchy"/>
    <dgm:cxn modelId="{E7236CEC-9154-4B10-BFC5-E4F2B0C3D0CB}" type="presParOf" srcId="{2EE3A2A1-3811-4AD2-B4DB-F5D686EBF565}" destId="{40752C24-81C3-4777-9893-BD408FA53DFE}" srcOrd="1" destOrd="0" presId="urn:microsoft.com/office/officeart/2009/layout/CirclePictureHierarchy"/>
    <dgm:cxn modelId="{63B84400-009E-4F87-8BDB-DBA99433A4A5}" type="presParOf" srcId="{40752C24-81C3-4777-9893-BD408FA53DFE}" destId="{9694D3F9-E113-41B5-80B2-678F6D5889CB}" srcOrd="0" destOrd="0" presId="urn:microsoft.com/office/officeart/2009/layout/CirclePictureHierarchy"/>
    <dgm:cxn modelId="{3CF7C3D6-D989-4D59-A350-857B34A749CC}" type="presParOf" srcId="{9694D3F9-E113-41B5-80B2-678F6D5889CB}" destId="{EB433BA5-D1E6-4511-93C0-02F1555EC582}" srcOrd="0" destOrd="0" presId="urn:microsoft.com/office/officeart/2009/layout/CirclePictureHierarchy"/>
    <dgm:cxn modelId="{AB2B8BF3-4B3F-4126-8499-F20EAB1E46A7}" type="presParOf" srcId="{9694D3F9-E113-41B5-80B2-678F6D5889CB}" destId="{943DBD0D-F4E6-4ED0-82EB-86D3CE02BEE9}" srcOrd="1" destOrd="0" presId="urn:microsoft.com/office/officeart/2009/layout/CirclePictureHierarchy"/>
    <dgm:cxn modelId="{0DE3D5D8-BC3B-41FF-8638-671FD055F389}" type="presParOf" srcId="{40752C24-81C3-4777-9893-BD408FA53DFE}" destId="{5466ABF5-6350-4B48-A60B-2B29A358C5BC}" srcOrd="1" destOrd="0" presId="urn:microsoft.com/office/officeart/2009/layout/CirclePictureHierarchy"/>
    <dgm:cxn modelId="{65544243-2926-4DBB-89A6-7F87D9488291}" type="presParOf" srcId="{2EE3A2A1-3811-4AD2-B4DB-F5D686EBF565}" destId="{9FEEA85D-4E8D-4A37-91A9-4E6676237C36}" srcOrd="2" destOrd="0" presId="urn:microsoft.com/office/officeart/2009/layout/CirclePictureHierarchy"/>
    <dgm:cxn modelId="{B95A78C4-A511-4C30-A625-94495AC1B32B}" type="presParOf" srcId="{2EE3A2A1-3811-4AD2-B4DB-F5D686EBF565}" destId="{B523542D-982A-4500-91B5-E745C634DF9F}" srcOrd="3" destOrd="0" presId="urn:microsoft.com/office/officeart/2009/layout/CirclePictureHierarchy"/>
    <dgm:cxn modelId="{9F3F758A-55B6-406C-93E2-63D2E31BDAD7}" type="presParOf" srcId="{B523542D-982A-4500-91B5-E745C634DF9F}" destId="{183A000A-7729-4407-8026-6DE350804699}" srcOrd="0" destOrd="0" presId="urn:microsoft.com/office/officeart/2009/layout/CirclePictureHierarchy"/>
    <dgm:cxn modelId="{D6F8BDDB-4D90-4A6E-A97D-56BFDD7048E1}" type="presParOf" srcId="{183A000A-7729-4407-8026-6DE350804699}" destId="{B6E8AECE-D3FA-4391-9544-97F395811AB3}" srcOrd="0" destOrd="0" presId="urn:microsoft.com/office/officeart/2009/layout/CirclePictureHierarchy"/>
    <dgm:cxn modelId="{A91DD1BB-10E9-4259-899B-8A4A8AFC7605}" type="presParOf" srcId="{183A000A-7729-4407-8026-6DE350804699}" destId="{A219B0C3-7457-4EDE-A025-243C351057EF}" srcOrd="1" destOrd="0" presId="urn:microsoft.com/office/officeart/2009/layout/CirclePictureHierarchy"/>
    <dgm:cxn modelId="{B0FFCEC9-4D7A-413A-BEEA-25903994A6B1}" type="presParOf" srcId="{B523542D-982A-4500-91B5-E745C634DF9F}" destId="{B6F2BDF0-6590-4C56-AED3-CE76A4F7DEF5}" srcOrd="1" destOrd="0" presId="urn:microsoft.com/office/officeart/2009/layout/CirclePictureHierarchy"/>
    <dgm:cxn modelId="{A4D9A531-56EF-4D7C-A29E-502CE94AC0EE}" type="presParOf" srcId="{E3528AD1-826E-4DCB-9EA5-4DCB7A33E4D6}" destId="{DD6F7035-2CD9-4889-B59C-C91BDB9A8EF7}" srcOrd="2" destOrd="0" presId="urn:microsoft.com/office/officeart/2009/layout/CirclePictureHierarchy"/>
    <dgm:cxn modelId="{805C15C8-48F9-4E4F-A521-909767F8C5F6}" type="presParOf" srcId="{E3528AD1-826E-4DCB-9EA5-4DCB7A33E4D6}" destId="{7518BD80-098D-4548-83AC-0496DB6F8727}" srcOrd="3" destOrd="0" presId="urn:microsoft.com/office/officeart/2009/layout/CirclePictureHierarchy"/>
    <dgm:cxn modelId="{DA56CFA7-742E-4CA1-9242-C8B8343F15C3}" type="presParOf" srcId="{7518BD80-098D-4548-83AC-0496DB6F8727}" destId="{52DAE70E-2C08-4604-90D2-BAE8146E8E0F}" srcOrd="0" destOrd="0" presId="urn:microsoft.com/office/officeart/2009/layout/CirclePictureHierarchy"/>
    <dgm:cxn modelId="{5CE7497B-7E70-43C5-8239-6910A7617603}" type="presParOf" srcId="{52DAE70E-2C08-4604-90D2-BAE8146E8E0F}" destId="{28D5B488-5F87-49EA-A3A1-C72D07D14789}" srcOrd="0" destOrd="0" presId="urn:microsoft.com/office/officeart/2009/layout/CirclePictureHierarchy"/>
    <dgm:cxn modelId="{A350D2E8-165A-49DC-B715-8044CF10E2C5}" type="presParOf" srcId="{52DAE70E-2C08-4604-90D2-BAE8146E8E0F}" destId="{DA16210F-2BD0-4516-9F99-4B360236FA34}" srcOrd="1" destOrd="0" presId="urn:microsoft.com/office/officeart/2009/layout/CirclePictureHierarchy"/>
    <dgm:cxn modelId="{DBFCF789-F585-428B-9F8E-2F0886DDEDC7}" type="presParOf" srcId="{7518BD80-098D-4548-83AC-0496DB6F8727}" destId="{AF04F685-9BFE-446D-98F6-3790D09CBC46}" srcOrd="1" destOrd="0" presId="urn:microsoft.com/office/officeart/2009/layout/CirclePictureHierarchy"/>
    <dgm:cxn modelId="{015199F3-4716-40EB-8015-4F55ADA19F8B}" type="presParOf" srcId="{AF04F685-9BFE-446D-98F6-3790D09CBC46}" destId="{E634CC62-0F92-4BEF-AF8F-46718E90142D}" srcOrd="0" destOrd="0" presId="urn:microsoft.com/office/officeart/2009/layout/CirclePictureHierarchy"/>
    <dgm:cxn modelId="{43DC9527-C052-46E3-833D-A2C98C96E0A2}" type="presParOf" srcId="{AF04F685-9BFE-446D-98F6-3790D09CBC46}" destId="{E7FDC8D8-9913-4DC8-96AC-540460485AB3}" srcOrd="1" destOrd="0" presId="urn:microsoft.com/office/officeart/2009/layout/CirclePictureHierarchy"/>
    <dgm:cxn modelId="{BBEFA8F0-B6CD-4196-9BA9-6342A7A95FA0}" type="presParOf" srcId="{E7FDC8D8-9913-4DC8-96AC-540460485AB3}" destId="{309B5863-61EA-451E-92F5-3A3B823AAFED}" srcOrd="0" destOrd="0" presId="urn:microsoft.com/office/officeart/2009/layout/CirclePictureHierarchy"/>
    <dgm:cxn modelId="{33FCF513-52E3-4C87-9119-FA801419997E}" type="presParOf" srcId="{309B5863-61EA-451E-92F5-3A3B823AAFED}" destId="{BDD47990-033D-414F-9491-59BD8223C35A}" srcOrd="0" destOrd="0" presId="urn:microsoft.com/office/officeart/2009/layout/CirclePictureHierarchy"/>
    <dgm:cxn modelId="{D684AC96-0DA0-41C3-B25B-CDB8BA997D3E}" type="presParOf" srcId="{309B5863-61EA-451E-92F5-3A3B823AAFED}" destId="{BB97E1E4-50F8-4DBE-A82F-4292DFA46700}" srcOrd="1" destOrd="0" presId="urn:microsoft.com/office/officeart/2009/layout/CirclePictureHierarchy"/>
    <dgm:cxn modelId="{9EB2C774-BF59-407A-AC43-CC462AD0319B}" type="presParOf" srcId="{E7FDC8D8-9913-4DC8-96AC-540460485AB3}" destId="{B8595DC2-0BF0-4808-A3D0-61D744FC8330}"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4F6DBC-21AB-4419-8CC6-BFA8195E53C3}" type="doc">
      <dgm:prSet loTypeId="urn:microsoft.com/office/officeart/2008/layout/VerticalCurvedList" loCatId="list" qsTypeId="urn:microsoft.com/office/officeart/2005/8/quickstyle/simple1" qsCatId="simple" csTypeId="urn:microsoft.com/office/officeart/2005/8/colors/accent5_4" csCatId="accent5" phldr="1"/>
      <dgm:spPr/>
      <dgm:t>
        <a:bodyPr/>
        <a:lstStyle/>
        <a:p>
          <a:endParaRPr lang="en-US"/>
        </a:p>
      </dgm:t>
    </dgm:pt>
    <dgm:pt modelId="{D84CBA47-FB44-4DD1-B230-016C13E4F4B6}">
      <dgm:prSet phldrT="[Text]" custT="1"/>
      <dgm:spPr>
        <a:ln>
          <a:solidFill>
            <a:schemeClr val="tx2">
              <a:lumMod val="50000"/>
            </a:schemeClr>
          </a:solidFill>
        </a:ln>
      </dgm:spPr>
      <dgm:t>
        <a:bodyPr/>
        <a:lstStyle/>
        <a:p>
          <a:r>
            <a:rPr lang="en-US" sz="1600">
              <a:ea typeface="+mn-lt"/>
              <a:cs typeface="+mn-lt"/>
            </a:rPr>
            <a:t>Binary </a:t>
          </a:r>
          <a:r>
            <a:rPr lang="en-US" sz="1600" err="1">
              <a:ea typeface="+mn-lt"/>
              <a:cs typeface="+mn-lt"/>
            </a:rPr>
            <a:t>trie</a:t>
          </a:r>
          <a:r>
            <a:rPr lang="en-US" sz="1600">
              <a:ea typeface="+mn-lt"/>
              <a:cs typeface="+mn-lt"/>
            </a:rPr>
            <a:t> represented prefix of different lengths and lookup for the longest prefix that matches the destination IP. Each node has the value of the leaf node which is store in the next hub. A node can have  0, 1 or2 child that is indicated with the left and right side of that node</a:t>
          </a:r>
          <a:r>
            <a:rPr lang="en-US" sz="1800">
              <a:ea typeface="+mn-lt"/>
              <a:cs typeface="+mn-lt"/>
            </a:rPr>
            <a:t>. </a:t>
          </a:r>
          <a:endParaRPr lang="en-US" sz="1800"/>
        </a:p>
      </dgm:t>
    </dgm:pt>
    <dgm:pt modelId="{EDCFA66B-B31B-41CA-B0A6-D99254F3DD77}" type="parTrans" cxnId="{4A70FC19-53CB-44CA-A1BE-38E75F4E2B8C}">
      <dgm:prSet/>
      <dgm:spPr/>
      <dgm:t>
        <a:bodyPr/>
        <a:lstStyle/>
        <a:p>
          <a:endParaRPr lang="en-US"/>
        </a:p>
      </dgm:t>
    </dgm:pt>
    <dgm:pt modelId="{A482AE75-5765-4EB4-B58D-8632406B1C9A}" type="sibTrans" cxnId="{4A70FC19-53CB-44CA-A1BE-38E75F4E2B8C}">
      <dgm:prSet/>
      <dgm:spPr>
        <a:solidFill>
          <a:schemeClr val="accent4">
            <a:lumMod val="75000"/>
          </a:schemeClr>
        </a:solidFill>
        <a:ln>
          <a:solidFill>
            <a:schemeClr val="accent4">
              <a:lumMod val="50000"/>
            </a:schemeClr>
          </a:solidFill>
        </a:ln>
      </dgm:spPr>
      <dgm:t>
        <a:bodyPr/>
        <a:lstStyle/>
        <a:p>
          <a:endParaRPr lang="en-US"/>
        </a:p>
      </dgm:t>
    </dgm:pt>
    <dgm:pt modelId="{75B47591-A2BC-4B10-8E43-4C7FCDC8549A}">
      <dgm:prSet phldrT="[Text]" custT="1"/>
      <dgm:spPr>
        <a:ln>
          <a:solidFill>
            <a:schemeClr val="tx2">
              <a:lumMod val="50000"/>
            </a:schemeClr>
          </a:solidFill>
        </a:ln>
      </dgm:spPr>
      <dgm:t>
        <a:bodyPr/>
        <a:lstStyle/>
        <a:p>
          <a:r>
            <a:rPr lang="en-US" sz="1600">
              <a:solidFill>
                <a:schemeClr val="tx1">
                  <a:lumMod val="85000"/>
                  <a:lumOff val="15000"/>
                </a:schemeClr>
              </a:solidFill>
              <a:ea typeface="+mn-lt"/>
              <a:cs typeface="+mn-lt"/>
            </a:rPr>
            <a:t>it makes its path to reach prefix under the branch of each node. When we have destination address it goes through the algorithm to find the longest matched path but if it can't find the longest it will return the last matching prefix.</a:t>
          </a:r>
          <a:endParaRPr lang="en-US" sz="1600">
            <a:solidFill>
              <a:schemeClr val="tx1">
                <a:lumMod val="85000"/>
                <a:lumOff val="15000"/>
              </a:schemeClr>
            </a:solidFill>
          </a:endParaRPr>
        </a:p>
      </dgm:t>
    </dgm:pt>
    <dgm:pt modelId="{6E57DBCA-14EC-4899-B767-392DD333966E}" type="parTrans" cxnId="{59B903AD-C8E0-4B71-A7B6-714269B3DE94}">
      <dgm:prSet/>
      <dgm:spPr/>
      <dgm:t>
        <a:bodyPr/>
        <a:lstStyle/>
        <a:p>
          <a:endParaRPr lang="en-US"/>
        </a:p>
      </dgm:t>
    </dgm:pt>
    <dgm:pt modelId="{E047C3A7-3FDF-4A6C-B2B3-0296E1D068F3}" type="sibTrans" cxnId="{59B903AD-C8E0-4B71-A7B6-714269B3DE94}">
      <dgm:prSet/>
      <dgm:spPr/>
      <dgm:t>
        <a:bodyPr/>
        <a:lstStyle/>
        <a:p>
          <a:endParaRPr lang="en-US"/>
        </a:p>
      </dgm:t>
    </dgm:pt>
    <dgm:pt modelId="{558AEF7C-4A32-45DF-B752-6362764CC865}">
      <dgm:prSet phldrT="[Text]" custT="1"/>
      <dgm:spPr>
        <a:solidFill>
          <a:schemeClr val="accent5">
            <a:lumMod val="40000"/>
            <a:lumOff val="60000"/>
          </a:schemeClr>
        </a:solidFill>
        <a:ln>
          <a:solidFill>
            <a:schemeClr val="tx2">
              <a:lumMod val="50000"/>
            </a:schemeClr>
          </a:solidFill>
        </a:ln>
      </dgm:spPr>
      <dgm:t>
        <a:bodyPr/>
        <a:lstStyle/>
        <a:p>
          <a:r>
            <a:rPr lang="en-US" sz="1600">
              <a:solidFill>
                <a:schemeClr val="tx1">
                  <a:lumMod val="85000"/>
                  <a:lumOff val="15000"/>
                </a:schemeClr>
              </a:solidFill>
              <a:ea typeface="+mn-lt"/>
              <a:cs typeface="+mn-lt"/>
            </a:rPr>
            <a:t>If a node containing a prefix mark (*) is seen, store it somewhere as the longest match.</a:t>
          </a:r>
          <a:endParaRPr lang="en-US" sz="1600"/>
        </a:p>
      </dgm:t>
    </dgm:pt>
    <dgm:pt modelId="{BAD8D59E-C695-41D7-94E5-EC726761A650}" type="parTrans" cxnId="{7397818E-21DC-48E2-BA91-22B5D3EF8885}">
      <dgm:prSet/>
      <dgm:spPr/>
      <dgm:t>
        <a:bodyPr/>
        <a:lstStyle/>
        <a:p>
          <a:endParaRPr lang="en-US"/>
        </a:p>
      </dgm:t>
    </dgm:pt>
    <dgm:pt modelId="{BC9DF9D9-C20D-41BF-B757-C3E0EFC61B75}" type="sibTrans" cxnId="{7397818E-21DC-48E2-BA91-22B5D3EF8885}">
      <dgm:prSet/>
      <dgm:spPr/>
      <dgm:t>
        <a:bodyPr/>
        <a:lstStyle/>
        <a:p>
          <a:endParaRPr lang="en-US"/>
        </a:p>
      </dgm:t>
    </dgm:pt>
    <dgm:pt modelId="{AB093E44-8EA0-4086-90C7-F9EEE23D1F10}" type="pres">
      <dgm:prSet presAssocID="{A34F6DBC-21AB-4419-8CC6-BFA8195E53C3}" presName="Name0" presStyleCnt="0">
        <dgm:presLayoutVars>
          <dgm:chMax val="7"/>
          <dgm:chPref val="7"/>
          <dgm:dir/>
        </dgm:presLayoutVars>
      </dgm:prSet>
      <dgm:spPr/>
    </dgm:pt>
    <dgm:pt modelId="{2DAA6658-C520-42CC-A897-54AC373D936E}" type="pres">
      <dgm:prSet presAssocID="{A34F6DBC-21AB-4419-8CC6-BFA8195E53C3}" presName="Name1" presStyleCnt="0"/>
      <dgm:spPr/>
    </dgm:pt>
    <dgm:pt modelId="{978D9119-E735-4B6B-8974-6BF1949418B4}" type="pres">
      <dgm:prSet presAssocID="{A34F6DBC-21AB-4419-8CC6-BFA8195E53C3}" presName="cycle" presStyleCnt="0"/>
      <dgm:spPr/>
    </dgm:pt>
    <dgm:pt modelId="{2943804D-1055-4160-8949-8E211A0CA942}" type="pres">
      <dgm:prSet presAssocID="{A34F6DBC-21AB-4419-8CC6-BFA8195E53C3}" presName="srcNode" presStyleLbl="node1" presStyleIdx="0" presStyleCnt="3"/>
      <dgm:spPr/>
    </dgm:pt>
    <dgm:pt modelId="{624E7341-EA2C-4F7A-8A5D-F60420301002}" type="pres">
      <dgm:prSet presAssocID="{A34F6DBC-21AB-4419-8CC6-BFA8195E53C3}" presName="conn" presStyleLbl="parChTrans1D2" presStyleIdx="0" presStyleCnt="1" custLinFactNeighborX="-559" custLinFactNeighborY="3724"/>
      <dgm:spPr/>
    </dgm:pt>
    <dgm:pt modelId="{0CAC0C82-406B-47DC-AD0D-2A4AD46BD12D}" type="pres">
      <dgm:prSet presAssocID="{A34F6DBC-21AB-4419-8CC6-BFA8195E53C3}" presName="extraNode" presStyleLbl="node1" presStyleIdx="0" presStyleCnt="3"/>
      <dgm:spPr/>
    </dgm:pt>
    <dgm:pt modelId="{B062496E-3ADD-42A1-8B9C-26D99AFAF2DE}" type="pres">
      <dgm:prSet presAssocID="{A34F6DBC-21AB-4419-8CC6-BFA8195E53C3}" presName="dstNode" presStyleLbl="node1" presStyleIdx="0" presStyleCnt="3"/>
      <dgm:spPr/>
    </dgm:pt>
    <dgm:pt modelId="{02851D69-55D9-4775-83D3-C55F7BFFB4D9}" type="pres">
      <dgm:prSet presAssocID="{D84CBA47-FB44-4DD1-B230-016C13E4F4B6}" presName="text_1" presStyleLbl="node1" presStyleIdx="0" presStyleCnt="3">
        <dgm:presLayoutVars>
          <dgm:bulletEnabled val="1"/>
        </dgm:presLayoutVars>
      </dgm:prSet>
      <dgm:spPr/>
    </dgm:pt>
    <dgm:pt modelId="{45A61DD2-787C-4E7E-AFC0-787CC5387A10}" type="pres">
      <dgm:prSet presAssocID="{D84CBA47-FB44-4DD1-B230-016C13E4F4B6}" presName="accent_1" presStyleCnt="0"/>
      <dgm:spPr/>
    </dgm:pt>
    <dgm:pt modelId="{7ACE0105-FF52-4B38-87CC-9CA0D802E2C6}" type="pres">
      <dgm:prSet presAssocID="{D84CBA47-FB44-4DD1-B230-016C13E4F4B6}" presName="accentRepeatNode" presStyleLbl="solidFgAcc1" presStyleIdx="0" presStyleCnt="3"/>
      <dgm:spPr>
        <a:solidFill>
          <a:schemeClr val="tx2">
            <a:lumMod val="75000"/>
          </a:schemeClr>
        </a:solidFill>
      </dgm:spPr>
    </dgm:pt>
    <dgm:pt modelId="{A4110A82-4B2C-4E27-92D2-410B23F114B7}" type="pres">
      <dgm:prSet presAssocID="{75B47591-A2BC-4B10-8E43-4C7FCDC8549A}" presName="text_2" presStyleLbl="node1" presStyleIdx="1" presStyleCnt="3">
        <dgm:presLayoutVars>
          <dgm:bulletEnabled val="1"/>
        </dgm:presLayoutVars>
      </dgm:prSet>
      <dgm:spPr/>
    </dgm:pt>
    <dgm:pt modelId="{57C0747E-7310-4967-8B01-1E3B97C30EFE}" type="pres">
      <dgm:prSet presAssocID="{75B47591-A2BC-4B10-8E43-4C7FCDC8549A}" presName="accent_2" presStyleCnt="0"/>
      <dgm:spPr/>
    </dgm:pt>
    <dgm:pt modelId="{14718EBD-1DDD-46EB-BC52-54EEC143A2B4}" type="pres">
      <dgm:prSet presAssocID="{75B47591-A2BC-4B10-8E43-4C7FCDC8549A}" presName="accentRepeatNode" presStyleLbl="solidFgAcc1" presStyleIdx="1" presStyleCnt="3"/>
      <dgm:spPr>
        <a:solidFill>
          <a:schemeClr val="tx2">
            <a:lumMod val="50000"/>
          </a:schemeClr>
        </a:solidFill>
      </dgm:spPr>
    </dgm:pt>
    <dgm:pt modelId="{BE3662B6-8A28-43B8-9E03-96E3F7A392D5}" type="pres">
      <dgm:prSet presAssocID="{558AEF7C-4A32-45DF-B752-6362764CC865}" presName="text_3" presStyleLbl="node1" presStyleIdx="2" presStyleCnt="3" custLinFactNeighborX="-193" custLinFactNeighborY="-117">
        <dgm:presLayoutVars>
          <dgm:bulletEnabled val="1"/>
        </dgm:presLayoutVars>
      </dgm:prSet>
      <dgm:spPr/>
    </dgm:pt>
    <dgm:pt modelId="{CFBE6042-EE30-4371-8DAD-B1869E5275EF}" type="pres">
      <dgm:prSet presAssocID="{558AEF7C-4A32-45DF-B752-6362764CC865}" presName="accent_3" presStyleCnt="0"/>
      <dgm:spPr/>
    </dgm:pt>
    <dgm:pt modelId="{5B254A03-EB9E-4662-9246-974D1E476464}" type="pres">
      <dgm:prSet presAssocID="{558AEF7C-4A32-45DF-B752-6362764CC865}" presName="accentRepeatNode" presStyleLbl="solidFgAcc1" presStyleIdx="2" presStyleCnt="3"/>
      <dgm:spPr>
        <a:solidFill>
          <a:schemeClr val="tx2">
            <a:lumMod val="50000"/>
          </a:schemeClr>
        </a:solidFill>
      </dgm:spPr>
    </dgm:pt>
  </dgm:ptLst>
  <dgm:cxnLst>
    <dgm:cxn modelId="{4A70FC19-53CB-44CA-A1BE-38E75F4E2B8C}" srcId="{A34F6DBC-21AB-4419-8CC6-BFA8195E53C3}" destId="{D84CBA47-FB44-4DD1-B230-016C13E4F4B6}" srcOrd="0" destOrd="0" parTransId="{EDCFA66B-B31B-41CA-B0A6-D99254F3DD77}" sibTransId="{A482AE75-5765-4EB4-B58D-8632406B1C9A}"/>
    <dgm:cxn modelId="{7397818E-21DC-48E2-BA91-22B5D3EF8885}" srcId="{A34F6DBC-21AB-4419-8CC6-BFA8195E53C3}" destId="{558AEF7C-4A32-45DF-B752-6362764CC865}" srcOrd="2" destOrd="0" parTransId="{BAD8D59E-C695-41D7-94E5-EC726761A650}" sibTransId="{BC9DF9D9-C20D-41BF-B757-C3E0EFC61B75}"/>
    <dgm:cxn modelId="{5FDEEFA7-4CE5-4FE5-B57A-78B493C41FD6}" type="presOf" srcId="{A482AE75-5765-4EB4-B58D-8632406B1C9A}" destId="{624E7341-EA2C-4F7A-8A5D-F60420301002}" srcOrd="0" destOrd="0" presId="urn:microsoft.com/office/officeart/2008/layout/VerticalCurvedList"/>
    <dgm:cxn modelId="{59B903AD-C8E0-4B71-A7B6-714269B3DE94}" srcId="{A34F6DBC-21AB-4419-8CC6-BFA8195E53C3}" destId="{75B47591-A2BC-4B10-8E43-4C7FCDC8549A}" srcOrd="1" destOrd="0" parTransId="{6E57DBCA-14EC-4899-B767-392DD333966E}" sibTransId="{E047C3A7-3FDF-4A6C-B2B3-0296E1D068F3}"/>
    <dgm:cxn modelId="{EAF3CABC-B210-4E10-8CAD-3E6A5824694C}" type="presOf" srcId="{558AEF7C-4A32-45DF-B752-6362764CC865}" destId="{BE3662B6-8A28-43B8-9E03-96E3F7A392D5}" srcOrd="0" destOrd="0" presId="urn:microsoft.com/office/officeart/2008/layout/VerticalCurvedList"/>
    <dgm:cxn modelId="{90F11BC2-772E-4ACE-A0AA-9EE81FB59735}" type="presOf" srcId="{75B47591-A2BC-4B10-8E43-4C7FCDC8549A}" destId="{A4110A82-4B2C-4E27-92D2-410B23F114B7}" srcOrd="0" destOrd="0" presId="urn:microsoft.com/office/officeart/2008/layout/VerticalCurvedList"/>
    <dgm:cxn modelId="{92DC2EC2-E713-4B0B-81B4-E15592C31F52}" type="presOf" srcId="{A34F6DBC-21AB-4419-8CC6-BFA8195E53C3}" destId="{AB093E44-8EA0-4086-90C7-F9EEE23D1F10}" srcOrd="0" destOrd="0" presId="urn:microsoft.com/office/officeart/2008/layout/VerticalCurvedList"/>
    <dgm:cxn modelId="{A5DFA5C3-DED5-4697-AE3A-0261112F3056}" type="presOf" srcId="{D84CBA47-FB44-4DD1-B230-016C13E4F4B6}" destId="{02851D69-55D9-4775-83D3-C55F7BFFB4D9}" srcOrd="0" destOrd="0" presId="urn:microsoft.com/office/officeart/2008/layout/VerticalCurvedList"/>
    <dgm:cxn modelId="{155A5D33-751A-4EA0-A3B6-EE83B48B9845}" type="presParOf" srcId="{AB093E44-8EA0-4086-90C7-F9EEE23D1F10}" destId="{2DAA6658-C520-42CC-A897-54AC373D936E}" srcOrd="0" destOrd="0" presId="urn:microsoft.com/office/officeart/2008/layout/VerticalCurvedList"/>
    <dgm:cxn modelId="{CBFE024A-FA01-443A-A8F9-1DBEF176F723}" type="presParOf" srcId="{2DAA6658-C520-42CC-A897-54AC373D936E}" destId="{978D9119-E735-4B6B-8974-6BF1949418B4}" srcOrd="0" destOrd="0" presId="urn:microsoft.com/office/officeart/2008/layout/VerticalCurvedList"/>
    <dgm:cxn modelId="{D14CD0A0-DED6-4DA2-9DEF-B13A2292339E}" type="presParOf" srcId="{978D9119-E735-4B6B-8974-6BF1949418B4}" destId="{2943804D-1055-4160-8949-8E211A0CA942}" srcOrd="0" destOrd="0" presId="urn:microsoft.com/office/officeart/2008/layout/VerticalCurvedList"/>
    <dgm:cxn modelId="{7AD36ECE-810D-4875-9438-86C042D358AE}" type="presParOf" srcId="{978D9119-E735-4B6B-8974-6BF1949418B4}" destId="{624E7341-EA2C-4F7A-8A5D-F60420301002}" srcOrd="1" destOrd="0" presId="urn:microsoft.com/office/officeart/2008/layout/VerticalCurvedList"/>
    <dgm:cxn modelId="{2D9E23E7-A3EF-404B-9EB1-431CF394B36E}" type="presParOf" srcId="{978D9119-E735-4B6B-8974-6BF1949418B4}" destId="{0CAC0C82-406B-47DC-AD0D-2A4AD46BD12D}" srcOrd="2" destOrd="0" presId="urn:microsoft.com/office/officeart/2008/layout/VerticalCurvedList"/>
    <dgm:cxn modelId="{E55CDA44-8AE8-4163-B60D-E87C25A488D9}" type="presParOf" srcId="{978D9119-E735-4B6B-8974-6BF1949418B4}" destId="{B062496E-3ADD-42A1-8B9C-26D99AFAF2DE}" srcOrd="3" destOrd="0" presId="urn:microsoft.com/office/officeart/2008/layout/VerticalCurvedList"/>
    <dgm:cxn modelId="{0DF87347-9907-4089-B60B-2133735BFC67}" type="presParOf" srcId="{2DAA6658-C520-42CC-A897-54AC373D936E}" destId="{02851D69-55D9-4775-83D3-C55F7BFFB4D9}" srcOrd="1" destOrd="0" presId="urn:microsoft.com/office/officeart/2008/layout/VerticalCurvedList"/>
    <dgm:cxn modelId="{749945BC-E4B8-4860-9407-AFB0A27010AC}" type="presParOf" srcId="{2DAA6658-C520-42CC-A897-54AC373D936E}" destId="{45A61DD2-787C-4E7E-AFC0-787CC5387A10}" srcOrd="2" destOrd="0" presId="urn:microsoft.com/office/officeart/2008/layout/VerticalCurvedList"/>
    <dgm:cxn modelId="{898035E5-C5BB-40C4-92AF-08F54BE913DD}" type="presParOf" srcId="{45A61DD2-787C-4E7E-AFC0-787CC5387A10}" destId="{7ACE0105-FF52-4B38-87CC-9CA0D802E2C6}" srcOrd="0" destOrd="0" presId="urn:microsoft.com/office/officeart/2008/layout/VerticalCurvedList"/>
    <dgm:cxn modelId="{879A30C0-6746-41AB-B3F7-BE13F71F6A9D}" type="presParOf" srcId="{2DAA6658-C520-42CC-A897-54AC373D936E}" destId="{A4110A82-4B2C-4E27-92D2-410B23F114B7}" srcOrd="3" destOrd="0" presId="urn:microsoft.com/office/officeart/2008/layout/VerticalCurvedList"/>
    <dgm:cxn modelId="{29785B2D-9D89-4401-ADA7-EA5577D3C63F}" type="presParOf" srcId="{2DAA6658-C520-42CC-A897-54AC373D936E}" destId="{57C0747E-7310-4967-8B01-1E3B97C30EFE}" srcOrd="4" destOrd="0" presId="urn:microsoft.com/office/officeart/2008/layout/VerticalCurvedList"/>
    <dgm:cxn modelId="{30E3A1DA-9FA0-404C-B526-2E49BD52ED46}" type="presParOf" srcId="{57C0747E-7310-4967-8B01-1E3B97C30EFE}" destId="{14718EBD-1DDD-46EB-BC52-54EEC143A2B4}" srcOrd="0" destOrd="0" presId="urn:microsoft.com/office/officeart/2008/layout/VerticalCurvedList"/>
    <dgm:cxn modelId="{5FE5BD20-40B8-4FCE-990F-FBF255815B43}" type="presParOf" srcId="{2DAA6658-C520-42CC-A897-54AC373D936E}" destId="{BE3662B6-8A28-43B8-9E03-96E3F7A392D5}" srcOrd="5" destOrd="0" presId="urn:microsoft.com/office/officeart/2008/layout/VerticalCurvedList"/>
    <dgm:cxn modelId="{4D09A6AA-FE63-4C43-8F63-56BDA10DD701}" type="presParOf" srcId="{2DAA6658-C520-42CC-A897-54AC373D936E}" destId="{CFBE6042-EE30-4371-8DAD-B1869E5275EF}" srcOrd="6" destOrd="0" presId="urn:microsoft.com/office/officeart/2008/layout/VerticalCurvedList"/>
    <dgm:cxn modelId="{B0C3B65B-BCBB-4ACE-BC4A-FC96BEF822CD}" type="presParOf" srcId="{CFBE6042-EE30-4371-8DAD-B1869E5275EF}" destId="{5B254A03-EB9E-4662-9246-974D1E47646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609051-07BA-418A-A70B-2384AABCC562}" type="doc">
      <dgm:prSet loTypeId="urn:microsoft.com/office/officeart/2005/8/layout/vList6" loCatId="list" qsTypeId="urn:microsoft.com/office/officeart/2005/8/quickstyle/simple1" qsCatId="simple" csTypeId="urn:microsoft.com/office/officeart/2005/8/colors/accent0_3" csCatId="mainScheme" phldr="1"/>
      <dgm:spPr/>
      <dgm:t>
        <a:bodyPr/>
        <a:lstStyle/>
        <a:p>
          <a:endParaRPr lang="en-US"/>
        </a:p>
      </dgm:t>
    </dgm:pt>
    <dgm:pt modelId="{BA49F18D-3C47-4093-AAF2-8AF86CCFF5FC}">
      <dgm:prSet phldrT="[Text]" custT="1"/>
      <dgm:spPr/>
      <dgm:t>
        <a:bodyPr/>
        <a:lstStyle/>
        <a:p>
          <a:r>
            <a:rPr lang="en-US" sz="2000" err="1">
              <a:ea typeface="+mn-lt"/>
              <a:cs typeface="+mn-lt"/>
            </a:rPr>
            <a:t>AddChild</a:t>
          </a:r>
          <a:endParaRPr lang="en-US" sz="2000"/>
        </a:p>
      </dgm:t>
    </dgm:pt>
    <dgm:pt modelId="{D3FE2DA4-E8AA-4085-9703-7F01814A666E}" type="parTrans" cxnId="{BC8F4BB1-F047-40A3-951C-97878478FB76}">
      <dgm:prSet/>
      <dgm:spPr/>
      <dgm:t>
        <a:bodyPr/>
        <a:lstStyle/>
        <a:p>
          <a:endParaRPr lang="en-US"/>
        </a:p>
      </dgm:t>
    </dgm:pt>
    <dgm:pt modelId="{258528EB-3A60-43F6-89AE-355F5474ADD7}" type="sibTrans" cxnId="{BC8F4BB1-F047-40A3-951C-97878478FB76}">
      <dgm:prSet/>
      <dgm:spPr/>
      <dgm:t>
        <a:bodyPr/>
        <a:lstStyle/>
        <a:p>
          <a:endParaRPr lang="en-US"/>
        </a:p>
      </dgm:t>
    </dgm:pt>
    <dgm:pt modelId="{14F130E9-AD9C-4B01-A208-8749569A28A8}">
      <dgm:prSet phldrT="[Text]" custT="1"/>
      <dgm:spPr/>
      <dgm:t>
        <a:bodyPr/>
        <a:lstStyle/>
        <a:p>
          <a:r>
            <a:rPr lang="en-US" sz="1600">
              <a:ea typeface="+mn-lt"/>
              <a:cs typeface="+mn-lt"/>
            </a:rPr>
            <a:t>add child to each nodes </a:t>
          </a:r>
          <a:endParaRPr lang="en-US" sz="1600"/>
        </a:p>
      </dgm:t>
    </dgm:pt>
    <dgm:pt modelId="{39284255-DCF4-426D-931A-17CE48F6AFF7}" type="parTrans" cxnId="{2433FD8F-127A-449C-9E2B-CCF364F1F72B}">
      <dgm:prSet/>
      <dgm:spPr/>
      <dgm:t>
        <a:bodyPr/>
        <a:lstStyle/>
        <a:p>
          <a:endParaRPr lang="en-US"/>
        </a:p>
      </dgm:t>
    </dgm:pt>
    <dgm:pt modelId="{13B87497-BCB7-409F-B797-42E1BDA8587F}" type="sibTrans" cxnId="{2433FD8F-127A-449C-9E2B-CCF364F1F72B}">
      <dgm:prSet/>
      <dgm:spPr/>
      <dgm:t>
        <a:bodyPr/>
        <a:lstStyle/>
        <a:p>
          <a:endParaRPr lang="en-US"/>
        </a:p>
      </dgm:t>
    </dgm:pt>
    <dgm:pt modelId="{AA032CFC-53F6-417D-ABF8-709F4D77C725}">
      <dgm:prSet phldrT="[Text]" custT="1"/>
      <dgm:spPr/>
      <dgm:t>
        <a:bodyPr/>
        <a:lstStyle/>
        <a:p>
          <a:r>
            <a:rPr lang="en-US" sz="2000">
              <a:ea typeface="+mn-lt"/>
              <a:cs typeface="+mn-lt"/>
            </a:rPr>
            <a:t>Lookup</a:t>
          </a:r>
          <a:endParaRPr lang="en-US" sz="2000"/>
        </a:p>
      </dgm:t>
    </dgm:pt>
    <dgm:pt modelId="{B25E50EA-5DCB-42AB-8CD1-9F687F97B656}" type="parTrans" cxnId="{5ED35760-583B-4200-9BDB-55861A4CC0E4}">
      <dgm:prSet/>
      <dgm:spPr/>
      <dgm:t>
        <a:bodyPr/>
        <a:lstStyle/>
        <a:p>
          <a:endParaRPr lang="en-US"/>
        </a:p>
      </dgm:t>
    </dgm:pt>
    <dgm:pt modelId="{CB660C22-C680-4EBE-99A9-00EAA9DE2212}" type="sibTrans" cxnId="{5ED35760-583B-4200-9BDB-55861A4CC0E4}">
      <dgm:prSet/>
      <dgm:spPr/>
      <dgm:t>
        <a:bodyPr/>
        <a:lstStyle/>
        <a:p>
          <a:endParaRPr lang="en-US"/>
        </a:p>
      </dgm:t>
    </dgm:pt>
    <dgm:pt modelId="{25A84976-DFE2-4354-9508-8470563F03BA}">
      <dgm:prSet phldrT="[Text]" custT="1"/>
      <dgm:spPr/>
      <dgm:t>
        <a:bodyPr/>
        <a:lstStyle/>
        <a:p>
          <a:r>
            <a:rPr lang="en-US" sz="1600">
              <a:ea typeface="+mn-lt"/>
              <a:cs typeface="+mn-lt"/>
            </a:rPr>
            <a:t>looking for the next hub for backtrack</a:t>
          </a:r>
          <a:endParaRPr lang="en-US" sz="1600"/>
        </a:p>
      </dgm:t>
    </dgm:pt>
    <dgm:pt modelId="{A3318815-37A5-43F2-A4C8-CF580D4D4EDA}" type="parTrans" cxnId="{EE43FA73-605B-4E4D-9A02-C0766BA8E9CE}">
      <dgm:prSet/>
      <dgm:spPr/>
      <dgm:t>
        <a:bodyPr/>
        <a:lstStyle/>
        <a:p>
          <a:endParaRPr lang="en-US"/>
        </a:p>
      </dgm:t>
    </dgm:pt>
    <dgm:pt modelId="{FB6A1872-84E0-4257-8F3F-CF3BF6EDBDA9}" type="sibTrans" cxnId="{EE43FA73-605B-4E4D-9A02-C0766BA8E9CE}">
      <dgm:prSet/>
      <dgm:spPr/>
      <dgm:t>
        <a:bodyPr/>
        <a:lstStyle/>
        <a:p>
          <a:endParaRPr lang="en-US"/>
        </a:p>
      </dgm:t>
    </dgm:pt>
    <dgm:pt modelId="{CB729D87-A4AE-4502-94C7-AAEE7875360C}">
      <dgm:prSet phldrT="[Text]" custT="1"/>
      <dgm:spPr/>
      <dgm:t>
        <a:bodyPr/>
        <a:lstStyle/>
        <a:p>
          <a:r>
            <a:rPr lang="en-US" sz="1600">
              <a:ea typeface="+mn-lt"/>
              <a:cs typeface="+mn-lt"/>
            </a:rPr>
            <a:t>reaching prefixes</a:t>
          </a:r>
          <a:endParaRPr lang="en-US" sz="1600"/>
        </a:p>
      </dgm:t>
    </dgm:pt>
    <dgm:pt modelId="{E297924E-17BE-4EAC-90BA-CE19F7B3BBD4}" type="parTrans" cxnId="{096BCF7E-C03F-46E3-A856-48CF381DF45F}">
      <dgm:prSet/>
      <dgm:spPr/>
      <dgm:t>
        <a:bodyPr/>
        <a:lstStyle/>
        <a:p>
          <a:endParaRPr lang="en-US"/>
        </a:p>
      </dgm:t>
    </dgm:pt>
    <dgm:pt modelId="{D38A6034-AF91-45A3-A293-EC32D177BA05}" type="sibTrans" cxnId="{096BCF7E-C03F-46E3-A856-48CF381DF45F}">
      <dgm:prSet/>
      <dgm:spPr/>
      <dgm:t>
        <a:bodyPr/>
        <a:lstStyle/>
        <a:p>
          <a:endParaRPr lang="en-US"/>
        </a:p>
      </dgm:t>
    </dgm:pt>
    <dgm:pt modelId="{3ADC17EC-2E2F-490B-899D-625E2D1C8AB3}" type="pres">
      <dgm:prSet presAssocID="{FC609051-07BA-418A-A70B-2384AABCC562}" presName="Name0" presStyleCnt="0">
        <dgm:presLayoutVars>
          <dgm:dir/>
          <dgm:animLvl val="lvl"/>
          <dgm:resizeHandles/>
        </dgm:presLayoutVars>
      </dgm:prSet>
      <dgm:spPr/>
    </dgm:pt>
    <dgm:pt modelId="{D258EE1F-338B-49B2-BD72-6A3C8069B9AA}" type="pres">
      <dgm:prSet presAssocID="{BA49F18D-3C47-4093-AAF2-8AF86CCFF5FC}" presName="linNode" presStyleCnt="0"/>
      <dgm:spPr/>
    </dgm:pt>
    <dgm:pt modelId="{0E583B22-7E0E-492D-9E7F-89725F74B95D}" type="pres">
      <dgm:prSet presAssocID="{BA49F18D-3C47-4093-AAF2-8AF86CCFF5FC}" presName="parentShp" presStyleLbl="node1" presStyleIdx="0" presStyleCnt="2">
        <dgm:presLayoutVars>
          <dgm:bulletEnabled val="1"/>
        </dgm:presLayoutVars>
      </dgm:prSet>
      <dgm:spPr/>
    </dgm:pt>
    <dgm:pt modelId="{78F24F03-0EE4-4730-B114-1835910E8DF3}" type="pres">
      <dgm:prSet presAssocID="{BA49F18D-3C47-4093-AAF2-8AF86CCFF5FC}" presName="childShp" presStyleLbl="bgAccFollowNode1" presStyleIdx="0" presStyleCnt="2">
        <dgm:presLayoutVars>
          <dgm:bulletEnabled val="1"/>
        </dgm:presLayoutVars>
      </dgm:prSet>
      <dgm:spPr/>
    </dgm:pt>
    <dgm:pt modelId="{56F6124D-AC53-4305-9CBF-A70BF9137BC9}" type="pres">
      <dgm:prSet presAssocID="{258528EB-3A60-43F6-89AE-355F5474ADD7}" presName="spacing" presStyleCnt="0"/>
      <dgm:spPr/>
    </dgm:pt>
    <dgm:pt modelId="{4810C21F-AD4C-4976-8E16-D5F44BEC90BE}" type="pres">
      <dgm:prSet presAssocID="{AA032CFC-53F6-417D-ABF8-709F4D77C725}" presName="linNode" presStyleCnt="0"/>
      <dgm:spPr/>
    </dgm:pt>
    <dgm:pt modelId="{8F45142E-6965-4061-B823-1645954BEB2D}" type="pres">
      <dgm:prSet presAssocID="{AA032CFC-53F6-417D-ABF8-709F4D77C725}" presName="parentShp" presStyleLbl="node1" presStyleIdx="1" presStyleCnt="2" custLinFactNeighborX="-133" custLinFactNeighborY="52296">
        <dgm:presLayoutVars>
          <dgm:bulletEnabled val="1"/>
        </dgm:presLayoutVars>
      </dgm:prSet>
      <dgm:spPr/>
    </dgm:pt>
    <dgm:pt modelId="{1C28BDC7-3FC4-4FBD-B304-A3FF46218100}" type="pres">
      <dgm:prSet presAssocID="{AA032CFC-53F6-417D-ABF8-709F4D77C725}" presName="childShp" presStyleLbl="bgAccFollowNode1" presStyleIdx="1" presStyleCnt="2">
        <dgm:presLayoutVars>
          <dgm:bulletEnabled val="1"/>
        </dgm:presLayoutVars>
      </dgm:prSet>
      <dgm:spPr/>
    </dgm:pt>
  </dgm:ptLst>
  <dgm:cxnLst>
    <dgm:cxn modelId="{7FF61400-50C4-48A1-92EC-3799708FF1B8}" type="presOf" srcId="{AA032CFC-53F6-417D-ABF8-709F4D77C725}" destId="{8F45142E-6965-4061-B823-1645954BEB2D}" srcOrd="0" destOrd="0" presId="urn:microsoft.com/office/officeart/2005/8/layout/vList6"/>
    <dgm:cxn modelId="{7A00CA39-6146-4BDB-851E-D20B251CEF48}" type="presOf" srcId="{14F130E9-AD9C-4B01-A208-8749569A28A8}" destId="{78F24F03-0EE4-4730-B114-1835910E8DF3}" srcOrd="0" destOrd="0" presId="urn:microsoft.com/office/officeart/2005/8/layout/vList6"/>
    <dgm:cxn modelId="{5ED35760-583B-4200-9BDB-55861A4CC0E4}" srcId="{FC609051-07BA-418A-A70B-2384AABCC562}" destId="{AA032CFC-53F6-417D-ABF8-709F4D77C725}" srcOrd="1" destOrd="0" parTransId="{B25E50EA-5DCB-42AB-8CD1-9F687F97B656}" sibTransId="{CB660C22-C680-4EBE-99A9-00EAA9DE2212}"/>
    <dgm:cxn modelId="{061DAF67-1C09-4891-8FF6-4254BD683F84}" type="presOf" srcId="{FC609051-07BA-418A-A70B-2384AABCC562}" destId="{3ADC17EC-2E2F-490B-899D-625E2D1C8AB3}" srcOrd="0" destOrd="0" presId="urn:microsoft.com/office/officeart/2005/8/layout/vList6"/>
    <dgm:cxn modelId="{EE43FA73-605B-4E4D-9A02-C0766BA8E9CE}" srcId="{AA032CFC-53F6-417D-ABF8-709F4D77C725}" destId="{25A84976-DFE2-4354-9508-8470563F03BA}" srcOrd="0" destOrd="0" parTransId="{A3318815-37A5-43F2-A4C8-CF580D4D4EDA}" sibTransId="{FB6A1872-84E0-4257-8F3F-CF3BF6EDBDA9}"/>
    <dgm:cxn modelId="{096BCF7E-C03F-46E3-A856-48CF381DF45F}" srcId="{BA49F18D-3C47-4093-AAF2-8AF86CCFF5FC}" destId="{CB729D87-A4AE-4502-94C7-AAEE7875360C}" srcOrd="1" destOrd="0" parTransId="{E297924E-17BE-4EAC-90BA-CE19F7B3BBD4}" sibTransId="{D38A6034-AF91-45A3-A293-EC32D177BA05}"/>
    <dgm:cxn modelId="{9925A784-A06C-477A-AA76-A4314B3E74E3}" type="presOf" srcId="{BA49F18D-3C47-4093-AAF2-8AF86CCFF5FC}" destId="{0E583B22-7E0E-492D-9E7F-89725F74B95D}" srcOrd="0" destOrd="0" presId="urn:microsoft.com/office/officeart/2005/8/layout/vList6"/>
    <dgm:cxn modelId="{2433FD8F-127A-449C-9E2B-CCF364F1F72B}" srcId="{BA49F18D-3C47-4093-AAF2-8AF86CCFF5FC}" destId="{14F130E9-AD9C-4B01-A208-8749569A28A8}" srcOrd="0" destOrd="0" parTransId="{39284255-DCF4-426D-931A-17CE48F6AFF7}" sibTransId="{13B87497-BCB7-409F-B797-42E1BDA8587F}"/>
    <dgm:cxn modelId="{BC8F4BB1-F047-40A3-951C-97878478FB76}" srcId="{FC609051-07BA-418A-A70B-2384AABCC562}" destId="{BA49F18D-3C47-4093-AAF2-8AF86CCFF5FC}" srcOrd="0" destOrd="0" parTransId="{D3FE2DA4-E8AA-4085-9703-7F01814A666E}" sibTransId="{258528EB-3A60-43F6-89AE-355F5474ADD7}"/>
    <dgm:cxn modelId="{7A828BBA-D239-4991-A2C1-2DCA29C51E69}" type="presOf" srcId="{CB729D87-A4AE-4502-94C7-AAEE7875360C}" destId="{78F24F03-0EE4-4730-B114-1835910E8DF3}" srcOrd="0" destOrd="1" presId="urn:microsoft.com/office/officeart/2005/8/layout/vList6"/>
    <dgm:cxn modelId="{1E17E2E1-F892-4DA9-A988-D319527144EC}" type="presOf" srcId="{25A84976-DFE2-4354-9508-8470563F03BA}" destId="{1C28BDC7-3FC4-4FBD-B304-A3FF46218100}" srcOrd="0" destOrd="0" presId="urn:microsoft.com/office/officeart/2005/8/layout/vList6"/>
    <dgm:cxn modelId="{013C8764-06A3-41F0-BD23-00435A948B74}" type="presParOf" srcId="{3ADC17EC-2E2F-490B-899D-625E2D1C8AB3}" destId="{D258EE1F-338B-49B2-BD72-6A3C8069B9AA}" srcOrd="0" destOrd="0" presId="urn:microsoft.com/office/officeart/2005/8/layout/vList6"/>
    <dgm:cxn modelId="{39D2EF1F-ED91-4646-9FAA-FD6C90FAC254}" type="presParOf" srcId="{D258EE1F-338B-49B2-BD72-6A3C8069B9AA}" destId="{0E583B22-7E0E-492D-9E7F-89725F74B95D}" srcOrd="0" destOrd="0" presId="urn:microsoft.com/office/officeart/2005/8/layout/vList6"/>
    <dgm:cxn modelId="{C1AB744F-05E3-4D29-9F30-CCC2B2C43F4E}" type="presParOf" srcId="{D258EE1F-338B-49B2-BD72-6A3C8069B9AA}" destId="{78F24F03-0EE4-4730-B114-1835910E8DF3}" srcOrd="1" destOrd="0" presId="urn:microsoft.com/office/officeart/2005/8/layout/vList6"/>
    <dgm:cxn modelId="{FD8EA540-6B30-47E9-B29C-DC45FD529C59}" type="presParOf" srcId="{3ADC17EC-2E2F-490B-899D-625E2D1C8AB3}" destId="{56F6124D-AC53-4305-9CBF-A70BF9137BC9}" srcOrd="1" destOrd="0" presId="urn:microsoft.com/office/officeart/2005/8/layout/vList6"/>
    <dgm:cxn modelId="{0754C466-6719-47B6-9215-AAB73188C174}" type="presParOf" srcId="{3ADC17EC-2E2F-490B-899D-625E2D1C8AB3}" destId="{4810C21F-AD4C-4976-8E16-D5F44BEC90BE}" srcOrd="2" destOrd="0" presId="urn:microsoft.com/office/officeart/2005/8/layout/vList6"/>
    <dgm:cxn modelId="{43314693-9F28-40B8-BC98-2B4BB3E78F24}" type="presParOf" srcId="{4810C21F-AD4C-4976-8E16-D5F44BEC90BE}" destId="{8F45142E-6965-4061-B823-1645954BEB2D}" srcOrd="0" destOrd="0" presId="urn:microsoft.com/office/officeart/2005/8/layout/vList6"/>
    <dgm:cxn modelId="{DA6B5214-78A5-49A8-B94C-F7C17D59E281}" type="presParOf" srcId="{4810C21F-AD4C-4976-8E16-D5F44BEC90BE}" destId="{1C28BDC7-3FC4-4FBD-B304-A3FF46218100}"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207580-2C26-4EC0-9999-5959ACFFE630}" type="doc">
      <dgm:prSet loTypeId="urn:microsoft.com/office/officeart/2005/8/layout/vList6" loCatId="list" qsTypeId="urn:microsoft.com/office/officeart/2005/8/quickstyle/simple1" qsCatId="simple" csTypeId="urn:microsoft.com/office/officeart/2005/8/colors/accent0_3" csCatId="mainScheme" phldr="1"/>
      <dgm:spPr/>
      <dgm:t>
        <a:bodyPr/>
        <a:lstStyle/>
        <a:p>
          <a:endParaRPr lang="en-US"/>
        </a:p>
      </dgm:t>
    </dgm:pt>
    <dgm:pt modelId="{0BE93E47-6C74-4D82-96B2-13622424426A}">
      <dgm:prSet phldrT="[Text]" custT="1"/>
      <dgm:spPr/>
      <dgm:t>
        <a:bodyPr/>
        <a:lstStyle/>
        <a:p>
          <a:r>
            <a:rPr lang="en-US" sz="1600"/>
            <a:t>Save backtrack</a:t>
          </a:r>
        </a:p>
      </dgm:t>
    </dgm:pt>
    <dgm:pt modelId="{B32752EB-FB87-44C1-A63A-A889476EDA42}" type="parTrans" cxnId="{B0123693-4180-4411-95F7-0AF6C4D3FE3D}">
      <dgm:prSet/>
      <dgm:spPr/>
      <dgm:t>
        <a:bodyPr/>
        <a:lstStyle/>
        <a:p>
          <a:endParaRPr lang="en-US"/>
        </a:p>
      </dgm:t>
    </dgm:pt>
    <dgm:pt modelId="{432F74CF-5BA4-4673-B976-F63EA603BB27}" type="sibTrans" cxnId="{B0123693-4180-4411-95F7-0AF6C4D3FE3D}">
      <dgm:prSet/>
      <dgm:spPr/>
      <dgm:t>
        <a:bodyPr/>
        <a:lstStyle/>
        <a:p>
          <a:endParaRPr lang="en-US"/>
        </a:p>
      </dgm:t>
    </dgm:pt>
    <dgm:pt modelId="{792D3607-A237-4958-AFB2-A342A461D153}">
      <dgm:prSet phldrT="[Text]" custT="1"/>
      <dgm:spPr/>
      <dgm:t>
        <a:bodyPr/>
        <a:lstStyle/>
        <a:p>
          <a:r>
            <a:rPr lang="en-US" sz="1800">
              <a:ea typeface="+mn-lt"/>
              <a:cs typeface="+mn-lt"/>
            </a:rPr>
            <a:t>Create</a:t>
          </a:r>
          <a:endParaRPr lang="en-US" sz="1800"/>
        </a:p>
      </dgm:t>
    </dgm:pt>
    <dgm:pt modelId="{B71BBCDA-991F-48A3-B64E-34244A4FF79E}" type="parTrans" cxnId="{D0F79924-AB03-4E97-B767-0B582E3D1AAA}">
      <dgm:prSet/>
      <dgm:spPr/>
      <dgm:t>
        <a:bodyPr/>
        <a:lstStyle/>
        <a:p>
          <a:endParaRPr lang="en-US"/>
        </a:p>
      </dgm:t>
    </dgm:pt>
    <dgm:pt modelId="{208AEE2D-FFF2-4E3A-B458-A08781A163FE}" type="sibTrans" cxnId="{D0F79924-AB03-4E97-B767-0B582E3D1AAA}">
      <dgm:prSet/>
      <dgm:spPr/>
      <dgm:t>
        <a:bodyPr/>
        <a:lstStyle/>
        <a:p>
          <a:endParaRPr lang="en-US"/>
        </a:p>
      </dgm:t>
    </dgm:pt>
    <dgm:pt modelId="{9267683D-5934-461F-AF65-F94C8ABCBE09}">
      <dgm:prSet phldrT="[Text]" custT="1"/>
      <dgm:spPr/>
      <dgm:t>
        <a:bodyPr/>
        <a:lstStyle/>
        <a:p>
          <a:r>
            <a:rPr lang="en-US" sz="1600">
              <a:ea typeface="+mn-lt"/>
              <a:cs typeface="+mn-lt"/>
            </a:rPr>
            <a:t>reading IP address from database</a:t>
          </a:r>
          <a:endParaRPr lang="en-US" sz="1600"/>
        </a:p>
      </dgm:t>
    </dgm:pt>
    <dgm:pt modelId="{D12494BB-0AE6-4D9F-88C1-20CA8EF14462}" type="parTrans" cxnId="{E8D1B495-AD6C-4219-BA84-49AEE4A7F1A6}">
      <dgm:prSet/>
      <dgm:spPr/>
      <dgm:t>
        <a:bodyPr/>
        <a:lstStyle/>
        <a:p>
          <a:endParaRPr lang="en-US"/>
        </a:p>
      </dgm:t>
    </dgm:pt>
    <dgm:pt modelId="{80936C2F-6225-4770-9237-19CA0ECF7A3E}" type="sibTrans" cxnId="{E8D1B495-AD6C-4219-BA84-49AEE4A7F1A6}">
      <dgm:prSet/>
      <dgm:spPr/>
      <dgm:t>
        <a:bodyPr/>
        <a:lstStyle/>
        <a:p>
          <a:endParaRPr lang="en-US"/>
        </a:p>
      </dgm:t>
    </dgm:pt>
    <dgm:pt modelId="{5F9F1193-8B2E-4057-9D87-BBC41BF06C44}">
      <dgm:prSet phldrT="[Text]" custT="1"/>
      <dgm:spPr/>
      <dgm:t>
        <a:bodyPr/>
        <a:lstStyle/>
        <a:p>
          <a:r>
            <a:rPr lang="en-US" sz="2000">
              <a:ea typeface="+mn-lt"/>
              <a:cs typeface="+mn-lt"/>
            </a:rPr>
            <a:t>LookupNonRecursive</a:t>
          </a:r>
          <a:endParaRPr lang="en-US" sz="2000"/>
        </a:p>
      </dgm:t>
    </dgm:pt>
    <dgm:pt modelId="{C37FC638-F834-4DEE-AE6B-20933715D956}" type="sibTrans" cxnId="{8D87E48C-D23C-4747-AF0A-7396BCDC9C55}">
      <dgm:prSet/>
      <dgm:spPr/>
      <dgm:t>
        <a:bodyPr/>
        <a:lstStyle/>
        <a:p>
          <a:endParaRPr lang="en-US"/>
        </a:p>
      </dgm:t>
    </dgm:pt>
    <dgm:pt modelId="{E954918F-C01B-4E8D-B3EE-0324FC11C7AB}" type="parTrans" cxnId="{8D87E48C-D23C-4747-AF0A-7396BCDC9C55}">
      <dgm:prSet/>
      <dgm:spPr/>
      <dgm:t>
        <a:bodyPr/>
        <a:lstStyle/>
        <a:p>
          <a:endParaRPr lang="en-US"/>
        </a:p>
      </dgm:t>
    </dgm:pt>
    <dgm:pt modelId="{29FE20E3-E6E6-409F-B1D4-C6DCB28BB584}">
      <dgm:prSet phldrT="[Text]" custT="1"/>
      <dgm:spPr/>
      <dgm:t>
        <a:bodyPr/>
        <a:lstStyle/>
        <a:p>
          <a:r>
            <a:rPr lang="en-US" sz="1600"/>
            <a:t>Creating </a:t>
          </a:r>
          <a:r>
            <a:rPr lang="en-US" sz="1600" err="1"/>
            <a:t>trie</a:t>
          </a:r>
          <a:r>
            <a:rPr lang="en-US" sz="1600"/>
            <a:t> by calling </a:t>
          </a:r>
          <a:r>
            <a:rPr lang="en-US" sz="1600" err="1"/>
            <a:t>AddChild</a:t>
          </a:r>
          <a:endParaRPr lang="en-US" sz="1600"/>
        </a:p>
      </dgm:t>
    </dgm:pt>
    <dgm:pt modelId="{C4032C63-C3FC-440F-9FAB-41AAF6B158A4}" type="parTrans" cxnId="{C9FFF559-A3DD-41CB-91AC-96665E89EE23}">
      <dgm:prSet/>
      <dgm:spPr/>
      <dgm:t>
        <a:bodyPr/>
        <a:lstStyle/>
        <a:p>
          <a:endParaRPr lang="en-US"/>
        </a:p>
      </dgm:t>
    </dgm:pt>
    <dgm:pt modelId="{2A40EA0D-A5E1-46F4-A38B-56B3834341A7}" type="sibTrans" cxnId="{C9FFF559-A3DD-41CB-91AC-96665E89EE23}">
      <dgm:prSet/>
      <dgm:spPr/>
      <dgm:t>
        <a:bodyPr/>
        <a:lstStyle/>
        <a:p>
          <a:endParaRPr lang="en-US"/>
        </a:p>
      </dgm:t>
    </dgm:pt>
    <dgm:pt modelId="{61D1307D-7C7E-409D-B906-756D29554BE9}" type="pres">
      <dgm:prSet presAssocID="{B8207580-2C26-4EC0-9999-5959ACFFE630}" presName="Name0" presStyleCnt="0">
        <dgm:presLayoutVars>
          <dgm:dir/>
          <dgm:animLvl val="lvl"/>
          <dgm:resizeHandles/>
        </dgm:presLayoutVars>
      </dgm:prSet>
      <dgm:spPr/>
    </dgm:pt>
    <dgm:pt modelId="{8AB43E53-FDE8-4785-81B4-6356F4E443F4}" type="pres">
      <dgm:prSet presAssocID="{5F9F1193-8B2E-4057-9D87-BBC41BF06C44}" presName="linNode" presStyleCnt="0"/>
      <dgm:spPr/>
    </dgm:pt>
    <dgm:pt modelId="{6C712F73-A6AB-4AEF-A824-51F0F9F040D9}" type="pres">
      <dgm:prSet presAssocID="{5F9F1193-8B2E-4057-9D87-BBC41BF06C44}" presName="parentShp" presStyleLbl="node1" presStyleIdx="0" presStyleCnt="2" custScaleX="99375" custScaleY="104646">
        <dgm:presLayoutVars>
          <dgm:bulletEnabled val="1"/>
        </dgm:presLayoutVars>
      </dgm:prSet>
      <dgm:spPr/>
    </dgm:pt>
    <dgm:pt modelId="{F722314C-B6C9-49B3-AEC8-BCC3D05A8F6A}" type="pres">
      <dgm:prSet presAssocID="{5F9F1193-8B2E-4057-9D87-BBC41BF06C44}" presName="childShp" presStyleLbl="bgAccFollowNode1" presStyleIdx="0" presStyleCnt="2" custLinFactNeighborX="2349" custLinFactNeighborY="-1995">
        <dgm:presLayoutVars>
          <dgm:bulletEnabled val="1"/>
        </dgm:presLayoutVars>
      </dgm:prSet>
      <dgm:spPr/>
    </dgm:pt>
    <dgm:pt modelId="{B81050B3-74AE-4620-BB6C-2E634606F1A7}" type="pres">
      <dgm:prSet presAssocID="{C37FC638-F834-4DEE-AE6B-20933715D956}" presName="spacing" presStyleCnt="0"/>
      <dgm:spPr/>
    </dgm:pt>
    <dgm:pt modelId="{8C95817F-742D-455E-A3E5-B022B906BE8F}" type="pres">
      <dgm:prSet presAssocID="{792D3607-A237-4958-AFB2-A342A461D153}" presName="linNode" presStyleCnt="0"/>
      <dgm:spPr/>
    </dgm:pt>
    <dgm:pt modelId="{A20EBB6C-4661-4644-B9B9-2C0F7E47CB3C}" type="pres">
      <dgm:prSet presAssocID="{792D3607-A237-4958-AFB2-A342A461D153}" presName="parentShp" presStyleLbl="node1" presStyleIdx="1" presStyleCnt="2">
        <dgm:presLayoutVars>
          <dgm:bulletEnabled val="1"/>
        </dgm:presLayoutVars>
      </dgm:prSet>
      <dgm:spPr/>
    </dgm:pt>
    <dgm:pt modelId="{14F9C2D6-78FC-409C-AE36-F8C8AE32F5C3}" type="pres">
      <dgm:prSet presAssocID="{792D3607-A237-4958-AFB2-A342A461D153}" presName="childShp" presStyleLbl="bgAccFollowNode1" presStyleIdx="1" presStyleCnt="2">
        <dgm:presLayoutVars>
          <dgm:bulletEnabled val="1"/>
        </dgm:presLayoutVars>
      </dgm:prSet>
      <dgm:spPr/>
    </dgm:pt>
  </dgm:ptLst>
  <dgm:cxnLst>
    <dgm:cxn modelId="{3E644001-F421-4496-A0D9-26259A1980AF}" type="presOf" srcId="{9267683D-5934-461F-AF65-F94C8ABCBE09}" destId="{14F9C2D6-78FC-409C-AE36-F8C8AE32F5C3}" srcOrd="0" destOrd="0" presId="urn:microsoft.com/office/officeart/2005/8/layout/vList6"/>
    <dgm:cxn modelId="{D0F79924-AB03-4E97-B767-0B582E3D1AAA}" srcId="{B8207580-2C26-4EC0-9999-5959ACFFE630}" destId="{792D3607-A237-4958-AFB2-A342A461D153}" srcOrd="1" destOrd="0" parTransId="{B71BBCDA-991F-48A3-B64E-34244A4FF79E}" sibTransId="{208AEE2D-FFF2-4E3A-B458-A08781A163FE}"/>
    <dgm:cxn modelId="{04306666-C6C2-4141-ADD6-1371177E5A04}" type="presOf" srcId="{5F9F1193-8B2E-4057-9D87-BBC41BF06C44}" destId="{6C712F73-A6AB-4AEF-A824-51F0F9F040D9}" srcOrd="0" destOrd="0" presId="urn:microsoft.com/office/officeart/2005/8/layout/vList6"/>
    <dgm:cxn modelId="{C9FFF559-A3DD-41CB-91AC-96665E89EE23}" srcId="{792D3607-A237-4958-AFB2-A342A461D153}" destId="{29FE20E3-E6E6-409F-B1D4-C6DCB28BB584}" srcOrd="1" destOrd="0" parTransId="{C4032C63-C3FC-440F-9FAB-41AAF6B158A4}" sibTransId="{2A40EA0D-A5E1-46F4-A38B-56B3834341A7}"/>
    <dgm:cxn modelId="{54C7F685-DD5B-40B7-A1C5-ECEB106B6104}" type="presOf" srcId="{792D3607-A237-4958-AFB2-A342A461D153}" destId="{A20EBB6C-4661-4644-B9B9-2C0F7E47CB3C}" srcOrd="0" destOrd="0" presId="urn:microsoft.com/office/officeart/2005/8/layout/vList6"/>
    <dgm:cxn modelId="{8D87E48C-D23C-4747-AF0A-7396BCDC9C55}" srcId="{B8207580-2C26-4EC0-9999-5959ACFFE630}" destId="{5F9F1193-8B2E-4057-9D87-BBC41BF06C44}" srcOrd="0" destOrd="0" parTransId="{E954918F-C01B-4E8D-B3EE-0324FC11C7AB}" sibTransId="{C37FC638-F834-4DEE-AE6B-20933715D956}"/>
    <dgm:cxn modelId="{B0123693-4180-4411-95F7-0AF6C4D3FE3D}" srcId="{5F9F1193-8B2E-4057-9D87-BBC41BF06C44}" destId="{0BE93E47-6C74-4D82-96B2-13622424426A}" srcOrd="0" destOrd="0" parTransId="{B32752EB-FB87-44C1-A63A-A889476EDA42}" sibTransId="{432F74CF-5BA4-4673-B976-F63EA603BB27}"/>
    <dgm:cxn modelId="{E8D1B495-AD6C-4219-BA84-49AEE4A7F1A6}" srcId="{792D3607-A237-4958-AFB2-A342A461D153}" destId="{9267683D-5934-461F-AF65-F94C8ABCBE09}" srcOrd="0" destOrd="0" parTransId="{D12494BB-0AE6-4D9F-88C1-20CA8EF14462}" sibTransId="{80936C2F-6225-4770-9237-19CA0ECF7A3E}"/>
    <dgm:cxn modelId="{F4D2CFCB-49D6-4041-A2BF-1E8FD1FE2495}" type="presOf" srcId="{29FE20E3-E6E6-409F-B1D4-C6DCB28BB584}" destId="{14F9C2D6-78FC-409C-AE36-F8C8AE32F5C3}" srcOrd="0" destOrd="1" presId="urn:microsoft.com/office/officeart/2005/8/layout/vList6"/>
    <dgm:cxn modelId="{304C7AD3-382B-49CB-BB2E-464B07E0E98A}" type="presOf" srcId="{0BE93E47-6C74-4D82-96B2-13622424426A}" destId="{F722314C-B6C9-49B3-AEC8-BCC3D05A8F6A}" srcOrd="0" destOrd="0" presId="urn:microsoft.com/office/officeart/2005/8/layout/vList6"/>
    <dgm:cxn modelId="{2F76BAE1-8187-40D1-A78C-DFE314920B28}" type="presOf" srcId="{B8207580-2C26-4EC0-9999-5959ACFFE630}" destId="{61D1307D-7C7E-409D-B906-756D29554BE9}" srcOrd="0" destOrd="0" presId="urn:microsoft.com/office/officeart/2005/8/layout/vList6"/>
    <dgm:cxn modelId="{9D072F7B-8059-4725-9804-39AE2BF7ED53}" type="presParOf" srcId="{61D1307D-7C7E-409D-B906-756D29554BE9}" destId="{8AB43E53-FDE8-4785-81B4-6356F4E443F4}" srcOrd="0" destOrd="0" presId="urn:microsoft.com/office/officeart/2005/8/layout/vList6"/>
    <dgm:cxn modelId="{79DEDDBC-7E44-45D2-B98C-A75611E48F02}" type="presParOf" srcId="{8AB43E53-FDE8-4785-81B4-6356F4E443F4}" destId="{6C712F73-A6AB-4AEF-A824-51F0F9F040D9}" srcOrd="0" destOrd="0" presId="urn:microsoft.com/office/officeart/2005/8/layout/vList6"/>
    <dgm:cxn modelId="{BAE42F4B-0FEE-483F-AA17-C036074BA2A6}" type="presParOf" srcId="{8AB43E53-FDE8-4785-81B4-6356F4E443F4}" destId="{F722314C-B6C9-49B3-AEC8-BCC3D05A8F6A}" srcOrd="1" destOrd="0" presId="urn:microsoft.com/office/officeart/2005/8/layout/vList6"/>
    <dgm:cxn modelId="{8F03BEF8-760D-40D8-A8DE-EE82F2DEB9AE}" type="presParOf" srcId="{61D1307D-7C7E-409D-B906-756D29554BE9}" destId="{B81050B3-74AE-4620-BB6C-2E634606F1A7}" srcOrd="1" destOrd="0" presId="urn:microsoft.com/office/officeart/2005/8/layout/vList6"/>
    <dgm:cxn modelId="{ACD61A3F-1BBE-46D0-9FDD-D9CBBAACF3F7}" type="presParOf" srcId="{61D1307D-7C7E-409D-B906-756D29554BE9}" destId="{8C95817F-742D-455E-A3E5-B022B906BE8F}" srcOrd="2" destOrd="0" presId="urn:microsoft.com/office/officeart/2005/8/layout/vList6"/>
    <dgm:cxn modelId="{26E75025-5D62-4410-B4A0-F856420A7022}" type="presParOf" srcId="{8C95817F-742D-455E-A3E5-B022B906BE8F}" destId="{A20EBB6C-4661-4644-B9B9-2C0F7E47CB3C}" srcOrd="0" destOrd="0" presId="urn:microsoft.com/office/officeart/2005/8/layout/vList6"/>
    <dgm:cxn modelId="{7E340565-6A19-4AB3-925E-F79EC0C131CC}" type="presParOf" srcId="{8C95817F-742D-455E-A3E5-B022B906BE8F}" destId="{14F9C2D6-78FC-409C-AE36-F8C8AE32F5C3}" srcOrd="1" destOrd="0" presId="urn:microsoft.com/office/officeart/2005/8/layout/v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907173-66BC-485B-9B91-B1C98638C43C}"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F19CA5A0-4ACB-4BF8-9CA9-1B333C7BCF23}">
      <dgm:prSet phldrT="[Text]"/>
      <dgm:spPr/>
      <dgm:t>
        <a:bodyPr/>
        <a:lstStyle/>
        <a:p>
          <a:r>
            <a:rPr lang="en-US"/>
            <a:t>create</a:t>
          </a:r>
        </a:p>
      </dgm:t>
    </dgm:pt>
    <dgm:pt modelId="{9875EED3-1476-43AC-B352-850AFC852BB9}" type="parTrans" cxnId="{E3684DB8-B244-43F6-B283-445BD2962494}">
      <dgm:prSet/>
      <dgm:spPr/>
      <dgm:t>
        <a:bodyPr/>
        <a:lstStyle/>
        <a:p>
          <a:endParaRPr lang="en-US"/>
        </a:p>
      </dgm:t>
    </dgm:pt>
    <dgm:pt modelId="{7A852B60-3CB4-4E6A-A7BD-C3897C6B88ED}" type="sibTrans" cxnId="{E3684DB8-B244-43F6-B283-445BD2962494}">
      <dgm:prSet/>
      <dgm:spPr/>
      <dgm:t>
        <a:bodyPr/>
        <a:lstStyle/>
        <a:p>
          <a:endParaRPr lang="en-US"/>
        </a:p>
      </dgm:t>
    </dgm:pt>
    <dgm:pt modelId="{953593FA-C5B1-44D4-B597-95CA8306118D}">
      <dgm:prSet phldrT="[Text]"/>
      <dgm:spPr/>
      <dgm:t>
        <a:bodyPr/>
        <a:lstStyle/>
        <a:p>
          <a:r>
            <a:rPr lang="en-US"/>
            <a:t>left</a:t>
          </a:r>
        </a:p>
      </dgm:t>
    </dgm:pt>
    <dgm:pt modelId="{1748229A-C3CE-4249-A292-CA6084DC5027}" type="parTrans" cxnId="{B0F6AB37-EE2A-423E-BC88-C0B3DA6E9238}">
      <dgm:prSet/>
      <dgm:spPr/>
      <dgm:t>
        <a:bodyPr/>
        <a:lstStyle/>
        <a:p>
          <a:endParaRPr lang="en-US"/>
        </a:p>
      </dgm:t>
    </dgm:pt>
    <dgm:pt modelId="{3D13BE51-280D-4C56-8A90-E0AF46F2194E}" type="sibTrans" cxnId="{B0F6AB37-EE2A-423E-BC88-C0B3DA6E9238}">
      <dgm:prSet/>
      <dgm:spPr/>
      <dgm:t>
        <a:bodyPr/>
        <a:lstStyle/>
        <a:p>
          <a:endParaRPr lang="en-US"/>
        </a:p>
      </dgm:t>
    </dgm:pt>
    <dgm:pt modelId="{EC29BCA1-2E12-477A-942D-9962EDBB1C5E}">
      <dgm:prSet phldrT="[Text]"/>
      <dgm:spPr/>
      <dgm:t>
        <a:bodyPr/>
        <a:lstStyle/>
        <a:p>
          <a:r>
            <a:rPr lang="en-US"/>
            <a:t>Back track</a:t>
          </a:r>
        </a:p>
      </dgm:t>
    </dgm:pt>
    <dgm:pt modelId="{9B78FB55-DB33-4142-9D51-8F70B013D973}" type="parTrans" cxnId="{4292D69F-56BA-48EA-A716-AEAD72710BBE}">
      <dgm:prSet/>
      <dgm:spPr/>
      <dgm:t>
        <a:bodyPr/>
        <a:lstStyle/>
        <a:p>
          <a:endParaRPr lang="en-US"/>
        </a:p>
      </dgm:t>
    </dgm:pt>
    <dgm:pt modelId="{7CD5140D-A8DF-4664-9716-16B7950F5A02}" type="sibTrans" cxnId="{4292D69F-56BA-48EA-A716-AEAD72710BBE}">
      <dgm:prSet/>
      <dgm:spPr/>
      <dgm:t>
        <a:bodyPr/>
        <a:lstStyle/>
        <a:p>
          <a:endParaRPr lang="en-US"/>
        </a:p>
      </dgm:t>
    </dgm:pt>
    <dgm:pt modelId="{DAB547CF-D3E8-453D-B1BE-26047F98001B}">
      <dgm:prSet phldrT="[Text]"/>
      <dgm:spPr/>
      <dgm:t>
        <a:bodyPr/>
        <a:lstStyle/>
        <a:p>
          <a:r>
            <a:rPr lang="en-US"/>
            <a:t>result</a:t>
          </a:r>
        </a:p>
      </dgm:t>
    </dgm:pt>
    <dgm:pt modelId="{571D0859-FF90-4E11-8F50-7248AF5A11D8}" type="parTrans" cxnId="{8DCD25A3-D2CE-476A-B6D8-B95179175ECB}">
      <dgm:prSet/>
      <dgm:spPr/>
      <dgm:t>
        <a:bodyPr/>
        <a:lstStyle/>
        <a:p>
          <a:endParaRPr lang="en-US"/>
        </a:p>
      </dgm:t>
    </dgm:pt>
    <dgm:pt modelId="{F1B638C7-388A-4D77-A9D3-BA367439AA08}" type="sibTrans" cxnId="{8DCD25A3-D2CE-476A-B6D8-B95179175ECB}">
      <dgm:prSet/>
      <dgm:spPr/>
      <dgm:t>
        <a:bodyPr/>
        <a:lstStyle/>
        <a:p>
          <a:endParaRPr lang="en-US"/>
        </a:p>
      </dgm:t>
    </dgm:pt>
    <dgm:pt modelId="{5EE30C0E-D246-477E-AA8C-35605800A174}">
      <dgm:prSet phldrT="[Text]"/>
      <dgm:spPr/>
      <dgm:t>
        <a:bodyPr/>
        <a:lstStyle/>
        <a:p>
          <a:r>
            <a:rPr lang="en-US"/>
            <a:t>right</a:t>
          </a:r>
        </a:p>
      </dgm:t>
    </dgm:pt>
    <dgm:pt modelId="{A2FC45A9-33AB-4207-AF71-597E27D00569}" type="parTrans" cxnId="{F80CD70E-D712-4F16-B02E-6A7C20DE927B}">
      <dgm:prSet/>
      <dgm:spPr/>
      <dgm:t>
        <a:bodyPr/>
        <a:lstStyle/>
        <a:p>
          <a:endParaRPr lang="en-US"/>
        </a:p>
      </dgm:t>
    </dgm:pt>
    <dgm:pt modelId="{85D92D59-97F1-4795-88CE-A743CB10C5F3}" type="sibTrans" cxnId="{F80CD70E-D712-4F16-B02E-6A7C20DE927B}">
      <dgm:prSet/>
      <dgm:spPr/>
      <dgm:t>
        <a:bodyPr/>
        <a:lstStyle/>
        <a:p>
          <a:endParaRPr lang="en-US"/>
        </a:p>
      </dgm:t>
    </dgm:pt>
    <dgm:pt modelId="{66CB6D85-8DDA-4825-8BB7-B27FC62ED49A}">
      <dgm:prSet phldrT="[Text]"/>
      <dgm:spPr/>
      <dgm:t>
        <a:bodyPr/>
        <a:lstStyle/>
        <a:p>
          <a:r>
            <a:rPr lang="en-US"/>
            <a:t>Result</a:t>
          </a:r>
        </a:p>
      </dgm:t>
    </dgm:pt>
    <dgm:pt modelId="{11B998EF-EDAF-4CF6-9BD7-3A5E872259CC}" type="parTrans" cxnId="{070F32E9-44BC-4054-9D5D-988167009AA8}">
      <dgm:prSet/>
      <dgm:spPr/>
      <dgm:t>
        <a:bodyPr/>
        <a:lstStyle/>
        <a:p>
          <a:endParaRPr lang="en-US"/>
        </a:p>
      </dgm:t>
    </dgm:pt>
    <dgm:pt modelId="{86EE48A5-7144-4DDB-BF4B-9735A97AB727}" type="sibTrans" cxnId="{070F32E9-44BC-4054-9D5D-988167009AA8}">
      <dgm:prSet/>
      <dgm:spPr/>
      <dgm:t>
        <a:bodyPr/>
        <a:lstStyle/>
        <a:p>
          <a:endParaRPr lang="en-US"/>
        </a:p>
      </dgm:t>
    </dgm:pt>
    <dgm:pt modelId="{6AD5AEC9-C743-49F0-A98C-40713A086F24}">
      <dgm:prSet phldrT="[Text]"/>
      <dgm:spPr>
        <a:solidFill>
          <a:srgbClr val="134770"/>
        </a:solidFill>
      </dgm:spPr>
      <dgm:t>
        <a:bodyPr/>
        <a:lstStyle/>
        <a:p>
          <a:r>
            <a:rPr lang="en-US">
              <a:solidFill>
                <a:schemeClr val="tx1"/>
              </a:solidFill>
            </a:rPr>
            <a:t>Stride 3</a:t>
          </a:r>
        </a:p>
      </dgm:t>
    </dgm:pt>
    <dgm:pt modelId="{F05219A9-1E2A-44DE-B344-BA73606484C2}" type="parTrans" cxnId="{83F7D09A-0EB8-4400-B7C3-AA9B76DC0D68}">
      <dgm:prSet/>
      <dgm:spPr/>
      <dgm:t>
        <a:bodyPr/>
        <a:lstStyle/>
        <a:p>
          <a:endParaRPr lang="en-US"/>
        </a:p>
      </dgm:t>
    </dgm:pt>
    <dgm:pt modelId="{7D9592AF-FBA1-4474-AF25-24D2C80FB42F}" type="sibTrans" cxnId="{83F7D09A-0EB8-4400-B7C3-AA9B76DC0D68}">
      <dgm:prSet/>
      <dgm:spPr/>
      <dgm:t>
        <a:bodyPr/>
        <a:lstStyle/>
        <a:p>
          <a:endParaRPr lang="en-US"/>
        </a:p>
      </dgm:t>
    </dgm:pt>
    <dgm:pt modelId="{3EEA5A2B-73EB-4F2D-A89A-873F02F6C0F4}">
      <dgm:prSet phldrT="[Text]"/>
      <dgm:spPr/>
      <dgm:t>
        <a:bodyPr/>
        <a:lstStyle/>
        <a:p>
          <a:r>
            <a:rPr lang="en-US"/>
            <a:t>Back track</a:t>
          </a:r>
        </a:p>
      </dgm:t>
    </dgm:pt>
    <dgm:pt modelId="{C32258CB-3C36-4355-B0B9-E42D4E01F4EE}" type="parTrans" cxnId="{7C4B8A53-675D-4EFD-9656-EF881CE316F4}">
      <dgm:prSet/>
      <dgm:spPr/>
      <dgm:t>
        <a:bodyPr/>
        <a:lstStyle/>
        <a:p>
          <a:endParaRPr lang="en-US"/>
        </a:p>
      </dgm:t>
    </dgm:pt>
    <dgm:pt modelId="{08B79835-4B46-4436-91C1-6ACDC0EA7376}" type="sibTrans" cxnId="{7C4B8A53-675D-4EFD-9656-EF881CE316F4}">
      <dgm:prSet/>
      <dgm:spPr/>
      <dgm:t>
        <a:bodyPr/>
        <a:lstStyle/>
        <a:p>
          <a:endParaRPr lang="en-US"/>
        </a:p>
      </dgm:t>
    </dgm:pt>
    <dgm:pt modelId="{8C401FB0-D344-435E-A9F0-B06AB0B28FE6}">
      <dgm:prSet phldrT="[Text]"/>
      <dgm:spPr>
        <a:solidFill>
          <a:srgbClr val="134770"/>
        </a:solidFill>
      </dgm:spPr>
      <dgm:t>
        <a:bodyPr/>
        <a:lstStyle/>
        <a:p>
          <a:r>
            <a:rPr lang="en-US">
              <a:solidFill>
                <a:schemeClr val="tx1"/>
              </a:solidFill>
            </a:rPr>
            <a:t>Stride 2</a:t>
          </a:r>
        </a:p>
      </dgm:t>
    </dgm:pt>
    <dgm:pt modelId="{155D1A41-92F7-48ED-B402-54D010E3F8A8}" type="sibTrans" cxnId="{0F7D7949-6414-4A71-9C36-9A2677979694}">
      <dgm:prSet/>
      <dgm:spPr/>
      <dgm:t>
        <a:bodyPr/>
        <a:lstStyle/>
        <a:p>
          <a:endParaRPr lang="en-US"/>
        </a:p>
      </dgm:t>
    </dgm:pt>
    <dgm:pt modelId="{2A0E05A9-D87C-47CD-A2E8-02C7C7B219F2}" type="parTrans" cxnId="{0F7D7949-6414-4A71-9C36-9A2677979694}">
      <dgm:prSet/>
      <dgm:spPr/>
      <dgm:t>
        <a:bodyPr/>
        <a:lstStyle/>
        <a:p>
          <a:endParaRPr lang="en-US"/>
        </a:p>
      </dgm:t>
    </dgm:pt>
    <dgm:pt modelId="{9455A58A-EA2F-4AB3-B8D1-59825F669CA7}">
      <dgm:prSet phldrT="[Text]"/>
      <dgm:spPr>
        <a:solidFill>
          <a:srgbClr val="134770"/>
        </a:solidFill>
      </dgm:spPr>
      <dgm:t>
        <a:bodyPr/>
        <a:lstStyle/>
        <a:p>
          <a:r>
            <a:rPr lang="en-US">
              <a:solidFill>
                <a:schemeClr val="tx1"/>
              </a:solidFill>
            </a:rPr>
            <a:t>Stride</a:t>
          </a:r>
          <a:r>
            <a:rPr lang="en-US"/>
            <a:t> </a:t>
          </a:r>
          <a:r>
            <a:rPr lang="en-US">
              <a:solidFill>
                <a:schemeClr val="tx1"/>
              </a:solidFill>
            </a:rPr>
            <a:t>1</a:t>
          </a:r>
        </a:p>
      </dgm:t>
    </dgm:pt>
    <dgm:pt modelId="{C4EF5B72-31A7-40C6-8855-B07A89FA2E0A}" type="sibTrans" cxnId="{DC342602-5AEC-45EA-9812-0B7B7A227A13}">
      <dgm:prSet/>
      <dgm:spPr/>
      <dgm:t>
        <a:bodyPr/>
        <a:lstStyle/>
        <a:p>
          <a:endParaRPr lang="en-US"/>
        </a:p>
      </dgm:t>
    </dgm:pt>
    <dgm:pt modelId="{174927D1-20FC-4A92-83A4-88AB6E0DD918}" type="parTrans" cxnId="{DC342602-5AEC-45EA-9812-0B7B7A227A13}">
      <dgm:prSet/>
      <dgm:spPr/>
      <dgm:t>
        <a:bodyPr/>
        <a:lstStyle/>
        <a:p>
          <a:endParaRPr lang="en-US"/>
        </a:p>
      </dgm:t>
    </dgm:pt>
    <dgm:pt modelId="{CDCEED3B-2B8E-4808-B673-C1593069F1F3}" type="pres">
      <dgm:prSet presAssocID="{9E907173-66BC-485B-9B91-B1C98638C43C}" presName="mainComposite" presStyleCnt="0">
        <dgm:presLayoutVars>
          <dgm:chPref val="1"/>
          <dgm:dir/>
          <dgm:animOne val="branch"/>
          <dgm:animLvl val="lvl"/>
          <dgm:resizeHandles val="exact"/>
        </dgm:presLayoutVars>
      </dgm:prSet>
      <dgm:spPr/>
    </dgm:pt>
    <dgm:pt modelId="{7E3DFFF1-7BC6-4550-87F4-6DB43C0E931F}" type="pres">
      <dgm:prSet presAssocID="{9E907173-66BC-485B-9B91-B1C98638C43C}" presName="hierFlow" presStyleCnt="0"/>
      <dgm:spPr/>
    </dgm:pt>
    <dgm:pt modelId="{2D6BB836-C2B7-404D-94F5-0C4E625B5254}" type="pres">
      <dgm:prSet presAssocID="{9E907173-66BC-485B-9B91-B1C98638C43C}" presName="firstBuf" presStyleCnt="0"/>
      <dgm:spPr/>
    </dgm:pt>
    <dgm:pt modelId="{7850F08E-36D0-483C-AF2D-8043A0271E3D}" type="pres">
      <dgm:prSet presAssocID="{9E907173-66BC-485B-9B91-B1C98638C43C}" presName="hierChild1" presStyleCnt="0">
        <dgm:presLayoutVars>
          <dgm:chPref val="1"/>
          <dgm:animOne val="branch"/>
          <dgm:animLvl val="lvl"/>
        </dgm:presLayoutVars>
      </dgm:prSet>
      <dgm:spPr/>
    </dgm:pt>
    <dgm:pt modelId="{834254EE-85CE-455B-B368-3400ED5E6A31}" type="pres">
      <dgm:prSet presAssocID="{F19CA5A0-4ACB-4BF8-9CA9-1B333C7BCF23}" presName="Name14" presStyleCnt="0"/>
      <dgm:spPr/>
    </dgm:pt>
    <dgm:pt modelId="{177B06A3-D4B3-49B7-A64E-30EDACF9EDE7}" type="pres">
      <dgm:prSet presAssocID="{F19CA5A0-4ACB-4BF8-9CA9-1B333C7BCF23}" presName="level1Shape" presStyleLbl="node0" presStyleIdx="0" presStyleCnt="1">
        <dgm:presLayoutVars>
          <dgm:chPref val="3"/>
        </dgm:presLayoutVars>
      </dgm:prSet>
      <dgm:spPr/>
    </dgm:pt>
    <dgm:pt modelId="{BF8B87C8-6FCE-47AA-8EA4-6A32A4860841}" type="pres">
      <dgm:prSet presAssocID="{F19CA5A0-4ACB-4BF8-9CA9-1B333C7BCF23}" presName="hierChild2" presStyleCnt="0"/>
      <dgm:spPr/>
    </dgm:pt>
    <dgm:pt modelId="{05330BF4-02BC-447D-AE89-D63D45C3A93E}" type="pres">
      <dgm:prSet presAssocID="{1748229A-C3CE-4249-A292-CA6084DC5027}" presName="Name19" presStyleLbl="parChTrans1D2" presStyleIdx="0" presStyleCnt="2"/>
      <dgm:spPr/>
    </dgm:pt>
    <dgm:pt modelId="{A30B9CE6-A898-43CE-AD8E-0AE7DF2E6259}" type="pres">
      <dgm:prSet presAssocID="{953593FA-C5B1-44D4-B597-95CA8306118D}" presName="Name21" presStyleCnt="0"/>
      <dgm:spPr/>
    </dgm:pt>
    <dgm:pt modelId="{35C3C190-B8BB-4CBF-A6B3-9DAABD7FA097}" type="pres">
      <dgm:prSet presAssocID="{953593FA-C5B1-44D4-B597-95CA8306118D}" presName="level2Shape" presStyleLbl="node2" presStyleIdx="0" presStyleCnt="2"/>
      <dgm:spPr/>
    </dgm:pt>
    <dgm:pt modelId="{A5CFEFDC-6055-4D91-804D-4882D2EC0129}" type="pres">
      <dgm:prSet presAssocID="{953593FA-C5B1-44D4-B597-95CA8306118D}" presName="hierChild3" presStyleCnt="0"/>
      <dgm:spPr/>
    </dgm:pt>
    <dgm:pt modelId="{5E224B15-D77D-40AC-85D9-B2CBD356EB1C}" type="pres">
      <dgm:prSet presAssocID="{9B78FB55-DB33-4142-9D51-8F70B013D973}" presName="Name19" presStyleLbl="parChTrans1D3" presStyleIdx="0" presStyleCnt="4"/>
      <dgm:spPr/>
    </dgm:pt>
    <dgm:pt modelId="{4FCB3311-B383-4E1E-84DD-C758914181B6}" type="pres">
      <dgm:prSet presAssocID="{EC29BCA1-2E12-477A-942D-9962EDBB1C5E}" presName="Name21" presStyleCnt="0"/>
      <dgm:spPr/>
    </dgm:pt>
    <dgm:pt modelId="{1A5C177B-AF58-4FE8-990D-F9F76537A6B5}" type="pres">
      <dgm:prSet presAssocID="{EC29BCA1-2E12-477A-942D-9962EDBB1C5E}" presName="level2Shape" presStyleLbl="node3" presStyleIdx="0" presStyleCnt="4"/>
      <dgm:spPr/>
    </dgm:pt>
    <dgm:pt modelId="{3ABCCF20-2351-4AB0-BAF3-982F0BB1B134}" type="pres">
      <dgm:prSet presAssocID="{EC29BCA1-2E12-477A-942D-9962EDBB1C5E}" presName="hierChild3" presStyleCnt="0"/>
      <dgm:spPr/>
    </dgm:pt>
    <dgm:pt modelId="{E1072AF9-EEE0-4865-ADCB-D7BD7A71E66D}" type="pres">
      <dgm:prSet presAssocID="{571D0859-FF90-4E11-8F50-7248AF5A11D8}" presName="Name19" presStyleLbl="parChTrans1D3" presStyleIdx="1" presStyleCnt="4"/>
      <dgm:spPr/>
    </dgm:pt>
    <dgm:pt modelId="{4514C8EF-D881-4AA4-AAA8-0AEF31917C69}" type="pres">
      <dgm:prSet presAssocID="{DAB547CF-D3E8-453D-B1BE-26047F98001B}" presName="Name21" presStyleCnt="0"/>
      <dgm:spPr/>
    </dgm:pt>
    <dgm:pt modelId="{1D154B5E-9761-4FF3-ABD3-47A255D70351}" type="pres">
      <dgm:prSet presAssocID="{DAB547CF-D3E8-453D-B1BE-26047F98001B}" presName="level2Shape" presStyleLbl="node3" presStyleIdx="1" presStyleCnt="4"/>
      <dgm:spPr/>
    </dgm:pt>
    <dgm:pt modelId="{AFA7485D-BEDA-45C6-9D79-7DA4F4070BFC}" type="pres">
      <dgm:prSet presAssocID="{DAB547CF-D3E8-453D-B1BE-26047F98001B}" presName="hierChild3" presStyleCnt="0"/>
      <dgm:spPr/>
    </dgm:pt>
    <dgm:pt modelId="{E7E294C4-0198-4179-B973-5D4C45258D03}" type="pres">
      <dgm:prSet presAssocID="{A2FC45A9-33AB-4207-AF71-597E27D00569}" presName="Name19" presStyleLbl="parChTrans1D2" presStyleIdx="1" presStyleCnt="2"/>
      <dgm:spPr/>
    </dgm:pt>
    <dgm:pt modelId="{F1E1F0BB-BFE1-4F94-95D4-413816FFC4B2}" type="pres">
      <dgm:prSet presAssocID="{5EE30C0E-D246-477E-AA8C-35605800A174}" presName="Name21" presStyleCnt="0"/>
      <dgm:spPr/>
    </dgm:pt>
    <dgm:pt modelId="{7F9AAAEF-DD66-4DF0-B463-77539381EB75}" type="pres">
      <dgm:prSet presAssocID="{5EE30C0E-D246-477E-AA8C-35605800A174}" presName="level2Shape" presStyleLbl="node2" presStyleIdx="1" presStyleCnt="2"/>
      <dgm:spPr/>
    </dgm:pt>
    <dgm:pt modelId="{BAADE6A4-01EF-4E2C-B78B-F54DD10DD65C}" type="pres">
      <dgm:prSet presAssocID="{5EE30C0E-D246-477E-AA8C-35605800A174}" presName="hierChild3" presStyleCnt="0"/>
      <dgm:spPr/>
    </dgm:pt>
    <dgm:pt modelId="{437B9658-FCC9-4060-8234-168D5E27ED9E}" type="pres">
      <dgm:prSet presAssocID="{11B998EF-EDAF-4CF6-9BD7-3A5E872259CC}" presName="Name19" presStyleLbl="parChTrans1D3" presStyleIdx="2" presStyleCnt="4"/>
      <dgm:spPr/>
    </dgm:pt>
    <dgm:pt modelId="{4B4E9F05-BE22-4ECA-85F6-215612A64C4E}" type="pres">
      <dgm:prSet presAssocID="{66CB6D85-8DDA-4825-8BB7-B27FC62ED49A}" presName="Name21" presStyleCnt="0"/>
      <dgm:spPr/>
    </dgm:pt>
    <dgm:pt modelId="{E49D9EBA-7C0E-4E63-A2F9-BB814CFC1584}" type="pres">
      <dgm:prSet presAssocID="{66CB6D85-8DDA-4825-8BB7-B27FC62ED49A}" presName="level2Shape" presStyleLbl="node3" presStyleIdx="2" presStyleCnt="4"/>
      <dgm:spPr/>
    </dgm:pt>
    <dgm:pt modelId="{72F91C45-0F7B-4E8F-A315-9925433140E6}" type="pres">
      <dgm:prSet presAssocID="{66CB6D85-8DDA-4825-8BB7-B27FC62ED49A}" presName="hierChild3" presStyleCnt="0"/>
      <dgm:spPr/>
    </dgm:pt>
    <dgm:pt modelId="{DE2798AC-30FF-4EFB-A290-2F4C9C17CD4C}" type="pres">
      <dgm:prSet presAssocID="{C32258CB-3C36-4355-B0B9-E42D4E01F4EE}" presName="Name19" presStyleLbl="parChTrans1D3" presStyleIdx="3" presStyleCnt="4"/>
      <dgm:spPr/>
    </dgm:pt>
    <dgm:pt modelId="{622D2C7C-7548-4F7C-B92F-A22ED6DA5D1D}" type="pres">
      <dgm:prSet presAssocID="{3EEA5A2B-73EB-4F2D-A89A-873F02F6C0F4}" presName="Name21" presStyleCnt="0"/>
      <dgm:spPr/>
    </dgm:pt>
    <dgm:pt modelId="{5BF38745-E939-421F-A324-DA617D311344}" type="pres">
      <dgm:prSet presAssocID="{3EEA5A2B-73EB-4F2D-A89A-873F02F6C0F4}" presName="level2Shape" presStyleLbl="node3" presStyleIdx="3" presStyleCnt="4"/>
      <dgm:spPr/>
    </dgm:pt>
    <dgm:pt modelId="{0D0EF211-B279-4D00-A22E-4FDC81CE6C24}" type="pres">
      <dgm:prSet presAssocID="{3EEA5A2B-73EB-4F2D-A89A-873F02F6C0F4}" presName="hierChild3" presStyleCnt="0"/>
      <dgm:spPr/>
    </dgm:pt>
    <dgm:pt modelId="{D9564E5B-99A1-4E7D-B1E7-8C2A8E4FB4ED}" type="pres">
      <dgm:prSet presAssocID="{9E907173-66BC-485B-9B91-B1C98638C43C}" presName="bgShapesFlow" presStyleCnt="0"/>
      <dgm:spPr/>
    </dgm:pt>
    <dgm:pt modelId="{C9DD8129-F0D9-445D-9598-97B622B75228}" type="pres">
      <dgm:prSet presAssocID="{9455A58A-EA2F-4AB3-B8D1-59825F669CA7}" presName="rectComp" presStyleCnt="0"/>
      <dgm:spPr/>
    </dgm:pt>
    <dgm:pt modelId="{8478E110-827C-4F3A-995A-E0E214B3D61C}" type="pres">
      <dgm:prSet presAssocID="{9455A58A-EA2F-4AB3-B8D1-59825F669CA7}" presName="bgRect" presStyleLbl="bgShp" presStyleIdx="0" presStyleCnt="3" custLinFactNeighborX="2124" custLinFactNeighborY="-5789"/>
      <dgm:spPr/>
    </dgm:pt>
    <dgm:pt modelId="{C6D68DCF-11C5-470F-9CB3-BBEA3611BB51}" type="pres">
      <dgm:prSet presAssocID="{9455A58A-EA2F-4AB3-B8D1-59825F669CA7}" presName="bgRectTx" presStyleLbl="bgShp" presStyleIdx="0" presStyleCnt="3">
        <dgm:presLayoutVars>
          <dgm:bulletEnabled val="1"/>
        </dgm:presLayoutVars>
      </dgm:prSet>
      <dgm:spPr/>
    </dgm:pt>
    <dgm:pt modelId="{C224BE53-B09A-4293-9A6F-673D8ADEA838}" type="pres">
      <dgm:prSet presAssocID="{9455A58A-EA2F-4AB3-B8D1-59825F669CA7}" presName="spComp" presStyleCnt="0"/>
      <dgm:spPr/>
    </dgm:pt>
    <dgm:pt modelId="{9FEB53E1-E6E3-452D-89E8-C0B6942E870B}" type="pres">
      <dgm:prSet presAssocID="{9455A58A-EA2F-4AB3-B8D1-59825F669CA7}" presName="vSp" presStyleCnt="0"/>
      <dgm:spPr/>
    </dgm:pt>
    <dgm:pt modelId="{AF06D5C8-49B8-494E-89E9-57099427CE52}" type="pres">
      <dgm:prSet presAssocID="{8C401FB0-D344-435E-A9F0-B06AB0B28FE6}" presName="rectComp" presStyleCnt="0"/>
      <dgm:spPr/>
    </dgm:pt>
    <dgm:pt modelId="{3CA18451-434C-446F-AE3D-FD43280E1CDD}" type="pres">
      <dgm:prSet presAssocID="{8C401FB0-D344-435E-A9F0-B06AB0B28FE6}" presName="bgRect" presStyleLbl="bgShp" presStyleIdx="1" presStyleCnt="3" custLinFactNeighborX="1988" custLinFactNeighborY="6493"/>
      <dgm:spPr/>
    </dgm:pt>
    <dgm:pt modelId="{3DB841A3-198F-4084-A47B-12D067F182EF}" type="pres">
      <dgm:prSet presAssocID="{8C401FB0-D344-435E-A9F0-B06AB0B28FE6}" presName="bgRectTx" presStyleLbl="bgShp" presStyleIdx="1" presStyleCnt="3">
        <dgm:presLayoutVars>
          <dgm:bulletEnabled val="1"/>
        </dgm:presLayoutVars>
      </dgm:prSet>
      <dgm:spPr/>
    </dgm:pt>
    <dgm:pt modelId="{94AB5371-98CB-4D7C-BCE3-D9034B7C0D67}" type="pres">
      <dgm:prSet presAssocID="{8C401FB0-D344-435E-A9F0-B06AB0B28FE6}" presName="spComp" presStyleCnt="0"/>
      <dgm:spPr/>
    </dgm:pt>
    <dgm:pt modelId="{05FB33A7-F220-4BB0-A5DD-7FBEC53B71EB}" type="pres">
      <dgm:prSet presAssocID="{8C401FB0-D344-435E-A9F0-B06AB0B28FE6}" presName="vSp" presStyleCnt="0"/>
      <dgm:spPr/>
    </dgm:pt>
    <dgm:pt modelId="{3ABEDD77-A39C-4445-99E7-034A57A56C63}" type="pres">
      <dgm:prSet presAssocID="{6AD5AEC9-C743-49F0-A98C-40713A086F24}" presName="rectComp" presStyleCnt="0"/>
      <dgm:spPr/>
    </dgm:pt>
    <dgm:pt modelId="{5297ABED-A5CD-4619-9C94-DF38F5CE85B8}" type="pres">
      <dgm:prSet presAssocID="{6AD5AEC9-C743-49F0-A98C-40713A086F24}" presName="bgRect" presStyleLbl="bgShp" presStyleIdx="2" presStyleCnt="3"/>
      <dgm:spPr/>
    </dgm:pt>
    <dgm:pt modelId="{B2D48B72-5FE8-4C55-AEB8-8B440404633C}" type="pres">
      <dgm:prSet presAssocID="{6AD5AEC9-C743-49F0-A98C-40713A086F24}" presName="bgRectTx" presStyleLbl="bgShp" presStyleIdx="2" presStyleCnt="3">
        <dgm:presLayoutVars>
          <dgm:bulletEnabled val="1"/>
        </dgm:presLayoutVars>
      </dgm:prSet>
      <dgm:spPr/>
    </dgm:pt>
  </dgm:ptLst>
  <dgm:cxnLst>
    <dgm:cxn modelId="{DC342602-5AEC-45EA-9812-0B7B7A227A13}" srcId="{9E907173-66BC-485B-9B91-B1C98638C43C}" destId="{9455A58A-EA2F-4AB3-B8D1-59825F669CA7}" srcOrd="1" destOrd="0" parTransId="{174927D1-20FC-4A92-83A4-88AB6E0DD918}" sibTransId="{C4EF5B72-31A7-40C6-8855-B07A89FA2E0A}"/>
    <dgm:cxn modelId="{00A61005-9440-4997-90C3-D9E1EAD88325}" type="presOf" srcId="{DAB547CF-D3E8-453D-B1BE-26047F98001B}" destId="{1D154B5E-9761-4FF3-ABD3-47A255D70351}" srcOrd="0" destOrd="0" presId="urn:microsoft.com/office/officeart/2005/8/layout/hierarchy6"/>
    <dgm:cxn modelId="{F80CD70E-D712-4F16-B02E-6A7C20DE927B}" srcId="{F19CA5A0-4ACB-4BF8-9CA9-1B333C7BCF23}" destId="{5EE30C0E-D246-477E-AA8C-35605800A174}" srcOrd="1" destOrd="0" parTransId="{A2FC45A9-33AB-4207-AF71-597E27D00569}" sibTransId="{85D92D59-97F1-4795-88CE-A743CB10C5F3}"/>
    <dgm:cxn modelId="{7D113A25-3C48-453F-AEF5-62B18CA422C2}" type="presOf" srcId="{571D0859-FF90-4E11-8F50-7248AF5A11D8}" destId="{E1072AF9-EEE0-4865-ADCB-D7BD7A71E66D}" srcOrd="0" destOrd="0" presId="urn:microsoft.com/office/officeart/2005/8/layout/hierarchy6"/>
    <dgm:cxn modelId="{1C959531-59D7-4DDE-89BD-9C904990C43D}" type="presOf" srcId="{953593FA-C5B1-44D4-B597-95CA8306118D}" destId="{35C3C190-B8BB-4CBF-A6B3-9DAABD7FA097}" srcOrd="0" destOrd="0" presId="urn:microsoft.com/office/officeart/2005/8/layout/hierarchy6"/>
    <dgm:cxn modelId="{B0F6AB37-EE2A-423E-BC88-C0B3DA6E9238}" srcId="{F19CA5A0-4ACB-4BF8-9CA9-1B333C7BCF23}" destId="{953593FA-C5B1-44D4-B597-95CA8306118D}" srcOrd="0" destOrd="0" parTransId="{1748229A-C3CE-4249-A292-CA6084DC5027}" sibTransId="{3D13BE51-280D-4C56-8A90-E0AF46F2194E}"/>
    <dgm:cxn modelId="{F25F4E3C-8DCA-4FA6-A5B2-B76D0C7A57E5}" type="presOf" srcId="{11B998EF-EDAF-4CF6-9BD7-3A5E872259CC}" destId="{437B9658-FCC9-4060-8234-168D5E27ED9E}" srcOrd="0" destOrd="0" presId="urn:microsoft.com/office/officeart/2005/8/layout/hierarchy6"/>
    <dgm:cxn modelId="{5CFE963C-E15C-4F40-A39A-64555674ECC1}" type="presOf" srcId="{6AD5AEC9-C743-49F0-A98C-40713A086F24}" destId="{B2D48B72-5FE8-4C55-AEB8-8B440404633C}" srcOrd="1" destOrd="0" presId="urn:microsoft.com/office/officeart/2005/8/layout/hierarchy6"/>
    <dgm:cxn modelId="{5CA0FB5E-ECAE-4AEF-9829-15FA3FA7E1FC}" type="presOf" srcId="{9455A58A-EA2F-4AB3-B8D1-59825F669CA7}" destId="{8478E110-827C-4F3A-995A-E0E214B3D61C}" srcOrd="0" destOrd="0" presId="urn:microsoft.com/office/officeart/2005/8/layout/hierarchy6"/>
    <dgm:cxn modelId="{82878E5F-EC0A-44E8-83C9-1291803104C8}" type="presOf" srcId="{9E907173-66BC-485B-9B91-B1C98638C43C}" destId="{CDCEED3B-2B8E-4808-B673-C1593069F1F3}" srcOrd="0" destOrd="0" presId="urn:microsoft.com/office/officeart/2005/8/layout/hierarchy6"/>
    <dgm:cxn modelId="{6E92EC47-BFEC-4A49-9C5B-247A40A12449}" type="presOf" srcId="{6AD5AEC9-C743-49F0-A98C-40713A086F24}" destId="{5297ABED-A5CD-4619-9C94-DF38F5CE85B8}" srcOrd="0" destOrd="0" presId="urn:microsoft.com/office/officeart/2005/8/layout/hierarchy6"/>
    <dgm:cxn modelId="{DBE75068-D8D0-4BC9-B215-EC7B209B94ED}" type="presOf" srcId="{66CB6D85-8DDA-4825-8BB7-B27FC62ED49A}" destId="{E49D9EBA-7C0E-4E63-A2F9-BB814CFC1584}" srcOrd="0" destOrd="0" presId="urn:microsoft.com/office/officeart/2005/8/layout/hierarchy6"/>
    <dgm:cxn modelId="{0F7D7949-6414-4A71-9C36-9A2677979694}" srcId="{9E907173-66BC-485B-9B91-B1C98638C43C}" destId="{8C401FB0-D344-435E-A9F0-B06AB0B28FE6}" srcOrd="2" destOrd="0" parTransId="{2A0E05A9-D87C-47CD-A2E8-02C7C7B219F2}" sibTransId="{155D1A41-92F7-48ED-B402-54D010E3F8A8}"/>
    <dgm:cxn modelId="{7C4B8A53-675D-4EFD-9656-EF881CE316F4}" srcId="{5EE30C0E-D246-477E-AA8C-35605800A174}" destId="{3EEA5A2B-73EB-4F2D-A89A-873F02F6C0F4}" srcOrd="1" destOrd="0" parTransId="{C32258CB-3C36-4355-B0B9-E42D4E01F4EE}" sibTransId="{08B79835-4B46-4436-91C1-6ACDC0EA7376}"/>
    <dgm:cxn modelId="{C108CF82-FF41-4B75-A57E-2BDCC86E83D3}" type="presOf" srcId="{8C401FB0-D344-435E-A9F0-B06AB0B28FE6}" destId="{3CA18451-434C-446F-AE3D-FD43280E1CDD}" srcOrd="0" destOrd="0" presId="urn:microsoft.com/office/officeart/2005/8/layout/hierarchy6"/>
    <dgm:cxn modelId="{BF995C86-B3FC-4BFC-9FDB-3AEF40B92D46}" type="presOf" srcId="{8C401FB0-D344-435E-A9F0-B06AB0B28FE6}" destId="{3DB841A3-198F-4084-A47B-12D067F182EF}" srcOrd="1" destOrd="0" presId="urn:microsoft.com/office/officeart/2005/8/layout/hierarchy6"/>
    <dgm:cxn modelId="{116D1387-B510-4D90-8906-EC46435484DA}" type="presOf" srcId="{F19CA5A0-4ACB-4BF8-9CA9-1B333C7BCF23}" destId="{177B06A3-D4B3-49B7-A64E-30EDACF9EDE7}" srcOrd="0" destOrd="0" presId="urn:microsoft.com/office/officeart/2005/8/layout/hierarchy6"/>
    <dgm:cxn modelId="{83F7D09A-0EB8-4400-B7C3-AA9B76DC0D68}" srcId="{9E907173-66BC-485B-9B91-B1C98638C43C}" destId="{6AD5AEC9-C743-49F0-A98C-40713A086F24}" srcOrd="3" destOrd="0" parTransId="{F05219A9-1E2A-44DE-B344-BA73606484C2}" sibTransId="{7D9592AF-FBA1-4474-AF25-24D2C80FB42F}"/>
    <dgm:cxn modelId="{4292D69F-56BA-48EA-A716-AEAD72710BBE}" srcId="{953593FA-C5B1-44D4-B597-95CA8306118D}" destId="{EC29BCA1-2E12-477A-942D-9962EDBB1C5E}" srcOrd="0" destOrd="0" parTransId="{9B78FB55-DB33-4142-9D51-8F70B013D973}" sibTransId="{7CD5140D-A8DF-4664-9716-16B7950F5A02}"/>
    <dgm:cxn modelId="{8DCD25A3-D2CE-476A-B6D8-B95179175ECB}" srcId="{953593FA-C5B1-44D4-B597-95CA8306118D}" destId="{DAB547CF-D3E8-453D-B1BE-26047F98001B}" srcOrd="1" destOrd="0" parTransId="{571D0859-FF90-4E11-8F50-7248AF5A11D8}" sibTransId="{F1B638C7-388A-4D77-A9D3-BA367439AA08}"/>
    <dgm:cxn modelId="{7401F8A4-5D22-4610-A2FA-3C9E49BD224A}" type="presOf" srcId="{C32258CB-3C36-4355-B0B9-E42D4E01F4EE}" destId="{DE2798AC-30FF-4EFB-A290-2F4C9C17CD4C}" srcOrd="0" destOrd="0" presId="urn:microsoft.com/office/officeart/2005/8/layout/hierarchy6"/>
    <dgm:cxn modelId="{A999E7A8-743C-4849-98BA-365B966EF10A}" type="presOf" srcId="{9B78FB55-DB33-4142-9D51-8F70B013D973}" destId="{5E224B15-D77D-40AC-85D9-B2CBD356EB1C}" srcOrd="0" destOrd="0" presId="urn:microsoft.com/office/officeart/2005/8/layout/hierarchy6"/>
    <dgm:cxn modelId="{E3684DB8-B244-43F6-B283-445BD2962494}" srcId="{9E907173-66BC-485B-9B91-B1C98638C43C}" destId="{F19CA5A0-4ACB-4BF8-9CA9-1B333C7BCF23}" srcOrd="0" destOrd="0" parTransId="{9875EED3-1476-43AC-B352-850AFC852BB9}" sibTransId="{7A852B60-3CB4-4E6A-A7BD-C3897C6B88ED}"/>
    <dgm:cxn modelId="{F154F3B8-BD6E-4A08-82F5-45FA878C6C6A}" type="presOf" srcId="{1748229A-C3CE-4249-A292-CA6084DC5027}" destId="{05330BF4-02BC-447D-AE89-D63D45C3A93E}" srcOrd="0" destOrd="0" presId="urn:microsoft.com/office/officeart/2005/8/layout/hierarchy6"/>
    <dgm:cxn modelId="{E5D7B0E6-990D-43D8-820E-7DBDC16059DD}" type="presOf" srcId="{9455A58A-EA2F-4AB3-B8D1-59825F669CA7}" destId="{C6D68DCF-11C5-470F-9CB3-BBEA3611BB51}" srcOrd="1" destOrd="0" presId="urn:microsoft.com/office/officeart/2005/8/layout/hierarchy6"/>
    <dgm:cxn modelId="{070F32E9-44BC-4054-9D5D-988167009AA8}" srcId="{5EE30C0E-D246-477E-AA8C-35605800A174}" destId="{66CB6D85-8DDA-4825-8BB7-B27FC62ED49A}" srcOrd="0" destOrd="0" parTransId="{11B998EF-EDAF-4CF6-9BD7-3A5E872259CC}" sibTransId="{86EE48A5-7144-4DDB-BF4B-9735A97AB727}"/>
    <dgm:cxn modelId="{ABB7F1F0-6B95-46E9-A647-D82C61346CB0}" type="presOf" srcId="{A2FC45A9-33AB-4207-AF71-597E27D00569}" destId="{E7E294C4-0198-4179-B973-5D4C45258D03}" srcOrd="0" destOrd="0" presId="urn:microsoft.com/office/officeart/2005/8/layout/hierarchy6"/>
    <dgm:cxn modelId="{34806BF7-8C1C-4DB2-91B5-77A602A81BC2}" type="presOf" srcId="{5EE30C0E-D246-477E-AA8C-35605800A174}" destId="{7F9AAAEF-DD66-4DF0-B463-77539381EB75}" srcOrd="0" destOrd="0" presId="urn:microsoft.com/office/officeart/2005/8/layout/hierarchy6"/>
    <dgm:cxn modelId="{6B5FE3F7-4F25-4C7A-A650-1E1A2AAA9738}" type="presOf" srcId="{EC29BCA1-2E12-477A-942D-9962EDBB1C5E}" destId="{1A5C177B-AF58-4FE8-990D-F9F76537A6B5}" srcOrd="0" destOrd="0" presId="urn:microsoft.com/office/officeart/2005/8/layout/hierarchy6"/>
    <dgm:cxn modelId="{78B69DFF-4BC3-4756-80A3-36EB97D0472D}" type="presOf" srcId="{3EEA5A2B-73EB-4F2D-A89A-873F02F6C0F4}" destId="{5BF38745-E939-421F-A324-DA617D311344}" srcOrd="0" destOrd="0" presId="urn:microsoft.com/office/officeart/2005/8/layout/hierarchy6"/>
    <dgm:cxn modelId="{B1070349-992B-4EB5-AA51-79C2C9603C69}" type="presParOf" srcId="{CDCEED3B-2B8E-4808-B673-C1593069F1F3}" destId="{7E3DFFF1-7BC6-4550-87F4-6DB43C0E931F}" srcOrd="0" destOrd="0" presId="urn:microsoft.com/office/officeart/2005/8/layout/hierarchy6"/>
    <dgm:cxn modelId="{567DDF41-F960-48D0-991E-F0E89B22ABF2}" type="presParOf" srcId="{7E3DFFF1-7BC6-4550-87F4-6DB43C0E931F}" destId="{2D6BB836-C2B7-404D-94F5-0C4E625B5254}" srcOrd="0" destOrd="0" presId="urn:microsoft.com/office/officeart/2005/8/layout/hierarchy6"/>
    <dgm:cxn modelId="{60A38CA2-C996-464C-B5F0-E3766AB12439}" type="presParOf" srcId="{7E3DFFF1-7BC6-4550-87F4-6DB43C0E931F}" destId="{7850F08E-36D0-483C-AF2D-8043A0271E3D}" srcOrd="1" destOrd="0" presId="urn:microsoft.com/office/officeart/2005/8/layout/hierarchy6"/>
    <dgm:cxn modelId="{75B5193A-6B67-4F0B-992D-76D2936607FE}" type="presParOf" srcId="{7850F08E-36D0-483C-AF2D-8043A0271E3D}" destId="{834254EE-85CE-455B-B368-3400ED5E6A31}" srcOrd="0" destOrd="0" presId="urn:microsoft.com/office/officeart/2005/8/layout/hierarchy6"/>
    <dgm:cxn modelId="{0CF9B419-5A3F-4CF6-8084-F59451E6EA92}" type="presParOf" srcId="{834254EE-85CE-455B-B368-3400ED5E6A31}" destId="{177B06A3-D4B3-49B7-A64E-30EDACF9EDE7}" srcOrd="0" destOrd="0" presId="urn:microsoft.com/office/officeart/2005/8/layout/hierarchy6"/>
    <dgm:cxn modelId="{2E4A2FBB-2EBC-4FBB-A5EF-A7CBA81CE601}" type="presParOf" srcId="{834254EE-85CE-455B-B368-3400ED5E6A31}" destId="{BF8B87C8-6FCE-47AA-8EA4-6A32A4860841}" srcOrd="1" destOrd="0" presId="urn:microsoft.com/office/officeart/2005/8/layout/hierarchy6"/>
    <dgm:cxn modelId="{D43B21B3-1919-47A5-AB78-9C17873B2903}" type="presParOf" srcId="{BF8B87C8-6FCE-47AA-8EA4-6A32A4860841}" destId="{05330BF4-02BC-447D-AE89-D63D45C3A93E}" srcOrd="0" destOrd="0" presId="urn:microsoft.com/office/officeart/2005/8/layout/hierarchy6"/>
    <dgm:cxn modelId="{315512D1-AD8F-4ED6-9E09-4BF601FF3741}" type="presParOf" srcId="{BF8B87C8-6FCE-47AA-8EA4-6A32A4860841}" destId="{A30B9CE6-A898-43CE-AD8E-0AE7DF2E6259}" srcOrd="1" destOrd="0" presId="urn:microsoft.com/office/officeart/2005/8/layout/hierarchy6"/>
    <dgm:cxn modelId="{9241ED34-125A-47FB-90B9-FF56FA954460}" type="presParOf" srcId="{A30B9CE6-A898-43CE-AD8E-0AE7DF2E6259}" destId="{35C3C190-B8BB-4CBF-A6B3-9DAABD7FA097}" srcOrd="0" destOrd="0" presId="urn:microsoft.com/office/officeart/2005/8/layout/hierarchy6"/>
    <dgm:cxn modelId="{0D14564C-2118-458A-BDCB-7B40419EB818}" type="presParOf" srcId="{A30B9CE6-A898-43CE-AD8E-0AE7DF2E6259}" destId="{A5CFEFDC-6055-4D91-804D-4882D2EC0129}" srcOrd="1" destOrd="0" presId="urn:microsoft.com/office/officeart/2005/8/layout/hierarchy6"/>
    <dgm:cxn modelId="{932D92F3-C82F-4028-AB75-4B2DA6321A90}" type="presParOf" srcId="{A5CFEFDC-6055-4D91-804D-4882D2EC0129}" destId="{5E224B15-D77D-40AC-85D9-B2CBD356EB1C}" srcOrd="0" destOrd="0" presId="urn:microsoft.com/office/officeart/2005/8/layout/hierarchy6"/>
    <dgm:cxn modelId="{31EBA683-22BD-46E5-A701-E35FEFFFBBA4}" type="presParOf" srcId="{A5CFEFDC-6055-4D91-804D-4882D2EC0129}" destId="{4FCB3311-B383-4E1E-84DD-C758914181B6}" srcOrd="1" destOrd="0" presId="urn:microsoft.com/office/officeart/2005/8/layout/hierarchy6"/>
    <dgm:cxn modelId="{7C2A8A53-EBA4-421B-A71C-1CEC4397C13A}" type="presParOf" srcId="{4FCB3311-B383-4E1E-84DD-C758914181B6}" destId="{1A5C177B-AF58-4FE8-990D-F9F76537A6B5}" srcOrd="0" destOrd="0" presId="urn:microsoft.com/office/officeart/2005/8/layout/hierarchy6"/>
    <dgm:cxn modelId="{01993C8F-4EDA-42F1-B766-1E1CD3E0FCED}" type="presParOf" srcId="{4FCB3311-B383-4E1E-84DD-C758914181B6}" destId="{3ABCCF20-2351-4AB0-BAF3-982F0BB1B134}" srcOrd="1" destOrd="0" presId="urn:microsoft.com/office/officeart/2005/8/layout/hierarchy6"/>
    <dgm:cxn modelId="{14B9ED32-EA32-4896-91BD-7322FE623843}" type="presParOf" srcId="{A5CFEFDC-6055-4D91-804D-4882D2EC0129}" destId="{E1072AF9-EEE0-4865-ADCB-D7BD7A71E66D}" srcOrd="2" destOrd="0" presId="urn:microsoft.com/office/officeart/2005/8/layout/hierarchy6"/>
    <dgm:cxn modelId="{8A69599D-86CC-41D6-B78F-5DDDC6D82A07}" type="presParOf" srcId="{A5CFEFDC-6055-4D91-804D-4882D2EC0129}" destId="{4514C8EF-D881-4AA4-AAA8-0AEF31917C69}" srcOrd="3" destOrd="0" presId="urn:microsoft.com/office/officeart/2005/8/layout/hierarchy6"/>
    <dgm:cxn modelId="{3298EF67-1652-4583-A97B-42653FBAC90A}" type="presParOf" srcId="{4514C8EF-D881-4AA4-AAA8-0AEF31917C69}" destId="{1D154B5E-9761-4FF3-ABD3-47A255D70351}" srcOrd="0" destOrd="0" presId="urn:microsoft.com/office/officeart/2005/8/layout/hierarchy6"/>
    <dgm:cxn modelId="{84D93F46-7CEC-48EB-BE09-D18DA0C27DE7}" type="presParOf" srcId="{4514C8EF-D881-4AA4-AAA8-0AEF31917C69}" destId="{AFA7485D-BEDA-45C6-9D79-7DA4F4070BFC}" srcOrd="1" destOrd="0" presId="urn:microsoft.com/office/officeart/2005/8/layout/hierarchy6"/>
    <dgm:cxn modelId="{9D1F2797-FC4B-46E8-9C54-B4F77ACAC8E7}" type="presParOf" srcId="{BF8B87C8-6FCE-47AA-8EA4-6A32A4860841}" destId="{E7E294C4-0198-4179-B973-5D4C45258D03}" srcOrd="2" destOrd="0" presId="urn:microsoft.com/office/officeart/2005/8/layout/hierarchy6"/>
    <dgm:cxn modelId="{39B5B57E-7D04-4995-A6E7-565E1976063E}" type="presParOf" srcId="{BF8B87C8-6FCE-47AA-8EA4-6A32A4860841}" destId="{F1E1F0BB-BFE1-4F94-95D4-413816FFC4B2}" srcOrd="3" destOrd="0" presId="urn:microsoft.com/office/officeart/2005/8/layout/hierarchy6"/>
    <dgm:cxn modelId="{EF4DAF00-BB05-4993-A659-DBBF7421ECD4}" type="presParOf" srcId="{F1E1F0BB-BFE1-4F94-95D4-413816FFC4B2}" destId="{7F9AAAEF-DD66-4DF0-B463-77539381EB75}" srcOrd="0" destOrd="0" presId="urn:microsoft.com/office/officeart/2005/8/layout/hierarchy6"/>
    <dgm:cxn modelId="{624C9560-16B2-4E91-B4F1-863E8ADD83BD}" type="presParOf" srcId="{F1E1F0BB-BFE1-4F94-95D4-413816FFC4B2}" destId="{BAADE6A4-01EF-4E2C-B78B-F54DD10DD65C}" srcOrd="1" destOrd="0" presId="urn:microsoft.com/office/officeart/2005/8/layout/hierarchy6"/>
    <dgm:cxn modelId="{2612FBC6-C239-4555-9F18-A0A2FC962F83}" type="presParOf" srcId="{BAADE6A4-01EF-4E2C-B78B-F54DD10DD65C}" destId="{437B9658-FCC9-4060-8234-168D5E27ED9E}" srcOrd="0" destOrd="0" presId="urn:microsoft.com/office/officeart/2005/8/layout/hierarchy6"/>
    <dgm:cxn modelId="{57D71C96-8021-4D09-A969-AC8474DFA147}" type="presParOf" srcId="{BAADE6A4-01EF-4E2C-B78B-F54DD10DD65C}" destId="{4B4E9F05-BE22-4ECA-85F6-215612A64C4E}" srcOrd="1" destOrd="0" presId="urn:microsoft.com/office/officeart/2005/8/layout/hierarchy6"/>
    <dgm:cxn modelId="{3BFD3311-2419-4CD5-888A-08C4661CDD67}" type="presParOf" srcId="{4B4E9F05-BE22-4ECA-85F6-215612A64C4E}" destId="{E49D9EBA-7C0E-4E63-A2F9-BB814CFC1584}" srcOrd="0" destOrd="0" presId="urn:microsoft.com/office/officeart/2005/8/layout/hierarchy6"/>
    <dgm:cxn modelId="{E9DB17B9-DB02-4B8F-AA64-602311037A53}" type="presParOf" srcId="{4B4E9F05-BE22-4ECA-85F6-215612A64C4E}" destId="{72F91C45-0F7B-4E8F-A315-9925433140E6}" srcOrd="1" destOrd="0" presId="urn:microsoft.com/office/officeart/2005/8/layout/hierarchy6"/>
    <dgm:cxn modelId="{CFF9E65E-D35A-4ECD-8B6F-AD342C2B1B4C}" type="presParOf" srcId="{BAADE6A4-01EF-4E2C-B78B-F54DD10DD65C}" destId="{DE2798AC-30FF-4EFB-A290-2F4C9C17CD4C}" srcOrd="2" destOrd="0" presId="urn:microsoft.com/office/officeart/2005/8/layout/hierarchy6"/>
    <dgm:cxn modelId="{2F084006-CB4C-42E6-8310-153DBEB51A2F}" type="presParOf" srcId="{BAADE6A4-01EF-4E2C-B78B-F54DD10DD65C}" destId="{622D2C7C-7548-4F7C-B92F-A22ED6DA5D1D}" srcOrd="3" destOrd="0" presId="urn:microsoft.com/office/officeart/2005/8/layout/hierarchy6"/>
    <dgm:cxn modelId="{BD097CA8-083A-4E53-9903-CB19330B0343}" type="presParOf" srcId="{622D2C7C-7548-4F7C-B92F-A22ED6DA5D1D}" destId="{5BF38745-E939-421F-A324-DA617D311344}" srcOrd="0" destOrd="0" presId="urn:microsoft.com/office/officeart/2005/8/layout/hierarchy6"/>
    <dgm:cxn modelId="{5634CEF3-71E5-4913-903F-9FA40F9F5412}" type="presParOf" srcId="{622D2C7C-7548-4F7C-B92F-A22ED6DA5D1D}" destId="{0D0EF211-B279-4D00-A22E-4FDC81CE6C24}" srcOrd="1" destOrd="0" presId="urn:microsoft.com/office/officeart/2005/8/layout/hierarchy6"/>
    <dgm:cxn modelId="{9A2E1EFC-E5A3-42CE-BE1D-042488325CCA}" type="presParOf" srcId="{CDCEED3B-2B8E-4808-B673-C1593069F1F3}" destId="{D9564E5B-99A1-4E7D-B1E7-8C2A8E4FB4ED}" srcOrd="1" destOrd="0" presId="urn:microsoft.com/office/officeart/2005/8/layout/hierarchy6"/>
    <dgm:cxn modelId="{E13AEB0D-9179-4BF6-96A5-5AFC327F2802}" type="presParOf" srcId="{D9564E5B-99A1-4E7D-B1E7-8C2A8E4FB4ED}" destId="{C9DD8129-F0D9-445D-9598-97B622B75228}" srcOrd="0" destOrd="0" presId="urn:microsoft.com/office/officeart/2005/8/layout/hierarchy6"/>
    <dgm:cxn modelId="{0B244B87-4688-4CB1-BC47-24C5F75C3FCA}" type="presParOf" srcId="{C9DD8129-F0D9-445D-9598-97B622B75228}" destId="{8478E110-827C-4F3A-995A-E0E214B3D61C}" srcOrd="0" destOrd="0" presId="urn:microsoft.com/office/officeart/2005/8/layout/hierarchy6"/>
    <dgm:cxn modelId="{1CFD63EC-3E86-484A-80D4-C6D46331468F}" type="presParOf" srcId="{C9DD8129-F0D9-445D-9598-97B622B75228}" destId="{C6D68DCF-11C5-470F-9CB3-BBEA3611BB51}" srcOrd="1" destOrd="0" presId="urn:microsoft.com/office/officeart/2005/8/layout/hierarchy6"/>
    <dgm:cxn modelId="{34CCB870-8060-4A41-94F1-98BFE7704602}" type="presParOf" srcId="{D9564E5B-99A1-4E7D-B1E7-8C2A8E4FB4ED}" destId="{C224BE53-B09A-4293-9A6F-673D8ADEA838}" srcOrd="1" destOrd="0" presId="urn:microsoft.com/office/officeart/2005/8/layout/hierarchy6"/>
    <dgm:cxn modelId="{6BAB0D20-A698-4FC7-8239-6A09034A344F}" type="presParOf" srcId="{C224BE53-B09A-4293-9A6F-673D8ADEA838}" destId="{9FEB53E1-E6E3-452D-89E8-C0B6942E870B}" srcOrd="0" destOrd="0" presId="urn:microsoft.com/office/officeart/2005/8/layout/hierarchy6"/>
    <dgm:cxn modelId="{CE75831E-742D-493B-82FE-B5E582A12B48}" type="presParOf" srcId="{D9564E5B-99A1-4E7D-B1E7-8C2A8E4FB4ED}" destId="{AF06D5C8-49B8-494E-89E9-57099427CE52}" srcOrd="2" destOrd="0" presId="urn:microsoft.com/office/officeart/2005/8/layout/hierarchy6"/>
    <dgm:cxn modelId="{2FB4BA87-148A-4EB2-8EC6-7EA6A9BE1786}" type="presParOf" srcId="{AF06D5C8-49B8-494E-89E9-57099427CE52}" destId="{3CA18451-434C-446F-AE3D-FD43280E1CDD}" srcOrd="0" destOrd="0" presId="urn:microsoft.com/office/officeart/2005/8/layout/hierarchy6"/>
    <dgm:cxn modelId="{AB5D0BCA-7F0A-4D0F-A218-48207364E8E9}" type="presParOf" srcId="{AF06D5C8-49B8-494E-89E9-57099427CE52}" destId="{3DB841A3-198F-4084-A47B-12D067F182EF}" srcOrd="1" destOrd="0" presId="urn:microsoft.com/office/officeart/2005/8/layout/hierarchy6"/>
    <dgm:cxn modelId="{ED89BA6B-92DA-4128-8C14-2147B1CFFBA6}" type="presParOf" srcId="{D9564E5B-99A1-4E7D-B1E7-8C2A8E4FB4ED}" destId="{94AB5371-98CB-4D7C-BCE3-D9034B7C0D67}" srcOrd="3" destOrd="0" presId="urn:microsoft.com/office/officeart/2005/8/layout/hierarchy6"/>
    <dgm:cxn modelId="{EF0D12CE-A083-4F3A-AD85-5DA419D2181D}" type="presParOf" srcId="{94AB5371-98CB-4D7C-BCE3-D9034B7C0D67}" destId="{05FB33A7-F220-4BB0-A5DD-7FBEC53B71EB}" srcOrd="0" destOrd="0" presId="urn:microsoft.com/office/officeart/2005/8/layout/hierarchy6"/>
    <dgm:cxn modelId="{7FF98EA8-2B33-4F3B-80BA-64C98A360A22}" type="presParOf" srcId="{D9564E5B-99A1-4E7D-B1E7-8C2A8E4FB4ED}" destId="{3ABEDD77-A39C-4445-99E7-034A57A56C63}" srcOrd="4" destOrd="0" presId="urn:microsoft.com/office/officeart/2005/8/layout/hierarchy6"/>
    <dgm:cxn modelId="{4B577448-628F-4F80-AFD2-8C7F748057D7}" type="presParOf" srcId="{3ABEDD77-A39C-4445-99E7-034A57A56C63}" destId="{5297ABED-A5CD-4619-9C94-DF38F5CE85B8}" srcOrd="0" destOrd="0" presId="urn:microsoft.com/office/officeart/2005/8/layout/hierarchy6"/>
    <dgm:cxn modelId="{21AE9972-6B71-48A8-908C-286108A0F266}" type="presParOf" srcId="{3ABEDD77-A39C-4445-99E7-034A57A56C63}" destId="{B2D48B72-5FE8-4C55-AEB8-8B440404633C}"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CB83B31-1208-4E66-82D7-B60DD7D55D5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EA370110-752F-4D32-9266-0130E1182E77}">
          <dgm:prSet phldrT="[Text]"/>
          <dgm:spPr>
            <a:solidFill>
              <a:schemeClr val="accent5">
                <a:lumMod val="50000"/>
              </a:schemeClr>
            </a:solidFill>
            <a:ln>
              <a:solidFill>
                <a:schemeClr val="tx2">
                  <a:lumMod val="50000"/>
                </a:schemeClr>
              </a:solidFill>
            </a:ln>
          </dgm:spPr>
          <dgm:t>
            <a:bodyPr/>
            <a:lstStyle/>
            <a:p>
              <a:r>
                <a:rPr lang="en-US"/>
                <a:t>In the multibit </a:t>
              </a:r>
              <a:r>
                <a:rPr lang="en-US" err="1"/>
                <a:t>trie</a:t>
              </a:r>
              <a:r>
                <a:rPr lang="en-US"/>
                <a:t> structure, each node has a record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m:rPr>
                          <m:nor/>
                        </m:rPr>
                        <a:rPr lang="en-US" dirty="0"/>
                        <m:t>stride</m:t>
                      </m:r>
                    </m:sup>
                  </m:sSup>
                </m:oMath>
              </a14:m>
              <a:r>
                <a:rPr lang="en-US"/>
                <a:t> entries and each has two fields: one for the stored prefix and one for a pointer that points to the next child node.</a:t>
              </a:r>
            </a:p>
          </dgm:t>
        </dgm:pt>
      </mc:Choice>
      <mc:Fallback xmlns="">
        <dgm:pt modelId="{EA370110-752F-4D32-9266-0130E1182E77}">
          <dgm:prSet phldrT="[Text]"/>
          <dgm:spPr>
            <a:solidFill>
              <a:schemeClr val="accent5">
                <a:lumMod val="50000"/>
              </a:schemeClr>
            </a:solidFill>
            <a:ln>
              <a:solidFill>
                <a:schemeClr val="tx2">
                  <a:lumMod val="50000"/>
                </a:schemeClr>
              </a:solidFill>
            </a:ln>
          </dgm:spPr>
          <dgm:t>
            <a:bodyPr/>
            <a:lstStyle/>
            <a:p>
              <a:r>
                <a:rPr lang="en-US"/>
                <a:t>In the multibit </a:t>
              </a:r>
              <a:r>
                <a:rPr lang="en-US" err="1"/>
                <a:t>trie</a:t>
              </a:r>
              <a:r>
                <a:rPr lang="en-US"/>
                <a:t> structure, each node has a record of </a:t>
              </a:r>
              <a:r>
                <a:rPr lang="en-US" i="0">
                  <a:latin typeface="Cambria Math" panose="02040503050406030204" pitchFamily="18" charset="0"/>
                </a:rPr>
                <a:t>2^</a:t>
              </a:r>
              <a:r>
                <a:rPr lang="en-US" i="0" dirty="0">
                  <a:latin typeface="Cambria Math" panose="02040503050406030204" pitchFamily="18" charset="0"/>
                </a:rPr>
                <a:t>"</a:t>
              </a:r>
              <a:r>
                <a:rPr lang="en-US" i="0" dirty="0"/>
                <a:t>stride</a:t>
              </a:r>
              <a:r>
                <a:rPr lang="en-US" i="0" dirty="0">
                  <a:latin typeface="Cambria Math" panose="02040503050406030204" pitchFamily="18" charset="0"/>
                </a:rPr>
                <a:t>" </a:t>
              </a:r>
              <a:r>
                <a:rPr lang="en-US"/>
                <a:t> entries and each has two fields: one for the stored prefix and one for a pointer that points to the next child node.</a:t>
              </a:r>
            </a:p>
          </dgm:t>
        </dgm:pt>
      </mc:Fallback>
    </mc:AlternateContent>
    <dgm:pt modelId="{2C007A2A-8BB3-46AC-B234-50583C223576}" type="parTrans" cxnId="{E8DD4D05-601E-4AAC-BA3E-E956D438C66B}">
      <dgm:prSet/>
      <dgm:spPr/>
      <dgm:t>
        <a:bodyPr/>
        <a:lstStyle/>
        <a:p>
          <a:endParaRPr lang="en-US"/>
        </a:p>
      </dgm:t>
    </dgm:pt>
    <dgm:pt modelId="{BB322794-9543-4520-B385-640A559513AA}" type="sibTrans" cxnId="{E8DD4D05-601E-4AAC-BA3E-E956D438C66B}">
      <dgm:prSet/>
      <dgm:spPr>
        <a:ln>
          <a:solidFill>
            <a:schemeClr val="tx2">
              <a:lumMod val="50000"/>
            </a:schemeClr>
          </a:solidFill>
        </a:ln>
      </dgm:spPr>
      <dgm:t>
        <a:bodyPr/>
        <a:lstStyle/>
        <a:p>
          <a:endParaRPr lang="en-US"/>
        </a:p>
      </dgm:t>
    </dgm:pt>
    <dgm:pt modelId="{6B352513-2FB8-442F-A227-3AB0817008C3}">
      <dgm:prSet phldrT="[Text]"/>
      <dgm:spPr>
        <a:solidFill>
          <a:schemeClr val="accent5">
            <a:lumMod val="60000"/>
            <a:lumOff val="40000"/>
          </a:schemeClr>
        </a:solidFill>
        <a:ln>
          <a:solidFill>
            <a:schemeClr val="tx2">
              <a:lumMod val="50000"/>
            </a:schemeClr>
          </a:solidFill>
        </a:ln>
      </dgm:spPr>
      <dgm:t>
        <a:bodyPr/>
        <a:lstStyle/>
        <a:p>
          <a:r>
            <a:rPr lang="en-US">
              <a:solidFill>
                <a:schemeClr val="tx1">
                  <a:lumMod val="85000"/>
                  <a:lumOff val="15000"/>
                </a:schemeClr>
              </a:solidFill>
            </a:rPr>
            <a:t>Stride looks in several bits in time. the number of strides indicates the number of bits that we want to traverse and prefix shorter than of stride  expanded to the stride.</a:t>
          </a:r>
        </a:p>
      </dgm:t>
    </dgm:pt>
    <dgm:pt modelId="{48688EBC-4CC5-48F2-B568-CE3C0732D053}" type="parTrans" cxnId="{FBCA0C78-D100-4689-ADCF-1CCEFF3C1B83}">
      <dgm:prSet/>
      <dgm:spPr/>
      <dgm:t>
        <a:bodyPr/>
        <a:lstStyle/>
        <a:p>
          <a:endParaRPr lang="en-US"/>
        </a:p>
      </dgm:t>
    </dgm:pt>
    <dgm:pt modelId="{20FD3B83-73EB-43E1-BA72-860E1C7DD426}" type="sibTrans" cxnId="{FBCA0C78-D100-4689-ADCF-1CCEFF3C1B83}">
      <dgm:prSet/>
      <dgm:spPr/>
      <dgm:t>
        <a:bodyPr/>
        <a:lstStyle/>
        <a:p>
          <a:endParaRPr lang="en-US"/>
        </a:p>
      </dgm:t>
    </dgm:pt>
    <dgm:pt modelId="{C3B424C9-B3B6-45DC-BF1B-DA757F6F0F95}">
      <dgm:prSet phldrT="[Text]"/>
      <dgm:spPr>
        <a:solidFill>
          <a:schemeClr val="accent5">
            <a:lumMod val="40000"/>
            <a:lumOff val="60000"/>
          </a:schemeClr>
        </a:solidFill>
        <a:ln>
          <a:solidFill>
            <a:schemeClr val="tx2">
              <a:lumMod val="50000"/>
            </a:schemeClr>
          </a:solidFill>
        </a:ln>
      </dgm:spPr>
      <dgm:t>
        <a:bodyPr/>
        <a:lstStyle/>
        <a:p>
          <a:r>
            <a:rPr lang="en-US">
              <a:solidFill>
                <a:schemeClr val="tx1">
                  <a:lumMod val="85000"/>
                  <a:lumOff val="15000"/>
                </a:schemeClr>
              </a:solidFill>
            </a:rPr>
            <a:t>Despite its advantage that lookup improved by n times when it is n bit, it has a disadvantage of using large memory space.</a:t>
          </a:r>
        </a:p>
      </dgm:t>
    </dgm:pt>
    <dgm:pt modelId="{30F5B563-4F09-43DA-BC2D-14C8FE269297}" type="parTrans" cxnId="{3417B4E3-A588-4732-9CC8-978059ACAC0B}">
      <dgm:prSet/>
      <dgm:spPr/>
      <dgm:t>
        <a:bodyPr/>
        <a:lstStyle/>
        <a:p>
          <a:endParaRPr lang="en-US"/>
        </a:p>
      </dgm:t>
    </dgm:pt>
    <dgm:pt modelId="{2525341F-B1E9-44CF-BE8B-AC7C4AC724CF}" type="sibTrans" cxnId="{3417B4E3-A588-4732-9CC8-978059ACAC0B}">
      <dgm:prSet/>
      <dgm:spPr/>
      <dgm:t>
        <a:bodyPr/>
        <a:lstStyle/>
        <a:p>
          <a:endParaRPr lang="en-US"/>
        </a:p>
      </dgm:t>
    </dgm:pt>
    <dgm:pt modelId="{62FFD4C6-CE5A-4DCA-9AD3-690DC2078857}">
      <dgm:prSet/>
      <dgm:spPr>
        <a:solidFill>
          <a:schemeClr val="accent5">
            <a:lumMod val="75000"/>
          </a:schemeClr>
        </a:solidFill>
        <a:ln>
          <a:solidFill>
            <a:schemeClr val="tx2">
              <a:lumMod val="50000"/>
            </a:schemeClr>
          </a:solidFill>
        </a:ln>
      </dgm:spPr>
      <dgm:t>
        <a:bodyPr/>
        <a:lstStyle/>
        <a:p>
          <a:r>
            <a:rPr lang="en-US"/>
            <a:t>N-bit are inspected at each step. Each Node has potentially child nodes. The result is a faster lookup, as each step more then one bit is inspected. </a:t>
          </a:r>
        </a:p>
      </dgm:t>
    </dgm:pt>
    <dgm:pt modelId="{31084FCE-0B81-406D-8EB2-628C7141908F}" type="parTrans" cxnId="{2CDF5660-A464-4E3B-810A-D11C361B4FBF}">
      <dgm:prSet/>
      <dgm:spPr/>
      <dgm:t>
        <a:bodyPr/>
        <a:lstStyle/>
        <a:p>
          <a:endParaRPr lang="en-US"/>
        </a:p>
      </dgm:t>
    </dgm:pt>
    <dgm:pt modelId="{B6B25681-A3BD-4180-BAD3-307FF4AF92E0}" type="sibTrans" cxnId="{2CDF5660-A464-4E3B-810A-D11C361B4FBF}">
      <dgm:prSet/>
      <dgm:spPr/>
      <dgm:t>
        <a:bodyPr/>
        <a:lstStyle/>
        <a:p>
          <a:endParaRPr lang="en-US"/>
        </a:p>
      </dgm:t>
    </dgm:pt>
    <dgm:pt modelId="{9E7720D1-0914-4843-BD44-D559ECC4366C}" type="pres">
      <dgm:prSet presAssocID="{FCB83B31-1208-4E66-82D7-B60DD7D55D5E}" presName="Name0" presStyleCnt="0">
        <dgm:presLayoutVars>
          <dgm:chMax val="7"/>
          <dgm:chPref val="7"/>
          <dgm:dir/>
        </dgm:presLayoutVars>
      </dgm:prSet>
      <dgm:spPr/>
    </dgm:pt>
    <dgm:pt modelId="{0970693C-039F-4721-BAE7-8DD3CE048553}" type="pres">
      <dgm:prSet presAssocID="{FCB83B31-1208-4E66-82D7-B60DD7D55D5E}" presName="Name1" presStyleCnt="0"/>
      <dgm:spPr/>
    </dgm:pt>
    <dgm:pt modelId="{4FC2F0D5-BB84-413F-934D-7910F724E06C}" type="pres">
      <dgm:prSet presAssocID="{FCB83B31-1208-4E66-82D7-B60DD7D55D5E}" presName="cycle" presStyleCnt="0"/>
      <dgm:spPr/>
    </dgm:pt>
    <dgm:pt modelId="{5E19556A-EE5F-41D6-9AA1-0D5E188AAA2C}" type="pres">
      <dgm:prSet presAssocID="{FCB83B31-1208-4E66-82D7-B60DD7D55D5E}" presName="srcNode" presStyleLbl="node1" presStyleIdx="0" presStyleCnt="4"/>
      <dgm:spPr/>
    </dgm:pt>
    <dgm:pt modelId="{C811576B-2D2E-4DBA-9C9B-975AFC2A6EF6}" type="pres">
      <dgm:prSet presAssocID="{FCB83B31-1208-4E66-82D7-B60DD7D55D5E}" presName="conn" presStyleLbl="parChTrans1D2" presStyleIdx="0" presStyleCnt="1"/>
      <dgm:spPr/>
    </dgm:pt>
    <dgm:pt modelId="{A2438BCE-D448-4D84-8D2C-3CFFC507D8AE}" type="pres">
      <dgm:prSet presAssocID="{FCB83B31-1208-4E66-82D7-B60DD7D55D5E}" presName="extraNode" presStyleLbl="node1" presStyleIdx="0" presStyleCnt="4"/>
      <dgm:spPr/>
    </dgm:pt>
    <dgm:pt modelId="{0DBC8B5C-4315-49DA-8AB2-0ACED74BBCBD}" type="pres">
      <dgm:prSet presAssocID="{FCB83B31-1208-4E66-82D7-B60DD7D55D5E}" presName="dstNode" presStyleLbl="node1" presStyleIdx="0" presStyleCnt="4"/>
      <dgm:spPr/>
    </dgm:pt>
    <dgm:pt modelId="{D2D17BBE-B259-4C7F-98ED-271502A00622}" type="pres">
      <dgm:prSet presAssocID="{EA370110-752F-4D32-9266-0130E1182E77}" presName="text_1" presStyleLbl="node1" presStyleIdx="0" presStyleCnt="4">
        <dgm:presLayoutVars>
          <dgm:bulletEnabled val="1"/>
        </dgm:presLayoutVars>
      </dgm:prSet>
      <dgm:spPr/>
    </dgm:pt>
    <dgm:pt modelId="{931758F6-6180-4F79-9FE6-68698D3E0BDA}" type="pres">
      <dgm:prSet presAssocID="{EA370110-752F-4D32-9266-0130E1182E77}" presName="accent_1" presStyleCnt="0"/>
      <dgm:spPr/>
    </dgm:pt>
    <dgm:pt modelId="{AF268639-9F7E-4BFF-BDE3-A3822D71BF98}" type="pres">
      <dgm:prSet presAssocID="{EA370110-752F-4D32-9266-0130E1182E77}" presName="accentRepeatNode" presStyleLbl="solidFgAcc1" presStyleIdx="0" presStyleCnt="4">
        <dgm:style>
          <a:lnRef idx="2">
            <a:schemeClr val="dk1"/>
          </a:lnRef>
          <a:fillRef idx="1">
            <a:schemeClr val="lt1"/>
          </a:fillRef>
          <a:effectRef idx="0">
            <a:schemeClr val="dk1"/>
          </a:effectRef>
          <a:fontRef idx="minor">
            <a:schemeClr val="dk1"/>
          </a:fontRef>
        </dgm:style>
      </dgm:prSet>
      <dgm:spPr>
        <a:solidFill>
          <a:schemeClr val="tx2">
            <a:lumMod val="75000"/>
          </a:schemeClr>
        </a:solidFill>
      </dgm:spPr>
    </dgm:pt>
    <dgm:pt modelId="{F1195C86-378B-486B-925F-A1580C7CA5C3}" type="pres">
      <dgm:prSet presAssocID="{62FFD4C6-CE5A-4DCA-9AD3-690DC2078857}" presName="text_2" presStyleLbl="node1" presStyleIdx="1" presStyleCnt="4">
        <dgm:presLayoutVars>
          <dgm:bulletEnabled val="1"/>
        </dgm:presLayoutVars>
      </dgm:prSet>
      <dgm:spPr/>
    </dgm:pt>
    <dgm:pt modelId="{7F1A3AAF-D3E6-4199-9A00-0DB1E1921B6B}" type="pres">
      <dgm:prSet presAssocID="{62FFD4C6-CE5A-4DCA-9AD3-690DC2078857}" presName="accent_2" presStyleCnt="0"/>
      <dgm:spPr/>
    </dgm:pt>
    <dgm:pt modelId="{88FD2780-D826-4CA7-B41A-FAD9DD0DCA7B}" type="pres">
      <dgm:prSet presAssocID="{62FFD4C6-CE5A-4DCA-9AD3-690DC2078857}" presName="accentRepeatNode" presStyleLbl="solidFgAcc1" presStyleIdx="1" presStyleCnt="4"/>
      <dgm:spPr>
        <a:solidFill>
          <a:schemeClr val="tx2">
            <a:lumMod val="75000"/>
          </a:schemeClr>
        </a:solidFill>
        <a:ln>
          <a:solidFill>
            <a:schemeClr val="tx2">
              <a:lumMod val="50000"/>
            </a:schemeClr>
          </a:solidFill>
        </a:ln>
      </dgm:spPr>
    </dgm:pt>
    <dgm:pt modelId="{BA00E4FF-F51F-4884-9063-6D247A7C62EF}" type="pres">
      <dgm:prSet presAssocID="{6B352513-2FB8-442F-A227-3AB0817008C3}" presName="text_3" presStyleLbl="node1" presStyleIdx="2" presStyleCnt="4">
        <dgm:presLayoutVars>
          <dgm:bulletEnabled val="1"/>
        </dgm:presLayoutVars>
      </dgm:prSet>
      <dgm:spPr/>
    </dgm:pt>
    <dgm:pt modelId="{8C84263C-C529-4173-B97F-197EABC40D78}" type="pres">
      <dgm:prSet presAssocID="{6B352513-2FB8-442F-A227-3AB0817008C3}" presName="accent_3" presStyleCnt="0"/>
      <dgm:spPr/>
    </dgm:pt>
    <dgm:pt modelId="{E9A28E4F-857E-46A5-B313-6F99CEF35EA3}" type="pres">
      <dgm:prSet presAssocID="{6B352513-2FB8-442F-A227-3AB0817008C3}" presName="accentRepeatNode" presStyleLbl="solidFgAcc1" presStyleIdx="2" presStyleCnt="4"/>
      <dgm:spPr>
        <a:solidFill>
          <a:schemeClr val="tx2">
            <a:lumMod val="75000"/>
          </a:schemeClr>
        </a:solidFill>
        <a:ln>
          <a:solidFill>
            <a:schemeClr val="tx2">
              <a:lumMod val="50000"/>
            </a:schemeClr>
          </a:solidFill>
        </a:ln>
      </dgm:spPr>
    </dgm:pt>
    <dgm:pt modelId="{E1420AEF-DF77-4F81-8055-E95FEB52BC7C}" type="pres">
      <dgm:prSet presAssocID="{C3B424C9-B3B6-45DC-BF1B-DA757F6F0F95}" presName="text_4" presStyleLbl="node1" presStyleIdx="3" presStyleCnt="4" custLinFactNeighborX="22" custLinFactNeighborY="-1761">
        <dgm:presLayoutVars>
          <dgm:bulletEnabled val="1"/>
        </dgm:presLayoutVars>
      </dgm:prSet>
      <dgm:spPr/>
    </dgm:pt>
    <dgm:pt modelId="{22EA11E1-E92C-4C8E-9F63-A4A719920D7D}" type="pres">
      <dgm:prSet presAssocID="{C3B424C9-B3B6-45DC-BF1B-DA757F6F0F95}" presName="accent_4" presStyleCnt="0"/>
      <dgm:spPr/>
    </dgm:pt>
    <dgm:pt modelId="{F3B81407-BFC6-4CE5-8E2A-3B346A379D46}" type="pres">
      <dgm:prSet presAssocID="{C3B424C9-B3B6-45DC-BF1B-DA757F6F0F95}" presName="accentRepeatNode" presStyleLbl="solidFgAcc1" presStyleIdx="3" presStyleCnt="4"/>
      <dgm:spPr>
        <a:solidFill>
          <a:schemeClr val="tx2">
            <a:lumMod val="75000"/>
          </a:schemeClr>
        </a:solidFill>
        <a:ln>
          <a:solidFill>
            <a:schemeClr val="tx2">
              <a:lumMod val="50000"/>
            </a:schemeClr>
          </a:solidFill>
        </a:ln>
      </dgm:spPr>
    </dgm:pt>
  </dgm:ptLst>
  <dgm:cxnLst>
    <dgm:cxn modelId="{33A6C302-DD03-4F26-B60A-41D7EFE60EDE}" type="presOf" srcId="{C3B424C9-B3B6-45DC-BF1B-DA757F6F0F95}" destId="{E1420AEF-DF77-4F81-8055-E95FEB52BC7C}" srcOrd="0" destOrd="0" presId="urn:microsoft.com/office/officeart/2008/layout/VerticalCurvedList"/>
    <dgm:cxn modelId="{E8DD4D05-601E-4AAC-BA3E-E956D438C66B}" srcId="{FCB83B31-1208-4E66-82D7-B60DD7D55D5E}" destId="{EA370110-752F-4D32-9266-0130E1182E77}" srcOrd="0" destOrd="0" parTransId="{2C007A2A-8BB3-46AC-B234-50583C223576}" sibTransId="{BB322794-9543-4520-B385-640A559513AA}"/>
    <dgm:cxn modelId="{62405F17-9407-4E65-B672-F99A44D9BA33}" type="presOf" srcId="{62FFD4C6-CE5A-4DCA-9AD3-690DC2078857}" destId="{F1195C86-378B-486B-925F-A1580C7CA5C3}" srcOrd="0" destOrd="0" presId="urn:microsoft.com/office/officeart/2008/layout/VerticalCurvedList"/>
    <dgm:cxn modelId="{F5822C18-BF60-4CCF-8AD7-3DDC9B7BE23F}" type="presOf" srcId="{FCB83B31-1208-4E66-82D7-B60DD7D55D5E}" destId="{9E7720D1-0914-4843-BD44-D559ECC4366C}" srcOrd="0" destOrd="0" presId="urn:microsoft.com/office/officeart/2008/layout/VerticalCurvedList"/>
    <dgm:cxn modelId="{DDB63D3E-8ECC-4A54-8F71-B2BE59A2894E}" type="presOf" srcId="{6B352513-2FB8-442F-A227-3AB0817008C3}" destId="{BA00E4FF-F51F-4884-9063-6D247A7C62EF}" srcOrd="0" destOrd="0" presId="urn:microsoft.com/office/officeart/2008/layout/VerticalCurvedList"/>
    <dgm:cxn modelId="{2CDF5660-A464-4E3B-810A-D11C361B4FBF}" srcId="{FCB83B31-1208-4E66-82D7-B60DD7D55D5E}" destId="{62FFD4C6-CE5A-4DCA-9AD3-690DC2078857}" srcOrd="1" destOrd="0" parTransId="{31084FCE-0B81-406D-8EB2-628C7141908F}" sibTransId="{B6B25681-A3BD-4180-BAD3-307FF4AF92E0}"/>
    <dgm:cxn modelId="{FBCA0C78-D100-4689-ADCF-1CCEFF3C1B83}" srcId="{FCB83B31-1208-4E66-82D7-B60DD7D55D5E}" destId="{6B352513-2FB8-442F-A227-3AB0817008C3}" srcOrd="2" destOrd="0" parTransId="{48688EBC-4CC5-48F2-B568-CE3C0732D053}" sibTransId="{20FD3B83-73EB-43E1-BA72-860E1C7DD426}"/>
    <dgm:cxn modelId="{B0BB357A-06AC-4132-A287-C21520FF7736}" type="presOf" srcId="{BB322794-9543-4520-B385-640A559513AA}" destId="{C811576B-2D2E-4DBA-9C9B-975AFC2A6EF6}" srcOrd="0" destOrd="0" presId="urn:microsoft.com/office/officeart/2008/layout/VerticalCurvedList"/>
    <dgm:cxn modelId="{786F54C2-7B67-4D57-AB81-659E3FE5CC2D}" type="presOf" srcId="{EA370110-752F-4D32-9266-0130E1182E77}" destId="{D2D17BBE-B259-4C7F-98ED-271502A00622}" srcOrd="0" destOrd="0" presId="urn:microsoft.com/office/officeart/2008/layout/VerticalCurvedList"/>
    <dgm:cxn modelId="{3417B4E3-A588-4732-9CC8-978059ACAC0B}" srcId="{FCB83B31-1208-4E66-82D7-B60DD7D55D5E}" destId="{C3B424C9-B3B6-45DC-BF1B-DA757F6F0F95}" srcOrd="3" destOrd="0" parTransId="{30F5B563-4F09-43DA-BC2D-14C8FE269297}" sibTransId="{2525341F-B1E9-44CF-BE8B-AC7C4AC724CF}"/>
    <dgm:cxn modelId="{B0317831-FEFA-4366-9727-0C3C36D62EA1}" type="presParOf" srcId="{9E7720D1-0914-4843-BD44-D559ECC4366C}" destId="{0970693C-039F-4721-BAE7-8DD3CE048553}" srcOrd="0" destOrd="0" presId="urn:microsoft.com/office/officeart/2008/layout/VerticalCurvedList"/>
    <dgm:cxn modelId="{885ED67D-6FA8-491A-B962-3C5A95EDEAE7}" type="presParOf" srcId="{0970693C-039F-4721-BAE7-8DD3CE048553}" destId="{4FC2F0D5-BB84-413F-934D-7910F724E06C}" srcOrd="0" destOrd="0" presId="urn:microsoft.com/office/officeart/2008/layout/VerticalCurvedList"/>
    <dgm:cxn modelId="{7B09D947-0882-4F88-9F57-AF585C57DBA9}" type="presParOf" srcId="{4FC2F0D5-BB84-413F-934D-7910F724E06C}" destId="{5E19556A-EE5F-41D6-9AA1-0D5E188AAA2C}" srcOrd="0" destOrd="0" presId="urn:microsoft.com/office/officeart/2008/layout/VerticalCurvedList"/>
    <dgm:cxn modelId="{635F6DAD-8889-4031-AA63-8121ACF9C561}" type="presParOf" srcId="{4FC2F0D5-BB84-413F-934D-7910F724E06C}" destId="{C811576B-2D2E-4DBA-9C9B-975AFC2A6EF6}" srcOrd="1" destOrd="0" presId="urn:microsoft.com/office/officeart/2008/layout/VerticalCurvedList"/>
    <dgm:cxn modelId="{04A7DF79-B8EC-487C-9005-B640904325D3}" type="presParOf" srcId="{4FC2F0D5-BB84-413F-934D-7910F724E06C}" destId="{A2438BCE-D448-4D84-8D2C-3CFFC507D8AE}" srcOrd="2" destOrd="0" presId="urn:microsoft.com/office/officeart/2008/layout/VerticalCurvedList"/>
    <dgm:cxn modelId="{2414FF3F-0447-4BDF-B778-05BBF2B56633}" type="presParOf" srcId="{4FC2F0D5-BB84-413F-934D-7910F724E06C}" destId="{0DBC8B5C-4315-49DA-8AB2-0ACED74BBCBD}" srcOrd="3" destOrd="0" presId="urn:microsoft.com/office/officeart/2008/layout/VerticalCurvedList"/>
    <dgm:cxn modelId="{93ADFC6B-1DD4-4BF9-AA33-AEBD27995BF3}" type="presParOf" srcId="{0970693C-039F-4721-BAE7-8DD3CE048553}" destId="{D2D17BBE-B259-4C7F-98ED-271502A00622}" srcOrd="1" destOrd="0" presId="urn:microsoft.com/office/officeart/2008/layout/VerticalCurvedList"/>
    <dgm:cxn modelId="{061DCE98-7A27-4609-A40A-98B8C6EF903E}" type="presParOf" srcId="{0970693C-039F-4721-BAE7-8DD3CE048553}" destId="{931758F6-6180-4F79-9FE6-68698D3E0BDA}" srcOrd="2" destOrd="0" presId="urn:microsoft.com/office/officeart/2008/layout/VerticalCurvedList"/>
    <dgm:cxn modelId="{7407D21B-1AF4-4334-8055-AC563619D4DA}" type="presParOf" srcId="{931758F6-6180-4F79-9FE6-68698D3E0BDA}" destId="{AF268639-9F7E-4BFF-BDE3-A3822D71BF98}" srcOrd="0" destOrd="0" presId="urn:microsoft.com/office/officeart/2008/layout/VerticalCurvedList"/>
    <dgm:cxn modelId="{52F337C5-6C0D-4389-A32B-D6EF0F13EF08}" type="presParOf" srcId="{0970693C-039F-4721-BAE7-8DD3CE048553}" destId="{F1195C86-378B-486B-925F-A1580C7CA5C3}" srcOrd="3" destOrd="0" presId="urn:microsoft.com/office/officeart/2008/layout/VerticalCurvedList"/>
    <dgm:cxn modelId="{7E480B2C-E88C-4C2F-A7CE-C227A057E2ED}" type="presParOf" srcId="{0970693C-039F-4721-BAE7-8DD3CE048553}" destId="{7F1A3AAF-D3E6-4199-9A00-0DB1E1921B6B}" srcOrd="4" destOrd="0" presId="urn:microsoft.com/office/officeart/2008/layout/VerticalCurvedList"/>
    <dgm:cxn modelId="{34E06383-C738-48C5-80D9-65FBC214EB91}" type="presParOf" srcId="{7F1A3AAF-D3E6-4199-9A00-0DB1E1921B6B}" destId="{88FD2780-D826-4CA7-B41A-FAD9DD0DCA7B}" srcOrd="0" destOrd="0" presId="urn:microsoft.com/office/officeart/2008/layout/VerticalCurvedList"/>
    <dgm:cxn modelId="{291A4DF1-7AF4-4CC6-9D1F-BFBF14115148}" type="presParOf" srcId="{0970693C-039F-4721-BAE7-8DD3CE048553}" destId="{BA00E4FF-F51F-4884-9063-6D247A7C62EF}" srcOrd="5" destOrd="0" presId="urn:microsoft.com/office/officeart/2008/layout/VerticalCurvedList"/>
    <dgm:cxn modelId="{DCCA6428-AB1F-40A6-A24E-D0D7DA58A0ED}" type="presParOf" srcId="{0970693C-039F-4721-BAE7-8DD3CE048553}" destId="{8C84263C-C529-4173-B97F-197EABC40D78}" srcOrd="6" destOrd="0" presId="urn:microsoft.com/office/officeart/2008/layout/VerticalCurvedList"/>
    <dgm:cxn modelId="{4D70FB0D-B5E1-4E23-9894-C389DF8137F9}" type="presParOf" srcId="{8C84263C-C529-4173-B97F-197EABC40D78}" destId="{E9A28E4F-857E-46A5-B313-6F99CEF35EA3}" srcOrd="0" destOrd="0" presId="urn:microsoft.com/office/officeart/2008/layout/VerticalCurvedList"/>
    <dgm:cxn modelId="{AA9AE212-A6B0-41B6-BA66-D9C4A9E3B018}" type="presParOf" srcId="{0970693C-039F-4721-BAE7-8DD3CE048553}" destId="{E1420AEF-DF77-4F81-8055-E95FEB52BC7C}" srcOrd="7" destOrd="0" presId="urn:microsoft.com/office/officeart/2008/layout/VerticalCurvedList"/>
    <dgm:cxn modelId="{5E039B45-862B-4F81-8789-3A8032898262}" type="presParOf" srcId="{0970693C-039F-4721-BAE7-8DD3CE048553}" destId="{22EA11E1-E92C-4C8E-9F63-A4A719920D7D}" srcOrd="8" destOrd="0" presId="urn:microsoft.com/office/officeart/2008/layout/VerticalCurvedList"/>
    <dgm:cxn modelId="{5E7A2ED8-1188-47D7-AFF7-8EC4A187DE51}" type="presParOf" srcId="{22EA11E1-E92C-4C8E-9F63-A4A719920D7D}" destId="{F3B81407-BFC6-4CE5-8E2A-3B346A379D46}" srcOrd="0" destOrd="0" presId="urn:microsoft.com/office/officeart/2008/layout/VerticalCurvedList"/>
  </dgm:cxnLst>
  <dgm:bg>
    <a:no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CB83B31-1208-4E66-82D7-B60DD7D55D5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A370110-752F-4D32-9266-0130E1182E77}">
      <dgm:prSet phldrT="[Text]"/>
      <dgm:spPr>
        <a:blipFill>
          <a:blip xmlns:r="http://schemas.openxmlformats.org/officeDocument/2006/relationships" r:embed="rId1"/>
          <a:stretch>
            <a:fillRect b="-8911"/>
          </a:stretch>
        </a:blipFill>
        <a:ln>
          <a:solidFill>
            <a:schemeClr val="tx2">
              <a:lumMod val="50000"/>
            </a:schemeClr>
          </a:solidFill>
        </a:ln>
      </dgm:spPr>
      <dgm:t>
        <a:bodyPr/>
        <a:lstStyle/>
        <a:p>
          <a:r>
            <a:rPr lang="en-US">
              <a:noFill/>
            </a:rPr>
            <a:t> </a:t>
          </a:r>
        </a:p>
      </dgm:t>
    </dgm:pt>
    <dgm:pt modelId="{2C007A2A-8BB3-46AC-B234-50583C223576}" type="parTrans" cxnId="{E8DD4D05-601E-4AAC-BA3E-E956D438C66B}">
      <dgm:prSet/>
      <dgm:spPr/>
      <dgm:t>
        <a:bodyPr/>
        <a:lstStyle/>
        <a:p>
          <a:endParaRPr lang="en-US"/>
        </a:p>
      </dgm:t>
    </dgm:pt>
    <dgm:pt modelId="{BB322794-9543-4520-B385-640A559513AA}" type="sibTrans" cxnId="{E8DD4D05-601E-4AAC-BA3E-E956D438C66B}">
      <dgm:prSet/>
      <dgm:spPr>
        <a:ln>
          <a:solidFill>
            <a:schemeClr val="tx2">
              <a:lumMod val="50000"/>
            </a:schemeClr>
          </a:solidFill>
        </a:ln>
      </dgm:spPr>
      <dgm:t>
        <a:bodyPr/>
        <a:lstStyle/>
        <a:p>
          <a:endParaRPr lang="en-US"/>
        </a:p>
      </dgm:t>
    </dgm:pt>
    <dgm:pt modelId="{6B352513-2FB8-442F-A227-3AB0817008C3}">
      <dgm:prSet phldrT="[Text]"/>
      <dgm:spPr>
        <a:solidFill>
          <a:schemeClr val="accent5">
            <a:lumMod val="60000"/>
            <a:lumOff val="40000"/>
          </a:schemeClr>
        </a:solidFill>
        <a:ln>
          <a:solidFill>
            <a:schemeClr val="tx2">
              <a:lumMod val="50000"/>
            </a:schemeClr>
          </a:solidFill>
        </a:ln>
      </dgm:spPr>
      <dgm:t>
        <a:bodyPr/>
        <a:lstStyle/>
        <a:p>
          <a:r>
            <a:rPr lang="en-US">
              <a:solidFill>
                <a:schemeClr val="tx1">
                  <a:lumMod val="85000"/>
                  <a:lumOff val="15000"/>
                </a:schemeClr>
              </a:solidFill>
            </a:rPr>
            <a:t>Stride looks in several bits in time. the number of strides indicates the number of bits that we want to traverse and prefix shorter than of stride  expanded to the stride.</a:t>
          </a:r>
        </a:p>
      </dgm:t>
    </dgm:pt>
    <dgm:pt modelId="{48688EBC-4CC5-48F2-B568-CE3C0732D053}" type="parTrans" cxnId="{FBCA0C78-D100-4689-ADCF-1CCEFF3C1B83}">
      <dgm:prSet/>
      <dgm:spPr/>
      <dgm:t>
        <a:bodyPr/>
        <a:lstStyle/>
        <a:p>
          <a:endParaRPr lang="en-US"/>
        </a:p>
      </dgm:t>
    </dgm:pt>
    <dgm:pt modelId="{20FD3B83-73EB-43E1-BA72-860E1C7DD426}" type="sibTrans" cxnId="{FBCA0C78-D100-4689-ADCF-1CCEFF3C1B83}">
      <dgm:prSet/>
      <dgm:spPr/>
      <dgm:t>
        <a:bodyPr/>
        <a:lstStyle/>
        <a:p>
          <a:endParaRPr lang="en-US"/>
        </a:p>
      </dgm:t>
    </dgm:pt>
    <dgm:pt modelId="{C3B424C9-B3B6-45DC-BF1B-DA757F6F0F95}">
      <dgm:prSet phldrT="[Text]"/>
      <dgm:spPr>
        <a:solidFill>
          <a:schemeClr val="accent5">
            <a:lumMod val="40000"/>
            <a:lumOff val="60000"/>
          </a:schemeClr>
        </a:solidFill>
        <a:ln>
          <a:solidFill>
            <a:schemeClr val="tx2">
              <a:lumMod val="50000"/>
            </a:schemeClr>
          </a:solidFill>
        </a:ln>
      </dgm:spPr>
      <dgm:t>
        <a:bodyPr/>
        <a:lstStyle/>
        <a:p>
          <a:r>
            <a:rPr lang="en-US">
              <a:solidFill>
                <a:schemeClr val="tx1">
                  <a:lumMod val="85000"/>
                  <a:lumOff val="15000"/>
                </a:schemeClr>
              </a:solidFill>
            </a:rPr>
            <a:t>Despite its advantage that lookup improved by n times when it is n bit, it has a disadvantage of using large memory space.</a:t>
          </a:r>
        </a:p>
      </dgm:t>
    </dgm:pt>
    <dgm:pt modelId="{30F5B563-4F09-43DA-BC2D-14C8FE269297}" type="parTrans" cxnId="{3417B4E3-A588-4732-9CC8-978059ACAC0B}">
      <dgm:prSet/>
      <dgm:spPr/>
      <dgm:t>
        <a:bodyPr/>
        <a:lstStyle/>
        <a:p>
          <a:endParaRPr lang="en-US"/>
        </a:p>
      </dgm:t>
    </dgm:pt>
    <dgm:pt modelId="{2525341F-B1E9-44CF-BE8B-AC7C4AC724CF}" type="sibTrans" cxnId="{3417B4E3-A588-4732-9CC8-978059ACAC0B}">
      <dgm:prSet/>
      <dgm:spPr/>
      <dgm:t>
        <a:bodyPr/>
        <a:lstStyle/>
        <a:p>
          <a:endParaRPr lang="en-US"/>
        </a:p>
      </dgm:t>
    </dgm:pt>
    <dgm:pt modelId="{62FFD4C6-CE5A-4DCA-9AD3-690DC2078857}">
      <dgm:prSet/>
      <dgm:spPr>
        <a:solidFill>
          <a:schemeClr val="accent5">
            <a:lumMod val="75000"/>
          </a:schemeClr>
        </a:solidFill>
        <a:ln>
          <a:solidFill>
            <a:schemeClr val="tx2">
              <a:lumMod val="50000"/>
            </a:schemeClr>
          </a:solidFill>
        </a:ln>
      </dgm:spPr>
      <dgm:t>
        <a:bodyPr/>
        <a:lstStyle/>
        <a:p>
          <a:r>
            <a:rPr lang="en-US"/>
            <a:t>N-bit are inspected at each step. Each Node has potentially child nodes. The result is a faster lookup, as each step more then one bit is inspected. </a:t>
          </a:r>
        </a:p>
      </dgm:t>
    </dgm:pt>
    <dgm:pt modelId="{31084FCE-0B81-406D-8EB2-628C7141908F}" type="parTrans" cxnId="{2CDF5660-A464-4E3B-810A-D11C361B4FBF}">
      <dgm:prSet/>
      <dgm:spPr/>
      <dgm:t>
        <a:bodyPr/>
        <a:lstStyle/>
        <a:p>
          <a:endParaRPr lang="en-US"/>
        </a:p>
      </dgm:t>
    </dgm:pt>
    <dgm:pt modelId="{B6B25681-A3BD-4180-BAD3-307FF4AF92E0}" type="sibTrans" cxnId="{2CDF5660-A464-4E3B-810A-D11C361B4FBF}">
      <dgm:prSet/>
      <dgm:spPr/>
      <dgm:t>
        <a:bodyPr/>
        <a:lstStyle/>
        <a:p>
          <a:endParaRPr lang="en-US"/>
        </a:p>
      </dgm:t>
    </dgm:pt>
    <dgm:pt modelId="{9E7720D1-0914-4843-BD44-D559ECC4366C}" type="pres">
      <dgm:prSet presAssocID="{FCB83B31-1208-4E66-82D7-B60DD7D55D5E}" presName="Name0" presStyleCnt="0">
        <dgm:presLayoutVars>
          <dgm:chMax val="7"/>
          <dgm:chPref val="7"/>
          <dgm:dir/>
        </dgm:presLayoutVars>
      </dgm:prSet>
      <dgm:spPr/>
    </dgm:pt>
    <dgm:pt modelId="{0970693C-039F-4721-BAE7-8DD3CE048553}" type="pres">
      <dgm:prSet presAssocID="{FCB83B31-1208-4E66-82D7-B60DD7D55D5E}" presName="Name1" presStyleCnt="0"/>
      <dgm:spPr/>
    </dgm:pt>
    <dgm:pt modelId="{4FC2F0D5-BB84-413F-934D-7910F724E06C}" type="pres">
      <dgm:prSet presAssocID="{FCB83B31-1208-4E66-82D7-B60DD7D55D5E}" presName="cycle" presStyleCnt="0"/>
      <dgm:spPr/>
    </dgm:pt>
    <dgm:pt modelId="{5E19556A-EE5F-41D6-9AA1-0D5E188AAA2C}" type="pres">
      <dgm:prSet presAssocID="{FCB83B31-1208-4E66-82D7-B60DD7D55D5E}" presName="srcNode" presStyleLbl="node1" presStyleIdx="0" presStyleCnt="4"/>
      <dgm:spPr/>
    </dgm:pt>
    <dgm:pt modelId="{C811576B-2D2E-4DBA-9C9B-975AFC2A6EF6}" type="pres">
      <dgm:prSet presAssocID="{FCB83B31-1208-4E66-82D7-B60DD7D55D5E}" presName="conn" presStyleLbl="parChTrans1D2" presStyleIdx="0" presStyleCnt="1"/>
      <dgm:spPr/>
    </dgm:pt>
    <dgm:pt modelId="{A2438BCE-D448-4D84-8D2C-3CFFC507D8AE}" type="pres">
      <dgm:prSet presAssocID="{FCB83B31-1208-4E66-82D7-B60DD7D55D5E}" presName="extraNode" presStyleLbl="node1" presStyleIdx="0" presStyleCnt="4"/>
      <dgm:spPr/>
    </dgm:pt>
    <dgm:pt modelId="{0DBC8B5C-4315-49DA-8AB2-0ACED74BBCBD}" type="pres">
      <dgm:prSet presAssocID="{FCB83B31-1208-4E66-82D7-B60DD7D55D5E}" presName="dstNode" presStyleLbl="node1" presStyleIdx="0" presStyleCnt="4"/>
      <dgm:spPr/>
    </dgm:pt>
    <dgm:pt modelId="{D2D17BBE-B259-4C7F-98ED-271502A00622}" type="pres">
      <dgm:prSet presAssocID="{EA370110-752F-4D32-9266-0130E1182E77}" presName="text_1" presStyleLbl="node1" presStyleIdx="0" presStyleCnt="4">
        <dgm:presLayoutVars>
          <dgm:bulletEnabled val="1"/>
        </dgm:presLayoutVars>
      </dgm:prSet>
      <dgm:spPr/>
    </dgm:pt>
    <dgm:pt modelId="{931758F6-6180-4F79-9FE6-68698D3E0BDA}" type="pres">
      <dgm:prSet presAssocID="{EA370110-752F-4D32-9266-0130E1182E77}" presName="accent_1" presStyleCnt="0"/>
      <dgm:spPr/>
    </dgm:pt>
    <dgm:pt modelId="{AF268639-9F7E-4BFF-BDE3-A3822D71BF98}" type="pres">
      <dgm:prSet presAssocID="{EA370110-752F-4D32-9266-0130E1182E77}" presName="accentRepeatNode" presStyleLbl="solidFgAcc1" presStyleIdx="0" presStyleCnt="4">
        <dgm:style>
          <a:lnRef idx="2">
            <a:schemeClr val="dk1"/>
          </a:lnRef>
          <a:fillRef idx="1">
            <a:schemeClr val="lt1"/>
          </a:fillRef>
          <a:effectRef idx="0">
            <a:schemeClr val="dk1"/>
          </a:effectRef>
          <a:fontRef idx="minor">
            <a:schemeClr val="dk1"/>
          </a:fontRef>
        </dgm:style>
      </dgm:prSet>
      <dgm:spPr>
        <a:solidFill>
          <a:schemeClr val="tx2">
            <a:lumMod val="75000"/>
          </a:schemeClr>
        </a:solidFill>
      </dgm:spPr>
    </dgm:pt>
    <dgm:pt modelId="{F1195C86-378B-486B-925F-A1580C7CA5C3}" type="pres">
      <dgm:prSet presAssocID="{62FFD4C6-CE5A-4DCA-9AD3-690DC2078857}" presName="text_2" presStyleLbl="node1" presStyleIdx="1" presStyleCnt="4">
        <dgm:presLayoutVars>
          <dgm:bulletEnabled val="1"/>
        </dgm:presLayoutVars>
      </dgm:prSet>
      <dgm:spPr/>
    </dgm:pt>
    <dgm:pt modelId="{7F1A3AAF-D3E6-4199-9A00-0DB1E1921B6B}" type="pres">
      <dgm:prSet presAssocID="{62FFD4C6-CE5A-4DCA-9AD3-690DC2078857}" presName="accent_2" presStyleCnt="0"/>
      <dgm:spPr/>
    </dgm:pt>
    <dgm:pt modelId="{88FD2780-D826-4CA7-B41A-FAD9DD0DCA7B}" type="pres">
      <dgm:prSet presAssocID="{62FFD4C6-CE5A-4DCA-9AD3-690DC2078857}" presName="accentRepeatNode" presStyleLbl="solidFgAcc1" presStyleIdx="1" presStyleCnt="4"/>
      <dgm:spPr>
        <a:solidFill>
          <a:schemeClr val="tx2">
            <a:lumMod val="75000"/>
          </a:schemeClr>
        </a:solidFill>
        <a:ln>
          <a:solidFill>
            <a:schemeClr val="tx2">
              <a:lumMod val="50000"/>
            </a:schemeClr>
          </a:solidFill>
        </a:ln>
      </dgm:spPr>
    </dgm:pt>
    <dgm:pt modelId="{BA00E4FF-F51F-4884-9063-6D247A7C62EF}" type="pres">
      <dgm:prSet presAssocID="{6B352513-2FB8-442F-A227-3AB0817008C3}" presName="text_3" presStyleLbl="node1" presStyleIdx="2" presStyleCnt="4">
        <dgm:presLayoutVars>
          <dgm:bulletEnabled val="1"/>
        </dgm:presLayoutVars>
      </dgm:prSet>
      <dgm:spPr/>
    </dgm:pt>
    <dgm:pt modelId="{8C84263C-C529-4173-B97F-197EABC40D78}" type="pres">
      <dgm:prSet presAssocID="{6B352513-2FB8-442F-A227-3AB0817008C3}" presName="accent_3" presStyleCnt="0"/>
      <dgm:spPr/>
    </dgm:pt>
    <dgm:pt modelId="{E9A28E4F-857E-46A5-B313-6F99CEF35EA3}" type="pres">
      <dgm:prSet presAssocID="{6B352513-2FB8-442F-A227-3AB0817008C3}" presName="accentRepeatNode" presStyleLbl="solidFgAcc1" presStyleIdx="2" presStyleCnt="4"/>
      <dgm:spPr>
        <a:solidFill>
          <a:schemeClr val="tx2">
            <a:lumMod val="75000"/>
          </a:schemeClr>
        </a:solidFill>
        <a:ln>
          <a:solidFill>
            <a:schemeClr val="tx2">
              <a:lumMod val="50000"/>
            </a:schemeClr>
          </a:solidFill>
        </a:ln>
      </dgm:spPr>
    </dgm:pt>
    <dgm:pt modelId="{E1420AEF-DF77-4F81-8055-E95FEB52BC7C}" type="pres">
      <dgm:prSet presAssocID="{C3B424C9-B3B6-45DC-BF1B-DA757F6F0F95}" presName="text_4" presStyleLbl="node1" presStyleIdx="3" presStyleCnt="4" custLinFactNeighborX="22" custLinFactNeighborY="-1761">
        <dgm:presLayoutVars>
          <dgm:bulletEnabled val="1"/>
        </dgm:presLayoutVars>
      </dgm:prSet>
      <dgm:spPr/>
    </dgm:pt>
    <dgm:pt modelId="{22EA11E1-E92C-4C8E-9F63-A4A719920D7D}" type="pres">
      <dgm:prSet presAssocID="{C3B424C9-B3B6-45DC-BF1B-DA757F6F0F95}" presName="accent_4" presStyleCnt="0"/>
      <dgm:spPr/>
    </dgm:pt>
    <dgm:pt modelId="{F3B81407-BFC6-4CE5-8E2A-3B346A379D46}" type="pres">
      <dgm:prSet presAssocID="{C3B424C9-B3B6-45DC-BF1B-DA757F6F0F95}" presName="accentRepeatNode" presStyleLbl="solidFgAcc1" presStyleIdx="3" presStyleCnt="4"/>
      <dgm:spPr>
        <a:solidFill>
          <a:schemeClr val="tx2">
            <a:lumMod val="75000"/>
          </a:schemeClr>
        </a:solidFill>
        <a:ln>
          <a:solidFill>
            <a:schemeClr val="tx2">
              <a:lumMod val="50000"/>
            </a:schemeClr>
          </a:solidFill>
        </a:ln>
      </dgm:spPr>
    </dgm:pt>
  </dgm:ptLst>
  <dgm:cxnLst>
    <dgm:cxn modelId="{33A6C302-DD03-4F26-B60A-41D7EFE60EDE}" type="presOf" srcId="{C3B424C9-B3B6-45DC-BF1B-DA757F6F0F95}" destId="{E1420AEF-DF77-4F81-8055-E95FEB52BC7C}" srcOrd="0" destOrd="0" presId="urn:microsoft.com/office/officeart/2008/layout/VerticalCurvedList"/>
    <dgm:cxn modelId="{E8DD4D05-601E-4AAC-BA3E-E956D438C66B}" srcId="{FCB83B31-1208-4E66-82D7-B60DD7D55D5E}" destId="{EA370110-752F-4D32-9266-0130E1182E77}" srcOrd="0" destOrd="0" parTransId="{2C007A2A-8BB3-46AC-B234-50583C223576}" sibTransId="{BB322794-9543-4520-B385-640A559513AA}"/>
    <dgm:cxn modelId="{62405F17-9407-4E65-B672-F99A44D9BA33}" type="presOf" srcId="{62FFD4C6-CE5A-4DCA-9AD3-690DC2078857}" destId="{F1195C86-378B-486B-925F-A1580C7CA5C3}" srcOrd="0" destOrd="0" presId="urn:microsoft.com/office/officeart/2008/layout/VerticalCurvedList"/>
    <dgm:cxn modelId="{F5822C18-BF60-4CCF-8AD7-3DDC9B7BE23F}" type="presOf" srcId="{FCB83B31-1208-4E66-82D7-B60DD7D55D5E}" destId="{9E7720D1-0914-4843-BD44-D559ECC4366C}" srcOrd="0" destOrd="0" presId="urn:microsoft.com/office/officeart/2008/layout/VerticalCurvedList"/>
    <dgm:cxn modelId="{DDB63D3E-8ECC-4A54-8F71-B2BE59A2894E}" type="presOf" srcId="{6B352513-2FB8-442F-A227-3AB0817008C3}" destId="{BA00E4FF-F51F-4884-9063-6D247A7C62EF}" srcOrd="0" destOrd="0" presId="urn:microsoft.com/office/officeart/2008/layout/VerticalCurvedList"/>
    <dgm:cxn modelId="{2CDF5660-A464-4E3B-810A-D11C361B4FBF}" srcId="{FCB83B31-1208-4E66-82D7-B60DD7D55D5E}" destId="{62FFD4C6-CE5A-4DCA-9AD3-690DC2078857}" srcOrd="1" destOrd="0" parTransId="{31084FCE-0B81-406D-8EB2-628C7141908F}" sibTransId="{B6B25681-A3BD-4180-BAD3-307FF4AF92E0}"/>
    <dgm:cxn modelId="{FBCA0C78-D100-4689-ADCF-1CCEFF3C1B83}" srcId="{FCB83B31-1208-4E66-82D7-B60DD7D55D5E}" destId="{6B352513-2FB8-442F-A227-3AB0817008C3}" srcOrd="2" destOrd="0" parTransId="{48688EBC-4CC5-48F2-B568-CE3C0732D053}" sibTransId="{20FD3B83-73EB-43E1-BA72-860E1C7DD426}"/>
    <dgm:cxn modelId="{B0BB357A-06AC-4132-A287-C21520FF7736}" type="presOf" srcId="{BB322794-9543-4520-B385-640A559513AA}" destId="{C811576B-2D2E-4DBA-9C9B-975AFC2A6EF6}" srcOrd="0" destOrd="0" presId="urn:microsoft.com/office/officeart/2008/layout/VerticalCurvedList"/>
    <dgm:cxn modelId="{786F54C2-7B67-4D57-AB81-659E3FE5CC2D}" type="presOf" srcId="{EA370110-752F-4D32-9266-0130E1182E77}" destId="{D2D17BBE-B259-4C7F-98ED-271502A00622}" srcOrd="0" destOrd="0" presId="urn:microsoft.com/office/officeart/2008/layout/VerticalCurvedList"/>
    <dgm:cxn modelId="{3417B4E3-A588-4732-9CC8-978059ACAC0B}" srcId="{FCB83B31-1208-4E66-82D7-B60DD7D55D5E}" destId="{C3B424C9-B3B6-45DC-BF1B-DA757F6F0F95}" srcOrd="3" destOrd="0" parTransId="{30F5B563-4F09-43DA-BC2D-14C8FE269297}" sibTransId="{2525341F-B1E9-44CF-BE8B-AC7C4AC724CF}"/>
    <dgm:cxn modelId="{B0317831-FEFA-4366-9727-0C3C36D62EA1}" type="presParOf" srcId="{9E7720D1-0914-4843-BD44-D559ECC4366C}" destId="{0970693C-039F-4721-BAE7-8DD3CE048553}" srcOrd="0" destOrd="0" presId="urn:microsoft.com/office/officeart/2008/layout/VerticalCurvedList"/>
    <dgm:cxn modelId="{885ED67D-6FA8-491A-B962-3C5A95EDEAE7}" type="presParOf" srcId="{0970693C-039F-4721-BAE7-8DD3CE048553}" destId="{4FC2F0D5-BB84-413F-934D-7910F724E06C}" srcOrd="0" destOrd="0" presId="urn:microsoft.com/office/officeart/2008/layout/VerticalCurvedList"/>
    <dgm:cxn modelId="{7B09D947-0882-4F88-9F57-AF585C57DBA9}" type="presParOf" srcId="{4FC2F0D5-BB84-413F-934D-7910F724E06C}" destId="{5E19556A-EE5F-41D6-9AA1-0D5E188AAA2C}" srcOrd="0" destOrd="0" presId="urn:microsoft.com/office/officeart/2008/layout/VerticalCurvedList"/>
    <dgm:cxn modelId="{635F6DAD-8889-4031-AA63-8121ACF9C561}" type="presParOf" srcId="{4FC2F0D5-BB84-413F-934D-7910F724E06C}" destId="{C811576B-2D2E-4DBA-9C9B-975AFC2A6EF6}" srcOrd="1" destOrd="0" presId="urn:microsoft.com/office/officeart/2008/layout/VerticalCurvedList"/>
    <dgm:cxn modelId="{04A7DF79-B8EC-487C-9005-B640904325D3}" type="presParOf" srcId="{4FC2F0D5-BB84-413F-934D-7910F724E06C}" destId="{A2438BCE-D448-4D84-8D2C-3CFFC507D8AE}" srcOrd="2" destOrd="0" presId="urn:microsoft.com/office/officeart/2008/layout/VerticalCurvedList"/>
    <dgm:cxn modelId="{2414FF3F-0447-4BDF-B778-05BBF2B56633}" type="presParOf" srcId="{4FC2F0D5-BB84-413F-934D-7910F724E06C}" destId="{0DBC8B5C-4315-49DA-8AB2-0ACED74BBCBD}" srcOrd="3" destOrd="0" presId="urn:microsoft.com/office/officeart/2008/layout/VerticalCurvedList"/>
    <dgm:cxn modelId="{93ADFC6B-1DD4-4BF9-AA33-AEBD27995BF3}" type="presParOf" srcId="{0970693C-039F-4721-BAE7-8DD3CE048553}" destId="{D2D17BBE-B259-4C7F-98ED-271502A00622}" srcOrd="1" destOrd="0" presId="urn:microsoft.com/office/officeart/2008/layout/VerticalCurvedList"/>
    <dgm:cxn modelId="{061DCE98-7A27-4609-A40A-98B8C6EF903E}" type="presParOf" srcId="{0970693C-039F-4721-BAE7-8DD3CE048553}" destId="{931758F6-6180-4F79-9FE6-68698D3E0BDA}" srcOrd="2" destOrd="0" presId="urn:microsoft.com/office/officeart/2008/layout/VerticalCurvedList"/>
    <dgm:cxn modelId="{7407D21B-1AF4-4334-8055-AC563619D4DA}" type="presParOf" srcId="{931758F6-6180-4F79-9FE6-68698D3E0BDA}" destId="{AF268639-9F7E-4BFF-BDE3-A3822D71BF98}" srcOrd="0" destOrd="0" presId="urn:microsoft.com/office/officeart/2008/layout/VerticalCurvedList"/>
    <dgm:cxn modelId="{52F337C5-6C0D-4389-A32B-D6EF0F13EF08}" type="presParOf" srcId="{0970693C-039F-4721-BAE7-8DD3CE048553}" destId="{F1195C86-378B-486B-925F-A1580C7CA5C3}" srcOrd="3" destOrd="0" presId="urn:microsoft.com/office/officeart/2008/layout/VerticalCurvedList"/>
    <dgm:cxn modelId="{7E480B2C-E88C-4C2F-A7CE-C227A057E2ED}" type="presParOf" srcId="{0970693C-039F-4721-BAE7-8DD3CE048553}" destId="{7F1A3AAF-D3E6-4199-9A00-0DB1E1921B6B}" srcOrd="4" destOrd="0" presId="urn:microsoft.com/office/officeart/2008/layout/VerticalCurvedList"/>
    <dgm:cxn modelId="{34E06383-C738-48C5-80D9-65FBC214EB91}" type="presParOf" srcId="{7F1A3AAF-D3E6-4199-9A00-0DB1E1921B6B}" destId="{88FD2780-D826-4CA7-B41A-FAD9DD0DCA7B}" srcOrd="0" destOrd="0" presId="urn:microsoft.com/office/officeart/2008/layout/VerticalCurvedList"/>
    <dgm:cxn modelId="{291A4DF1-7AF4-4CC6-9D1F-BFBF14115148}" type="presParOf" srcId="{0970693C-039F-4721-BAE7-8DD3CE048553}" destId="{BA00E4FF-F51F-4884-9063-6D247A7C62EF}" srcOrd="5" destOrd="0" presId="urn:microsoft.com/office/officeart/2008/layout/VerticalCurvedList"/>
    <dgm:cxn modelId="{DCCA6428-AB1F-40A6-A24E-D0D7DA58A0ED}" type="presParOf" srcId="{0970693C-039F-4721-BAE7-8DD3CE048553}" destId="{8C84263C-C529-4173-B97F-197EABC40D78}" srcOrd="6" destOrd="0" presId="urn:microsoft.com/office/officeart/2008/layout/VerticalCurvedList"/>
    <dgm:cxn modelId="{4D70FB0D-B5E1-4E23-9894-C389DF8137F9}" type="presParOf" srcId="{8C84263C-C529-4173-B97F-197EABC40D78}" destId="{E9A28E4F-857E-46A5-B313-6F99CEF35EA3}" srcOrd="0" destOrd="0" presId="urn:microsoft.com/office/officeart/2008/layout/VerticalCurvedList"/>
    <dgm:cxn modelId="{AA9AE212-A6B0-41B6-BA66-D9C4A9E3B018}" type="presParOf" srcId="{0970693C-039F-4721-BAE7-8DD3CE048553}" destId="{E1420AEF-DF77-4F81-8055-E95FEB52BC7C}" srcOrd="7" destOrd="0" presId="urn:microsoft.com/office/officeart/2008/layout/VerticalCurvedList"/>
    <dgm:cxn modelId="{5E039B45-862B-4F81-8789-3A8032898262}" type="presParOf" srcId="{0970693C-039F-4721-BAE7-8DD3CE048553}" destId="{22EA11E1-E92C-4C8E-9F63-A4A719920D7D}" srcOrd="8" destOrd="0" presId="urn:microsoft.com/office/officeart/2008/layout/VerticalCurvedList"/>
    <dgm:cxn modelId="{5E7A2ED8-1188-47D7-AFF7-8EC4A187DE51}" type="presParOf" srcId="{22EA11E1-E92C-4C8E-9F63-A4A719920D7D}" destId="{F3B81407-BFC6-4CE5-8E2A-3B346A379D46}" srcOrd="0" destOrd="0" presId="urn:microsoft.com/office/officeart/2008/layout/VerticalCurvedList"/>
  </dgm:cxnLst>
  <dgm:bg>
    <a:no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C609051-07BA-418A-A70B-2384AABCC562}" type="doc">
      <dgm:prSet loTypeId="urn:microsoft.com/office/officeart/2005/8/layout/vList6" loCatId="list" qsTypeId="urn:microsoft.com/office/officeart/2005/8/quickstyle/simple1" qsCatId="simple" csTypeId="urn:microsoft.com/office/officeart/2005/8/colors/accent0_3" csCatId="mainScheme" phldr="1"/>
      <dgm:spPr/>
      <dgm:t>
        <a:bodyPr/>
        <a:lstStyle/>
        <a:p>
          <a:endParaRPr lang="en-US"/>
        </a:p>
      </dgm:t>
    </dgm:pt>
    <dgm:pt modelId="{BA49F18D-3C47-4093-AAF2-8AF86CCFF5FC}">
      <dgm:prSet phldrT="[Text]" custT="1"/>
      <dgm:spPr/>
      <dgm:t>
        <a:bodyPr/>
        <a:lstStyle/>
        <a:p>
          <a:r>
            <a:rPr lang="en-US" sz="2000" err="1">
              <a:ea typeface="+mn-lt"/>
              <a:cs typeface="+mn-lt"/>
            </a:rPr>
            <a:t>AddChild</a:t>
          </a:r>
          <a:endParaRPr lang="en-US" sz="2000"/>
        </a:p>
      </dgm:t>
    </dgm:pt>
    <dgm:pt modelId="{D3FE2DA4-E8AA-4085-9703-7F01814A666E}" type="parTrans" cxnId="{BC8F4BB1-F047-40A3-951C-97878478FB76}">
      <dgm:prSet/>
      <dgm:spPr/>
      <dgm:t>
        <a:bodyPr/>
        <a:lstStyle/>
        <a:p>
          <a:endParaRPr lang="en-US"/>
        </a:p>
      </dgm:t>
    </dgm:pt>
    <dgm:pt modelId="{258528EB-3A60-43F6-89AE-355F5474ADD7}" type="sibTrans" cxnId="{BC8F4BB1-F047-40A3-951C-97878478FB76}">
      <dgm:prSet/>
      <dgm:spPr/>
      <dgm:t>
        <a:bodyPr/>
        <a:lstStyle/>
        <a:p>
          <a:endParaRPr lang="en-US"/>
        </a:p>
      </dgm:t>
    </dgm:pt>
    <dgm:pt modelId="{14F130E9-AD9C-4B01-A208-8749569A28A8}">
      <dgm:prSet phldrT="[Text]" custT="1"/>
      <dgm:spPr/>
      <dgm:t>
        <a:bodyPr/>
        <a:lstStyle/>
        <a:p>
          <a:r>
            <a:rPr lang="en-US" sz="1600">
              <a:ea typeface="+mn-lt"/>
              <a:cs typeface="+mn-lt"/>
            </a:rPr>
            <a:t>add child to each nodes </a:t>
          </a:r>
          <a:endParaRPr lang="en-US" sz="1600"/>
        </a:p>
      </dgm:t>
    </dgm:pt>
    <dgm:pt modelId="{39284255-DCF4-426D-931A-17CE48F6AFF7}" type="parTrans" cxnId="{2433FD8F-127A-449C-9E2B-CCF364F1F72B}">
      <dgm:prSet/>
      <dgm:spPr/>
      <dgm:t>
        <a:bodyPr/>
        <a:lstStyle/>
        <a:p>
          <a:endParaRPr lang="en-US"/>
        </a:p>
      </dgm:t>
    </dgm:pt>
    <dgm:pt modelId="{13B87497-BCB7-409F-B797-42E1BDA8587F}" type="sibTrans" cxnId="{2433FD8F-127A-449C-9E2B-CCF364F1F72B}">
      <dgm:prSet/>
      <dgm:spPr/>
      <dgm:t>
        <a:bodyPr/>
        <a:lstStyle/>
        <a:p>
          <a:endParaRPr lang="en-US"/>
        </a:p>
      </dgm:t>
    </dgm:pt>
    <dgm:pt modelId="{AA032CFC-53F6-417D-ABF8-709F4D77C725}">
      <dgm:prSet phldrT="[Text]" custT="1"/>
      <dgm:spPr/>
      <dgm:t>
        <a:bodyPr/>
        <a:lstStyle/>
        <a:p>
          <a:r>
            <a:rPr lang="en-US" sz="2000">
              <a:ea typeface="+mn-lt"/>
              <a:cs typeface="+mn-lt"/>
            </a:rPr>
            <a:t>Lookup</a:t>
          </a:r>
          <a:endParaRPr lang="en-US" sz="2000"/>
        </a:p>
      </dgm:t>
    </dgm:pt>
    <dgm:pt modelId="{B25E50EA-5DCB-42AB-8CD1-9F687F97B656}" type="parTrans" cxnId="{5ED35760-583B-4200-9BDB-55861A4CC0E4}">
      <dgm:prSet/>
      <dgm:spPr/>
      <dgm:t>
        <a:bodyPr/>
        <a:lstStyle/>
        <a:p>
          <a:endParaRPr lang="en-US"/>
        </a:p>
      </dgm:t>
    </dgm:pt>
    <dgm:pt modelId="{CB660C22-C680-4EBE-99A9-00EAA9DE2212}" type="sibTrans" cxnId="{5ED35760-583B-4200-9BDB-55861A4CC0E4}">
      <dgm:prSet/>
      <dgm:spPr/>
      <dgm:t>
        <a:bodyPr/>
        <a:lstStyle/>
        <a:p>
          <a:endParaRPr lang="en-US"/>
        </a:p>
      </dgm:t>
    </dgm:pt>
    <dgm:pt modelId="{25A84976-DFE2-4354-9508-8470563F03BA}">
      <dgm:prSet phldrT="[Text]" custT="1"/>
      <dgm:spPr/>
      <dgm:t>
        <a:bodyPr/>
        <a:lstStyle/>
        <a:p>
          <a:r>
            <a:rPr lang="en-US" sz="1600">
              <a:ea typeface="+mn-lt"/>
              <a:cs typeface="+mn-lt"/>
            </a:rPr>
            <a:t>looking for the next hub for backtrack</a:t>
          </a:r>
          <a:endParaRPr lang="en-US" sz="1600"/>
        </a:p>
      </dgm:t>
    </dgm:pt>
    <dgm:pt modelId="{A3318815-37A5-43F2-A4C8-CF580D4D4EDA}" type="parTrans" cxnId="{EE43FA73-605B-4E4D-9A02-C0766BA8E9CE}">
      <dgm:prSet/>
      <dgm:spPr/>
      <dgm:t>
        <a:bodyPr/>
        <a:lstStyle/>
        <a:p>
          <a:endParaRPr lang="en-US"/>
        </a:p>
      </dgm:t>
    </dgm:pt>
    <dgm:pt modelId="{FB6A1872-84E0-4257-8F3F-CF3BF6EDBDA9}" type="sibTrans" cxnId="{EE43FA73-605B-4E4D-9A02-C0766BA8E9CE}">
      <dgm:prSet/>
      <dgm:spPr/>
      <dgm:t>
        <a:bodyPr/>
        <a:lstStyle/>
        <a:p>
          <a:endParaRPr lang="en-US"/>
        </a:p>
      </dgm:t>
    </dgm:pt>
    <dgm:pt modelId="{CB729D87-A4AE-4502-94C7-AAEE7875360C}">
      <dgm:prSet phldrT="[Text]" custT="1"/>
      <dgm:spPr/>
      <dgm:t>
        <a:bodyPr/>
        <a:lstStyle/>
        <a:p>
          <a:r>
            <a:rPr lang="en-US" sz="1600">
              <a:ea typeface="+mn-lt"/>
              <a:cs typeface="+mn-lt"/>
            </a:rPr>
            <a:t>reaching prefixes</a:t>
          </a:r>
          <a:endParaRPr lang="en-US" sz="1600"/>
        </a:p>
      </dgm:t>
    </dgm:pt>
    <dgm:pt modelId="{E297924E-17BE-4EAC-90BA-CE19F7B3BBD4}" type="parTrans" cxnId="{096BCF7E-C03F-46E3-A856-48CF381DF45F}">
      <dgm:prSet/>
      <dgm:spPr/>
      <dgm:t>
        <a:bodyPr/>
        <a:lstStyle/>
        <a:p>
          <a:endParaRPr lang="en-US"/>
        </a:p>
      </dgm:t>
    </dgm:pt>
    <dgm:pt modelId="{D38A6034-AF91-45A3-A293-EC32D177BA05}" type="sibTrans" cxnId="{096BCF7E-C03F-46E3-A856-48CF381DF45F}">
      <dgm:prSet/>
      <dgm:spPr/>
      <dgm:t>
        <a:bodyPr/>
        <a:lstStyle/>
        <a:p>
          <a:endParaRPr lang="en-US"/>
        </a:p>
      </dgm:t>
    </dgm:pt>
    <dgm:pt modelId="{3ADC17EC-2E2F-490B-899D-625E2D1C8AB3}" type="pres">
      <dgm:prSet presAssocID="{FC609051-07BA-418A-A70B-2384AABCC562}" presName="Name0" presStyleCnt="0">
        <dgm:presLayoutVars>
          <dgm:dir/>
          <dgm:animLvl val="lvl"/>
          <dgm:resizeHandles/>
        </dgm:presLayoutVars>
      </dgm:prSet>
      <dgm:spPr/>
    </dgm:pt>
    <dgm:pt modelId="{D258EE1F-338B-49B2-BD72-6A3C8069B9AA}" type="pres">
      <dgm:prSet presAssocID="{BA49F18D-3C47-4093-AAF2-8AF86CCFF5FC}" presName="linNode" presStyleCnt="0"/>
      <dgm:spPr/>
    </dgm:pt>
    <dgm:pt modelId="{0E583B22-7E0E-492D-9E7F-89725F74B95D}" type="pres">
      <dgm:prSet presAssocID="{BA49F18D-3C47-4093-AAF2-8AF86CCFF5FC}" presName="parentShp" presStyleLbl="node1" presStyleIdx="0" presStyleCnt="2">
        <dgm:presLayoutVars>
          <dgm:bulletEnabled val="1"/>
        </dgm:presLayoutVars>
      </dgm:prSet>
      <dgm:spPr/>
    </dgm:pt>
    <dgm:pt modelId="{78F24F03-0EE4-4730-B114-1835910E8DF3}" type="pres">
      <dgm:prSet presAssocID="{BA49F18D-3C47-4093-AAF2-8AF86CCFF5FC}" presName="childShp" presStyleLbl="bgAccFollowNode1" presStyleIdx="0" presStyleCnt="2">
        <dgm:presLayoutVars>
          <dgm:bulletEnabled val="1"/>
        </dgm:presLayoutVars>
      </dgm:prSet>
      <dgm:spPr/>
    </dgm:pt>
    <dgm:pt modelId="{56F6124D-AC53-4305-9CBF-A70BF9137BC9}" type="pres">
      <dgm:prSet presAssocID="{258528EB-3A60-43F6-89AE-355F5474ADD7}" presName="spacing" presStyleCnt="0"/>
      <dgm:spPr/>
    </dgm:pt>
    <dgm:pt modelId="{4810C21F-AD4C-4976-8E16-D5F44BEC90BE}" type="pres">
      <dgm:prSet presAssocID="{AA032CFC-53F6-417D-ABF8-709F4D77C725}" presName="linNode" presStyleCnt="0"/>
      <dgm:spPr/>
    </dgm:pt>
    <dgm:pt modelId="{8F45142E-6965-4061-B823-1645954BEB2D}" type="pres">
      <dgm:prSet presAssocID="{AA032CFC-53F6-417D-ABF8-709F4D77C725}" presName="parentShp" presStyleLbl="node1" presStyleIdx="1" presStyleCnt="2" custLinFactNeighborX="-133" custLinFactNeighborY="52296">
        <dgm:presLayoutVars>
          <dgm:bulletEnabled val="1"/>
        </dgm:presLayoutVars>
      </dgm:prSet>
      <dgm:spPr/>
    </dgm:pt>
    <dgm:pt modelId="{1C28BDC7-3FC4-4FBD-B304-A3FF46218100}" type="pres">
      <dgm:prSet presAssocID="{AA032CFC-53F6-417D-ABF8-709F4D77C725}" presName="childShp" presStyleLbl="bgAccFollowNode1" presStyleIdx="1" presStyleCnt="2">
        <dgm:presLayoutVars>
          <dgm:bulletEnabled val="1"/>
        </dgm:presLayoutVars>
      </dgm:prSet>
      <dgm:spPr/>
    </dgm:pt>
  </dgm:ptLst>
  <dgm:cxnLst>
    <dgm:cxn modelId="{7FF61400-50C4-48A1-92EC-3799708FF1B8}" type="presOf" srcId="{AA032CFC-53F6-417D-ABF8-709F4D77C725}" destId="{8F45142E-6965-4061-B823-1645954BEB2D}" srcOrd="0" destOrd="0" presId="urn:microsoft.com/office/officeart/2005/8/layout/vList6"/>
    <dgm:cxn modelId="{7A00CA39-6146-4BDB-851E-D20B251CEF48}" type="presOf" srcId="{14F130E9-AD9C-4B01-A208-8749569A28A8}" destId="{78F24F03-0EE4-4730-B114-1835910E8DF3}" srcOrd="0" destOrd="0" presId="urn:microsoft.com/office/officeart/2005/8/layout/vList6"/>
    <dgm:cxn modelId="{5ED35760-583B-4200-9BDB-55861A4CC0E4}" srcId="{FC609051-07BA-418A-A70B-2384AABCC562}" destId="{AA032CFC-53F6-417D-ABF8-709F4D77C725}" srcOrd="1" destOrd="0" parTransId="{B25E50EA-5DCB-42AB-8CD1-9F687F97B656}" sibTransId="{CB660C22-C680-4EBE-99A9-00EAA9DE2212}"/>
    <dgm:cxn modelId="{061DAF67-1C09-4891-8FF6-4254BD683F84}" type="presOf" srcId="{FC609051-07BA-418A-A70B-2384AABCC562}" destId="{3ADC17EC-2E2F-490B-899D-625E2D1C8AB3}" srcOrd="0" destOrd="0" presId="urn:microsoft.com/office/officeart/2005/8/layout/vList6"/>
    <dgm:cxn modelId="{EE43FA73-605B-4E4D-9A02-C0766BA8E9CE}" srcId="{AA032CFC-53F6-417D-ABF8-709F4D77C725}" destId="{25A84976-DFE2-4354-9508-8470563F03BA}" srcOrd="0" destOrd="0" parTransId="{A3318815-37A5-43F2-A4C8-CF580D4D4EDA}" sibTransId="{FB6A1872-84E0-4257-8F3F-CF3BF6EDBDA9}"/>
    <dgm:cxn modelId="{096BCF7E-C03F-46E3-A856-48CF381DF45F}" srcId="{BA49F18D-3C47-4093-AAF2-8AF86CCFF5FC}" destId="{CB729D87-A4AE-4502-94C7-AAEE7875360C}" srcOrd="1" destOrd="0" parTransId="{E297924E-17BE-4EAC-90BA-CE19F7B3BBD4}" sibTransId="{D38A6034-AF91-45A3-A293-EC32D177BA05}"/>
    <dgm:cxn modelId="{9925A784-A06C-477A-AA76-A4314B3E74E3}" type="presOf" srcId="{BA49F18D-3C47-4093-AAF2-8AF86CCFF5FC}" destId="{0E583B22-7E0E-492D-9E7F-89725F74B95D}" srcOrd="0" destOrd="0" presId="urn:microsoft.com/office/officeart/2005/8/layout/vList6"/>
    <dgm:cxn modelId="{2433FD8F-127A-449C-9E2B-CCF364F1F72B}" srcId="{BA49F18D-3C47-4093-AAF2-8AF86CCFF5FC}" destId="{14F130E9-AD9C-4B01-A208-8749569A28A8}" srcOrd="0" destOrd="0" parTransId="{39284255-DCF4-426D-931A-17CE48F6AFF7}" sibTransId="{13B87497-BCB7-409F-B797-42E1BDA8587F}"/>
    <dgm:cxn modelId="{BC8F4BB1-F047-40A3-951C-97878478FB76}" srcId="{FC609051-07BA-418A-A70B-2384AABCC562}" destId="{BA49F18D-3C47-4093-AAF2-8AF86CCFF5FC}" srcOrd="0" destOrd="0" parTransId="{D3FE2DA4-E8AA-4085-9703-7F01814A666E}" sibTransId="{258528EB-3A60-43F6-89AE-355F5474ADD7}"/>
    <dgm:cxn modelId="{7A828BBA-D239-4991-A2C1-2DCA29C51E69}" type="presOf" srcId="{CB729D87-A4AE-4502-94C7-AAEE7875360C}" destId="{78F24F03-0EE4-4730-B114-1835910E8DF3}" srcOrd="0" destOrd="1" presId="urn:microsoft.com/office/officeart/2005/8/layout/vList6"/>
    <dgm:cxn modelId="{1E17E2E1-F892-4DA9-A988-D319527144EC}" type="presOf" srcId="{25A84976-DFE2-4354-9508-8470563F03BA}" destId="{1C28BDC7-3FC4-4FBD-B304-A3FF46218100}" srcOrd="0" destOrd="0" presId="urn:microsoft.com/office/officeart/2005/8/layout/vList6"/>
    <dgm:cxn modelId="{013C8764-06A3-41F0-BD23-00435A948B74}" type="presParOf" srcId="{3ADC17EC-2E2F-490B-899D-625E2D1C8AB3}" destId="{D258EE1F-338B-49B2-BD72-6A3C8069B9AA}" srcOrd="0" destOrd="0" presId="urn:microsoft.com/office/officeart/2005/8/layout/vList6"/>
    <dgm:cxn modelId="{39D2EF1F-ED91-4646-9FAA-FD6C90FAC254}" type="presParOf" srcId="{D258EE1F-338B-49B2-BD72-6A3C8069B9AA}" destId="{0E583B22-7E0E-492D-9E7F-89725F74B95D}" srcOrd="0" destOrd="0" presId="urn:microsoft.com/office/officeart/2005/8/layout/vList6"/>
    <dgm:cxn modelId="{C1AB744F-05E3-4D29-9F30-CCC2B2C43F4E}" type="presParOf" srcId="{D258EE1F-338B-49B2-BD72-6A3C8069B9AA}" destId="{78F24F03-0EE4-4730-B114-1835910E8DF3}" srcOrd="1" destOrd="0" presId="urn:microsoft.com/office/officeart/2005/8/layout/vList6"/>
    <dgm:cxn modelId="{FD8EA540-6B30-47E9-B29C-DC45FD529C59}" type="presParOf" srcId="{3ADC17EC-2E2F-490B-899D-625E2D1C8AB3}" destId="{56F6124D-AC53-4305-9CBF-A70BF9137BC9}" srcOrd="1" destOrd="0" presId="urn:microsoft.com/office/officeart/2005/8/layout/vList6"/>
    <dgm:cxn modelId="{0754C466-6719-47B6-9215-AAB73188C174}" type="presParOf" srcId="{3ADC17EC-2E2F-490B-899D-625E2D1C8AB3}" destId="{4810C21F-AD4C-4976-8E16-D5F44BEC90BE}" srcOrd="2" destOrd="0" presId="urn:microsoft.com/office/officeart/2005/8/layout/vList6"/>
    <dgm:cxn modelId="{43314693-9F28-40B8-BC98-2B4BB3E78F24}" type="presParOf" srcId="{4810C21F-AD4C-4976-8E16-D5F44BEC90BE}" destId="{8F45142E-6965-4061-B823-1645954BEB2D}" srcOrd="0" destOrd="0" presId="urn:microsoft.com/office/officeart/2005/8/layout/vList6"/>
    <dgm:cxn modelId="{DA6B5214-78A5-49A8-B94C-F7C17D59E281}" type="presParOf" srcId="{4810C21F-AD4C-4976-8E16-D5F44BEC90BE}" destId="{1C28BDC7-3FC4-4FBD-B304-A3FF46218100}"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8207580-2C26-4EC0-9999-5959ACFFE630}" type="doc">
      <dgm:prSet loTypeId="urn:microsoft.com/office/officeart/2005/8/layout/vList6" loCatId="list" qsTypeId="urn:microsoft.com/office/officeart/2005/8/quickstyle/simple1" qsCatId="simple" csTypeId="urn:microsoft.com/office/officeart/2005/8/colors/accent0_3" csCatId="mainScheme" phldr="1"/>
      <dgm:spPr/>
      <dgm:t>
        <a:bodyPr/>
        <a:lstStyle/>
        <a:p>
          <a:endParaRPr lang="en-US"/>
        </a:p>
      </dgm:t>
    </dgm:pt>
    <dgm:pt modelId="{0BE93E47-6C74-4D82-96B2-13622424426A}">
      <dgm:prSet phldrT="[Text]" custT="1"/>
      <dgm:spPr/>
      <dgm:t>
        <a:bodyPr/>
        <a:lstStyle/>
        <a:p>
          <a:r>
            <a:rPr lang="en-US" sz="1600"/>
            <a:t>Save backtrack</a:t>
          </a:r>
        </a:p>
      </dgm:t>
    </dgm:pt>
    <dgm:pt modelId="{B32752EB-FB87-44C1-A63A-A889476EDA42}" type="parTrans" cxnId="{B0123693-4180-4411-95F7-0AF6C4D3FE3D}">
      <dgm:prSet/>
      <dgm:spPr/>
      <dgm:t>
        <a:bodyPr/>
        <a:lstStyle/>
        <a:p>
          <a:endParaRPr lang="en-US"/>
        </a:p>
      </dgm:t>
    </dgm:pt>
    <dgm:pt modelId="{432F74CF-5BA4-4673-B976-F63EA603BB27}" type="sibTrans" cxnId="{B0123693-4180-4411-95F7-0AF6C4D3FE3D}">
      <dgm:prSet/>
      <dgm:spPr/>
      <dgm:t>
        <a:bodyPr/>
        <a:lstStyle/>
        <a:p>
          <a:endParaRPr lang="en-US"/>
        </a:p>
      </dgm:t>
    </dgm:pt>
    <dgm:pt modelId="{792D3607-A237-4958-AFB2-A342A461D153}">
      <dgm:prSet phldrT="[Text]" custT="1"/>
      <dgm:spPr/>
      <dgm:t>
        <a:bodyPr/>
        <a:lstStyle/>
        <a:p>
          <a:r>
            <a:rPr lang="en-US" sz="1800">
              <a:ea typeface="+mn-lt"/>
              <a:cs typeface="+mn-lt"/>
            </a:rPr>
            <a:t>Create</a:t>
          </a:r>
          <a:endParaRPr lang="en-US" sz="1800"/>
        </a:p>
      </dgm:t>
    </dgm:pt>
    <dgm:pt modelId="{B71BBCDA-991F-48A3-B64E-34244A4FF79E}" type="parTrans" cxnId="{D0F79924-AB03-4E97-B767-0B582E3D1AAA}">
      <dgm:prSet/>
      <dgm:spPr/>
      <dgm:t>
        <a:bodyPr/>
        <a:lstStyle/>
        <a:p>
          <a:endParaRPr lang="en-US"/>
        </a:p>
      </dgm:t>
    </dgm:pt>
    <dgm:pt modelId="{208AEE2D-FFF2-4E3A-B458-A08781A163FE}" type="sibTrans" cxnId="{D0F79924-AB03-4E97-B767-0B582E3D1AAA}">
      <dgm:prSet/>
      <dgm:spPr/>
      <dgm:t>
        <a:bodyPr/>
        <a:lstStyle/>
        <a:p>
          <a:endParaRPr lang="en-US"/>
        </a:p>
      </dgm:t>
    </dgm:pt>
    <dgm:pt modelId="{9267683D-5934-461F-AF65-F94C8ABCBE09}">
      <dgm:prSet phldrT="[Text]" custT="1"/>
      <dgm:spPr/>
      <dgm:t>
        <a:bodyPr/>
        <a:lstStyle/>
        <a:p>
          <a:r>
            <a:rPr lang="en-US" sz="1600">
              <a:ea typeface="+mn-lt"/>
              <a:cs typeface="+mn-lt"/>
            </a:rPr>
            <a:t>reading IP address from database</a:t>
          </a:r>
          <a:endParaRPr lang="en-US" sz="1600"/>
        </a:p>
      </dgm:t>
    </dgm:pt>
    <dgm:pt modelId="{D12494BB-0AE6-4D9F-88C1-20CA8EF14462}" type="parTrans" cxnId="{E8D1B495-AD6C-4219-BA84-49AEE4A7F1A6}">
      <dgm:prSet/>
      <dgm:spPr/>
      <dgm:t>
        <a:bodyPr/>
        <a:lstStyle/>
        <a:p>
          <a:endParaRPr lang="en-US"/>
        </a:p>
      </dgm:t>
    </dgm:pt>
    <dgm:pt modelId="{80936C2F-6225-4770-9237-19CA0ECF7A3E}" type="sibTrans" cxnId="{E8D1B495-AD6C-4219-BA84-49AEE4A7F1A6}">
      <dgm:prSet/>
      <dgm:spPr/>
      <dgm:t>
        <a:bodyPr/>
        <a:lstStyle/>
        <a:p>
          <a:endParaRPr lang="en-US"/>
        </a:p>
      </dgm:t>
    </dgm:pt>
    <dgm:pt modelId="{5F9F1193-8B2E-4057-9D87-BBC41BF06C44}">
      <dgm:prSet phldrT="[Text]" custT="1"/>
      <dgm:spPr/>
      <dgm:t>
        <a:bodyPr/>
        <a:lstStyle/>
        <a:p>
          <a:r>
            <a:rPr lang="en-US" sz="2000" err="1">
              <a:ea typeface="+mn-lt"/>
              <a:cs typeface="+mn-lt"/>
            </a:rPr>
            <a:t>LookupNonRecursive</a:t>
          </a:r>
          <a:endParaRPr lang="en-US" sz="2000"/>
        </a:p>
      </dgm:t>
    </dgm:pt>
    <dgm:pt modelId="{C37FC638-F834-4DEE-AE6B-20933715D956}" type="sibTrans" cxnId="{8D87E48C-D23C-4747-AF0A-7396BCDC9C55}">
      <dgm:prSet/>
      <dgm:spPr/>
      <dgm:t>
        <a:bodyPr/>
        <a:lstStyle/>
        <a:p>
          <a:endParaRPr lang="en-US"/>
        </a:p>
      </dgm:t>
    </dgm:pt>
    <dgm:pt modelId="{E954918F-C01B-4E8D-B3EE-0324FC11C7AB}" type="parTrans" cxnId="{8D87E48C-D23C-4747-AF0A-7396BCDC9C55}">
      <dgm:prSet/>
      <dgm:spPr/>
      <dgm:t>
        <a:bodyPr/>
        <a:lstStyle/>
        <a:p>
          <a:endParaRPr lang="en-US"/>
        </a:p>
      </dgm:t>
    </dgm:pt>
    <dgm:pt modelId="{29FE20E3-E6E6-409F-B1D4-C6DCB28BB584}">
      <dgm:prSet phldrT="[Text]" custT="1"/>
      <dgm:spPr/>
      <dgm:t>
        <a:bodyPr/>
        <a:lstStyle/>
        <a:p>
          <a:r>
            <a:rPr lang="en-US" sz="1600"/>
            <a:t>Creating </a:t>
          </a:r>
          <a:r>
            <a:rPr lang="en-US" sz="1600" err="1"/>
            <a:t>trie</a:t>
          </a:r>
          <a:r>
            <a:rPr lang="en-US" sz="1600"/>
            <a:t> by calling </a:t>
          </a:r>
          <a:r>
            <a:rPr lang="en-US" sz="1600" err="1"/>
            <a:t>AddChild</a:t>
          </a:r>
          <a:endParaRPr lang="en-US" sz="1600"/>
        </a:p>
      </dgm:t>
    </dgm:pt>
    <dgm:pt modelId="{C4032C63-C3FC-440F-9FAB-41AAF6B158A4}" type="parTrans" cxnId="{C9FFF559-A3DD-41CB-91AC-96665E89EE23}">
      <dgm:prSet/>
      <dgm:spPr/>
      <dgm:t>
        <a:bodyPr/>
        <a:lstStyle/>
        <a:p>
          <a:endParaRPr lang="en-US"/>
        </a:p>
      </dgm:t>
    </dgm:pt>
    <dgm:pt modelId="{2A40EA0D-A5E1-46F4-A38B-56B3834341A7}" type="sibTrans" cxnId="{C9FFF559-A3DD-41CB-91AC-96665E89EE23}">
      <dgm:prSet/>
      <dgm:spPr/>
      <dgm:t>
        <a:bodyPr/>
        <a:lstStyle/>
        <a:p>
          <a:endParaRPr lang="en-US"/>
        </a:p>
      </dgm:t>
    </dgm:pt>
    <dgm:pt modelId="{61D1307D-7C7E-409D-B906-756D29554BE9}" type="pres">
      <dgm:prSet presAssocID="{B8207580-2C26-4EC0-9999-5959ACFFE630}" presName="Name0" presStyleCnt="0">
        <dgm:presLayoutVars>
          <dgm:dir/>
          <dgm:animLvl val="lvl"/>
          <dgm:resizeHandles/>
        </dgm:presLayoutVars>
      </dgm:prSet>
      <dgm:spPr/>
    </dgm:pt>
    <dgm:pt modelId="{8AB43E53-FDE8-4785-81B4-6356F4E443F4}" type="pres">
      <dgm:prSet presAssocID="{5F9F1193-8B2E-4057-9D87-BBC41BF06C44}" presName="linNode" presStyleCnt="0"/>
      <dgm:spPr/>
    </dgm:pt>
    <dgm:pt modelId="{6C712F73-A6AB-4AEF-A824-51F0F9F040D9}" type="pres">
      <dgm:prSet presAssocID="{5F9F1193-8B2E-4057-9D87-BBC41BF06C44}" presName="parentShp" presStyleLbl="node1" presStyleIdx="0" presStyleCnt="2" custScaleX="99375" custScaleY="104646">
        <dgm:presLayoutVars>
          <dgm:bulletEnabled val="1"/>
        </dgm:presLayoutVars>
      </dgm:prSet>
      <dgm:spPr/>
    </dgm:pt>
    <dgm:pt modelId="{F722314C-B6C9-49B3-AEC8-BCC3D05A8F6A}" type="pres">
      <dgm:prSet presAssocID="{5F9F1193-8B2E-4057-9D87-BBC41BF06C44}" presName="childShp" presStyleLbl="bgAccFollowNode1" presStyleIdx="0" presStyleCnt="2" custLinFactNeighborX="2349" custLinFactNeighborY="-1995">
        <dgm:presLayoutVars>
          <dgm:bulletEnabled val="1"/>
        </dgm:presLayoutVars>
      </dgm:prSet>
      <dgm:spPr/>
    </dgm:pt>
    <dgm:pt modelId="{B81050B3-74AE-4620-BB6C-2E634606F1A7}" type="pres">
      <dgm:prSet presAssocID="{C37FC638-F834-4DEE-AE6B-20933715D956}" presName="spacing" presStyleCnt="0"/>
      <dgm:spPr/>
    </dgm:pt>
    <dgm:pt modelId="{8C95817F-742D-455E-A3E5-B022B906BE8F}" type="pres">
      <dgm:prSet presAssocID="{792D3607-A237-4958-AFB2-A342A461D153}" presName="linNode" presStyleCnt="0"/>
      <dgm:spPr/>
    </dgm:pt>
    <dgm:pt modelId="{A20EBB6C-4661-4644-B9B9-2C0F7E47CB3C}" type="pres">
      <dgm:prSet presAssocID="{792D3607-A237-4958-AFB2-A342A461D153}" presName="parentShp" presStyleLbl="node1" presStyleIdx="1" presStyleCnt="2">
        <dgm:presLayoutVars>
          <dgm:bulletEnabled val="1"/>
        </dgm:presLayoutVars>
      </dgm:prSet>
      <dgm:spPr/>
    </dgm:pt>
    <dgm:pt modelId="{14F9C2D6-78FC-409C-AE36-F8C8AE32F5C3}" type="pres">
      <dgm:prSet presAssocID="{792D3607-A237-4958-AFB2-A342A461D153}" presName="childShp" presStyleLbl="bgAccFollowNode1" presStyleIdx="1" presStyleCnt="2">
        <dgm:presLayoutVars>
          <dgm:bulletEnabled val="1"/>
        </dgm:presLayoutVars>
      </dgm:prSet>
      <dgm:spPr/>
    </dgm:pt>
  </dgm:ptLst>
  <dgm:cxnLst>
    <dgm:cxn modelId="{3E644001-F421-4496-A0D9-26259A1980AF}" type="presOf" srcId="{9267683D-5934-461F-AF65-F94C8ABCBE09}" destId="{14F9C2D6-78FC-409C-AE36-F8C8AE32F5C3}" srcOrd="0" destOrd="0" presId="urn:microsoft.com/office/officeart/2005/8/layout/vList6"/>
    <dgm:cxn modelId="{D0F79924-AB03-4E97-B767-0B582E3D1AAA}" srcId="{B8207580-2C26-4EC0-9999-5959ACFFE630}" destId="{792D3607-A237-4958-AFB2-A342A461D153}" srcOrd="1" destOrd="0" parTransId="{B71BBCDA-991F-48A3-B64E-34244A4FF79E}" sibTransId="{208AEE2D-FFF2-4E3A-B458-A08781A163FE}"/>
    <dgm:cxn modelId="{04306666-C6C2-4141-ADD6-1371177E5A04}" type="presOf" srcId="{5F9F1193-8B2E-4057-9D87-BBC41BF06C44}" destId="{6C712F73-A6AB-4AEF-A824-51F0F9F040D9}" srcOrd="0" destOrd="0" presId="urn:microsoft.com/office/officeart/2005/8/layout/vList6"/>
    <dgm:cxn modelId="{C9FFF559-A3DD-41CB-91AC-96665E89EE23}" srcId="{792D3607-A237-4958-AFB2-A342A461D153}" destId="{29FE20E3-E6E6-409F-B1D4-C6DCB28BB584}" srcOrd="1" destOrd="0" parTransId="{C4032C63-C3FC-440F-9FAB-41AAF6B158A4}" sibTransId="{2A40EA0D-A5E1-46F4-A38B-56B3834341A7}"/>
    <dgm:cxn modelId="{54C7F685-DD5B-40B7-A1C5-ECEB106B6104}" type="presOf" srcId="{792D3607-A237-4958-AFB2-A342A461D153}" destId="{A20EBB6C-4661-4644-B9B9-2C0F7E47CB3C}" srcOrd="0" destOrd="0" presId="urn:microsoft.com/office/officeart/2005/8/layout/vList6"/>
    <dgm:cxn modelId="{8D87E48C-D23C-4747-AF0A-7396BCDC9C55}" srcId="{B8207580-2C26-4EC0-9999-5959ACFFE630}" destId="{5F9F1193-8B2E-4057-9D87-BBC41BF06C44}" srcOrd="0" destOrd="0" parTransId="{E954918F-C01B-4E8D-B3EE-0324FC11C7AB}" sibTransId="{C37FC638-F834-4DEE-AE6B-20933715D956}"/>
    <dgm:cxn modelId="{B0123693-4180-4411-95F7-0AF6C4D3FE3D}" srcId="{5F9F1193-8B2E-4057-9D87-BBC41BF06C44}" destId="{0BE93E47-6C74-4D82-96B2-13622424426A}" srcOrd="0" destOrd="0" parTransId="{B32752EB-FB87-44C1-A63A-A889476EDA42}" sibTransId="{432F74CF-5BA4-4673-B976-F63EA603BB27}"/>
    <dgm:cxn modelId="{E8D1B495-AD6C-4219-BA84-49AEE4A7F1A6}" srcId="{792D3607-A237-4958-AFB2-A342A461D153}" destId="{9267683D-5934-461F-AF65-F94C8ABCBE09}" srcOrd="0" destOrd="0" parTransId="{D12494BB-0AE6-4D9F-88C1-20CA8EF14462}" sibTransId="{80936C2F-6225-4770-9237-19CA0ECF7A3E}"/>
    <dgm:cxn modelId="{F4D2CFCB-49D6-4041-A2BF-1E8FD1FE2495}" type="presOf" srcId="{29FE20E3-E6E6-409F-B1D4-C6DCB28BB584}" destId="{14F9C2D6-78FC-409C-AE36-F8C8AE32F5C3}" srcOrd="0" destOrd="1" presId="urn:microsoft.com/office/officeart/2005/8/layout/vList6"/>
    <dgm:cxn modelId="{304C7AD3-382B-49CB-BB2E-464B07E0E98A}" type="presOf" srcId="{0BE93E47-6C74-4D82-96B2-13622424426A}" destId="{F722314C-B6C9-49B3-AEC8-BCC3D05A8F6A}" srcOrd="0" destOrd="0" presId="urn:microsoft.com/office/officeart/2005/8/layout/vList6"/>
    <dgm:cxn modelId="{2F76BAE1-8187-40D1-A78C-DFE314920B28}" type="presOf" srcId="{B8207580-2C26-4EC0-9999-5959ACFFE630}" destId="{61D1307D-7C7E-409D-B906-756D29554BE9}" srcOrd="0" destOrd="0" presId="urn:microsoft.com/office/officeart/2005/8/layout/vList6"/>
    <dgm:cxn modelId="{9D072F7B-8059-4725-9804-39AE2BF7ED53}" type="presParOf" srcId="{61D1307D-7C7E-409D-B906-756D29554BE9}" destId="{8AB43E53-FDE8-4785-81B4-6356F4E443F4}" srcOrd="0" destOrd="0" presId="urn:microsoft.com/office/officeart/2005/8/layout/vList6"/>
    <dgm:cxn modelId="{79DEDDBC-7E44-45D2-B98C-A75611E48F02}" type="presParOf" srcId="{8AB43E53-FDE8-4785-81B4-6356F4E443F4}" destId="{6C712F73-A6AB-4AEF-A824-51F0F9F040D9}" srcOrd="0" destOrd="0" presId="urn:microsoft.com/office/officeart/2005/8/layout/vList6"/>
    <dgm:cxn modelId="{BAE42F4B-0FEE-483F-AA17-C036074BA2A6}" type="presParOf" srcId="{8AB43E53-FDE8-4785-81B4-6356F4E443F4}" destId="{F722314C-B6C9-49B3-AEC8-BCC3D05A8F6A}" srcOrd="1" destOrd="0" presId="urn:microsoft.com/office/officeart/2005/8/layout/vList6"/>
    <dgm:cxn modelId="{8F03BEF8-760D-40D8-A8DE-EE82F2DEB9AE}" type="presParOf" srcId="{61D1307D-7C7E-409D-B906-756D29554BE9}" destId="{B81050B3-74AE-4620-BB6C-2E634606F1A7}" srcOrd="1" destOrd="0" presId="urn:microsoft.com/office/officeart/2005/8/layout/vList6"/>
    <dgm:cxn modelId="{ACD61A3F-1BBE-46D0-9FDD-D9CBBAACF3F7}" type="presParOf" srcId="{61D1307D-7C7E-409D-B906-756D29554BE9}" destId="{8C95817F-742D-455E-A3E5-B022B906BE8F}" srcOrd="2" destOrd="0" presId="urn:microsoft.com/office/officeart/2005/8/layout/vList6"/>
    <dgm:cxn modelId="{26E75025-5D62-4410-B4A0-F856420A7022}" type="presParOf" srcId="{8C95817F-742D-455E-A3E5-B022B906BE8F}" destId="{A20EBB6C-4661-4644-B9B9-2C0F7E47CB3C}" srcOrd="0" destOrd="0" presId="urn:microsoft.com/office/officeart/2005/8/layout/vList6"/>
    <dgm:cxn modelId="{7E340565-6A19-4AB3-925E-F79EC0C131CC}" type="presParOf" srcId="{8C95817F-742D-455E-A3E5-B022B906BE8F}" destId="{14F9C2D6-78FC-409C-AE36-F8C8AE32F5C3}" srcOrd="1" destOrd="0" presId="urn:microsoft.com/office/officeart/2005/8/layout/vList6"/>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4CC62-0F92-4BEF-AF8F-46718E90142D}">
      <dsp:nvSpPr>
        <dsp:cNvPr id="0" name=""/>
        <dsp:cNvSpPr/>
      </dsp:nvSpPr>
      <dsp:spPr>
        <a:xfrm>
          <a:off x="4328636" y="2714147"/>
          <a:ext cx="91440" cy="229653"/>
        </a:xfrm>
        <a:custGeom>
          <a:avLst/>
          <a:gdLst/>
          <a:ahLst/>
          <a:cxnLst/>
          <a:rect l="0" t="0" r="0" b="0"/>
          <a:pathLst>
            <a:path>
              <a:moveTo>
                <a:pt x="45720" y="0"/>
              </a:moveTo>
              <a:lnTo>
                <a:pt x="45720" y="22965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6F7035-2CD9-4889-B59C-C91BDB9A8EF7}">
      <dsp:nvSpPr>
        <dsp:cNvPr id="0" name=""/>
        <dsp:cNvSpPr/>
      </dsp:nvSpPr>
      <dsp:spPr>
        <a:xfrm>
          <a:off x="2870671" y="1755434"/>
          <a:ext cx="1503684" cy="229653"/>
        </a:xfrm>
        <a:custGeom>
          <a:avLst/>
          <a:gdLst/>
          <a:ahLst/>
          <a:cxnLst/>
          <a:rect l="0" t="0" r="0" b="0"/>
          <a:pathLst>
            <a:path>
              <a:moveTo>
                <a:pt x="0" y="0"/>
              </a:moveTo>
              <a:lnTo>
                <a:pt x="0" y="115738"/>
              </a:lnTo>
              <a:lnTo>
                <a:pt x="1503684" y="115738"/>
              </a:lnTo>
              <a:lnTo>
                <a:pt x="1503684" y="2296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EEA85D-4E8D-4A37-91A9-4E6676237C36}">
      <dsp:nvSpPr>
        <dsp:cNvPr id="0" name=""/>
        <dsp:cNvSpPr/>
      </dsp:nvSpPr>
      <dsp:spPr>
        <a:xfrm>
          <a:off x="603697" y="2714147"/>
          <a:ext cx="763288" cy="356473"/>
        </a:xfrm>
        <a:custGeom>
          <a:avLst/>
          <a:gdLst/>
          <a:ahLst/>
          <a:cxnLst/>
          <a:rect l="0" t="0" r="0" b="0"/>
          <a:pathLst>
            <a:path>
              <a:moveTo>
                <a:pt x="763288" y="0"/>
              </a:moveTo>
              <a:lnTo>
                <a:pt x="763288" y="242558"/>
              </a:lnTo>
              <a:lnTo>
                <a:pt x="0" y="242558"/>
              </a:lnTo>
              <a:lnTo>
                <a:pt x="0" y="35647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D938E9-0A78-4115-B6A3-D09437B3282D}">
      <dsp:nvSpPr>
        <dsp:cNvPr id="0" name=""/>
        <dsp:cNvSpPr/>
      </dsp:nvSpPr>
      <dsp:spPr>
        <a:xfrm>
          <a:off x="1366986" y="2714147"/>
          <a:ext cx="682705" cy="355088"/>
        </a:xfrm>
        <a:custGeom>
          <a:avLst/>
          <a:gdLst/>
          <a:ahLst/>
          <a:cxnLst/>
          <a:rect l="0" t="0" r="0" b="0"/>
          <a:pathLst>
            <a:path>
              <a:moveTo>
                <a:pt x="0" y="0"/>
              </a:moveTo>
              <a:lnTo>
                <a:pt x="0" y="241172"/>
              </a:lnTo>
              <a:lnTo>
                <a:pt x="682705" y="241172"/>
              </a:lnTo>
              <a:lnTo>
                <a:pt x="682705" y="35508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D2866-1845-48BC-9889-20C890A61778}">
      <dsp:nvSpPr>
        <dsp:cNvPr id="0" name=""/>
        <dsp:cNvSpPr/>
      </dsp:nvSpPr>
      <dsp:spPr>
        <a:xfrm>
          <a:off x="1366986" y="1755434"/>
          <a:ext cx="1503684" cy="229653"/>
        </a:xfrm>
        <a:custGeom>
          <a:avLst/>
          <a:gdLst/>
          <a:ahLst/>
          <a:cxnLst/>
          <a:rect l="0" t="0" r="0" b="0"/>
          <a:pathLst>
            <a:path>
              <a:moveTo>
                <a:pt x="1503684" y="0"/>
              </a:moveTo>
              <a:lnTo>
                <a:pt x="1503684" y="115738"/>
              </a:lnTo>
              <a:lnTo>
                <a:pt x="0" y="115738"/>
              </a:lnTo>
              <a:lnTo>
                <a:pt x="0" y="2296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0CE49E-8473-4E27-B82A-D463324160E2}">
      <dsp:nvSpPr>
        <dsp:cNvPr id="0" name=""/>
        <dsp:cNvSpPr/>
      </dsp:nvSpPr>
      <dsp:spPr>
        <a:xfrm>
          <a:off x="2506141" y="1026375"/>
          <a:ext cx="729059" cy="72905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A1730D-E522-482F-806A-EA39D5229ECC}">
      <dsp:nvSpPr>
        <dsp:cNvPr id="0" name=""/>
        <dsp:cNvSpPr/>
      </dsp:nvSpPr>
      <dsp:spPr>
        <a:xfrm>
          <a:off x="3235200" y="1024552"/>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p1</a:t>
          </a:r>
        </a:p>
      </dsp:txBody>
      <dsp:txXfrm>
        <a:off x="3235200" y="1024552"/>
        <a:ext cx="1093589" cy="729059"/>
      </dsp:txXfrm>
    </dsp:sp>
    <dsp:sp modelId="{0EF81B10-E9F2-4727-88F0-267FF1313898}">
      <dsp:nvSpPr>
        <dsp:cNvPr id="0" name=""/>
        <dsp:cNvSpPr/>
      </dsp:nvSpPr>
      <dsp:spPr>
        <a:xfrm>
          <a:off x="1002456" y="1985088"/>
          <a:ext cx="729059" cy="72905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9FB188-AA66-4FC6-9535-C663CD956F16}">
      <dsp:nvSpPr>
        <dsp:cNvPr id="0" name=""/>
        <dsp:cNvSpPr/>
      </dsp:nvSpPr>
      <dsp:spPr>
        <a:xfrm>
          <a:off x="1731516" y="1983265"/>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p2</a:t>
          </a:r>
        </a:p>
      </dsp:txBody>
      <dsp:txXfrm>
        <a:off x="1731516" y="1983265"/>
        <a:ext cx="1093589" cy="729059"/>
      </dsp:txXfrm>
    </dsp:sp>
    <dsp:sp modelId="{EB433BA5-D1E6-4511-93C0-02F1555EC582}">
      <dsp:nvSpPr>
        <dsp:cNvPr id="0" name=""/>
        <dsp:cNvSpPr/>
      </dsp:nvSpPr>
      <dsp:spPr>
        <a:xfrm>
          <a:off x="1685162" y="3069235"/>
          <a:ext cx="729059" cy="72905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3DBD0D-F4E6-4ED0-82EB-86D3CE02BEE9}">
      <dsp:nvSpPr>
        <dsp:cNvPr id="0" name=""/>
        <dsp:cNvSpPr/>
      </dsp:nvSpPr>
      <dsp:spPr>
        <a:xfrm>
          <a:off x="2408484" y="3087484"/>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p3</a:t>
          </a:r>
        </a:p>
      </dsp:txBody>
      <dsp:txXfrm>
        <a:off x="2408484" y="3087484"/>
        <a:ext cx="1093589" cy="729059"/>
      </dsp:txXfrm>
    </dsp:sp>
    <dsp:sp modelId="{B6E8AECE-D3FA-4391-9544-97F395811AB3}">
      <dsp:nvSpPr>
        <dsp:cNvPr id="0" name=""/>
        <dsp:cNvSpPr/>
      </dsp:nvSpPr>
      <dsp:spPr>
        <a:xfrm>
          <a:off x="239167" y="3070621"/>
          <a:ext cx="729059" cy="72905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19B0C3-7457-4EDE-A025-243C351057EF}">
      <dsp:nvSpPr>
        <dsp:cNvPr id="0" name=""/>
        <dsp:cNvSpPr/>
      </dsp:nvSpPr>
      <dsp:spPr>
        <a:xfrm>
          <a:off x="1006233" y="3087484"/>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0</a:t>
          </a:r>
        </a:p>
      </dsp:txBody>
      <dsp:txXfrm>
        <a:off x="1006233" y="3087484"/>
        <a:ext cx="1093589" cy="729059"/>
      </dsp:txXfrm>
    </dsp:sp>
    <dsp:sp modelId="{28D5B488-5F87-49EA-A3A1-C72D07D14789}">
      <dsp:nvSpPr>
        <dsp:cNvPr id="0" name=""/>
        <dsp:cNvSpPr/>
      </dsp:nvSpPr>
      <dsp:spPr>
        <a:xfrm>
          <a:off x="4009826" y="1985088"/>
          <a:ext cx="729059" cy="72905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16210F-2BD0-4516-9F99-4B360236FA34}">
      <dsp:nvSpPr>
        <dsp:cNvPr id="0" name=""/>
        <dsp:cNvSpPr/>
      </dsp:nvSpPr>
      <dsp:spPr>
        <a:xfrm>
          <a:off x="4738885" y="1983265"/>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1</a:t>
          </a:r>
        </a:p>
      </dsp:txBody>
      <dsp:txXfrm>
        <a:off x="4738885" y="1983265"/>
        <a:ext cx="1093589" cy="729059"/>
      </dsp:txXfrm>
    </dsp:sp>
    <dsp:sp modelId="{BDD47990-033D-414F-9491-59BD8223C35A}">
      <dsp:nvSpPr>
        <dsp:cNvPr id="0" name=""/>
        <dsp:cNvSpPr/>
      </dsp:nvSpPr>
      <dsp:spPr>
        <a:xfrm>
          <a:off x="4009826" y="2943801"/>
          <a:ext cx="729059" cy="72905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97E1E4-50F8-4DBE-A82F-4292DFA46700}">
      <dsp:nvSpPr>
        <dsp:cNvPr id="0" name=""/>
        <dsp:cNvSpPr/>
      </dsp:nvSpPr>
      <dsp:spPr>
        <a:xfrm>
          <a:off x="4738885" y="2941978"/>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p4</a:t>
          </a:r>
        </a:p>
      </dsp:txBody>
      <dsp:txXfrm>
        <a:off x="4738885" y="2941978"/>
        <a:ext cx="1093589" cy="7290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4E7341-EA2C-4F7A-8A5D-F60420301002}">
      <dsp:nvSpPr>
        <dsp:cNvPr id="0" name=""/>
        <dsp:cNvSpPr/>
      </dsp:nvSpPr>
      <dsp:spPr>
        <a:xfrm>
          <a:off x="-4579966" y="-499051"/>
          <a:ext cx="5455745" cy="5455745"/>
        </a:xfrm>
        <a:prstGeom prst="blockArc">
          <a:avLst>
            <a:gd name="adj1" fmla="val 18900000"/>
            <a:gd name="adj2" fmla="val 2700000"/>
            <a:gd name="adj3" fmla="val 396"/>
          </a:avLst>
        </a:prstGeom>
        <a:solidFill>
          <a:schemeClr val="accent4">
            <a:lumMod val="75000"/>
          </a:schemeClr>
        </a:solidFill>
        <a:ln w="15875" cap="flat" cmpd="sng" algn="ctr">
          <a:solidFill>
            <a:schemeClr val="accent4">
              <a:lumMod val="50000"/>
            </a:schemeClr>
          </a:solidFill>
          <a:prstDash val="solid"/>
        </a:ln>
        <a:effectLst/>
      </dsp:spPr>
      <dsp:style>
        <a:lnRef idx="2">
          <a:scrgbClr r="0" g="0" b="0"/>
        </a:lnRef>
        <a:fillRef idx="0">
          <a:scrgbClr r="0" g="0" b="0"/>
        </a:fillRef>
        <a:effectRef idx="0">
          <a:scrgbClr r="0" g="0" b="0"/>
        </a:effectRef>
        <a:fontRef idx="minor"/>
      </dsp:style>
    </dsp:sp>
    <dsp:sp modelId="{02851D69-55D9-4775-83D3-C55F7BFFB4D9}">
      <dsp:nvSpPr>
        <dsp:cNvPr id="0" name=""/>
        <dsp:cNvSpPr/>
      </dsp:nvSpPr>
      <dsp:spPr>
        <a:xfrm>
          <a:off x="563242" y="405129"/>
          <a:ext cx="8535282" cy="810259"/>
        </a:xfrm>
        <a:prstGeom prst="rect">
          <a:avLst/>
        </a:prstGeom>
        <a:solidFill>
          <a:schemeClr val="accent5">
            <a:shade val="50000"/>
            <a:hueOff val="0"/>
            <a:satOff val="0"/>
            <a:lumOff val="0"/>
            <a:alphaOff val="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3144"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ea typeface="+mn-lt"/>
              <a:cs typeface="+mn-lt"/>
            </a:rPr>
            <a:t>Binary </a:t>
          </a:r>
          <a:r>
            <a:rPr lang="en-US" sz="1600" kern="1200" err="1">
              <a:ea typeface="+mn-lt"/>
              <a:cs typeface="+mn-lt"/>
            </a:rPr>
            <a:t>trie</a:t>
          </a:r>
          <a:r>
            <a:rPr lang="en-US" sz="1600" kern="1200">
              <a:ea typeface="+mn-lt"/>
              <a:cs typeface="+mn-lt"/>
            </a:rPr>
            <a:t> represented prefix of different lengths and lookup for the longest prefix that matches the destination IP. Each node has the value of the leaf node which is store in the next hub. A node can have  0, 1 or2 child that is indicated with the left and right side of that node</a:t>
          </a:r>
          <a:r>
            <a:rPr lang="en-US" sz="1800" kern="1200">
              <a:ea typeface="+mn-lt"/>
              <a:cs typeface="+mn-lt"/>
            </a:rPr>
            <a:t>. </a:t>
          </a:r>
          <a:endParaRPr lang="en-US" sz="1800" kern="1200"/>
        </a:p>
      </dsp:txBody>
      <dsp:txXfrm>
        <a:off x="563242" y="405129"/>
        <a:ext cx="8535282" cy="810259"/>
      </dsp:txXfrm>
    </dsp:sp>
    <dsp:sp modelId="{7ACE0105-FF52-4B38-87CC-9CA0D802E2C6}">
      <dsp:nvSpPr>
        <dsp:cNvPr id="0" name=""/>
        <dsp:cNvSpPr/>
      </dsp:nvSpPr>
      <dsp:spPr>
        <a:xfrm>
          <a:off x="56829" y="303847"/>
          <a:ext cx="1012824" cy="1012824"/>
        </a:xfrm>
        <a:prstGeom prst="ellipse">
          <a:avLst/>
        </a:prstGeom>
        <a:solidFill>
          <a:schemeClr val="tx2">
            <a:lumMod val="75000"/>
          </a:schemeClr>
        </a:solidFill>
        <a:ln w="15875" cap="flat" cmpd="sng" algn="ctr">
          <a:solidFill>
            <a:schemeClr val="accent5">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110A82-4B2C-4E27-92D2-410B23F114B7}">
      <dsp:nvSpPr>
        <dsp:cNvPr id="0" name=""/>
        <dsp:cNvSpPr/>
      </dsp:nvSpPr>
      <dsp:spPr>
        <a:xfrm>
          <a:off x="857771" y="1620519"/>
          <a:ext cx="8240753" cy="810259"/>
        </a:xfrm>
        <a:prstGeom prst="rect">
          <a:avLst/>
        </a:prstGeom>
        <a:solidFill>
          <a:schemeClr val="accent5">
            <a:shade val="50000"/>
            <a:hueOff val="186536"/>
            <a:satOff val="4281"/>
            <a:lumOff val="26074"/>
            <a:alphaOff val="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3144"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tx1">
                  <a:lumMod val="85000"/>
                  <a:lumOff val="15000"/>
                </a:schemeClr>
              </a:solidFill>
              <a:ea typeface="+mn-lt"/>
              <a:cs typeface="+mn-lt"/>
            </a:rPr>
            <a:t>it makes its path to reach prefix under the branch of each node. When we have destination address it goes through the algorithm to find the longest matched path but if it can't find the longest it will return the last matching prefix.</a:t>
          </a:r>
          <a:endParaRPr lang="en-US" sz="1600" kern="1200">
            <a:solidFill>
              <a:schemeClr val="tx1">
                <a:lumMod val="85000"/>
                <a:lumOff val="15000"/>
              </a:schemeClr>
            </a:solidFill>
          </a:endParaRPr>
        </a:p>
      </dsp:txBody>
      <dsp:txXfrm>
        <a:off x="857771" y="1620519"/>
        <a:ext cx="8240753" cy="810259"/>
      </dsp:txXfrm>
    </dsp:sp>
    <dsp:sp modelId="{14718EBD-1DDD-46EB-BC52-54EEC143A2B4}">
      <dsp:nvSpPr>
        <dsp:cNvPr id="0" name=""/>
        <dsp:cNvSpPr/>
      </dsp:nvSpPr>
      <dsp:spPr>
        <a:xfrm>
          <a:off x="351359" y="1519237"/>
          <a:ext cx="1012824" cy="1012824"/>
        </a:xfrm>
        <a:prstGeom prst="ellipse">
          <a:avLst/>
        </a:prstGeom>
        <a:solidFill>
          <a:schemeClr val="tx2">
            <a:lumMod val="50000"/>
          </a:schemeClr>
        </a:solidFill>
        <a:ln w="15875" cap="flat" cmpd="sng" algn="ctr">
          <a:solidFill>
            <a:schemeClr val="accent5">
              <a:shade val="50000"/>
              <a:hueOff val="186536"/>
              <a:satOff val="4281"/>
              <a:lumOff val="26074"/>
              <a:alphaOff val="0"/>
            </a:schemeClr>
          </a:solidFill>
          <a:prstDash val="solid"/>
        </a:ln>
        <a:effectLst/>
      </dsp:spPr>
      <dsp:style>
        <a:lnRef idx="2">
          <a:scrgbClr r="0" g="0" b="0"/>
        </a:lnRef>
        <a:fillRef idx="1">
          <a:scrgbClr r="0" g="0" b="0"/>
        </a:fillRef>
        <a:effectRef idx="0">
          <a:scrgbClr r="0" g="0" b="0"/>
        </a:effectRef>
        <a:fontRef idx="minor"/>
      </dsp:style>
    </dsp:sp>
    <dsp:sp modelId="{BE3662B6-8A28-43B8-9E03-96E3F7A392D5}">
      <dsp:nvSpPr>
        <dsp:cNvPr id="0" name=""/>
        <dsp:cNvSpPr/>
      </dsp:nvSpPr>
      <dsp:spPr>
        <a:xfrm>
          <a:off x="546769" y="2834961"/>
          <a:ext cx="8535282" cy="810259"/>
        </a:xfrm>
        <a:prstGeom prst="rect">
          <a:avLst/>
        </a:prstGeom>
        <a:solidFill>
          <a:schemeClr val="accent5">
            <a:lumMod val="40000"/>
            <a:lumOff val="60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3144"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tx1">
                  <a:lumMod val="85000"/>
                  <a:lumOff val="15000"/>
                </a:schemeClr>
              </a:solidFill>
              <a:ea typeface="+mn-lt"/>
              <a:cs typeface="+mn-lt"/>
            </a:rPr>
            <a:t>If a node containing a prefix mark (*) is seen, store it somewhere as the longest match.</a:t>
          </a:r>
          <a:endParaRPr lang="en-US" sz="1600" kern="1200"/>
        </a:p>
      </dsp:txBody>
      <dsp:txXfrm>
        <a:off x="546769" y="2834961"/>
        <a:ext cx="8535282" cy="810259"/>
      </dsp:txXfrm>
    </dsp:sp>
    <dsp:sp modelId="{5B254A03-EB9E-4662-9246-974D1E476464}">
      <dsp:nvSpPr>
        <dsp:cNvPr id="0" name=""/>
        <dsp:cNvSpPr/>
      </dsp:nvSpPr>
      <dsp:spPr>
        <a:xfrm>
          <a:off x="56829" y="2734626"/>
          <a:ext cx="1012824" cy="1012824"/>
        </a:xfrm>
        <a:prstGeom prst="ellipse">
          <a:avLst/>
        </a:prstGeom>
        <a:solidFill>
          <a:schemeClr val="tx2">
            <a:lumMod val="50000"/>
          </a:schemeClr>
        </a:solidFill>
        <a:ln w="15875" cap="flat" cmpd="sng" algn="ctr">
          <a:solidFill>
            <a:schemeClr val="accent5">
              <a:shade val="50000"/>
              <a:hueOff val="186536"/>
              <a:satOff val="4281"/>
              <a:lumOff val="26074"/>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24F03-0EE4-4730-B114-1835910E8DF3}">
      <dsp:nvSpPr>
        <dsp:cNvPr id="0" name=""/>
        <dsp:cNvSpPr/>
      </dsp:nvSpPr>
      <dsp:spPr>
        <a:xfrm>
          <a:off x="1726218" y="221"/>
          <a:ext cx="2589327" cy="86233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ea typeface="+mn-lt"/>
              <a:cs typeface="+mn-lt"/>
            </a:rPr>
            <a:t>add child to each nodes </a:t>
          </a:r>
          <a:endParaRPr lang="en-US" sz="1600" kern="1200"/>
        </a:p>
        <a:p>
          <a:pPr marL="171450" lvl="1" indent="-171450" algn="l" defTabSz="711200">
            <a:lnSpc>
              <a:spcPct val="90000"/>
            </a:lnSpc>
            <a:spcBef>
              <a:spcPct val="0"/>
            </a:spcBef>
            <a:spcAft>
              <a:spcPct val="15000"/>
            </a:spcAft>
            <a:buChar char="•"/>
          </a:pPr>
          <a:r>
            <a:rPr lang="en-US" sz="1600" kern="1200">
              <a:ea typeface="+mn-lt"/>
              <a:cs typeface="+mn-lt"/>
            </a:rPr>
            <a:t>reaching prefixes</a:t>
          </a:r>
          <a:endParaRPr lang="en-US" sz="1600" kern="1200"/>
        </a:p>
      </dsp:txBody>
      <dsp:txXfrm>
        <a:off x="1726218" y="108012"/>
        <a:ext cx="2265953" cy="646749"/>
      </dsp:txXfrm>
    </dsp:sp>
    <dsp:sp modelId="{0E583B22-7E0E-492D-9E7F-89725F74B95D}">
      <dsp:nvSpPr>
        <dsp:cNvPr id="0" name=""/>
        <dsp:cNvSpPr/>
      </dsp:nvSpPr>
      <dsp:spPr>
        <a:xfrm>
          <a:off x="0" y="221"/>
          <a:ext cx="1726218" cy="862331"/>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err="1">
              <a:ea typeface="+mn-lt"/>
              <a:cs typeface="+mn-lt"/>
            </a:rPr>
            <a:t>AddChild</a:t>
          </a:r>
          <a:endParaRPr lang="en-US" sz="2000" kern="1200"/>
        </a:p>
      </dsp:txBody>
      <dsp:txXfrm>
        <a:off x="42096" y="42317"/>
        <a:ext cx="1642026" cy="778139"/>
      </dsp:txXfrm>
    </dsp:sp>
    <dsp:sp modelId="{1C28BDC7-3FC4-4FBD-B304-A3FF46218100}">
      <dsp:nvSpPr>
        <dsp:cNvPr id="0" name=""/>
        <dsp:cNvSpPr/>
      </dsp:nvSpPr>
      <dsp:spPr>
        <a:xfrm>
          <a:off x="1726218" y="948785"/>
          <a:ext cx="2589327" cy="86233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ea typeface="+mn-lt"/>
              <a:cs typeface="+mn-lt"/>
            </a:rPr>
            <a:t>looking for the next hub for backtrack</a:t>
          </a:r>
          <a:endParaRPr lang="en-US" sz="1600" kern="1200"/>
        </a:p>
      </dsp:txBody>
      <dsp:txXfrm>
        <a:off x="1726218" y="1056576"/>
        <a:ext cx="2265953" cy="646749"/>
      </dsp:txXfrm>
    </dsp:sp>
    <dsp:sp modelId="{8F45142E-6965-4061-B823-1645954BEB2D}">
      <dsp:nvSpPr>
        <dsp:cNvPr id="0" name=""/>
        <dsp:cNvSpPr/>
      </dsp:nvSpPr>
      <dsp:spPr>
        <a:xfrm>
          <a:off x="0" y="949006"/>
          <a:ext cx="1726218" cy="862331"/>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ea typeface="+mn-lt"/>
              <a:cs typeface="+mn-lt"/>
            </a:rPr>
            <a:t>Lookup</a:t>
          </a:r>
          <a:endParaRPr lang="en-US" sz="2000" kern="1200"/>
        </a:p>
      </dsp:txBody>
      <dsp:txXfrm>
        <a:off x="42096" y="991102"/>
        <a:ext cx="1642026" cy="7781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2314C-B6C9-49B3-AEC8-BCC3D05A8F6A}">
      <dsp:nvSpPr>
        <dsp:cNvPr id="0" name=""/>
        <dsp:cNvSpPr/>
      </dsp:nvSpPr>
      <dsp:spPr>
        <a:xfrm>
          <a:off x="1758249" y="3085"/>
          <a:ext cx="2630944" cy="90068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t>Save backtrack</a:t>
          </a:r>
        </a:p>
      </dsp:txBody>
      <dsp:txXfrm>
        <a:off x="1758249" y="115670"/>
        <a:ext cx="2293189" cy="675511"/>
      </dsp:txXfrm>
    </dsp:sp>
    <dsp:sp modelId="{6C712F73-A6AB-4AEF-A824-51F0F9F040D9}">
      <dsp:nvSpPr>
        <dsp:cNvPr id="0" name=""/>
        <dsp:cNvSpPr/>
      </dsp:nvSpPr>
      <dsp:spPr>
        <a:xfrm>
          <a:off x="7624" y="130"/>
          <a:ext cx="1743000" cy="94252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ea typeface="+mn-lt"/>
              <a:cs typeface="+mn-lt"/>
            </a:rPr>
            <a:t>LookupNonRecursive</a:t>
          </a:r>
          <a:endParaRPr lang="en-US" sz="2000" kern="1200"/>
        </a:p>
      </dsp:txBody>
      <dsp:txXfrm>
        <a:off x="53634" y="46140"/>
        <a:ext cx="1650980" cy="850507"/>
      </dsp:txXfrm>
    </dsp:sp>
    <dsp:sp modelId="{14F9C2D6-78FC-409C-AE36-F8C8AE32F5C3}">
      <dsp:nvSpPr>
        <dsp:cNvPr id="0" name=""/>
        <dsp:cNvSpPr/>
      </dsp:nvSpPr>
      <dsp:spPr>
        <a:xfrm>
          <a:off x="1755677" y="1032726"/>
          <a:ext cx="2633516" cy="90068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ea typeface="+mn-lt"/>
              <a:cs typeface="+mn-lt"/>
            </a:rPr>
            <a:t>reading IP address from database</a:t>
          </a:r>
          <a:endParaRPr lang="en-US" sz="1600" kern="1200"/>
        </a:p>
        <a:p>
          <a:pPr marL="171450" lvl="1" indent="-171450" algn="l" defTabSz="711200">
            <a:lnSpc>
              <a:spcPct val="90000"/>
            </a:lnSpc>
            <a:spcBef>
              <a:spcPct val="0"/>
            </a:spcBef>
            <a:spcAft>
              <a:spcPct val="15000"/>
            </a:spcAft>
            <a:buChar char="•"/>
          </a:pPr>
          <a:r>
            <a:rPr lang="en-US" sz="1600" kern="1200"/>
            <a:t>Creating </a:t>
          </a:r>
          <a:r>
            <a:rPr lang="en-US" sz="1600" kern="1200" err="1"/>
            <a:t>trie</a:t>
          </a:r>
          <a:r>
            <a:rPr lang="en-US" sz="1600" kern="1200"/>
            <a:t> by calling </a:t>
          </a:r>
          <a:r>
            <a:rPr lang="en-US" sz="1600" kern="1200" err="1"/>
            <a:t>AddChild</a:t>
          </a:r>
          <a:endParaRPr lang="en-US" sz="1600" kern="1200"/>
        </a:p>
      </dsp:txBody>
      <dsp:txXfrm>
        <a:off x="1755677" y="1145311"/>
        <a:ext cx="2295761" cy="675511"/>
      </dsp:txXfrm>
    </dsp:sp>
    <dsp:sp modelId="{A20EBB6C-4661-4644-B9B9-2C0F7E47CB3C}">
      <dsp:nvSpPr>
        <dsp:cNvPr id="0" name=""/>
        <dsp:cNvSpPr/>
      </dsp:nvSpPr>
      <dsp:spPr>
        <a:xfrm>
          <a:off x="0" y="1032726"/>
          <a:ext cx="1755677" cy="900681"/>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ea typeface="+mn-lt"/>
              <a:cs typeface="+mn-lt"/>
            </a:rPr>
            <a:t>Create</a:t>
          </a:r>
          <a:endParaRPr lang="en-US" sz="1800" kern="1200"/>
        </a:p>
      </dsp:txBody>
      <dsp:txXfrm>
        <a:off x="43968" y="1076694"/>
        <a:ext cx="1667741" cy="8127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7ABED-A5CD-4619-9C94-DF38F5CE85B8}">
      <dsp:nvSpPr>
        <dsp:cNvPr id="0" name=""/>
        <dsp:cNvSpPr/>
      </dsp:nvSpPr>
      <dsp:spPr>
        <a:xfrm>
          <a:off x="0" y="2483189"/>
          <a:ext cx="6418261" cy="712025"/>
        </a:xfrm>
        <a:prstGeom prst="roundRect">
          <a:avLst>
            <a:gd name="adj" fmla="val 10000"/>
          </a:avLst>
        </a:prstGeom>
        <a:solidFill>
          <a:srgbClr val="134770"/>
        </a:solidFill>
        <a:ln>
          <a:noFill/>
        </a:ln>
        <a:effectLst/>
      </dsp:spPr>
      <dsp:style>
        <a:lnRef idx="0">
          <a:scrgbClr r="0" g="0" b="0"/>
        </a:lnRef>
        <a:fillRef idx="1">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rPr>
            <a:t>Stride 3</a:t>
          </a:r>
        </a:p>
      </dsp:txBody>
      <dsp:txXfrm>
        <a:off x="0" y="2483189"/>
        <a:ext cx="1925478" cy="712025"/>
      </dsp:txXfrm>
    </dsp:sp>
    <dsp:sp modelId="{3CA18451-434C-446F-AE3D-FD43280E1CDD}">
      <dsp:nvSpPr>
        <dsp:cNvPr id="0" name=""/>
        <dsp:cNvSpPr/>
      </dsp:nvSpPr>
      <dsp:spPr>
        <a:xfrm>
          <a:off x="0" y="1698724"/>
          <a:ext cx="6418261" cy="712025"/>
        </a:xfrm>
        <a:prstGeom prst="roundRect">
          <a:avLst>
            <a:gd name="adj" fmla="val 10000"/>
          </a:avLst>
        </a:prstGeom>
        <a:solidFill>
          <a:srgbClr val="134770"/>
        </a:solidFill>
        <a:ln>
          <a:noFill/>
        </a:ln>
        <a:effectLst/>
      </dsp:spPr>
      <dsp:style>
        <a:lnRef idx="0">
          <a:scrgbClr r="0" g="0" b="0"/>
        </a:lnRef>
        <a:fillRef idx="1">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rPr>
            <a:t>Stride 2</a:t>
          </a:r>
        </a:p>
      </dsp:txBody>
      <dsp:txXfrm>
        <a:off x="0" y="1698724"/>
        <a:ext cx="1925478" cy="712025"/>
      </dsp:txXfrm>
    </dsp:sp>
    <dsp:sp modelId="{8478E110-827C-4F3A-995A-E0E214B3D61C}">
      <dsp:nvSpPr>
        <dsp:cNvPr id="0" name=""/>
        <dsp:cNvSpPr/>
      </dsp:nvSpPr>
      <dsp:spPr>
        <a:xfrm>
          <a:off x="0" y="780576"/>
          <a:ext cx="6418261" cy="712025"/>
        </a:xfrm>
        <a:prstGeom prst="roundRect">
          <a:avLst>
            <a:gd name="adj" fmla="val 10000"/>
          </a:avLst>
        </a:prstGeom>
        <a:solidFill>
          <a:srgbClr val="134770"/>
        </a:solidFill>
        <a:ln>
          <a:noFill/>
        </a:ln>
        <a:effectLst/>
      </dsp:spPr>
      <dsp:style>
        <a:lnRef idx="0">
          <a:scrgbClr r="0" g="0" b="0"/>
        </a:lnRef>
        <a:fillRef idx="1">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rPr>
            <a:t>Stride</a:t>
          </a:r>
          <a:r>
            <a:rPr lang="en-US" sz="2600" kern="1200"/>
            <a:t> </a:t>
          </a:r>
          <a:r>
            <a:rPr lang="en-US" sz="2600" kern="1200">
              <a:solidFill>
                <a:schemeClr val="tx1"/>
              </a:solidFill>
            </a:rPr>
            <a:t>1</a:t>
          </a:r>
        </a:p>
      </dsp:txBody>
      <dsp:txXfrm>
        <a:off x="0" y="780576"/>
        <a:ext cx="1925478" cy="712025"/>
      </dsp:txXfrm>
    </dsp:sp>
    <dsp:sp modelId="{177B06A3-D4B3-49B7-A64E-30EDACF9EDE7}">
      <dsp:nvSpPr>
        <dsp:cNvPr id="0" name=""/>
        <dsp:cNvSpPr/>
      </dsp:nvSpPr>
      <dsp:spPr>
        <a:xfrm>
          <a:off x="3662671" y="881131"/>
          <a:ext cx="890032" cy="5933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create</a:t>
          </a:r>
        </a:p>
      </dsp:txBody>
      <dsp:txXfrm>
        <a:off x="3680050" y="898510"/>
        <a:ext cx="855274" cy="558596"/>
      </dsp:txXfrm>
    </dsp:sp>
    <dsp:sp modelId="{05330BF4-02BC-447D-AE89-D63D45C3A93E}">
      <dsp:nvSpPr>
        <dsp:cNvPr id="0" name=""/>
        <dsp:cNvSpPr/>
      </dsp:nvSpPr>
      <dsp:spPr>
        <a:xfrm>
          <a:off x="2950645" y="1474486"/>
          <a:ext cx="1157042" cy="237341"/>
        </a:xfrm>
        <a:custGeom>
          <a:avLst/>
          <a:gdLst/>
          <a:ahLst/>
          <a:cxnLst/>
          <a:rect l="0" t="0" r="0" b="0"/>
          <a:pathLst>
            <a:path>
              <a:moveTo>
                <a:pt x="1157042" y="0"/>
              </a:moveTo>
              <a:lnTo>
                <a:pt x="1157042" y="118670"/>
              </a:lnTo>
              <a:lnTo>
                <a:pt x="0" y="118670"/>
              </a:lnTo>
              <a:lnTo>
                <a:pt x="0" y="23734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C3C190-B8BB-4CBF-A6B3-9DAABD7FA097}">
      <dsp:nvSpPr>
        <dsp:cNvPr id="0" name=""/>
        <dsp:cNvSpPr/>
      </dsp:nvSpPr>
      <dsp:spPr>
        <a:xfrm>
          <a:off x="2505629" y="1711828"/>
          <a:ext cx="890032" cy="5933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left</a:t>
          </a:r>
        </a:p>
      </dsp:txBody>
      <dsp:txXfrm>
        <a:off x="2523008" y="1729207"/>
        <a:ext cx="855274" cy="558596"/>
      </dsp:txXfrm>
    </dsp:sp>
    <dsp:sp modelId="{5E224B15-D77D-40AC-85D9-B2CBD356EB1C}">
      <dsp:nvSpPr>
        <dsp:cNvPr id="0" name=""/>
        <dsp:cNvSpPr/>
      </dsp:nvSpPr>
      <dsp:spPr>
        <a:xfrm>
          <a:off x="2372124" y="2305182"/>
          <a:ext cx="578521" cy="237341"/>
        </a:xfrm>
        <a:custGeom>
          <a:avLst/>
          <a:gdLst/>
          <a:ahLst/>
          <a:cxnLst/>
          <a:rect l="0" t="0" r="0" b="0"/>
          <a:pathLst>
            <a:path>
              <a:moveTo>
                <a:pt x="578521" y="0"/>
              </a:moveTo>
              <a:lnTo>
                <a:pt x="578521" y="118670"/>
              </a:lnTo>
              <a:lnTo>
                <a:pt x="0" y="118670"/>
              </a:lnTo>
              <a:lnTo>
                <a:pt x="0" y="23734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5C177B-AF58-4FE8-990D-F9F76537A6B5}">
      <dsp:nvSpPr>
        <dsp:cNvPr id="0" name=""/>
        <dsp:cNvSpPr/>
      </dsp:nvSpPr>
      <dsp:spPr>
        <a:xfrm>
          <a:off x="1927108" y="2542524"/>
          <a:ext cx="890032" cy="5933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Back track</a:t>
          </a:r>
        </a:p>
      </dsp:txBody>
      <dsp:txXfrm>
        <a:off x="1944487" y="2559903"/>
        <a:ext cx="855274" cy="558596"/>
      </dsp:txXfrm>
    </dsp:sp>
    <dsp:sp modelId="{E1072AF9-EEE0-4865-ADCB-D7BD7A71E66D}">
      <dsp:nvSpPr>
        <dsp:cNvPr id="0" name=""/>
        <dsp:cNvSpPr/>
      </dsp:nvSpPr>
      <dsp:spPr>
        <a:xfrm>
          <a:off x="2950645" y="2305182"/>
          <a:ext cx="578521" cy="237341"/>
        </a:xfrm>
        <a:custGeom>
          <a:avLst/>
          <a:gdLst/>
          <a:ahLst/>
          <a:cxnLst/>
          <a:rect l="0" t="0" r="0" b="0"/>
          <a:pathLst>
            <a:path>
              <a:moveTo>
                <a:pt x="0" y="0"/>
              </a:moveTo>
              <a:lnTo>
                <a:pt x="0" y="118670"/>
              </a:lnTo>
              <a:lnTo>
                <a:pt x="578521" y="118670"/>
              </a:lnTo>
              <a:lnTo>
                <a:pt x="578521" y="23734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154B5E-9761-4FF3-ABD3-47A255D70351}">
      <dsp:nvSpPr>
        <dsp:cNvPr id="0" name=""/>
        <dsp:cNvSpPr/>
      </dsp:nvSpPr>
      <dsp:spPr>
        <a:xfrm>
          <a:off x="3084150" y="2542524"/>
          <a:ext cx="890032" cy="5933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result</a:t>
          </a:r>
        </a:p>
      </dsp:txBody>
      <dsp:txXfrm>
        <a:off x="3101529" y="2559903"/>
        <a:ext cx="855274" cy="558596"/>
      </dsp:txXfrm>
    </dsp:sp>
    <dsp:sp modelId="{E7E294C4-0198-4179-B973-5D4C45258D03}">
      <dsp:nvSpPr>
        <dsp:cNvPr id="0" name=""/>
        <dsp:cNvSpPr/>
      </dsp:nvSpPr>
      <dsp:spPr>
        <a:xfrm>
          <a:off x="4107687" y="1474486"/>
          <a:ext cx="1157042" cy="237341"/>
        </a:xfrm>
        <a:custGeom>
          <a:avLst/>
          <a:gdLst/>
          <a:ahLst/>
          <a:cxnLst/>
          <a:rect l="0" t="0" r="0" b="0"/>
          <a:pathLst>
            <a:path>
              <a:moveTo>
                <a:pt x="0" y="0"/>
              </a:moveTo>
              <a:lnTo>
                <a:pt x="0" y="118670"/>
              </a:lnTo>
              <a:lnTo>
                <a:pt x="1157042" y="118670"/>
              </a:lnTo>
              <a:lnTo>
                <a:pt x="1157042" y="23734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9AAAEF-DD66-4DF0-B463-77539381EB75}">
      <dsp:nvSpPr>
        <dsp:cNvPr id="0" name=""/>
        <dsp:cNvSpPr/>
      </dsp:nvSpPr>
      <dsp:spPr>
        <a:xfrm>
          <a:off x="4819713" y="1711828"/>
          <a:ext cx="890032" cy="5933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right</a:t>
          </a:r>
        </a:p>
      </dsp:txBody>
      <dsp:txXfrm>
        <a:off x="4837092" y="1729207"/>
        <a:ext cx="855274" cy="558596"/>
      </dsp:txXfrm>
    </dsp:sp>
    <dsp:sp modelId="{437B9658-FCC9-4060-8234-168D5E27ED9E}">
      <dsp:nvSpPr>
        <dsp:cNvPr id="0" name=""/>
        <dsp:cNvSpPr/>
      </dsp:nvSpPr>
      <dsp:spPr>
        <a:xfrm>
          <a:off x="4686208" y="2305182"/>
          <a:ext cx="578521" cy="237341"/>
        </a:xfrm>
        <a:custGeom>
          <a:avLst/>
          <a:gdLst/>
          <a:ahLst/>
          <a:cxnLst/>
          <a:rect l="0" t="0" r="0" b="0"/>
          <a:pathLst>
            <a:path>
              <a:moveTo>
                <a:pt x="578521" y="0"/>
              </a:moveTo>
              <a:lnTo>
                <a:pt x="578521" y="118670"/>
              </a:lnTo>
              <a:lnTo>
                <a:pt x="0" y="118670"/>
              </a:lnTo>
              <a:lnTo>
                <a:pt x="0" y="23734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9D9EBA-7C0E-4E63-A2F9-BB814CFC1584}">
      <dsp:nvSpPr>
        <dsp:cNvPr id="0" name=""/>
        <dsp:cNvSpPr/>
      </dsp:nvSpPr>
      <dsp:spPr>
        <a:xfrm>
          <a:off x="4241192" y="2542524"/>
          <a:ext cx="890032" cy="5933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Result</a:t>
          </a:r>
        </a:p>
      </dsp:txBody>
      <dsp:txXfrm>
        <a:off x="4258571" y="2559903"/>
        <a:ext cx="855274" cy="558596"/>
      </dsp:txXfrm>
    </dsp:sp>
    <dsp:sp modelId="{DE2798AC-30FF-4EFB-A290-2F4C9C17CD4C}">
      <dsp:nvSpPr>
        <dsp:cNvPr id="0" name=""/>
        <dsp:cNvSpPr/>
      </dsp:nvSpPr>
      <dsp:spPr>
        <a:xfrm>
          <a:off x="5264729" y="2305182"/>
          <a:ext cx="578521" cy="237341"/>
        </a:xfrm>
        <a:custGeom>
          <a:avLst/>
          <a:gdLst/>
          <a:ahLst/>
          <a:cxnLst/>
          <a:rect l="0" t="0" r="0" b="0"/>
          <a:pathLst>
            <a:path>
              <a:moveTo>
                <a:pt x="0" y="0"/>
              </a:moveTo>
              <a:lnTo>
                <a:pt x="0" y="118670"/>
              </a:lnTo>
              <a:lnTo>
                <a:pt x="578521" y="118670"/>
              </a:lnTo>
              <a:lnTo>
                <a:pt x="578521" y="23734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F38745-E939-421F-A324-DA617D311344}">
      <dsp:nvSpPr>
        <dsp:cNvPr id="0" name=""/>
        <dsp:cNvSpPr/>
      </dsp:nvSpPr>
      <dsp:spPr>
        <a:xfrm>
          <a:off x="5398234" y="2542524"/>
          <a:ext cx="890032" cy="5933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Back track</a:t>
          </a:r>
        </a:p>
      </dsp:txBody>
      <dsp:txXfrm>
        <a:off x="5415613" y="2559903"/>
        <a:ext cx="855274" cy="5585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1576B-2D2E-4DBA-9C9B-975AFC2A6EF6}">
      <dsp:nvSpPr>
        <dsp:cNvPr id="0" name=""/>
        <dsp:cNvSpPr/>
      </dsp:nvSpPr>
      <dsp:spPr>
        <a:xfrm>
          <a:off x="-4405749" y="-675737"/>
          <a:ext cx="5248788" cy="5248788"/>
        </a:xfrm>
        <a:prstGeom prst="blockArc">
          <a:avLst>
            <a:gd name="adj1" fmla="val 18900000"/>
            <a:gd name="adj2" fmla="val 2700000"/>
            <a:gd name="adj3" fmla="val 412"/>
          </a:avLst>
        </a:prstGeom>
        <a:noFill/>
        <a:ln w="15875" cap="flat" cmpd="sng" algn="ctr">
          <a:solidFill>
            <a:schemeClr val="tx2">
              <a:lumMod val="50000"/>
            </a:schemeClr>
          </a:solidFill>
          <a:prstDash val="solid"/>
        </a:ln>
        <a:effectLst/>
      </dsp:spPr>
      <dsp:style>
        <a:lnRef idx="2">
          <a:scrgbClr r="0" g="0" b="0"/>
        </a:lnRef>
        <a:fillRef idx="0">
          <a:scrgbClr r="0" g="0" b="0"/>
        </a:fillRef>
        <a:effectRef idx="0">
          <a:scrgbClr r="0" g="0" b="0"/>
        </a:effectRef>
        <a:fontRef idx="minor"/>
      </dsp:style>
    </dsp:sp>
    <dsp:sp modelId="{D2D17BBE-B259-4C7F-98ED-271502A00622}">
      <dsp:nvSpPr>
        <dsp:cNvPr id="0" name=""/>
        <dsp:cNvSpPr/>
      </dsp:nvSpPr>
      <dsp:spPr>
        <a:xfrm>
          <a:off x="441625" y="299625"/>
          <a:ext cx="9172148" cy="599562"/>
        </a:xfrm>
        <a:prstGeom prst="rect">
          <a:avLst/>
        </a:prstGeom>
        <a:solidFill>
          <a:schemeClr val="accent5">
            <a:lumMod val="50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90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t>In the multibit </a:t>
          </a:r>
          <a:r>
            <a:rPr lang="en-US" sz="1800" kern="1200" err="1"/>
            <a:t>trie</a:t>
          </a:r>
          <a:r>
            <a:rPr lang="en-US" sz="1800" kern="1200"/>
            <a:t> structure, each node has a record of </a:t>
          </a:r>
          <a14:m xmlns:a14="http://schemas.microsoft.com/office/drawing/2010/main">
            <m:oMath xmlns:m="http://schemas.openxmlformats.org/officeDocument/2006/math">
              <m:sSup>
                <m:sSupPr>
                  <m:ctrlPr>
                    <a:rPr lang="en-US" sz="1800" i="1" kern="1200">
                      <a:latin typeface="Cambria Math" panose="02040503050406030204" pitchFamily="18" charset="0"/>
                    </a:rPr>
                  </m:ctrlPr>
                </m:sSupPr>
                <m:e>
                  <m:r>
                    <a:rPr lang="en-US" sz="1800" i="1" kern="1200">
                      <a:latin typeface="Cambria Math" panose="02040503050406030204" pitchFamily="18" charset="0"/>
                    </a:rPr>
                    <m:t>2</m:t>
                  </m:r>
                </m:e>
                <m:sup>
                  <m:r>
                    <m:rPr>
                      <m:nor/>
                    </m:rPr>
                    <a:rPr lang="en-US" sz="1800" kern="1200" dirty="0"/>
                    <m:t>stride</m:t>
                  </m:r>
                </m:sup>
              </m:sSup>
            </m:oMath>
          </a14:m>
          <a:r>
            <a:rPr lang="en-US" sz="1800" kern="1200"/>
            <a:t> entries and each has two fields: one for the stored prefix and one for a pointer that points to the next child node.</a:t>
          </a:r>
        </a:p>
      </dsp:txBody>
      <dsp:txXfrm>
        <a:off x="441625" y="299625"/>
        <a:ext cx="9172148" cy="599562"/>
      </dsp:txXfrm>
    </dsp:sp>
    <dsp:sp modelId="{AF268639-9F7E-4BFF-BDE3-A3822D71BF98}">
      <dsp:nvSpPr>
        <dsp:cNvPr id="0" name=""/>
        <dsp:cNvSpPr/>
      </dsp:nvSpPr>
      <dsp:spPr>
        <a:xfrm>
          <a:off x="66898" y="224680"/>
          <a:ext cx="749453" cy="749453"/>
        </a:xfrm>
        <a:prstGeom prst="ellipse">
          <a:avLst/>
        </a:prstGeom>
        <a:solidFill>
          <a:schemeClr val="tx2">
            <a:lumMod val="75000"/>
          </a:schemeClr>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F1195C86-378B-486B-925F-A1580C7CA5C3}">
      <dsp:nvSpPr>
        <dsp:cNvPr id="0" name=""/>
        <dsp:cNvSpPr/>
      </dsp:nvSpPr>
      <dsp:spPr>
        <a:xfrm>
          <a:off x="785368" y="1199125"/>
          <a:ext cx="8828405" cy="599562"/>
        </a:xfrm>
        <a:prstGeom prst="rect">
          <a:avLst/>
        </a:prstGeom>
        <a:solidFill>
          <a:schemeClr val="accent5">
            <a:lumMod val="75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90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t>N-bit are inspected at each step. Each Node has potentially child nodes. The result is a faster lookup, as each step more then one bit is inspected. </a:t>
          </a:r>
        </a:p>
      </dsp:txBody>
      <dsp:txXfrm>
        <a:off x="785368" y="1199125"/>
        <a:ext cx="8828405" cy="599562"/>
      </dsp:txXfrm>
    </dsp:sp>
    <dsp:sp modelId="{88FD2780-D826-4CA7-B41A-FAD9DD0DCA7B}">
      <dsp:nvSpPr>
        <dsp:cNvPr id="0" name=""/>
        <dsp:cNvSpPr/>
      </dsp:nvSpPr>
      <dsp:spPr>
        <a:xfrm>
          <a:off x="410641" y="1124179"/>
          <a:ext cx="749453" cy="749453"/>
        </a:xfrm>
        <a:prstGeom prst="ellipse">
          <a:avLst/>
        </a:prstGeom>
        <a:solidFill>
          <a:schemeClr val="tx2">
            <a:lumMod val="75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 modelId="{BA00E4FF-F51F-4884-9063-6D247A7C62EF}">
      <dsp:nvSpPr>
        <dsp:cNvPr id="0" name=""/>
        <dsp:cNvSpPr/>
      </dsp:nvSpPr>
      <dsp:spPr>
        <a:xfrm>
          <a:off x="785368" y="2098625"/>
          <a:ext cx="8828405" cy="599562"/>
        </a:xfrm>
        <a:prstGeom prst="rect">
          <a:avLst/>
        </a:prstGeom>
        <a:solidFill>
          <a:schemeClr val="accent5">
            <a:lumMod val="60000"/>
            <a:lumOff val="40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90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tx1">
                  <a:lumMod val="85000"/>
                  <a:lumOff val="15000"/>
                </a:schemeClr>
              </a:solidFill>
            </a:rPr>
            <a:t>Stride looks in several bits in time. the number of strides indicates the number of bits that we want to traverse and prefix shorter than of stride  expanded to the stride.</a:t>
          </a:r>
        </a:p>
      </dsp:txBody>
      <dsp:txXfrm>
        <a:off x="785368" y="2098625"/>
        <a:ext cx="8828405" cy="599562"/>
      </dsp:txXfrm>
    </dsp:sp>
    <dsp:sp modelId="{E9A28E4F-857E-46A5-B313-6F99CEF35EA3}">
      <dsp:nvSpPr>
        <dsp:cNvPr id="0" name=""/>
        <dsp:cNvSpPr/>
      </dsp:nvSpPr>
      <dsp:spPr>
        <a:xfrm>
          <a:off x="410641" y="2023679"/>
          <a:ext cx="749453" cy="749453"/>
        </a:xfrm>
        <a:prstGeom prst="ellipse">
          <a:avLst/>
        </a:prstGeom>
        <a:solidFill>
          <a:schemeClr val="tx2">
            <a:lumMod val="75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 modelId="{E1420AEF-DF77-4F81-8055-E95FEB52BC7C}">
      <dsp:nvSpPr>
        <dsp:cNvPr id="0" name=""/>
        <dsp:cNvSpPr/>
      </dsp:nvSpPr>
      <dsp:spPr>
        <a:xfrm>
          <a:off x="443643" y="2987566"/>
          <a:ext cx="9172148" cy="599562"/>
        </a:xfrm>
        <a:prstGeom prst="rect">
          <a:avLst/>
        </a:prstGeom>
        <a:solidFill>
          <a:schemeClr val="accent5">
            <a:lumMod val="40000"/>
            <a:lumOff val="60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90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tx1">
                  <a:lumMod val="85000"/>
                  <a:lumOff val="15000"/>
                </a:schemeClr>
              </a:solidFill>
            </a:rPr>
            <a:t>Despite its advantage that lookup improved by n times when it is n bit, it has a disadvantage of using large memory space.</a:t>
          </a:r>
        </a:p>
      </dsp:txBody>
      <dsp:txXfrm>
        <a:off x="443643" y="2987566"/>
        <a:ext cx="9172148" cy="599562"/>
      </dsp:txXfrm>
    </dsp:sp>
    <dsp:sp modelId="{F3B81407-BFC6-4CE5-8E2A-3B346A379D46}">
      <dsp:nvSpPr>
        <dsp:cNvPr id="0" name=""/>
        <dsp:cNvSpPr/>
      </dsp:nvSpPr>
      <dsp:spPr>
        <a:xfrm>
          <a:off x="66898" y="2923179"/>
          <a:ext cx="749453" cy="749453"/>
        </a:xfrm>
        <a:prstGeom prst="ellipse">
          <a:avLst/>
        </a:prstGeom>
        <a:solidFill>
          <a:schemeClr val="tx2">
            <a:lumMod val="75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24F03-0EE4-4730-B114-1835910E8DF3}">
      <dsp:nvSpPr>
        <dsp:cNvPr id="0" name=""/>
        <dsp:cNvSpPr/>
      </dsp:nvSpPr>
      <dsp:spPr>
        <a:xfrm>
          <a:off x="1726218" y="221"/>
          <a:ext cx="2589327" cy="86233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ea typeface="+mn-lt"/>
              <a:cs typeface="+mn-lt"/>
            </a:rPr>
            <a:t>add child to each nodes </a:t>
          </a:r>
          <a:endParaRPr lang="en-US" sz="1600" kern="1200"/>
        </a:p>
        <a:p>
          <a:pPr marL="171450" lvl="1" indent="-171450" algn="l" defTabSz="711200">
            <a:lnSpc>
              <a:spcPct val="90000"/>
            </a:lnSpc>
            <a:spcBef>
              <a:spcPct val="0"/>
            </a:spcBef>
            <a:spcAft>
              <a:spcPct val="15000"/>
            </a:spcAft>
            <a:buChar char="•"/>
          </a:pPr>
          <a:r>
            <a:rPr lang="en-US" sz="1600" kern="1200">
              <a:ea typeface="+mn-lt"/>
              <a:cs typeface="+mn-lt"/>
            </a:rPr>
            <a:t>reaching prefixes</a:t>
          </a:r>
          <a:endParaRPr lang="en-US" sz="1600" kern="1200"/>
        </a:p>
      </dsp:txBody>
      <dsp:txXfrm>
        <a:off x="1726218" y="108012"/>
        <a:ext cx="2265953" cy="646749"/>
      </dsp:txXfrm>
    </dsp:sp>
    <dsp:sp modelId="{0E583B22-7E0E-492D-9E7F-89725F74B95D}">
      <dsp:nvSpPr>
        <dsp:cNvPr id="0" name=""/>
        <dsp:cNvSpPr/>
      </dsp:nvSpPr>
      <dsp:spPr>
        <a:xfrm>
          <a:off x="0" y="221"/>
          <a:ext cx="1726218" cy="862331"/>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err="1">
              <a:ea typeface="+mn-lt"/>
              <a:cs typeface="+mn-lt"/>
            </a:rPr>
            <a:t>AddChild</a:t>
          </a:r>
          <a:endParaRPr lang="en-US" sz="2000" kern="1200"/>
        </a:p>
      </dsp:txBody>
      <dsp:txXfrm>
        <a:off x="42096" y="42317"/>
        <a:ext cx="1642026" cy="778139"/>
      </dsp:txXfrm>
    </dsp:sp>
    <dsp:sp modelId="{1C28BDC7-3FC4-4FBD-B304-A3FF46218100}">
      <dsp:nvSpPr>
        <dsp:cNvPr id="0" name=""/>
        <dsp:cNvSpPr/>
      </dsp:nvSpPr>
      <dsp:spPr>
        <a:xfrm>
          <a:off x="1726218" y="948785"/>
          <a:ext cx="2589327" cy="86233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ea typeface="+mn-lt"/>
              <a:cs typeface="+mn-lt"/>
            </a:rPr>
            <a:t>looking for the next hub for backtrack</a:t>
          </a:r>
          <a:endParaRPr lang="en-US" sz="1600" kern="1200"/>
        </a:p>
      </dsp:txBody>
      <dsp:txXfrm>
        <a:off x="1726218" y="1056576"/>
        <a:ext cx="2265953" cy="646749"/>
      </dsp:txXfrm>
    </dsp:sp>
    <dsp:sp modelId="{8F45142E-6965-4061-B823-1645954BEB2D}">
      <dsp:nvSpPr>
        <dsp:cNvPr id="0" name=""/>
        <dsp:cNvSpPr/>
      </dsp:nvSpPr>
      <dsp:spPr>
        <a:xfrm>
          <a:off x="0" y="949006"/>
          <a:ext cx="1726218" cy="862331"/>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ea typeface="+mn-lt"/>
              <a:cs typeface="+mn-lt"/>
            </a:rPr>
            <a:t>Lookup</a:t>
          </a:r>
          <a:endParaRPr lang="en-US" sz="2000" kern="1200"/>
        </a:p>
      </dsp:txBody>
      <dsp:txXfrm>
        <a:off x="42096" y="991102"/>
        <a:ext cx="1642026" cy="7781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2314C-B6C9-49B3-AEC8-BCC3D05A8F6A}">
      <dsp:nvSpPr>
        <dsp:cNvPr id="0" name=""/>
        <dsp:cNvSpPr/>
      </dsp:nvSpPr>
      <dsp:spPr>
        <a:xfrm>
          <a:off x="1758249" y="3085"/>
          <a:ext cx="2630944" cy="90068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t>Save backtrack</a:t>
          </a:r>
        </a:p>
      </dsp:txBody>
      <dsp:txXfrm>
        <a:off x="1758249" y="115670"/>
        <a:ext cx="2293189" cy="675511"/>
      </dsp:txXfrm>
    </dsp:sp>
    <dsp:sp modelId="{6C712F73-A6AB-4AEF-A824-51F0F9F040D9}">
      <dsp:nvSpPr>
        <dsp:cNvPr id="0" name=""/>
        <dsp:cNvSpPr/>
      </dsp:nvSpPr>
      <dsp:spPr>
        <a:xfrm>
          <a:off x="7624" y="130"/>
          <a:ext cx="1743000" cy="94252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err="1">
              <a:ea typeface="+mn-lt"/>
              <a:cs typeface="+mn-lt"/>
            </a:rPr>
            <a:t>LookupNonRecursive</a:t>
          </a:r>
          <a:endParaRPr lang="en-US" sz="2000" kern="1200"/>
        </a:p>
      </dsp:txBody>
      <dsp:txXfrm>
        <a:off x="53634" y="46140"/>
        <a:ext cx="1650980" cy="850507"/>
      </dsp:txXfrm>
    </dsp:sp>
    <dsp:sp modelId="{14F9C2D6-78FC-409C-AE36-F8C8AE32F5C3}">
      <dsp:nvSpPr>
        <dsp:cNvPr id="0" name=""/>
        <dsp:cNvSpPr/>
      </dsp:nvSpPr>
      <dsp:spPr>
        <a:xfrm>
          <a:off x="1755677" y="1032726"/>
          <a:ext cx="2633516" cy="90068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ea typeface="+mn-lt"/>
              <a:cs typeface="+mn-lt"/>
            </a:rPr>
            <a:t>reading IP address from database</a:t>
          </a:r>
          <a:endParaRPr lang="en-US" sz="1600" kern="1200"/>
        </a:p>
        <a:p>
          <a:pPr marL="171450" lvl="1" indent="-171450" algn="l" defTabSz="711200">
            <a:lnSpc>
              <a:spcPct val="90000"/>
            </a:lnSpc>
            <a:spcBef>
              <a:spcPct val="0"/>
            </a:spcBef>
            <a:spcAft>
              <a:spcPct val="15000"/>
            </a:spcAft>
            <a:buChar char="•"/>
          </a:pPr>
          <a:r>
            <a:rPr lang="en-US" sz="1600" kern="1200"/>
            <a:t>Creating </a:t>
          </a:r>
          <a:r>
            <a:rPr lang="en-US" sz="1600" kern="1200" err="1"/>
            <a:t>trie</a:t>
          </a:r>
          <a:r>
            <a:rPr lang="en-US" sz="1600" kern="1200"/>
            <a:t> by calling </a:t>
          </a:r>
          <a:r>
            <a:rPr lang="en-US" sz="1600" kern="1200" err="1"/>
            <a:t>AddChild</a:t>
          </a:r>
          <a:endParaRPr lang="en-US" sz="1600" kern="1200"/>
        </a:p>
      </dsp:txBody>
      <dsp:txXfrm>
        <a:off x="1755677" y="1145311"/>
        <a:ext cx="2295761" cy="675511"/>
      </dsp:txXfrm>
    </dsp:sp>
    <dsp:sp modelId="{A20EBB6C-4661-4644-B9B9-2C0F7E47CB3C}">
      <dsp:nvSpPr>
        <dsp:cNvPr id="0" name=""/>
        <dsp:cNvSpPr/>
      </dsp:nvSpPr>
      <dsp:spPr>
        <a:xfrm>
          <a:off x="0" y="1032726"/>
          <a:ext cx="1755677" cy="900681"/>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ea typeface="+mn-lt"/>
              <a:cs typeface="+mn-lt"/>
            </a:rPr>
            <a:t>Create</a:t>
          </a:r>
          <a:endParaRPr lang="en-US" sz="1800" kern="1200"/>
        </a:p>
      </dsp:txBody>
      <dsp:txXfrm>
        <a:off x="43968" y="1076694"/>
        <a:ext cx="1667741" cy="812745"/>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B0A052-1D79-493B-A6D2-2BA18219499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3663FB-3295-4FC1-BE20-895FC93A09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6AFDCD-B50A-419F-A576-2468CC5869F1}" type="datetimeFigureOut">
              <a:rPr lang="en-US" smtClean="0"/>
              <a:t>4/27/2020</a:t>
            </a:fld>
            <a:endParaRPr lang="en-US"/>
          </a:p>
        </p:txBody>
      </p:sp>
      <p:sp>
        <p:nvSpPr>
          <p:cNvPr id="4" name="Footer Placeholder 3">
            <a:extLst>
              <a:ext uri="{FF2B5EF4-FFF2-40B4-BE49-F238E27FC236}">
                <a16:creationId xmlns:a16="http://schemas.microsoft.com/office/drawing/2014/main" id="{9ED595BA-F7D0-4C02-B9CF-F1E85EE8B0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744923D-E0C5-49C1-8AD5-8C34129931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C57B81-65CE-4F11-A97F-B07F1E6E8853}" type="slidenum">
              <a:rPr lang="en-US" smtClean="0"/>
              <a:t>‹#›</a:t>
            </a:fld>
            <a:endParaRPr lang="en-US"/>
          </a:p>
        </p:txBody>
      </p:sp>
    </p:spTree>
    <p:extLst>
      <p:ext uri="{BB962C8B-B14F-4D97-AF65-F5344CB8AC3E}">
        <p14:creationId xmlns:p14="http://schemas.microsoft.com/office/powerpoint/2010/main" val="27306692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EFF8BF-E27B-4091-9543-1C18F5D98B4E}" type="datetimeFigureOut">
              <a:rPr lang="en-US" smtClean="0"/>
              <a:t>4/27/2020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7C971-1827-4C30-A606-A5ED396C85B7}" type="slidenum">
              <a:rPr lang="en-US" smtClean="0"/>
              <a:t>‹#›</a:t>
            </a:fld>
            <a:endParaRPr lang="en-US"/>
          </a:p>
        </p:txBody>
      </p:sp>
    </p:spTree>
    <p:extLst>
      <p:ext uri="{BB962C8B-B14F-4D97-AF65-F5344CB8AC3E}">
        <p14:creationId xmlns:p14="http://schemas.microsoft.com/office/powerpoint/2010/main" val="14379329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7C971-1827-4C30-A606-A5ED396C85B7}" type="slidenum">
              <a:rPr lang="en-US" smtClean="0"/>
              <a:t>2</a:t>
            </a:fld>
            <a:endParaRPr lang="en-US"/>
          </a:p>
        </p:txBody>
      </p:sp>
    </p:spTree>
    <p:extLst>
      <p:ext uri="{BB962C8B-B14F-4D97-AF65-F5344CB8AC3E}">
        <p14:creationId xmlns:p14="http://schemas.microsoft.com/office/powerpoint/2010/main" val="3691638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3AF442F4-A09F-4009-B722-52D2B4310370}" type="datetime1">
              <a:rPr lang="en-US" smtClean="0"/>
              <a:t>4/27/2020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1160191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3FFF45-439E-44F3-9894-F2F6DB256BAD}" type="datetime1">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31239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A45E40-8F1C-4FEF-B7D2-A865A78EF283}" type="datetime1">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2764204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6AC9AE-BD4E-402D-9E69-28F070391466}" type="datetime1">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916002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EAD07E-11B6-4F67-8C87-0F0A06531A04}" type="datetime1">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1373888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B7AB484-D8F1-42AD-9E6E-9477867280EC}" type="datetime1">
              <a:rPr lang="en-US" smtClean="0"/>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2867801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4470AA-66A9-40F2-B3AA-1B18A8E1EE85}" type="datetime1">
              <a:rPr lang="en-US" smtClean="0"/>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829225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FBD3E8-78C5-4CAE-A962-EC48A7AE5425}" type="datetime1">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4159835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9D3A59-3E6D-428B-AECB-E50641C2E802}" type="datetime1">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0849059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C08CA6-4319-45BE-B288-DE3EEC88CF8B}" type="datetime1">
              <a:rPr lang="en-US" smtClean="0"/>
              <a:t>4/27/2020</a:t>
            </a:fld>
            <a:endParaRPr lang="en-US"/>
          </a:p>
        </p:txBody>
      </p:sp>
      <p:sp>
        <p:nvSpPr>
          <p:cNvPr id="5" name="Footer Placeholder 4"/>
          <p:cNvSpPr>
            <a:spLocks noGrp="1"/>
          </p:cNvSpPr>
          <p:nvPr>
            <p:ph type="ftr" sz="quarter" idx="11"/>
          </p:nvPr>
        </p:nvSpPr>
        <p:spPr/>
        <p:txBody>
          <a:bodyPr/>
          <a:lstStyle/>
          <a:p>
            <a:r>
              <a:rPr lang="en-US"/>
              <a:t>polimi switching and routing project</a:t>
            </a:r>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2855671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5DABDF-F801-4FD6-8782-2D7AEFDBA6F6}" type="datetime1">
              <a:rPr lang="en-US" smtClean="0"/>
              <a:t>4/27/2020</a:t>
            </a:fld>
            <a:endParaRPr lang="en-US"/>
          </a:p>
        </p:txBody>
      </p:sp>
      <p:sp>
        <p:nvSpPr>
          <p:cNvPr id="5" name="Footer Placeholder 4"/>
          <p:cNvSpPr>
            <a:spLocks noGrp="1"/>
          </p:cNvSpPr>
          <p:nvPr>
            <p:ph type="ftr" sz="quarter" idx="11"/>
          </p:nvPr>
        </p:nvSpPr>
        <p:spPr/>
        <p:txBody>
          <a:bodyPr/>
          <a:lstStyle/>
          <a:p>
            <a:r>
              <a:rPr lang="en-US"/>
              <a:t>polimi switching and routing project</a:t>
            </a:r>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97739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B4E2F4-5870-446A-96B2-CDCF95ACFD18}" type="datetime1">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9773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1E1F9AA3-9200-416E-9160-5F402D12FE52}" type="datetime1">
              <a:rPr lang="en-US" smtClean="0"/>
              <a:t>4/27/2020</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polimi switching and routing project</a:t>
            </a:r>
          </a:p>
        </p:txBody>
      </p:sp>
      <p:sp>
        <p:nvSpPr>
          <p:cNvPr id="6" name="Slide Number Placeholder 5"/>
          <p:cNvSpPr>
            <a:spLocks noGrp="1"/>
          </p:cNvSpPr>
          <p:nvPr>
            <p:ph type="sldNum" sz="quarter" idx="12"/>
          </p:nvPr>
        </p:nvSpPr>
        <p:spPr>
          <a:xfrm>
            <a:off x="9896911" y="5410199"/>
            <a:ext cx="771089" cy="365125"/>
          </a:xfrm>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1160191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7917FC-C417-4C98-BC8A-B749681081F3}" type="datetime1">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28556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9CF494-AADE-4FA3-8F4A-73F22D00085D}" type="datetime1">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193719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D323BE-C155-4570-B2A1-7255A52B3EF7}" type="datetime1">
              <a:rPr lang="en-US" smtClean="0"/>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749678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79A074-4205-4E50-ADEC-7D2407B5F028}" type="datetime1">
              <a:rPr lang="en-US" smtClean="0"/>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44670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C8D2-43C5-4FA3-9466-C06EDF705983}" type="datetime1">
              <a:rPr lang="en-US" smtClean="0"/>
              <a:t>4/27/2020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2595650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66A14-0433-4C87-935D-CCFC91391B04}" type="datetime1">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422828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5FEA70-6109-4020-9678-B737A860F569}" type="datetime1">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25324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F1CAC5-8A67-4773-98D4-87AE51ED6634}" type="datetime1">
              <a:rPr lang="en-US" smtClean="0"/>
              <a:t>4/27/2020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1FFC03C-BCFE-45E2-9D22-46EDA84001FB}" type="slidenum">
              <a:rPr lang="en-US" smtClean="0"/>
              <a:t>‹#›</a:t>
            </a:fld>
            <a:endParaRPr lang="en-US"/>
          </a:p>
        </p:txBody>
      </p:sp>
    </p:spTree>
    <p:extLst>
      <p:ext uri="{BB962C8B-B14F-4D97-AF65-F5344CB8AC3E}">
        <p14:creationId xmlns:p14="http://schemas.microsoft.com/office/powerpoint/2010/main" val="5963472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5">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5EFAF5-E571-4AE9-B2BF-4B36F1708217}" type="datetime1">
              <a:rPr lang="en-US" smtClean="0"/>
              <a:t>4/27/2020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polimi switching and routing project</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1FFC03C-BCFE-45E2-9D22-46EDA84001FB}" type="slidenum">
              <a:rPr lang="en-US" smtClean="0"/>
              <a:t>‹#›</a:t>
            </a:fld>
            <a:endParaRPr lang="en-US"/>
          </a:p>
        </p:txBody>
      </p:sp>
    </p:spTree>
    <p:extLst>
      <p:ext uri="{BB962C8B-B14F-4D97-AF65-F5344CB8AC3E}">
        <p14:creationId xmlns:p14="http://schemas.microsoft.com/office/powerpoint/2010/main" val="596347240"/>
      </p:ext>
    </p:extLst>
  </p:cSld>
  <p:clrMap bg1="dk1" tx1="lt1" bg2="dk2" tx2="lt2" accent1="accent1" accent2="accent2" accent3="accent3" accent4="accent4" accent5="accent5" accent6="accent6" hlink="hlink" folHlink="folHlink"/>
  <p:sldLayoutIdLst>
    <p:sldLayoutId id="2147483681" r:id="rId1"/>
    <p:sldLayoutId id="2147483680" r:id="rId2"/>
    <p:sldLayoutId id="2147483679" r:id="rId3"/>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12" Type="http://schemas.openxmlformats.org/officeDocument/2006/relationships/diagramColors" Target="../diagrams/colors6.xml"/><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diagramQuickStyle" Target="../diagrams/quickStyle6.xml"/><Relationship Id="rId11" Type="http://schemas.openxmlformats.org/officeDocument/2006/relationships/diagramQuickStyle" Target="../diagrams/quickStyle6.xml"/><Relationship Id="rId5" Type="http://schemas.openxmlformats.org/officeDocument/2006/relationships/diagramLayout" Target="../diagrams/layout6.xml"/><Relationship Id="rId10"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diagramData" Target="../diagrams/data7.xml"/></Relationships>
</file>

<file path=ppt/slides/_rels/slide8.xml.rels><?xml version="1.0" encoding="UTF-8" standalone="yes"?>
<Relationships xmlns="http://schemas.openxmlformats.org/package/2006/relationships"><Relationship Id="rId8" Type="http://schemas.microsoft.com/office/2007/relationships/diagramDrawing" Target="../diagrams/drawing7.xml"/><Relationship Id="rId13" Type="http://schemas.microsoft.com/office/2007/relationships/diagramDrawing" Target="../diagrams/drawing8.xml"/><Relationship Id="rId3" Type="http://schemas.openxmlformats.org/officeDocument/2006/relationships/image" Target="../media/image3.png"/><Relationship Id="rId7" Type="http://schemas.openxmlformats.org/officeDocument/2006/relationships/diagramColors" Target="../diagrams/colors7.xml"/><Relationship Id="rId12" Type="http://schemas.openxmlformats.org/officeDocument/2006/relationships/diagramColors" Target="../diagrams/colors8.xml"/><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diagramQuickStyle" Target="../diagrams/quickStyle7.xml"/><Relationship Id="rId11" Type="http://schemas.openxmlformats.org/officeDocument/2006/relationships/diagramQuickStyle" Target="../diagrams/quickStyle8.xml"/><Relationship Id="rId5" Type="http://schemas.openxmlformats.org/officeDocument/2006/relationships/diagramLayout" Target="../diagrams/layout7.xml"/><Relationship Id="rId10" Type="http://schemas.openxmlformats.org/officeDocument/2006/relationships/diagramLayout" Target="../diagrams/layout8.xml"/><Relationship Id="rId4" Type="http://schemas.openxmlformats.org/officeDocument/2006/relationships/diagramData" Target="../diagrams/data8.xml"/><Relationship Id="rId9" Type="http://schemas.openxmlformats.org/officeDocument/2006/relationships/diagramData" Target="../diagrams/data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9" name="Rectangle 107">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AF4F697-E9DD-4C6D-ABD3-6E0E126C4DB9}"/>
              </a:ext>
            </a:extLst>
          </p:cNvPr>
          <p:cNvSpPr>
            <a:spLocks noGrp="1"/>
          </p:cNvSpPr>
          <p:nvPr>
            <p:ph type="ctrTitle"/>
          </p:nvPr>
        </p:nvSpPr>
        <p:spPr>
          <a:xfrm>
            <a:off x="4128136" y="1420813"/>
            <a:ext cx="7559039" cy="1077117"/>
          </a:xfrm>
        </p:spPr>
        <p:txBody>
          <a:bodyPr>
            <a:normAutofit/>
          </a:bodyPr>
          <a:lstStyle/>
          <a:p>
            <a:r>
              <a:rPr lang="en-US" sz="5400"/>
              <a:t>Ip lookup algorithms</a:t>
            </a:r>
          </a:p>
        </p:txBody>
      </p:sp>
      <p:sp>
        <p:nvSpPr>
          <p:cNvPr id="6" name="Subtitle 5">
            <a:extLst>
              <a:ext uri="{FF2B5EF4-FFF2-40B4-BE49-F238E27FC236}">
                <a16:creationId xmlns:a16="http://schemas.microsoft.com/office/drawing/2014/main" id="{3680D4AE-E33D-4134-A89E-0157432A77E4}"/>
              </a:ext>
            </a:extLst>
          </p:cNvPr>
          <p:cNvSpPr>
            <a:spLocks noGrp="1"/>
          </p:cNvSpPr>
          <p:nvPr>
            <p:ph type="subTitle" idx="1"/>
          </p:nvPr>
        </p:nvSpPr>
        <p:spPr>
          <a:xfrm>
            <a:off x="3880804" y="3275012"/>
            <a:ext cx="7539989" cy="1804989"/>
          </a:xfrm>
        </p:spPr>
        <p:txBody>
          <a:bodyPr>
            <a:noAutofit/>
          </a:bodyPr>
          <a:lstStyle/>
          <a:p>
            <a:r>
              <a:rPr lang="en-US" sz="1800" b="1">
                <a:solidFill>
                  <a:schemeClr val="tx1"/>
                </a:solidFill>
                <a:latin typeface="Arial" panose="020B0604020202020204" pitchFamily="34" charset="0"/>
                <a:cs typeface="Arial" panose="020B0604020202020204" pitchFamily="34" charset="0"/>
              </a:rPr>
              <a:t>AMIRHOSEIN </a:t>
            </a:r>
            <a:r>
              <a:rPr lang="en-US" sz="1800" b="1" err="1">
                <a:solidFill>
                  <a:schemeClr val="tx1"/>
                </a:solidFill>
                <a:latin typeface="Arial" panose="020B0604020202020204" pitchFamily="34" charset="0"/>
                <a:cs typeface="Arial" panose="020B0604020202020204" pitchFamily="34" charset="0"/>
              </a:rPr>
              <a:t>ataei</a:t>
            </a:r>
            <a:br>
              <a:rPr lang="en-US" sz="1800" b="1">
                <a:solidFill>
                  <a:schemeClr val="tx1"/>
                </a:solidFill>
                <a:latin typeface="Arial" panose="020B0604020202020204" pitchFamily="34" charset="0"/>
                <a:cs typeface="Arial" panose="020B0604020202020204" pitchFamily="34" charset="0"/>
              </a:rPr>
            </a:br>
            <a:r>
              <a:rPr lang="en-US" sz="1800" b="1" err="1">
                <a:solidFill>
                  <a:schemeClr val="tx1"/>
                </a:solidFill>
                <a:latin typeface="Arial" panose="020B0604020202020204" pitchFamily="34" charset="0"/>
                <a:cs typeface="Arial" panose="020B0604020202020204" pitchFamily="34" charset="0"/>
              </a:rPr>
              <a:t>hiva</a:t>
            </a:r>
            <a:r>
              <a:rPr lang="en-US" sz="1800" b="1">
                <a:solidFill>
                  <a:schemeClr val="tx1"/>
                </a:solidFill>
                <a:latin typeface="Arial" panose="020B0604020202020204" pitchFamily="34" charset="0"/>
                <a:cs typeface="Arial" panose="020B0604020202020204" pitchFamily="34" charset="0"/>
              </a:rPr>
              <a:t> </a:t>
            </a:r>
            <a:r>
              <a:rPr lang="en-US" sz="1800" b="1" err="1">
                <a:solidFill>
                  <a:schemeClr val="tx1"/>
                </a:solidFill>
                <a:latin typeface="Arial" panose="020B0604020202020204" pitchFamily="34" charset="0"/>
                <a:cs typeface="Arial" panose="020B0604020202020204" pitchFamily="34" charset="0"/>
              </a:rPr>
              <a:t>amiri</a:t>
            </a:r>
            <a:br>
              <a:rPr lang="en-US" sz="1800" b="1">
                <a:solidFill>
                  <a:schemeClr val="tx1"/>
                </a:solidFill>
                <a:latin typeface="Arial" panose="020B0604020202020204" pitchFamily="34" charset="0"/>
                <a:cs typeface="Arial" panose="020B0604020202020204" pitchFamily="34" charset="0"/>
              </a:rPr>
            </a:br>
            <a:r>
              <a:rPr lang="en-US" sz="1800" b="1" err="1">
                <a:solidFill>
                  <a:schemeClr val="tx1"/>
                </a:solidFill>
                <a:latin typeface="Arial" panose="020B0604020202020204" pitchFamily="34" charset="0"/>
                <a:cs typeface="Arial" panose="020B0604020202020204" pitchFamily="34" charset="0"/>
              </a:rPr>
              <a:t>kimia</a:t>
            </a:r>
            <a:r>
              <a:rPr lang="en-US" sz="1800" b="1">
                <a:solidFill>
                  <a:schemeClr val="tx1"/>
                </a:solidFill>
                <a:latin typeface="Arial" panose="020B0604020202020204" pitchFamily="34" charset="0"/>
                <a:cs typeface="Arial" panose="020B0604020202020204" pitchFamily="34" charset="0"/>
              </a:rPr>
              <a:t> </a:t>
            </a:r>
            <a:r>
              <a:rPr lang="en-US" sz="1800" b="1" err="1">
                <a:solidFill>
                  <a:schemeClr val="tx1"/>
                </a:solidFill>
                <a:latin typeface="Arial" panose="020B0604020202020204" pitchFamily="34" charset="0"/>
                <a:cs typeface="Arial" panose="020B0604020202020204" pitchFamily="34" charset="0"/>
              </a:rPr>
              <a:t>kiyan</a:t>
            </a:r>
            <a:br>
              <a:rPr lang="en-US" sz="1800" b="1">
                <a:solidFill>
                  <a:schemeClr val="tx1"/>
                </a:solidFill>
                <a:latin typeface="Arial" panose="020B0604020202020204" pitchFamily="34" charset="0"/>
                <a:cs typeface="Arial" panose="020B0604020202020204" pitchFamily="34" charset="0"/>
              </a:rPr>
            </a:br>
            <a:r>
              <a:rPr lang="en-US" sz="1800" b="1">
                <a:solidFill>
                  <a:schemeClr val="tx1"/>
                </a:solidFill>
                <a:latin typeface="Arial" panose="020B0604020202020204" pitchFamily="34" charset="0"/>
                <a:cs typeface="Arial" panose="020B0604020202020204" pitchFamily="34" charset="0"/>
              </a:rPr>
              <a:t>tina </a:t>
            </a:r>
            <a:r>
              <a:rPr lang="en-US" sz="1800" b="1" err="1">
                <a:solidFill>
                  <a:schemeClr val="tx1"/>
                </a:solidFill>
                <a:latin typeface="Arial" panose="020B0604020202020204" pitchFamily="34" charset="0"/>
                <a:cs typeface="Arial" panose="020B0604020202020204" pitchFamily="34" charset="0"/>
              </a:rPr>
              <a:t>emami</a:t>
            </a:r>
            <a:br>
              <a:rPr lang="en-US" sz="1800" b="1">
                <a:solidFill>
                  <a:schemeClr val="tx1"/>
                </a:solidFill>
                <a:latin typeface="Arial" panose="020B0604020202020204" pitchFamily="34" charset="0"/>
                <a:cs typeface="Arial" panose="020B0604020202020204" pitchFamily="34" charset="0"/>
              </a:rPr>
            </a:br>
            <a:r>
              <a:rPr lang="en-US" sz="1800" b="1" err="1">
                <a:solidFill>
                  <a:schemeClr val="tx1"/>
                </a:solidFill>
                <a:latin typeface="Arial" panose="020B0604020202020204" pitchFamily="34" charset="0"/>
                <a:cs typeface="Arial" panose="020B0604020202020204" pitchFamily="34" charset="0"/>
              </a:rPr>
              <a:t>aida</a:t>
            </a:r>
            <a:r>
              <a:rPr lang="en-US" sz="1800" b="1">
                <a:solidFill>
                  <a:schemeClr val="tx1"/>
                </a:solidFill>
                <a:latin typeface="Arial" panose="020B0604020202020204" pitchFamily="34" charset="0"/>
                <a:cs typeface="Arial" panose="020B0604020202020204" pitchFamily="34" charset="0"/>
              </a:rPr>
              <a:t> </a:t>
            </a:r>
            <a:r>
              <a:rPr lang="en-US" sz="1800" b="1" err="1">
                <a:solidFill>
                  <a:schemeClr val="tx1"/>
                </a:solidFill>
                <a:latin typeface="Arial" panose="020B0604020202020204" pitchFamily="34" charset="0"/>
                <a:cs typeface="Arial" panose="020B0604020202020204" pitchFamily="34" charset="0"/>
              </a:rPr>
              <a:t>rezaeepoor</a:t>
            </a:r>
            <a:endParaRPr lang="en-US" sz="1800" b="1">
              <a:solidFill>
                <a:schemeClr val="tx1"/>
              </a:solidFill>
              <a:latin typeface="Arial" panose="020B0604020202020204" pitchFamily="34" charset="0"/>
              <a:cs typeface="Arial" panose="020B0604020202020204" pitchFamily="34" charset="0"/>
            </a:endParaRPr>
          </a:p>
        </p:txBody>
      </p:sp>
      <p:grpSp>
        <p:nvGrpSpPr>
          <p:cNvPr id="170" name="Group 109">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71"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2"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2"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5"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6"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7"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3" name="Picture 2" descr="A close up of a logo&#10;&#10;Description automatically generated">
            <a:extLst>
              <a:ext uri="{FF2B5EF4-FFF2-40B4-BE49-F238E27FC236}">
                <a16:creationId xmlns:a16="http://schemas.microsoft.com/office/drawing/2014/main" id="{C84F6B92-DFE3-4257-A0CC-DE184D88D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2657" y="854869"/>
            <a:ext cx="1714500" cy="1714500"/>
          </a:xfrm>
          <a:prstGeom prst="rect">
            <a:avLst/>
          </a:prstGeom>
        </p:spPr>
      </p:pic>
    </p:spTree>
    <p:extLst>
      <p:ext uri="{BB962C8B-B14F-4D97-AF65-F5344CB8AC3E}">
        <p14:creationId xmlns:p14="http://schemas.microsoft.com/office/powerpoint/2010/main" val="39974307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5"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EE410944-0E9A-4F7A-9DE2-62883C561B16}"/>
              </a:ext>
            </a:extLst>
          </p:cNvPr>
          <p:cNvSpPr>
            <a:spLocks noGrp="1"/>
          </p:cNvSpPr>
          <p:nvPr>
            <p:ph type="title"/>
          </p:nvPr>
        </p:nvSpPr>
        <p:spPr>
          <a:xfrm>
            <a:off x="1141411" y="748240"/>
            <a:ext cx="9906000" cy="1117073"/>
          </a:xfrm>
        </p:spPr>
        <p:txBody>
          <a:bodyPr>
            <a:normAutofit/>
          </a:bodyPr>
          <a:lstStyle/>
          <a:p>
            <a:pPr algn="ctr"/>
            <a:r>
              <a:rPr lang="en-US" sz="4000"/>
              <a:t>Sar application</a:t>
            </a:r>
          </a:p>
        </p:txBody>
      </p:sp>
      <p:sp>
        <p:nvSpPr>
          <p:cNvPr id="3" name="Content Placeholder 2">
            <a:extLst>
              <a:ext uri="{FF2B5EF4-FFF2-40B4-BE49-F238E27FC236}">
                <a16:creationId xmlns:a16="http://schemas.microsoft.com/office/drawing/2014/main" id="{EB1075F3-2180-418B-B1B9-B29345DCDCA8}"/>
              </a:ext>
            </a:extLst>
          </p:cNvPr>
          <p:cNvSpPr>
            <a:spLocks noGrp="1"/>
          </p:cNvSpPr>
          <p:nvPr>
            <p:ph idx="1"/>
          </p:nvPr>
        </p:nvSpPr>
        <p:spPr>
          <a:xfrm>
            <a:off x="1206500" y="2249487"/>
            <a:ext cx="9840911" cy="3541714"/>
          </a:xfrm>
        </p:spPr>
        <p:txBody>
          <a:bodyPr anchor="t">
            <a:normAutofit/>
          </a:bodyPr>
          <a:lstStyle/>
          <a:p>
            <a:endParaRPr lang="en-US"/>
          </a:p>
        </p:txBody>
      </p:sp>
      <p:sp>
        <p:nvSpPr>
          <p:cNvPr id="4" name="Footer Placeholder 3">
            <a:extLst>
              <a:ext uri="{FF2B5EF4-FFF2-40B4-BE49-F238E27FC236}">
                <a16:creationId xmlns:a16="http://schemas.microsoft.com/office/drawing/2014/main" id="{24A7A752-56FD-4E87-A1AF-3C86F7C87248}"/>
              </a:ext>
            </a:extLst>
          </p:cNvPr>
          <p:cNvSpPr>
            <a:spLocks noGrp="1"/>
          </p:cNvSpPr>
          <p:nvPr>
            <p:ph type="ftr" sz="quarter" idx="11"/>
          </p:nvPr>
        </p:nvSpPr>
        <p:spPr>
          <a:xfrm>
            <a:off x="1141411" y="5883275"/>
            <a:ext cx="6239309" cy="365125"/>
          </a:xfrm>
        </p:spPr>
        <p:txBody>
          <a:bodyPr>
            <a:normAutofit/>
          </a:bodyPr>
          <a:lstStyle/>
          <a:p>
            <a:pPr>
              <a:spcAft>
                <a:spcPts val="600"/>
              </a:spcAft>
            </a:pPr>
            <a:r>
              <a:rPr lang="en-US">
                <a:solidFill>
                  <a:schemeClr val="tx1"/>
                </a:solidFill>
              </a:rPr>
              <a:t>polimi switching and routing project</a:t>
            </a:r>
          </a:p>
        </p:txBody>
      </p:sp>
      <p:sp>
        <p:nvSpPr>
          <p:cNvPr id="5" name="Slide Number Placeholder 4">
            <a:extLst>
              <a:ext uri="{FF2B5EF4-FFF2-40B4-BE49-F238E27FC236}">
                <a16:creationId xmlns:a16="http://schemas.microsoft.com/office/drawing/2014/main" id="{C41BC25B-13A8-408C-86BE-5C4F65B560FA}"/>
              </a:ext>
            </a:extLst>
          </p:cNvPr>
          <p:cNvSpPr>
            <a:spLocks noGrp="1"/>
          </p:cNvSpPr>
          <p:nvPr>
            <p:ph type="sldNum" sz="quarter" idx="12"/>
          </p:nvPr>
        </p:nvSpPr>
        <p:spPr>
          <a:xfrm>
            <a:off x="10276321" y="5883274"/>
            <a:ext cx="771089" cy="365125"/>
          </a:xfrm>
        </p:spPr>
        <p:txBody>
          <a:bodyPr>
            <a:normAutofit/>
          </a:bodyPr>
          <a:lstStyle/>
          <a:p>
            <a:pPr>
              <a:spcAft>
                <a:spcPts val="600"/>
              </a:spcAft>
            </a:pPr>
            <a:fld id="{41FFC03C-BCFE-45E2-9D22-46EDA84001FB}" type="slidenum">
              <a:rPr lang="en-US">
                <a:solidFill>
                  <a:schemeClr val="tx1"/>
                </a:solidFill>
              </a:rPr>
              <a:pPr>
                <a:spcAft>
                  <a:spcPts val="600"/>
                </a:spcAft>
              </a:pPr>
              <a:t>10</a:t>
            </a:fld>
            <a:endParaRPr lang="en-US">
              <a:solidFill>
                <a:schemeClr val="tx1"/>
              </a:solidFill>
            </a:endParaRPr>
          </a:p>
        </p:txBody>
      </p:sp>
      <p:grpSp>
        <p:nvGrpSpPr>
          <p:cNvPr id="43" name="Group 42">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4"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95002309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1" name="Picture 40" descr="A close up of a logo&#10;&#10;Description automatically generated">
            <a:extLst>
              <a:ext uri="{FF2B5EF4-FFF2-40B4-BE49-F238E27FC236}">
                <a16:creationId xmlns:a16="http://schemas.microsoft.com/office/drawing/2014/main" id="{2FFE6443-772A-44DE-A9A0-138998F1B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
        <p:nvSpPr>
          <p:cNvPr id="3" name="Slide Number Placeholder 2">
            <a:extLst>
              <a:ext uri="{FF2B5EF4-FFF2-40B4-BE49-F238E27FC236}">
                <a16:creationId xmlns:a16="http://schemas.microsoft.com/office/drawing/2014/main" id="{D3B7A84C-4865-4469-B3E1-EC841F48C1B0}"/>
              </a:ext>
            </a:extLst>
          </p:cNvPr>
          <p:cNvSpPr>
            <a:spLocks noGrp="1"/>
          </p:cNvSpPr>
          <p:nvPr>
            <p:ph type="sldNum" sz="quarter" idx="12"/>
          </p:nvPr>
        </p:nvSpPr>
        <p:spPr/>
        <p:txBody>
          <a:bodyPr/>
          <a:lstStyle/>
          <a:p>
            <a:fld id="{41FFC03C-BCFE-45E2-9D22-46EDA84001FB}" type="slidenum">
              <a:rPr lang="en-US" smtClean="0"/>
              <a:t>11</a:t>
            </a:fld>
            <a:endParaRPr lang="en-US"/>
          </a:p>
        </p:txBody>
      </p:sp>
      <p:sp>
        <p:nvSpPr>
          <p:cNvPr id="42" name="Title 1">
            <a:extLst>
              <a:ext uri="{FF2B5EF4-FFF2-40B4-BE49-F238E27FC236}">
                <a16:creationId xmlns:a16="http://schemas.microsoft.com/office/drawing/2014/main" id="{3C068940-CCF7-4CF6-917B-60AFC53A9BE1}"/>
              </a:ext>
            </a:extLst>
          </p:cNvPr>
          <p:cNvSpPr txBox="1">
            <a:spLocks/>
          </p:cNvSpPr>
          <p:nvPr/>
        </p:nvSpPr>
        <p:spPr>
          <a:xfrm>
            <a:off x="-579497" y="2957662"/>
            <a:ext cx="5329960" cy="111707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a:t>Binary </a:t>
            </a:r>
            <a:r>
              <a:rPr lang="en-US" sz="4000" err="1"/>
              <a:t>trie</a:t>
            </a:r>
            <a:endParaRPr lang="en-US" sz="4000"/>
          </a:p>
          <a:p>
            <a:pPr algn="ctr"/>
            <a:r>
              <a:rPr lang="en-US" sz="4000"/>
              <a:t>complexity</a:t>
            </a:r>
          </a:p>
        </p:txBody>
      </p: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31656F22-6368-45CC-B01D-77224390CFF4}"/>
                  </a:ext>
                </a:extLst>
              </p:cNvPr>
              <p:cNvSpPr>
                <a:spLocks noGrp="1"/>
              </p:cNvSpPr>
              <p:nvPr>
                <p:ph idx="1"/>
              </p:nvPr>
            </p:nvSpPr>
            <p:spPr>
              <a:xfrm>
                <a:off x="4750463" y="1942305"/>
                <a:ext cx="7657277" cy="3695701"/>
              </a:xfrm>
            </p:spPr>
            <p:txBody>
              <a:bodyPr anchor="t">
                <a:normAutofit fontScale="55000" lnSpcReduction="20000"/>
              </a:bodyPr>
              <a:lstStyle/>
              <a:p>
                <a:pPr marL="0" indent="0">
                  <a:buNone/>
                </a:pPr>
                <a:r>
                  <a:rPr lang="en-US" b="1"/>
                  <a:t>Performance</a:t>
                </a:r>
                <a:endParaRPr lang="en-US" b="1" i="0">
                  <a:latin typeface="Tw Cen MT (Headings)"/>
                </a:endParaRPr>
              </a:p>
              <a:p>
                <a:pPr marL="0" indent="0" algn="l">
                  <a:buNone/>
                </a:pPr>
                <a14:m>
                  <m:oMathPara xmlns:m="http://schemas.openxmlformats.org/officeDocument/2006/math">
                    <m:oMathParaPr>
                      <m:jc m:val="left"/>
                    </m:oMathParaPr>
                    <m:oMath xmlns:m="http://schemas.openxmlformats.org/officeDocument/2006/math">
                      <m:r>
                        <a:rPr lang="en-US" b="1" i="0" smtClean="0">
                          <a:latin typeface="Cambria Math" panose="02040503050406030204" pitchFamily="18" charset="0"/>
                        </a:rPr>
                        <m:t>−</m:t>
                      </m:r>
                      <m:r>
                        <a:rPr lang="en-US" b="0" i="0" smtClean="0">
                          <a:latin typeface="Cambria Math" panose="02040503050406030204" pitchFamily="18" charset="0"/>
                        </a:rPr>
                        <m:t> </m:t>
                      </m:r>
                      <m:r>
                        <m:rPr>
                          <m:sty m:val="p"/>
                        </m:rPr>
                        <a:rPr lang="en-US" i="0" smtClean="0">
                          <a:latin typeface="Cambria Math" panose="02040503050406030204" pitchFamily="18" charset="0"/>
                        </a:rPr>
                        <m:t>Lookup</m:t>
                      </m:r>
                      <m:r>
                        <a:rPr lang="en-US" i="0" smtClean="0">
                          <a:latin typeface="Cambria Math" panose="02040503050406030204" pitchFamily="18" charset="0"/>
                        </a:rPr>
                        <m:t> </m:t>
                      </m:r>
                      <m:r>
                        <m:rPr>
                          <m:sty m:val="p"/>
                        </m:rPr>
                        <a:rPr lang="en-US" i="0" smtClean="0">
                          <a:latin typeface="Cambria Math" panose="02040503050406030204" pitchFamily="18" charset="0"/>
                        </a:rPr>
                        <m:t>complexity</m:t>
                      </m:r>
                      <m:r>
                        <a:rPr lang="en-US" i="0" smtClean="0">
                          <a:latin typeface="Cambria Math" panose="02040503050406030204" pitchFamily="18" charset="0"/>
                        </a:rPr>
                        <m:t>: </m:t>
                      </m:r>
                      <m:r>
                        <m:rPr>
                          <m:sty m:val="p"/>
                        </m:rPr>
                        <a:rPr lang="en-US" i="0" smtClean="0">
                          <a:latin typeface="Cambria Math" panose="02040503050406030204" pitchFamily="18" charset="0"/>
                        </a:rPr>
                        <m:t>O</m:t>
                      </m:r>
                      <m:d>
                        <m:dPr>
                          <m:ctrlPr>
                            <a:rPr lang="en-US" i="1">
                              <a:latin typeface="Cambria Math" panose="02040503050406030204" pitchFamily="18" charset="0"/>
                            </a:rPr>
                          </m:ctrlPr>
                        </m:dPr>
                        <m:e>
                          <m:r>
                            <m:rPr>
                              <m:sty m:val="p"/>
                            </m:rPr>
                            <a:rPr lang="en-US" i="0">
                              <a:latin typeface="Cambria Math" panose="02040503050406030204" pitchFamily="18" charset="0"/>
                            </a:rPr>
                            <m:t>W</m:t>
                          </m:r>
                        </m:e>
                      </m:d>
                    </m:oMath>
                  </m:oMathPara>
                </a14:m>
                <a:endParaRPr lang="en-US">
                  <a:latin typeface="Tw Cen MT (Headings)"/>
                </a:endParaRPr>
              </a:p>
              <a:p>
                <a:pPr marL="0" indent="0" algn="l">
                  <a:buNone/>
                </a:pPr>
                <a14:m>
                  <m:oMathPara xmlns:m="http://schemas.openxmlformats.org/officeDocument/2006/math">
                    <m:oMathParaPr>
                      <m:jc m:val="left"/>
                    </m:oMathParaPr>
                    <m:oMath xmlns:m="http://schemas.openxmlformats.org/officeDocument/2006/math">
                      <m:r>
                        <a:rPr lang="en-US" b="1" i="0" smtClean="0">
                          <a:latin typeface="Cambria Math" panose="02040503050406030204" pitchFamily="18" charset="0"/>
                        </a:rPr>
                        <m:t>−</m:t>
                      </m:r>
                      <m:r>
                        <a:rPr lang="en-US" b="0" i="0" smtClean="0">
                          <a:latin typeface="Cambria Math" panose="02040503050406030204" pitchFamily="18" charset="0"/>
                        </a:rPr>
                        <m:t> </m:t>
                      </m:r>
                      <m:r>
                        <m:rPr>
                          <m:sty m:val="p"/>
                        </m:rPr>
                        <a:rPr lang="en-US" i="0">
                          <a:latin typeface="Cambria Math" panose="02040503050406030204" pitchFamily="18" charset="0"/>
                        </a:rPr>
                        <m:t>Update</m:t>
                      </m:r>
                      <m:r>
                        <a:rPr lang="en-US" i="0">
                          <a:latin typeface="Cambria Math" panose="02040503050406030204" pitchFamily="18" charset="0"/>
                        </a:rPr>
                        <m:t> </m:t>
                      </m:r>
                      <m:r>
                        <m:rPr>
                          <m:sty m:val="p"/>
                        </m:rPr>
                        <a:rPr lang="en-US" i="0">
                          <a:latin typeface="Cambria Math" panose="02040503050406030204" pitchFamily="18" charset="0"/>
                        </a:rPr>
                        <m:t>complexity</m:t>
                      </m:r>
                      <m:r>
                        <a:rPr lang="en-US" i="0">
                          <a:latin typeface="Cambria Math" panose="02040503050406030204" pitchFamily="18" charset="0"/>
                        </a:rPr>
                        <m:t>: </m:t>
                      </m:r>
                      <m:r>
                        <m:rPr>
                          <m:sty m:val="p"/>
                        </m:rPr>
                        <a:rPr lang="en-US" i="0">
                          <a:latin typeface="Cambria Math" panose="02040503050406030204" pitchFamily="18" charset="0"/>
                        </a:rPr>
                        <m:t>O</m:t>
                      </m:r>
                      <m:d>
                        <m:dPr>
                          <m:ctrlPr>
                            <a:rPr lang="en-US" i="1">
                              <a:latin typeface="Cambria Math" panose="02040503050406030204" pitchFamily="18" charset="0"/>
                            </a:rPr>
                          </m:ctrlPr>
                        </m:dPr>
                        <m:e>
                          <m:r>
                            <m:rPr>
                              <m:sty m:val="p"/>
                            </m:rPr>
                            <a:rPr lang="en-US" i="0">
                              <a:latin typeface="Cambria Math" panose="02040503050406030204" pitchFamily="18" charset="0"/>
                            </a:rPr>
                            <m:t>W</m:t>
                          </m:r>
                        </m:e>
                      </m:d>
                    </m:oMath>
                  </m:oMathPara>
                </a14:m>
                <a:endParaRPr lang="en-US">
                  <a:latin typeface="Tw Cen MT (Headings)"/>
                </a:endParaRPr>
              </a:p>
              <a:p>
                <a:pPr marL="0" indent="0" algn="l">
                  <a:buNone/>
                </a:pPr>
                <a:endParaRPr lang="en-US">
                  <a:latin typeface="Tw Cen MT (Headings)"/>
                </a:endParaRPr>
              </a:p>
              <a:p>
                <a:pPr marL="0" indent="0" algn="l">
                  <a:buNone/>
                </a:pPr>
                <a14:m>
                  <m:oMathPara xmlns:m="http://schemas.openxmlformats.org/officeDocument/2006/math">
                    <m:oMathParaPr>
                      <m:jc m:val="left"/>
                    </m:oMathParaPr>
                    <m:oMath xmlns:m="http://schemas.openxmlformats.org/officeDocument/2006/math">
                      <m:r>
                        <a:rPr lang="en-US" b="1" i="0">
                          <a:latin typeface="Cambria Math" panose="02040503050406030204" pitchFamily="18" charset="0"/>
                        </a:rPr>
                        <m:t>𝐰𝐡𝐞𝐫𝐞</m:t>
                      </m:r>
                    </m:oMath>
                  </m:oMathPara>
                </a14:m>
                <a:endParaRPr lang="en-US" b="1">
                  <a:latin typeface="Tw Cen MT (Headings)"/>
                </a:endParaRPr>
              </a:p>
              <a:p>
                <a:pPr marL="0" indent="0" algn="l">
                  <a:buNone/>
                </a:pPr>
                <a14:m>
                  <m:oMathPara xmlns:m="http://schemas.openxmlformats.org/officeDocument/2006/math">
                    <m:oMathParaPr>
                      <m:jc m:val="left"/>
                    </m:oMathParaPr>
                    <m:oMath xmlns:m="http://schemas.openxmlformats.org/officeDocument/2006/math">
                      <m:r>
                        <a:rPr lang="en-US" b="1" i="0">
                          <a:latin typeface="Cambria Math" panose="02040503050406030204" pitchFamily="18" charset="0"/>
                        </a:rPr>
                        <m:t>𝐍</m:t>
                      </m:r>
                      <m:r>
                        <a:rPr lang="en-US" b="1" i="0">
                          <a:latin typeface="Cambria Math" panose="02040503050406030204" pitchFamily="18" charset="0"/>
                        </a:rPr>
                        <m:t>: </m:t>
                      </m:r>
                      <m:r>
                        <m:rPr>
                          <m:sty m:val="p"/>
                        </m:rPr>
                        <a:rPr lang="en-US" i="0">
                          <a:latin typeface="Cambria Math" panose="02040503050406030204" pitchFamily="18" charset="0"/>
                        </a:rPr>
                        <m:t>number</m:t>
                      </m:r>
                      <m:r>
                        <a:rPr lang="en-US" i="0">
                          <a:latin typeface="Cambria Math" panose="02040503050406030204" pitchFamily="18" charset="0"/>
                        </a:rPr>
                        <m:t> </m:t>
                      </m:r>
                      <m:r>
                        <m:rPr>
                          <m:sty m:val="p"/>
                        </m:rPr>
                        <a:rPr lang="en-US" i="0">
                          <a:latin typeface="Cambria Math" panose="02040503050406030204" pitchFamily="18" charset="0"/>
                        </a:rPr>
                        <m:t>of</m:t>
                      </m:r>
                      <m:r>
                        <a:rPr lang="en-US" i="0">
                          <a:latin typeface="Cambria Math" panose="02040503050406030204" pitchFamily="18" charset="0"/>
                        </a:rPr>
                        <m:t> </m:t>
                      </m:r>
                      <m:r>
                        <m:rPr>
                          <m:sty m:val="p"/>
                        </m:rPr>
                        <a:rPr lang="en-US" i="0">
                          <a:latin typeface="Cambria Math" panose="02040503050406030204" pitchFamily="18" charset="0"/>
                        </a:rPr>
                        <m:t>prefixes</m:t>
                      </m:r>
                    </m:oMath>
                  </m:oMathPara>
                </a14:m>
                <a:endParaRPr lang="en-US">
                  <a:latin typeface="Tw Cen MT (Headings)"/>
                </a:endParaRPr>
              </a:p>
              <a:p>
                <a:pPr marL="0" indent="0" algn="l">
                  <a:buNone/>
                </a:pPr>
                <a14:m>
                  <m:oMathPara xmlns:m="http://schemas.openxmlformats.org/officeDocument/2006/math">
                    <m:oMathParaPr>
                      <m:jc m:val="left"/>
                    </m:oMathParaPr>
                    <m:oMath xmlns:m="http://schemas.openxmlformats.org/officeDocument/2006/math">
                      <m:r>
                        <m:rPr>
                          <m:sty m:val="p"/>
                        </m:rPr>
                        <a:rPr lang="en-US" i="0">
                          <a:latin typeface="Cambria Math" panose="02040503050406030204" pitchFamily="18" charset="0"/>
                        </a:rPr>
                        <m:t>A</m:t>
                      </m:r>
                      <m:r>
                        <a:rPr lang="en-US" i="0">
                          <a:latin typeface="Cambria Math" panose="02040503050406030204" pitchFamily="18" charset="0"/>
                        </a:rPr>
                        <m:t> </m:t>
                      </m:r>
                      <m:r>
                        <m:rPr>
                          <m:sty m:val="p"/>
                        </m:rPr>
                        <a:rPr lang="en-US" i="0">
                          <a:latin typeface="Cambria Math" panose="02040503050406030204" pitchFamily="18" charset="0"/>
                        </a:rPr>
                        <m:t>lookup</m:t>
                      </m:r>
                      <m:r>
                        <a:rPr lang="en-US" i="0">
                          <a:latin typeface="Cambria Math" panose="02040503050406030204" pitchFamily="18" charset="0"/>
                        </a:rPr>
                        <m:t> </m:t>
                      </m:r>
                      <m:r>
                        <m:rPr>
                          <m:sty m:val="p"/>
                        </m:rPr>
                        <a:rPr lang="en-US" i="0">
                          <a:latin typeface="Cambria Math" panose="02040503050406030204" pitchFamily="18" charset="0"/>
                        </a:rPr>
                        <m:t>by</m:t>
                      </m:r>
                      <m:r>
                        <a:rPr lang="en-US" i="0">
                          <a:latin typeface="Cambria Math" panose="02040503050406030204" pitchFamily="18" charset="0"/>
                        </a:rPr>
                        <m:t> </m:t>
                      </m:r>
                      <m:r>
                        <m:rPr>
                          <m:sty m:val="p"/>
                        </m:rPr>
                        <a:rPr lang="en-US" i="0">
                          <a:latin typeface="Cambria Math" panose="02040503050406030204" pitchFamily="18" charset="0"/>
                        </a:rPr>
                        <m:t>linear</m:t>
                      </m:r>
                      <m:r>
                        <a:rPr lang="en-US" i="0">
                          <a:latin typeface="Cambria Math" panose="02040503050406030204" pitchFamily="18" charset="0"/>
                        </a:rPr>
                        <m:t> </m:t>
                      </m:r>
                      <m:r>
                        <m:rPr>
                          <m:sty m:val="p"/>
                        </m:rPr>
                        <a:rPr lang="en-US" i="0">
                          <a:latin typeface="Cambria Math" panose="02040503050406030204" pitchFamily="18" charset="0"/>
                        </a:rPr>
                        <m:t>search</m:t>
                      </m:r>
                      <m:r>
                        <a:rPr lang="en-US" i="0">
                          <a:latin typeface="Cambria Math" panose="02040503050406030204" pitchFamily="18" charset="0"/>
                        </a:rPr>
                        <m:t> </m:t>
                      </m:r>
                      <m:r>
                        <m:rPr>
                          <m:sty m:val="p"/>
                        </m:rPr>
                        <a:rPr lang="en-US" i="0">
                          <a:latin typeface="Cambria Math" panose="02040503050406030204" pitchFamily="18" charset="0"/>
                        </a:rPr>
                        <m:t>would</m:t>
                      </m:r>
                      <m:r>
                        <a:rPr lang="en-US" i="0">
                          <a:latin typeface="Cambria Math" panose="02040503050406030204" pitchFamily="18" charset="0"/>
                        </a:rPr>
                        <m:t> </m:t>
                      </m:r>
                      <m:r>
                        <m:rPr>
                          <m:sty m:val="p"/>
                        </m:rPr>
                        <a:rPr lang="en-US" i="0">
                          <a:latin typeface="Cambria Math" panose="02040503050406030204" pitchFamily="18" charset="0"/>
                        </a:rPr>
                        <m:t>have</m:t>
                      </m:r>
                      <m:r>
                        <a:rPr lang="en-US" i="0">
                          <a:latin typeface="Cambria Math" panose="02040503050406030204" pitchFamily="18" charset="0"/>
                        </a:rPr>
                        <m:t> </m:t>
                      </m:r>
                      <m:r>
                        <m:rPr>
                          <m:sty m:val="p"/>
                        </m:rPr>
                        <a:rPr lang="en-US" i="0">
                          <a:latin typeface="Cambria Math" panose="02040503050406030204" pitchFamily="18" charset="0"/>
                        </a:rPr>
                        <m:t>complexity</m:t>
                      </m:r>
                      <m:r>
                        <a:rPr lang="en-US" i="0">
                          <a:latin typeface="Cambria Math" panose="02040503050406030204" pitchFamily="18" charset="0"/>
                        </a:rPr>
                        <m:t>: </m:t>
                      </m:r>
                      <m:r>
                        <m:rPr>
                          <m:sty m:val="p"/>
                        </m:rPr>
                        <a:rPr lang="en-US" i="0">
                          <a:latin typeface="Cambria Math" panose="02040503050406030204" pitchFamily="18" charset="0"/>
                        </a:rPr>
                        <m:t>O</m:t>
                      </m:r>
                      <m:r>
                        <a:rPr lang="en-US" i="0">
                          <a:latin typeface="Cambria Math" panose="02040503050406030204" pitchFamily="18" charset="0"/>
                        </a:rPr>
                        <m:t>(</m:t>
                      </m:r>
                      <m:r>
                        <m:rPr>
                          <m:sty m:val="p"/>
                        </m:rPr>
                        <a:rPr lang="en-US" i="0">
                          <a:latin typeface="Cambria Math" panose="02040503050406030204" pitchFamily="18" charset="0"/>
                        </a:rPr>
                        <m:t>N</m:t>
                      </m:r>
                      <m:r>
                        <a:rPr lang="en-US" b="0" i="0" smtClean="0">
                          <a:latin typeface="Cambria Math" panose="02040503050406030204" pitchFamily="18" charset="0"/>
                        </a:rPr>
                        <m:t>)</m:t>
                      </m:r>
                      <m:r>
                        <a:rPr lang="en-US" b="1" i="0">
                          <a:latin typeface="Cambria Math" panose="02040503050406030204" pitchFamily="18" charset="0"/>
                        </a:rPr>
                        <m:t>𝐖</m:t>
                      </m:r>
                      <m:r>
                        <a:rPr lang="en-US" b="1" i="0">
                          <a:latin typeface="Cambria Math" panose="02040503050406030204" pitchFamily="18" charset="0"/>
                        </a:rPr>
                        <m:t>: </m:t>
                      </m:r>
                      <m:r>
                        <m:rPr>
                          <m:sty m:val="p"/>
                        </m:rPr>
                        <a:rPr lang="en-US" i="0">
                          <a:latin typeface="Cambria Math" panose="02040503050406030204" pitchFamily="18" charset="0"/>
                        </a:rPr>
                        <m:t>maximum</m:t>
                      </m:r>
                      <m:r>
                        <a:rPr lang="en-US" i="0">
                          <a:latin typeface="Cambria Math" panose="02040503050406030204" pitchFamily="18" charset="0"/>
                        </a:rPr>
                        <m:t> </m:t>
                      </m:r>
                      <m:r>
                        <m:rPr>
                          <m:sty m:val="p"/>
                        </m:rPr>
                        <a:rPr lang="en-US" i="0">
                          <a:latin typeface="Cambria Math" panose="02040503050406030204" pitchFamily="18" charset="0"/>
                        </a:rPr>
                        <m:t>length</m:t>
                      </m:r>
                      <m:r>
                        <a:rPr lang="en-US" i="0">
                          <a:latin typeface="Cambria Math" panose="02040503050406030204" pitchFamily="18" charset="0"/>
                        </a:rPr>
                        <m:t> (</m:t>
                      </m:r>
                      <m:r>
                        <m:rPr>
                          <m:sty m:val="p"/>
                        </m:rPr>
                        <a:rPr lang="en-US" i="0">
                          <a:latin typeface="Cambria Math" panose="02040503050406030204" pitchFamily="18" charset="0"/>
                        </a:rPr>
                        <m:t>in</m:t>
                      </m:r>
                      <m:r>
                        <a:rPr lang="en-US" i="0">
                          <a:latin typeface="Cambria Math" panose="02040503050406030204" pitchFamily="18" charset="0"/>
                        </a:rPr>
                        <m:t> </m:t>
                      </m:r>
                      <m:r>
                        <m:rPr>
                          <m:sty m:val="p"/>
                        </m:rPr>
                        <a:rPr lang="en-US" i="0">
                          <a:latin typeface="Cambria Math" panose="02040503050406030204" pitchFamily="18" charset="0"/>
                        </a:rPr>
                        <m:t>bit</m:t>
                      </m:r>
                      <m:r>
                        <a:rPr lang="en-US" i="0">
                          <a:latin typeface="Cambria Math" panose="02040503050406030204" pitchFamily="18" charset="0"/>
                        </a:rPr>
                        <m:t>) </m:t>
                      </m:r>
                      <m:r>
                        <m:rPr>
                          <m:sty m:val="p"/>
                        </m:rPr>
                        <a:rPr lang="en-US" i="0">
                          <a:latin typeface="Cambria Math" panose="02040503050406030204" pitchFamily="18" charset="0"/>
                        </a:rPr>
                        <m:t>of</m:t>
                      </m:r>
                      <m:r>
                        <a:rPr lang="en-US" i="0">
                          <a:latin typeface="Cambria Math" panose="02040503050406030204" pitchFamily="18" charset="0"/>
                        </a:rPr>
                        <m:t> </m:t>
                      </m:r>
                      <m:r>
                        <m:rPr>
                          <m:sty m:val="p"/>
                        </m:rPr>
                        <a:rPr lang="en-US" i="0">
                          <a:latin typeface="Cambria Math" panose="02040503050406030204" pitchFamily="18" charset="0"/>
                        </a:rPr>
                        <m:t>the</m:t>
                      </m:r>
                      <m:r>
                        <a:rPr lang="en-US" i="0">
                          <a:latin typeface="Cambria Math" panose="02040503050406030204" pitchFamily="18" charset="0"/>
                        </a:rPr>
                        <m:t> </m:t>
                      </m:r>
                      <m:r>
                        <m:rPr>
                          <m:sty m:val="p"/>
                        </m:rPr>
                        <a:rPr lang="en-US" i="0">
                          <a:latin typeface="Cambria Math" panose="02040503050406030204" pitchFamily="18" charset="0"/>
                        </a:rPr>
                        <m:t>prefix</m:t>
                      </m:r>
                    </m:oMath>
                  </m:oMathPara>
                </a14:m>
                <a:endParaRPr lang="en-US">
                  <a:latin typeface="Tw Cen MT (Headings)"/>
                </a:endParaRPr>
              </a:p>
              <a:p>
                <a:pPr marL="0" indent="0" algn="l">
                  <a:buNone/>
                </a:pPr>
                <a:endParaRPr lang="en-US">
                  <a:latin typeface="Tw Cen MT (Headings)"/>
                </a:endParaRPr>
              </a:p>
            </p:txBody>
          </p:sp>
        </mc:Choice>
        <mc:Fallback xmlns="">
          <p:sp>
            <p:nvSpPr>
              <p:cNvPr id="43" name="Content Placeholder 2">
                <a:extLst>
                  <a:ext uri="{FF2B5EF4-FFF2-40B4-BE49-F238E27FC236}">
                    <a16:creationId xmlns:a16="http://schemas.microsoft.com/office/drawing/2014/main" id="{31656F22-6368-45CC-B01D-77224390CFF4}"/>
                  </a:ext>
                </a:extLst>
              </p:cNvPr>
              <p:cNvSpPr>
                <a:spLocks noGrp="1" noRot="1" noChangeAspect="1" noMove="1" noResize="1" noEditPoints="1" noAdjustHandles="1" noChangeArrowheads="1" noChangeShapeType="1" noTextEdit="1"/>
              </p:cNvSpPr>
              <p:nvPr>
                <p:ph idx="1"/>
              </p:nvPr>
            </p:nvSpPr>
            <p:spPr>
              <a:xfrm>
                <a:off x="4750463" y="1942305"/>
                <a:ext cx="7657277" cy="3695701"/>
              </a:xfrm>
              <a:blipFill>
                <a:blip r:embed="rId3"/>
                <a:stretch>
                  <a:fillRect l="-80" t="-165"/>
                </a:stretch>
              </a:blipFill>
            </p:spPr>
            <p:txBody>
              <a:bodyPr/>
              <a:lstStyle/>
              <a:p>
                <a:r>
                  <a:rPr lang="en-US">
                    <a:noFill/>
                  </a:rPr>
                  <a:t> </a:t>
                </a:r>
              </a:p>
            </p:txBody>
          </p:sp>
        </mc:Fallback>
      </mc:AlternateContent>
    </p:spTree>
    <p:extLst>
      <p:ext uri="{BB962C8B-B14F-4D97-AF65-F5344CB8AC3E}">
        <p14:creationId xmlns:p14="http://schemas.microsoft.com/office/powerpoint/2010/main" val="2969093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pic>
        <p:nvPicPr>
          <p:cNvPr id="52" name="Picture 51" descr="A close up of a logo&#10;&#10;Description automatically generated">
            <a:extLst>
              <a:ext uri="{FF2B5EF4-FFF2-40B4-BE49-F238E27FC236}">
                <a16:creationId xmlns:a16="http://schemas.microsoft.com/office/drawing/2014/main" id="{C605C1B9-337E-4CCA-A06C-81C569A61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
        <p:nvSpPr>
          <p:cNvPr id="4" name="Slide Number Placeholder 3">
            <a:extLst>
              <a:ext uri="{FF2B5EF4-FFF2-40B4-BE49-F238E27FC236}">
                <a16:creationId xmlns:a16="http://schemas.microsoft.com/office/drawing/2014/main" id="{1844C3B2-7EA1-4C65-92BE-DDC67DC843B4}"/>
              </a:ext>
            </a:extLst>
          </p:cNvPr>
          <p:cNvSpPr>
            <a:spLocks noGrp="1"/>
          </p:cNvSpPr>
          <p:nvPr>
            <p:ph type="sldNum" sz="quarter" idx="12"/>
          </p:nvPr>
        </p:nvSpPr>
        <p:spPr/>
        <p:txBody>
          <a:bodyPr/>
          <a:lstStyle/>
          <a:p>
            <a:fld id="{41FFC03C-BCFE-45E2-9D22-46EDA84001FB}" type="slidenum">
              <a:rPr lang="en-US" smtClean="0">
                <a:solidFill>
                  <a:schemeClr val="tx1"/>
                </a:solidFill>
              </a:rPr>
              <a:t>12</a:t>
            </a:fld>
            <a:endParaRPr lang="en-US">
              <a:solidFill>
                <a:schemeClr val="tx1"/>
              </a:solidFill>
            </a:endParaRPr>
          </a:p>
        </p:txBody>
      </p:sp>
      <p:sp>
        <p:nvSpPr>
          <p:cNvPr id="5" name="Footer Placeholder 4">
            <a:extLst>
              <a:ext uri="{FF2B5EF4-FFF2-40B4-BE49-F238E27FC236}">
                <a16:creationId xmlns:a16="http://schemas.microsoft.com/office/drawing/2014/main" id="{0EC45905-64A3-4579-B68D-BEA8A68D3CB3}"/>
              </a:ext>
            </a:extLst>
          </p:cNvPr>
          <p:cNvSpPr>
            <a:spLocks noGrp="1"/>
          </p:cNvSpPr>
          <p:nvPr>
            <p:ph type="ftr" sz="quarter" idx="11"/>
          </p:nvPr>
        </p:nvSpPr>
        <p:spPr/>
        <p:txBody>
          <a:bodyPr/>
          <a:lstStyle/>
          <a:p>
            <a:r>
              <a:rPr lang="en-US"/>
              <a:t>polimi switching and routing project</a:t>
            </a:r>
          </a:p>
        </p:txBody>
      </p:sp>
      <p:sp>
        <p:nvSpPr>
          <p:cNvPr id="11" name="Content Placeholder 10">
            <a:extLst>
              <a:ext uri="{FF2B5EF4-FFF2-40B4-BE49-F238E27FC236}">
                <a16:creationId xmlns:a16="http://schemas.microsoft.com/office/drawing/2014/main" id="{7AD0DE5E-EC44-4488-8A7C-E4EE9505712A}"/>
              </a:ext>
            </a:extLst>
          </p:cNvPr>
          <p:cNvSpPr>
            <a:spLocks noGrp="1"/>
          </p:cNvSpPr>
          <p:nvPr>
            <p:ph idx="1"/>
          </p:nvPr>
        </p:nvSpPr>
        <p:spPr/>
        <p:txBody>
          <a:bodyPr/>
          <a:lstStyle/>
          <a:p>
            <a:pPr marL="0" indent="0">
              <a:buNone/>
            </a:pPr>
            <a:r>
              <a:rPr lang="en-US"/>
              <a:t>Numerical result for </a:t>
            </a:r>
            <a:r>
              <a:rPr lang="en-US" err="1"/>
              <a:t>unibit</a:t>
            </a:r>
            <a:r>
              <a:rPr lang="en-US"/>
              <a:t>:</a:t>
            </a:r>
          </a:p>
        </p:txBody>
      </p:sp>
      <p:sp>
        <p:nvSpPr>
          <p:cNvPr id="53" name="Title 3">
            <a:extLst>
              <a:ext uri="{FF2B5EF4-FFF2-40B4-BE49-F238E27FC236}">
                <a16:creationId xmlns:a16="http://schemas.microsoft.com/office/drawing/2014/main" id="{F2358644-38A1-4818-B16E-9F630AC28D76}"/>
              </a:ext>
            </a:extLst>
          </p:cNvPr>
          <p:cNvSpPr txBox="1">
            <a:spLocks/>
          </p:cNvSpPr>
          <p:nvPr/>
        </p:nvSpPr>
        <p:spPr>
          <a:xfrm>
            <a:off x="3853400" y="432328"/>
            <a:ext cx="7136863"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a:t>Real run Nfv implement</a:t>
            </a:r>
          </a:p>
        </p:txBody>
      </p:sp>
    </p:spTree>
    <p:extLst>
      <p:ext uri="{BB962C8B-B14F-4D97-AF65-F5344CB8AC3E}">
        <p14:creationId xmlns:p14="http://schemas.microsoft.com/office/powerpoint/2010/main" val="67981185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2"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9"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useBgFill="1">
        <p:nvSpPr>
          <p:cNvPr id="40"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2C671A1-5FFF-405E-84DC-49B75DCD8CF9}"/>
              </a:ext>
            </a:extLst>
          </p:cNvPr>
          <p:cNvSpPr>
            <a:spLocks noGrp="1"/>
          </p:cNvSpPr>
          <p:nvPr>
            <p:ph type="sldNum" sz="quarter" idx="12"/>
          </p:nvPr>
        </p:nvSpPr>
        <p:spPr>
          <a:xfrm>
            <a:off x="10276321" y="5883274"/>
            <a:ext cx="771089" cy="365125"/>
          </a:xfrm>
        </p:spPr>
        <p:txBody>
          <a:bodyPr>
            <a:normAutofit/>
          </a:bodyPr>
          <a:lstStyle/>
          <a:p>
            <a:pPr>
              <a:spcAft>
                <a:spcPts val="600"/>
              </a:spcAft>
            </a:pPr>
            <a:fld id="{41FFC03C-BCFE-45E2-9D22-46EDA84001FB}" type="slidenum">
              <a:rPr lang="en-US" smtClean="0"/>
              <a:pPr>
                <a:spcAft>
                  <a:spcPts val="600"/>
                </a:spcAft>
              </a:pPr>
              <a:t>13</a:t>
            </a:fld>
            <a:endParaRPr lang="en-US"/>
          </a:p>
        </p:txBody>
      </p:sp>
      <p:pic>
        <p:nvPicPr>
          <p:cNvPr id="43" name="Picture 42" descr="A close up of a logo&#10;&#10;Description automatically generated">
            <a:extLst>
              <a:ext uri="{FF2B5EF4-FFF2-40B4-BE49-F238E27FC236}">
                <a16:creationId xmlns:a16="http://schemas.microsoft.com/office/drawing/2014/main" id="{D018C8CB-584C-4EA0-946C-E569338A4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
        <p:nvSpPr>
          <p:cNvPr id="44" name="Title 1">
            <a:extLst>
              <a:ext uri="{FF2B5EF4-FFF2-40B4-BE49-F238E27FC236}">
                <a16:creationId xmlns:a16="http://schemas.microsoft.com/office/drawing/2014/main" id="{B656A34D-0C0C-449D-A4F1-D59249C43965}"/>
              </a:ext>
            </a:extLst>
          </p:cNvPr>
          <p:cNvSpPr>
            <a:spLocks noGrp="1"/>
          </p:cNvSpPr>
          <p:nvPr>
            <p:ph type="title"/>
          </p:nvPr>
        </p:nvSpPr>
        <p:spPr>
          <a:xfrm>
            <a:off x="-63255" y="2547938"/>
            <a:ext cx="5435806" cy="1117073"/>
          </a:xfrm>
        </p:spPr>
        <p:txBody>
          <a:bodyPr>
            <a:normAutofit fontScale="90000"/>
          </a:bodyPr>
          <a:lstStyle/>
          <a:p>
            <a:pPr algn="ctr"/>
            <a:r>
              <a:rPr lang="en-US" sz="4000"/>
              <a:t>Multibit </a:t>
            </a:r>
            <a:r>
              <a:rPr lang="en-US" sz="4000" err="1"/>
              <a:t>trie</a:t>
            </a:r>
            <a:br>
              <a:rPr lang="en-US" sz="4000"/>
            </a:br>
            <a:r>
              <a:rPr lang="en-US" sz="4000"/>
              <a:t>complexity</a:t>
            </a:r>
          </a:p>
        </p:txBody>
      </p:sp>
      <mc:AlternateContent xmlns:mc="http://schemas.openxmlformats.org/markup-compatibility/2006" xmlns:a14="http://schemas.microsoft.com/office/drawing/2010/main">
        <mc:Choice Requires="a14">
          <p:sp>
            <p:nvSpPr>
              <p:cNvPr id="45" name="Content Placeholder 2">
                <a:extLst>
                  <a:ext uri="{FF2B5EF4-FFF2-40B4-BE49-F238E27FC236}">
                    <a16:creationId xmlns:a16="http://schemas.microsoft.com/office/drawing/2014/main" id="{2F55A43F-6FAB-4772-A66A-E61F6AB73DD0}"/>
                  </a:ext>
                </a:extLst>
              </p:cNvPr>
              <p:cNvSpPr>
                <a:spLocks noGrp="1"/>
              </p:cNvSpPr>
              <p:nvPr>
                <p:ph idx="1"/>
              </p:nvPr>
            </p:nvSpPr>
            <p:spPr>
              <a:xfrm>
                <a:off x="4748908" y="1377737"/>
                <a:ext cx="7133529" cy="4953213"/>
              </a:xfrm>
            </p:spPr>
            <p:txBody>
              <a:bodyPr anchor="t">
                <a:normAutofit fontScale="85000" lnSpcReduction="20000"/>
              </a:bodyPr>
              <a:lstStyle/>
              <a:p>
                <a:pPr marL="0" indent="0">
                  <a:buNone/>
                </a:pPr>
                <a:r>
                  <a:rPr lang="en-US" b="1"/>
                  <a:t>Performance</a:t>
                </a:r>
              </a:p>
              <a:p>
                <a:pPr marL="0" indent="0">
                  <a:buNone/>
                </a:pPr>
                <a:r>
                  <a:rPr lang="en-US" b="1"/>
                  <a:t>- </a:t>
                </a:r>
                <a:r>
                  <a:rPr lang="en-US"/>
                  <a:t>Lookup complexity: </a:t>
                </a:r>
                <a14:m>
                  <m:oMath xmlns:m="http://schemas.openxmlformats.org/officeDocument/2006/math">
                    <m:r>
                      <m:rPr>
                        <m:sty m:val="p"/>
                      </m:rPr>
                      <a:rPr lang="en-US" b="0" i="0" smtClean="0">
                        <a:latin typeface="Cambria Math" panose="02040503050406030204" pitchFamily="18" charset="0"/>
                      </a:rPr>
                      <m:t>O</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𝑊</m:t>
                        </m:r>
                      </m:num>
                      <m:den>
                        <m:r>
                          <a:rPr lang="en-US" b="0" i="1" smtClean="0">
                            <a:latin typeface="Cambria Math" panose="02040503050406030204" pitchFamily="18" charset="0"/>
                          </a:rPr>
                          <m:t>𝑘</m:t>
                        </m:r>
                      </m:den>
                    </m:f>
                    <m:r>
                      <a:rPr lang="en-US" b="0" i="1" smtClean="0">
                        <a:latin typeface="Cambria Math" panose="02040503050406030204" pitchFamily="18" charset="0"/>
                      </a:rPr>
                      <m:t>)</m:t>
                    </m:r>
                  </m:oMath>
                </a14:m>
                <a:endParaRPr lang="en-US"/>
              </a:p>
              <a:p>
                <a:pPr marL="0" indent="0">
                  <a:buNone/>
                </a:pPr>
                <a:r>
                  <a:rPr lang="en-US"/>
                  <a:t>Lookup speed improves k times by a k-bit </a:t>
                </a:r>
                <a:r>
                  <a:rPr lang="en-US" err="1"/>
                  <a:t>trie</a:t>
                </a:r>
                <a:endParaRPr lang="en-US"/>
              </a:p>
              <a:p>
                <a:pPr marL="0" indent="0">
                  <a:buNone/>
                </a:pPr>
                <a:r>
                  <a:rPr lang="en-US" b="1"/>
                  <a:t>- </a:t>
                </a:r>
                <a:r>
                  <a:rPr lang="en-US"/>
                  <a:t>Update complexity: O(W/k+</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oMath>
                </a14:m>
                <a:r>
                  <a:rPr lang="en-US"/>
                  <a:t>)</a:t>
                </a:r>
              </a:p>
              <a:p>
                <a:pPr marL="0" indent="0">
                  <a:buNone/>
                </a:pPr>
                <a:r>
                  <a:rPr lang="en-US"/>
                  <a:t>Worst case: search through W/k nodes and access to each child of the last node (2k)</a:t>
                </a:r>
              </a:p>
              <a:p>
                <a:pPr marL="0" indent="0">
                  <a:buNone/>
                </a:pPr>
                <a:endParaRPr lang="en-US"/>
              </a:p>
              <a:p>
                <a:pPr marL="0" indent="0">
                  <a:buNone/>
                </a:pPr>
                <a:r>
                  <a:rPr lang="en-US" b="1"/>
                  <a:t>Where</a:t>
                </a:r>
              </a:p>
              <a:p>
                <a:pPr marL="0" indent="0">
                  <a:buNone/>
                </a:pPr>
                <a:r>
                  <a:rPr lang="en-US" b="1"/>
                  <a:t>N: </a:t>
                </a:r>
                <a:r>
                  <a:rPr lang="en-US"/>
                  <a:t>number of prefixes</a:t>
                </a:r>
              </a:p>
              <a:p>
                <a:pPr marL="0" indent="0">
                  <a:buNone/>
                </a:pPr>
                <a:r>
                  <a:rPr lang="en-US" b="1"/>
                  <a:t>W: </a:t>
                </a:r>
                <a:r>
                  <a:rPr lang="en-US"/>
                  <a:t>maximum length of the prefix</a:t>
                </a:r>
              </a:p>
              <a:p>
                <a:pPr marL="0" indent="0">
                  <a:buNone/>
                </a:pPr>
                <a:r>
                  <a:rPr lang="en-US" b="1"/>
                  <a:t>k: </a:t>
                </a:r>
                <a:r>
                  <a:rPr lang="en-US"/>
                  <a:t>length of lookup </a:t>
                </a:r>
                <a:r>
                  <a:rPr lang="en-US" err="1"/>
                  <a:t>strid</a:t>
                </a:r>
                <a:endParaRPr lang="en-US"/>
              </a:p>
            </p:txBody>
          </p:sp>
        </mc:Choice>
        <mc:Fallback xmlns="">
          <p:sp>
            <p:nvSpPr>
              <p:cNvPr id="45" name="Content Placeholder 2">
                <a:extLst>
                  <a:ext uri="{FF2B5EF4-FFF2-40B4-BE49-F238E27FC236}">
                    <a16:creationId xmlns:a16="http://schemas.microsoft.com/office/drawing/2014/main" id="{2F55A43F-6FAB-4772-A66A-E61F6AB73DD0}"/>
                  </a:ext>
                </a:extLst>
              </p:cNvPr>
              <p:cNvSpPr>
                <a:spLocks noGrp="1" noRot="1" noChangeAspect="1" noMove="1" noResize="1" noEditPoints="1" noAdjustHandles="1" noChangeArrowheads="1" noChangeShapeType="1" noTextEdit="1"/>
              </p:cNvSpPr>
              <p:nvPr>
                <p:ph idx="1"/>
              </p:nvPr>
            </p:nvSpPr>
            <p:spPr>
              <a:xfrm>
                <a:off x="4748908" y="1377737"/>
                <a:ext cx="7133529" cy="4953213"/>
              </a:xfrm>
              <a:blipFill>
                <a:blip r:embed="rId3"/>
                <a:stretch>
                  <a:fillRect l="-855" t="-615"/>
                </a:stretch>
              </a:blipFill>
            </p:spPr>
            <p:txBody>
              <a:bodyPr/>
              <a:lstStyle/>
              <a:p>
                <a:r>
                  <a:rPr lang="en-US">
                    <a:noFill/>
                  </a:rPr>
                  <a:t> </a:t>
                </a:r>
              </a:p>
            </p:txBody>
          </p:sp>
        </mc:Fallback>
      </mc:AlternateContent>
    </p:spTree>
    <p:extLst>
      <p:ext uri="{BB962C8B-B14F-4D97-AF65-F5344CB8AC3E}">
        <p14:creationId xmlns:p14="http://schemas.microsoft.com/office/powerpoint/2010/main" val="3980939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3" name="Group 12">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4"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0"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4" name="Slide Number Placeholder 3">
            <a:extLst>
              <a:ext uri="{FF2B5EF4-FFF2-40B4-BE49-F238E27FC236}">
                <a16:creationId xmlns:a16="http://schemas.microsoft.com/office/drawing/2014/main" id="{C11546B4-79F3-4A21-B77C-888EEE924953}"/>
              </a:ext>
            </a:extLst>
          </p:cNvPr>
          <p:cNvSpPr>
            <a:spLocks noGrp="1"/>
          </p:cNvSpPr>
          <p:nvPr>
            <p:ph type="sldNum" sz="quarter" idx="12"/>
          </p:nvPr>
        </p:nvSpPr>
        <p:spPr>
          <a:xfrm>
            <a:off x="10276321" y="5883274"/>
            <a:ext cx="771089" cy="365125"/>
          </a:xfrm>
        </p:spPr>
        <p:txBody>
          <a:bodyPr>
            <a:normAutofit/>
          </a:bodyPr>
          <a:lstStyle/>
          <a:p>
            <a:pPr>
              <a:spcAft>
                <a:spcPts val="600"/>
              </a:spcAft>
            </a:pPr>
            <a:fld id="{41FFC03C-BCFE-45E2-9D22-46EDA84001FB}" type="slidenum">
              <a:rPr lang="en-US">
                <a:solidFill>
                  <a:schemeClr val="tx1"/>
                </a:solidFill>
              </a:rPr>
              <a:pPr>
                <a:spcAft>
                  <a:spcPts val="600"/>
                </a:spcAft>
              </a:pPr>
              <a:t>14</a:t>
            </a:fld>
            <a:endParaRPr lang="en-US">
              <a:solidFill>
                <a:schemeClr val="tx1"/>
              </a:solidFill>
            </a:endParaRPr>
          </a:p>
        </p:txBody>
      </p:sp>
      <p:grpSp>
        <p:nvGrpSpPr>
          <p:cNvPr id="42" name="Group 41">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3"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2"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pic>
        <p:nvPicPr>
          <p:cNvPr id="53" name="Picture 52" descr="A close up of a logo&#10;&#10;Description automatically generated">
            <a:extLst>
              <a:ext uri="{FF2B5EF4-FFF2-40B4-BE49-F238E27FC236}">
                <a16:creationId xmlns:a16="http://schemas.microsoft.com/office/drawing/2014/main" id="{ED5082A3-4131-45DF-9CA3-2F9F08FC1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
        <p:nvSpPr>
          <p:cNvPr id="5" name="Footer Placeholder 4">
            <a:extLst>
              <a:ext uri="{FF2B5EF4-FFF2-40B4-BE49-F238E27FC236}">
                <a16:creationId xmlns:a16="http://schemas.microsoft.com/office/drawing/2014/main" id="{EECA5984-0589-4A66-8597-296994EFF4EA}"/>
              </a:ext>
            </a:extLst>
          </p:cNvPr>
          <p:cNvSpPr>
            <a:spLocks noGrp="1"/>
          </p:cNvSpPr>
          <p:nvPr>
            <p:ph type="ftr" sz="quarter" idx="11"/>
          </p:nvPr>
        </p:nvSpPr>
        <p:spPr/>
        <p:txBody>
          <a:bodyPr/>
          <a:lstStyle/>
          <a:p>
            <a:r>
              <a:rPr lang="en-US"/>
              <a:t>polimi switching and routing project</a:t>
            </a:r>
          </a:p>
        </p:txBody>
      </p:sp>
      <p:sp>
        <p:nvSpPr>
          <p:cNvPr id="54" name="Title 3">
            <a:extLst>
              <a:ext uri="{FF2B5EF4-FFF2-40B4-BE49-F238E27FC236}">
                <a16:creationId xmlns:a16="http://schemas.microsoft.com/office/drawing/2014/main" id="{3BEF8E0D-00DE-4C39-B2E4-8EFA97550BAC}"/>
              </a:ext>
            </a:extLst>
          </p:cNvPr>
          <p:cNvSpPr txBox="1">
            <a:spLocks/>
          </p:cNvSpPr>
          <p:nvPr/>
        </p:nvSpPr>
        <p:spPr>
          <a:xfrm>
            <a:off x="3853400" y="432328"/>
            <a:ext cx="7136863"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a:t>Real run Nfv implement</a:t>
            </a:r>
          </a:p>
        </p:txBody>
      </p:sp>
      <p:sp>
        <p:nvSpPr>
          <p:cNvPr id="10" name="Content Placeholder 9">
            <a:extLst>
              <a:ext uri="{FF2B5EF4-FFF2-40B4-BE49-F238E27FC236}">
                <a16:creationId xmlns:a16="http://schemas.microsoft.com/office/drawing/2014/main" id="{39F45318-3802-4DF4-B0ED-F246587603B6}"/>
              </a:ext>
            </a:extLst>
          </p:cNvPr>
          <p:cNvSpPr>
            <a:spLocks noGrp="1"/>
          </p:cNvSpPr>
          <p:nvPr>
            <p:ph idx="1"/>
          </p:nvPr>
        </p:nvSpPr>
        <p:spPr/>
        <p:txBody>
          <a:bodyPr/>
          <a:lstStyle/>
          <a:p>
            <a:pPr marL="0" indent="0">
              <a:buNone/>
            </a:pPr>
            <a:r>
              <a:rPr lang="en-US"/>
              <a:t>Numerical result for multibit:</a:t>
            </a:r>
          </a:p>
        </p:txBody>
      </p:sp>
    </p:spTree>
    <p:extLst>
      <p:ext uri="{BB962C8B-B14F-4D97-AF65-F5344CB8AC3E}">
        <p14:creationId xmlns:p14="http://schemas.microsoft.com/office/powerpoint/2010/main" val="392748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itle 3">
            <a:extLst>
              <a:ext uri="{FF2B5EF4-FFF2-40B4-BE49-F238E27FC236}">
                <a16:creationId xmlns:a16="http://schemas.microsoft.com/office/drawing/2014/main" id="{7589C4AB-9222-43E8-A77F-5BA6975EC949}"/>
              </a:ext>
            </a:extLst>
          </p:cNvPr>
          <p:cNvSpPr txBox="1">
            <a:spLocks/>
          </p:cNvSpPr>
          <p:nvPr/>
        </p:nvSpPr>
        <p:spPr>
          <a:xfrm>
            <a:off x="804865" y="2424645"/>
            <a:ext cx="3066442" cy="2912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a:t>Compare graphs</a:t>
            </a:r>
          </a:p>
        </p:txBody>
      </p:sp>
      <p:pic>
        <p:nvPicPr>
          <p:cNvPr id="41" name="Picture 40" descr="A close up of a logo&#10;&#10;Description automatically generated">
            <a:extLst>
              <a:ext uri="{FF2B5EF4-FFF2-40B4-BE49-F238E27FC236}">
                <a16:creationId xmlns:a16="http://schemas.microsoft.com/office/drawing/2014/main" id="{4BC744FF-11DA-4B48-98FC-87F803C70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
        <p:nvSpPr>
          <p:cNvPr id="3" name="Slide Number Placeholder 2">
            <a:extLst>
              <a:ext uri="{FF2B5EF4-FFF2-40B4-BE49-F238E27FC236}">
                <a16:creationId xmlns:a16="http://schemas.microsoft.com/office/drawing/2014/main" id="{7CA4BF8D-B97F-4739-8210-5C8D861E1191}"/>
              </a:ext>
            </a:extLst>
          </p:cNvPr>
          <p:cNvSpPr>
            <a:spLocks noGrp="1"/>
          </p:cNvSpPr>
          <p:nvPr>
            <p:ph type="sldNum" sz="quarter" idx="12"/>
          </p:nvPr>
        </p:nvSpPr>
        <p:spPr/>
        <p:txBody>
          <a:bodyPr/>
          <a:lstStyle/>
          <a:p>
            <a:fld id="{41FFC03C-BCFE-45E2-9D22-46EDA84001FB}" type="slidenum">
              <a:rPr lang="en-US" smtClean="0"/>
              <a:t>15</a:t>
            </a:fld>
            <a:endParaRPr lang="en-US"/>
          </a:p>
        </p:txBody>
      </p:sp>
      <p:graphicFrame>
        <p:nvGraphicFramePr>
          <p:cNvPr id="42" name="Content Placeholder 6">
            <a:extLst>
              <a:ext uri="{FF2B5EF4-FFF2-40B4-BE49-F238E27FC236}">
                <a16:creationId xmlns:a16="http://schemas.microsoft.com/office/drawing/2014/main" id="{B8301BD8-4165-4FC5-80F8-85A22C9F0AD9}"/>
              </a:ext>
            </a:extLst>
          </p:cNvPr>
          <p:cNvGraphicFramePr>
            <a:graphicFrameLocks noGrp="1"/>
          </p:cNvGraphicFramePr>
          <p:nvPr>
            <p:ph idx="1"/>
            <p:extLst>
              <p:ext uri="{D42A27DB-BD31-4B8C-83A1-F6EECF244321}">
                <p14:modId xmlns:p14="http://schemas.microsoft.com/office/powerpoint/2010/main" val="2748390675"/>
              </p:ext>
            </p:extLst>
          </p:nvPr>
        </p:nvGraphicFramePr>
        <p:xfrm>
          <a:off x="5202094" y="1865313"/>
          <a:ext cx="5845316" cy="3541712"/>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2FD66A1B-7C66-42F2-ADEE-16C8DF3E28C4}"/>
              </a:ext>
            </a:extLst>
          </p:cNvPr>
          <p:cNvSpPr txBox="1"/>
          <p:nvPr/>
        </p:nvSpPr>
        <p:spPr>
          <a:xfrm>
            <a:off x="7073900" y="5741989"/>
            <a:ext cx="2148089" cy="369332"/>
          </a:xfrm>
          <a:prstGeom prst="rect">
            <a:avLst/>
          </a:prstGeom>
          <a:noFill/>
        </p:spPr>
        <p:txBody>
          <a:bodyPr wrap="none" rtlCol="0">
            <a:spAutoFit/>
          </a:bodyPr>
          <a:lstStyle/>
          <a:p>
            <a:r>
              <a:rPr lang="en-US"/>
              <a:t>All the results by CPU</a:t>
            </a:r>
          </a:p>
        </p:txBody>
      </p:sp>
    </p:spTree>
    <p:extLst>
      <p:ext uri="{BB962C8B-B14F-4D97-AF65-F5344CB8AC3E}">
        <p14:creationId xmlns:p14="http://schemas.microsoft.com/office/powerpoint/2010/main" val="279653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8CDD6D93-6F05-48F9-BD14-B83ED9526B0A}"/>
              </a:ext>
            </a:extLst>
          </p:cNvPr>
          <p:cNvSpPr>
            <a:spLocks noGrp="1"/>
          </p:cNvSpPr>
          <p:nvPr>
            <p:ph type="title"/>
          </p:nvPr>
        </p:nvSpPr>
        <p:spPr>
          <a:xfrm>
            <a:off x="1141411" y="748240"/>
            <a:ext cx="9906000" cy="1117073"/>
          </a:xfrm>
        </p:spPr>
        <p:txBody>
          <a:bodyPr>
            <a:normAutofit/>
          </a:bodyPr>
          <a:lstStyle/>
          <a:p>
            <a:pPr algn="ctr"/>
            <a:r>
              <a:rPr lang="en-US" sz="4000"/>
              <a:t>Describe compare</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pic>
        <p:nvPicPr>
          <p:cNvPr id="52" name="Picture 51" descr="A close up of a logo&#10;&#10;Description automatically generated">
            <a:extLst>
              <a:ext uri="{FF2B5EF4-FFF2-40B4-BE49-F238E27FC236}">
                <a16:creationId xmlns:a16="http://schemas.microsoft.com/office/drawing/2014/main" id="{FE343CD6-87B3-4745-AED4-B1D1BBBDA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
        <p:nvSpPr>
          <p:cNvPr id="4" name="Slide Number Placeholder 3">
            <a:extLst>
              <a:ext uri="{FF2B5EF4-FFF2-40B4-BE49-F238E27FC236}">
                <a16:creationId xmlns:a16="http://schemas.microsoft.com/office/drawing/2014/main" id="{6904AE36-FE91-4A34-8D65-A2B957EDBCF0}"/>
              </a:ext>
            </a:extLst>
          </p:cNvPr>
          <p:cNvSpPr>
            <a:spLocks noGrp="1"/>
          </p:cNvSpPr>
          <p:nvPr>
            <p:ph type="sldNum" sz="quarter" idx="12"/>
          </p:nvPr>
        </p:nvSpPr>
        <p:spPr/>
        <p:txBody>
          <a:bodyPr/>
          <a:lstStyle/>
          <a:p>
            <a:fld id="{41FFC03C-BCFE-45E2-9D22-46EDA84001FB}" type="slidenum">
              <a:rPr lang="en-US" smtClean="0">
                <a:solidFill>
                  <a:schemeClr val="tx1"/>
                </a:solidFill>
              </a:rPr>
              <a:t>16</a:t>
            </a:fld>
            <a:endParaRPr lang="en-US">
              <a:solidFill>
                <a:schemeClr val="tx1"/>
              </a:solidFill>
            </a:endParaRPr>
          </a:p>
        </p:txBody>
      </p:sp>
      <p:sp>
        <p:nvSpPr>
          <p:cNvPr id="5" name="Footer Placeholder 4">
            <a:extLst>
              <a:ext uri="{FF2B5EF4-FFF2-40B4-BE49-F238E27FC236}">
                <a16:creationId xmlns:a16="http://schemas.microsoft.com/office/drawing/2014/main" id="{867B4E36-90AD-4738-A14D-7E13696528F9}"/>
              </a:ext>
            </a:extLst>
          </p:cNvPr>
          <p:cNvSpPr>
            <a:spLocks noGrp="1"/>
          </p:cNvSpPr>
          <p:nvPr>
            <p:ph type="ftr" sz="quarter" idx="11"/>
          </p:nvPr>
        </p:nvSpPr>
        <p:spPr/>
        <p:txBody>
          <a:bodyPr/>
          <a:lstStyle/>
          <a:p>
            <a:r>
              <a:rPr lang="en-US"/>
              <a:t>polimi switching and routing project</a:t>
            </a:r>
          </a:p>
        </p:txBody>
      </p:sp>
      <p:graphicFrame>
        <p:nvGraphicFramePr>
          <p:cNvPr id="53" name="Content Placeholder 6">
            <a:extLst>
              <a:ext uri="{FF2B5EF4-FFF2-40B4-BE49-F238E27FC236}">
                <a16:creationId xmlns:a16="http://schemas.microsoft.com/office/drawing/2014/main" id="{22097428-949F-4358-8131-0F1359A0B5E5}"/>
              </a:ext>
            </a:extLst>
          </p:cNvPr>
          <p:cNvGraphicFramePr>
            <a:graphicFrameLocks/>
          </p:cNvGraphicFramePr>
          <p:nvPr>
            <p:extLst>
              <p:ext uri="{D42A27DB-BD31-4B8C-83A1-F6EECF244321}">
                <p14:modId xmlns:p14="http://schemas.microsoft.com/office/powerpoint/2010/main" val="3497649046"/>
              </p:ext>
            </p:extLst>
          </p:nvPr>
        </p:nvGraphicFramePr>
        <p:xfrm>
          <a:off x="5202094" y="1865313"/>
          <a:ext cx="5845316" cy="35417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2175528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a16="http://schemas.microsoft.com/office/drawing/2014/main">
                <a:solidFill>
                  <a:srgbClr val="FFFFFF"/>
                </a:solidFill>
              </a14:hiddenFill>
            </a:ext>
          </a:extLst>
        </p:spPr>
      </p:pic>
      <p:grpSp>
        <p:nvGrpSpPr>
          <p:cNvPr id="14" name="Group 13">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7"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8"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9"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0"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1"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2"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3"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4"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5"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6"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7"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8"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9"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0"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1"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2"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3"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4"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5"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6"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7"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8"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9"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0"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1"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2"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3"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44"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1"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2"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3"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4"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5"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56"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7"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8"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9"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0"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1"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2"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3"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4"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5"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6"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7"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8"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grpSp>
      <p:sp useBgFill="1">
        <p:nvSpPr>
          <p:cNvPr id="70" name="Rectangle 69">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3A8336D3-6C93-4F41-80DF-F6EF29452C6E}"/>
              </a:ext>
            </a:extLst>
          </p:cNvPr>
          <p:cNvSpPr>
            <a:spLocks noGrp="1"/>
          </p:cNvSpPr>
          <p:nvPr>
            <p:ph type="body" idx="1"/>
          </p:nvPr>
        </p:nvSpPr>
        <p:spPr>
          <a:xfrm>
            <a:off x="4082413" y="1290482"/>
            <a:ext cx="7539989" cy="1108075"/>
          </a:xfrm>
        </p:spPr>
        <p:txBody>
          <a:bodyPr vert="horz" lIns="91440" tIns="45720" rIns="91440" bIns="45720" rtlCol="0">
            <a:normAutofit/>
          </a:bodyPr>
          <a:lstStyle/>
          <a:p>
            <a:r>
              <a:rPr lang="en-US" sz="3200"/>
              <a:t>conclusion</a:t>
            </a:r>
            <a:endParaRPr lang="en-US" sz="3200">
              <a:solidFill>
                <a:schemeClr val="tx1"/>
              </a:solidFill>
            </a:endParaRPr>
          </a:p>
        </p:txBody>
      </p:sp>
      <p:grpSp>
        <p:nvGrpSpPr>
          <p:cNvPr id="72" name="Group 71">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73"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4"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5"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6"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7"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8"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9"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0"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1"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2"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3"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4"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5"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6"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7"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8"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9"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0"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1"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2"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3"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4"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5"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6"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7"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8"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9"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0"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1"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02"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3"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4"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5"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6"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7"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8"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9"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0"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1"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2"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3"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14"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5"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6"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7"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8"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9"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0"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1"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2"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3"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4"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5"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6"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pic>
        <p:nvPicPr>
          <p:cNvPr id="129" name="Picture 128" descr="A close up of a logo&#10;&#10;Description automatically generated">
            <a:extLst>
              <a:ext uri="{FF2B5EF4-FFF2-40B4-BE49-F238E27FC236}">
                <a16:creationId xmlns:a16="http://schemas.microsoft.com/office/drawing/2014/main" id="{FC350A20-55E6-4B94-A9E4-04606F8DD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657" y="854869"/>
            <a:ext cx="1714500" cy="1714500"/>
          </a:xfrm>
          <a:prstGeom prst="rect">
            <a:avLst/>
          </a:prstGeom>
        </p:spPr>
      </p:pic>
      <p:sp>
        <p:nvSpPr>
          <p:cNvPr id="3" name="Slide Number Placeholder 2">
            <a:extLst>
              <a:ext uri="{FF2B5EF4-FFF2-40B4-BE49-F238E27FC236}">
                <a16:creationId xmlns:a16="http://schemas.microsoft.com/office/drawing/2014/main" id="{324631B3-18C2-404C-8151-F3B1D395E748}"/>
              </a:ext>
            </a:extLst>
          </p:cNvPr>
          <p:cNvSpPr>
            <a:spLocks noGrp="1"/>
          </p:cNvSpPr>
          <p:nvPr>
            <p:ph type="sldNum" sz="quarter" idx="12"/>
          </p:nvPr>
        </p:nvSpPr>
        <p:spPr/>
        <p:txBody>
          <a:bodyPr/>
          <a:lstStyle/>
          <a:p>
            <a:fld id="{41FFC03C-BCFE-45E2-9D22-46EDA84001FB}" type="slidenum">
              <a:rPr lang="en-US" smtClean="0"/>
              <a:t>17</a:t>
            </a:fld>
            <a:endParaRPr lang="en-US"/>
          </a:p>
        </p:txBody>
      </p:sp>
      <p:sp>
        <p:nvSpPr>
          <p:cNvPr id="4" name="TextBox 3">
            <a:extLst>
              <a:ext uri="{FF2B5EF4-FFF2-40B4-BE49-F238E27FC236}">
                <a16:creationId xmlns:a16="http://schemas.microsoft.com/office/drawing/2014/main" id="{1F5237EA-399F-448F-89FE-6AC1343275DE}"/>
              </a:ext>
            </a:extLst>
          </p:cNvPr>
          <p:cNvSpPr txBox="1"/>
          <p:nvPr/>
        </p:nvSpPr>
        <p:spPr>
          <a:xfrm>
            <a:off x="3149615" y="3948801"/>
            <a:ext cx="6505627" cy="400110"/>
          </a:xfrm>
          <a:prstGeom prst="rect">
            <a:avLst/>
          </a:prstGeom>
          <a:noFill/>
        </p:spPr>
        <p:txBody>
          <a:bodyPr wrap="none" rtlCol="0">
            <a:spAutoFit/>
          </a:bodyPr>
          <a:lstStyle/>
          <a:p>
            <a:r>
              <a:rPr lang="en-US" sz="2000"/>
              <a:t>In the </a:t>
            </a:r>
            <a:r>
              <a:rPr lang="en-US" sz="2000" err="1"/>
              <a:t>ip</a:t>
            </a:r>
            <a:r>
              <a:rPr lang="en-US" sz="2000"/>
              <a:t> look up algorithms multibit is more efficient that </a:t>
            </a:r>
            <a:r>
              <a:rPr lang="en-US" sz="2000" err="1"/>
              <a:t>unibit</a:t>
            </a:r>
            <a:endParaRPr lang="en-US" sz="2000"/>
          </a:p>
        </p:txBody>
      </p:sp>
    </p:spTree>
    <p:extLst>
      <p:ext uri="{BB962C8B-B14F-4D97-AF65-F5344CB8AC3E}">
        <p14:creationId xmlns:p14="http://schemas.microsoft.com/office/powerpoint/2010/main" val="223395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4" name="Group 13">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5"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0"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1"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4" name="Title 3">
            <a:extLst>
              <a:ext uri="{FF2B5EF4-FFF2-40B4-BE49-F238E27FC236}">
                <a16:creationId xmlns:a16="http://schemas.microsoft.com/office/drawing/2014/main" id="{654E96BE-545F-49B3-84EF-DC98961F5927}"/>
              </a:ext>
            </a:extLst>
          </p:cNvPr>
          <p:cNvSpPr>
            <a:spLocks noGrp="1"/>
          </p:cNvSpPr>
          <p:nvPr>
            <p:ph type="title"/>
          </p:nvPr>
        </p:nvSpPr>
        <p:spPr>
          <a:xfrm>
            <a:off x="1141411" y="748240"/>
            <a:ext cx="9906000" cy="1117073"/>
          </a:xfrm>
        </p:spPr>
        <p:txBody>
          <a:bodyPr>
            <a:normAutofit/>
          </a:bodyPr>
          <a:lstStyle/>
          <a:p>
            <a:pPr algn="ctr"/>
            <a:r>
              <a:rPr lang="en-US" sz="4000"/>
              <a:t>What is ip lookup</a:t>
            </a:r>
          </a:p>
        </p:txBody>
      </p:sp>
      <p:grpSp>
        <p:nvGrpSpPr>
          <p:cNvPr id="43" name="Group 42">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4"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2"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3"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pic>
        <p:nvPicPr>
          <p:cNvPr id="54" name="Picture 53" descr="A close up of a logo&#10;&#10;Description automatically generated">
            <a:extLst>
              <a:ext uri="{FF2B5EF4-FFF2-40B4-BE49-F238E27FC236}">
                <a16:creationId xmlns:a16="http://schemas.microsoft.com/office/drawing/2014/main" id="{F74CA58D-DA7A-4126-A834-CFA00F756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188" y="546178"/>
            <a:ext cx="1714500" cy="1714500"/>
          </a:xfrm>
          <a:prstGeom prst="rect">
            <a:avLst/>
          </a:prstGeom>
        </p:spPr>
      </p:pic>
      <p:sp>
        <p:nvSpPr>
          <p:cNvPr id="2" name="Slide Number Placeholder 1">
            <a:extLst>
              <a:ext uri="{FF2B5EF4-FFF2-40B4-BE49-F238E27FC236}">
                <a16:creationId xmlns:a16="http://schemas.microsoft.com/office/drawing/2014/main" id="{D0C3BE3F-FFF7-4476-9490-C0710590AD4A}"/>
              </a:ext>
            </a:extLst>
          </p:cNvPr>
          <p:cNvSpPr>
            <a:spLocks noGrp="1"/>
          </p:cNvSpPr>
          <p:nvPr>
            <p:ph type="sldNum" sz="quarter" idx="12"/>
          </p:nvPr>
        </p:nvSpPr>
        <p:spPr/>
        <p:txBody>
          <a:bodyPr/>
          <a:lstStyle/>
          <a:p>
            <a:r>
              <a:rPr lang="en-US">
                <a:solidFill>
                  <a:schemeClr val="tx1"/>
                </a:solidFill>
              </a:rPr>
              <a:t>2</a:t>
            </a:r>
          </a:p>
        </p:txBody>
      </p:sp>
      <p:sp>
        <p:nvSpPr>
          <p:cNvPr id="3" name="Footer Placeholder 2">
            <a:extLst>
              <a:ext uri="{FF2B5EF4-FFF2-40B4-BE49-F238E27FC236}">
                <a16:creationId xmlns:a16="http://schemas.microsoft.com/office/drawing/2014/main" id="{03FB01D2-8F4F-444A-BDC1-BEDDF31A8E1B}"/>
              </a:ext>
            </a:extLst>
          </p:cNvPr>
          <p:cNvSpPr>
            <a:spLocks noGrp="1"/>
          </p:cNvSpPr>
          <p:nvPr>
            <p:ph type="ftr" sz="quarter" idx="11"/>
          </p:nvPr>
        </p:nvSpPr>
        <p:spPr/>
        <p:txBody>
          <a:bodyPr/>
          <a:lstStyle/>
          <a:p>
            <a:r>
              <a:rPr lang="en-US" err="1"/>
              <a:t>polimi</a:t>
            </a:r>
            <a:r>
              <a:rPr lang="en-US"/>
              <a:t> switching and routing project</a:t>
            </a:r>
          </a:p>
        </p:txBody>
      </p:sp>
      <p:sp>
        <p:nvSpPr>
          <p:cNvPr id="6" name="Rectangle 5">
            <a:extLst>
              <a:ext uri="{FF2B5EF4-FFF2-40B4-BE49-F238E27FC236}">
                <a16:creationId xmlns:a16="http://schemas.microsoft.com/office/drawing/2014/main" id="{D92E9CC5-51DD-4BD3-B99B-F5D724754754}"/>
              </a:ext>
            </a:extLst>
          </p:cNvPr>
          <p:cNvSpPr/>
          <p:nvPr/>
        </p:nvSpPr>
        <p:spPr>
          <a:xfrm>
            <a:off x="1843089" y="3130213"/>
            <a:ext cx="8658224" cy="1200329"/>
          </a:xfrm>
          <a:prstGeom prst="rect">
            <a:avLst/>
          </a:prstGeom>
        </p:spPr>
        <p:txBody>
          <a:bodyPr wrap="square">
            <a:spAutoFit/>
          </a:bodyPr>
          <a:lstStyle/>
          <a:p>
            <a:r>
              <a:rPr lang="en-US"/>
              <a:t>A router holds a routing table which contains prefix entries, and destination port.</a:t>
            </a:r>
          </a:p>
          <a:p>
            <a:r>
              <a:rPr lang="en-US"/>
              <a:t>When a router receives a packet, it searches for the longest prefix of the destination IP address in its routing table. </a:t>
            </a:r>
          </a:p>
          <a:p>
            <a:endParaRPr lang="en-US"/>
          </a:p>
        </p:txBody>
      </p:sp>
    </p:spTree>
    <p:extLst>
      <p:ext uri="{BB962C8B-B14F-4D97-AF65-F5344CB8AC3E}">
        <p14:creationId xmlns:p14="http://schemas.microsoft.com/office/powerpoint/2010/main" val="237743549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FBEF3578-B2A0-434B-8D22-80F4C6479328}"/>
              </a:ext>
            </a:extLst>
          </p:cNvPr>
          <p:cNvSpPr>
            <a:spLocks noGrp="1"/>
          </p:cNvSpPr>
          <p:nvPr>
            <p:ph type="title"/>
          </p:nvPr>
        </p:nvSpPr>
        <p:spPr>
          <a:xfrm>
            <a:off x="1019015" y="1093787"/>
            <a:ext cx="3059969" cy="4697413"/>
          </a:xfrm>
        </p:spPr>
        <p:txBody>
          <a:bodyPr>
            <a:normAutofit/>
          </a:bodyPr>
          <a:lstStyle/>
          <a:p>
            <a:r>
              <a:rPr lang="en-US"/>
              <a:t>Binary tries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77621560-02D1-47DF-AD9A-954100660F43}"/>
              </a:ext>
            </a:extLst>
          </p:cNvPr>
          <p:cNvGraphicFramePr>
            <a:graphicFrameLocks noGrp="1"/>
          </p:cNvGraphicFramePr>
          <p:nvPr>
            <p:ph idx="1"/>
            <p:extLst>
              <p:ext uri="{D42A27DB-BD31-4B8C-83A1-F6EECF244321}">
                <p14:modId xmlns:p14="http://schemas.microsoft.com/office/powerpoint/2010/main" val="3025174921"/>
              </p:ext>
            </p:extLst>
          </p:nvPr>
        </p:nvGraphicFramePr>
        <p:xfrm>
          <a:off x="5492304" y="-9524"/>
          <a:ext cx="5832475" cy="4697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 name="Picture 39" descr="A close up of a logo&#10;&#10;Description automatically generated">
            <a:extLst>
              <a:ext uri="{FF2B5EF4-FFF2-40B4-BE49-F238E27FC236}">
                <a16:creationId xmlns:a16="http://schemas.microsoft.com/office/drawing/2014/main" id="{D3DF3756-0B78-4A94-AD6C-FCA1DE907B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
        <p:nvSpPr>
          <p:cNvPr id="4" name="Slide Number Placeholder 3">
            <a:extLst>
              <a:ext uri="{FF2B5EF4-FFF2-40B4-BE49-F238E27FC236}">
                <a16:creationId xmlns:a16="http://schemas.microsoft.com/office/drawing/2014/main" id="{1FBB4519-E7ED-4D7B-A3B7-DB269FCF3F9B}"/>
              </a:ext>
            </a:extLst>
          </p:cNvPr>
          <p:cNvSpPr>
            <a:spLocks noGrp="1"/>
          </p:cNvSpPr>
          <p:nvPr>
            <p:ph type="sldNum" sz="quarter" idx="12"/>
          </p:nvPr>
        </p:nvSpPr>
        <p:spPr/>
        <p:txBody>
          <a:bodyPr/>
          <a:lstStyle/>
          <a:p>
            <a:fld id="{41FFC03C-BCFE-45E2-9D22-46EDA84001FB}" type="slidenum">
              <a:rPr lang="en-US" smtClean="0"/>
              <a:t>3</a:t>
            </a:fld>
            <a:endParaRPr lang="en-US"/>
          </a:p>
        </p:txBody>
      </p:sp>
      <p:sp>
        <p:nvSpPr>
          <p:cNvPr id="3" name="TextBox 2">
            <a:extLst>
              <a:ext uri="{FF2B5EF4-FFF2-40B4-BE49-F238E27FC236}">
                <a16:creationId xmlns:a16="http://schemas.microsoft.com/office/drawing/2014/main" id="{4DCB09F7-9AE5-4A6E-B53D-11C079A0BD7F}"/>
              </a:ext>
            </a:extLst>
          </p:cNvPr>
          <p:cNvSpPr txBox="1"/>
          <p:nvPr/>
        </p:nvSpPr>
        <p:spPr>
          <a:xfrm>
            <a:off x="4908103" y="4646523"/>
            <a:ext cx="6390387" cy="1200329"/>
          </a:xfrm>
          <a:prstGeom prst="rect">
            <a:avLst/>
          </a:prstGeom>
          <a:noFill/>
        </p:spPr>
        <p:txBody>
          <a:bodyPr wrap="square" rtlCol="0">
            <a:spAutoFit/>
          </a:bodyPr>
          <a:lstStyle/>
          <a:p>
            <a:r>
              <a:rPr lang="en-US" b="1"/>
              <a:t>A multi-way tree with each node containing next-hop info and 0/1/2 pointers to child node(s)</a:t>
            </a:r>
            <a:r>
              <a:rPr lang="en-US"/>
              <a:t> </a:t>
            </a:r>
          </a:p>
          <a:p>
            <a:br>
              <a:rPr lang="en-US"/>
            </a:br>
            <a:endParaRPr lang="en-US"/>
          </a:p>
        </p:txBody>
      </p:sp>
    </p:spTree>
    <p:extLst>
      <p:ext uri="{BB962C8B-B14F-4D97-AF65-F5344CB8AC3E}">
        <p14:creationId xmlns:p14="http://schemas.microsoft.com/office/powerpoint/2010/main" val="164290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4" name="Group 13">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5"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0"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1"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4" name="Title 3">
            <a:extLst>
              <a:ext uri="{FF2B5EF4-FFF2-40B4-BE49-F238E27FC236}">
                <a16:creationId xmlns:a16="http://schemas.microsoft.com/office/drawing/2014/main" id="{3E2574F3-B206-4BA0-98D8-6EFE86C21D71}"/>
              </a:ext>
            </a:extLst>
          </p:cNvPr>
          <p:cNvSpPr>
            <a:spLocks noGrp="1"/>
          </p:cNvSpPr>
          <p:nvPr>
            <p:ph type="title"/>
          </p:nvPr>
        </p:nvSpPr>
        <p:spPr>
          <a:xfrm>
            <a:off x="1141411" y="748240"/>
            <a:ext cx="9906000" cy="1117073"/>
          </a:xfrm>
        </p:spPr>
        <p:txBody>
          <a:bodyPr>
            <a:normAutofit/>
          </a:bodyPr>
          <a:lstStyle/>
          <a:p>
            <a:pPr algn="ctr"/>
            <a:r>
              <a:rPr lang="en-US" sz="4000">
                <a:ea typeface="+mj-lt"/>
                <a:cs typeface="+mj-lt"/>
              </a:rPr>
              <a:t>Binary tries</a:t>
            </a:r>
            <a:endParaRPr lang="en-US"/>
          </a:p>
        </p:txBody>
      </p:sp>
      <p:grpSp>
        <p:nvGrpSpPr>
          <p:cNvPr id="43" name="Group 42">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4"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2"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3"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pic>
        <p:nvPicPr>
          <p:cNvPr id="54" name="Picture 53" descr="A close up of a logo&#10;&#10;Description automatically generated">
            <a:extLst>
              <a:ext uri="{FF2B5EF4-FFF2-40B4-BE49-F238E27FC236}">
                <a16:creationId xmlns:a16="http://schemas.microsoft.com/office/drawing/2014/main" id="{2896D920-E847-4DD2-98C2-0FF70E8FF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
        <p:nvSpPr>
          <p:cNvPr id="2" name="Slide Number Placeholder 1">
            <a:extLst>
              <a:ext uri="{FF2B5EF4-FFF2-40B4-BE49-F238E27FC236}">
                <a16:creationId xmlns:a16="http://schemas.microsoft.com/office/drawing/2014/main" id="{FA1AC939-D975-4449-B740-39C3E6080CE8}"/>
              </a:ext>
            </a:extLst>
          </p:cNvPr>
          <p:cNvSpPr>
            <a:spLocks noGrp="1"/>
          </p:cNvSpPr>
          <p:nvPr>
            <p:ph type="sldNum" sz="quarter" idx="12"/>
          </p:nvPr>
        </p:nvSpPr>
        <p:spPr/>
        <p:txBody>
          <a:bodyPr/>
          <a:lstStyle/>
          <a:p>
            <a:fld id="{41FFC03C-BCFE-45E2-9D22-46EDA84001FB}" type="slidenum">
              <a:rPr lang="en-US" smtClean="0">
                <a:solidFill>
                  <a:schemeClr val="tx1"/>
                </a:solidFill>
              </a:rPr>
              <a:t>4</a:t>
            </a:fld>
            <a:endParaRPr lang="en-US">
              <a:solidFill>
                <a:schemeClr val="tx1"/>
              </a:solidFill>
            </a:endParaRPr>
          </a:p>
        </p:txBody>
      </p:sp>
      <p:sp>
        <p:nvSpPr>
          <p:cNvPr id="3" name="Footer Placeholder 2">
            <a:extLst>
              <a:ext uri="{FF2B5EF4-FFF2-40B4-BE49-F238E27FC236}">
                <a16:creationId xmlns:a16="http://schemas.microsoft.com/office/drawing/2014/main" id="{958CA657-885B-4D70-92FF-0696E1D2744C}"/>
              </a:ext>
            </a:extLst>
          </p:cNvPr>
          <p:cNvSpPr>
            <a:spLocks noGrp="1"/>
          </p:cNvSpPr>
          <p:nvPr>
            <p:ph type="ftr" sz="quarter" idx="11"/>
          </p:nvPr>
        </p:nvSpPr>
        <p:spPr/>
        <p:txBody>
          <a:bodyPr/>
          <a:lstStyle/>
          <a:p>
            <a:r>
              <a:rPr lang="en-US"/>
              <a:t>polimi switching and routing project</a:t>
            </a:r>
          </a:p>
        </p:txBody>
      </p:sp>
      <p:graphicFrame>
        <p:nvGraphicFramePr>
          <p:cNvPr id="6" name="Diagram 5">
            <a:extLst>
              <a:ext uri="{FF2B5EF4-FFF2-40B4-BE49-F238E27FC236}">
                <a16:creationId xmlns:a16="http://schemas.microsoft.com/office/drawing/2014/main" id="{BDF74DA3-B926-48C1-85FE-3E523D562EDB}"/>
              </a:ext>
            </a:extLst>
          </p:cNvPr>
          <p:cNvGraphicFramePr/>
          <p:nvPr/>
        </p:nvGraphicFramePr>
        <p:xfrm>
          <a:off x="1912951" y="1816100"/>
          <a:ext cx="9153511" cy="40512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2107556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3" name="Group 12">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4"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0"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4" name="Slide Number Placeholder 3">
            <a:extLst>
              <a:ext uri="{FF2B5EF4-FFF2-40B4-BE49-F238E27FC236}">
                <a16:creationId xmlns:a16="http://schemas.microsoft.com/office/drawing/2014/main" id="{1687417F-F04B-47BA-A58E-64D0256FE7AA}"/>
              </a:ext>
            </a:extLst>
          </p:cNvPr>
          <p:cNvSpPr>
            <a:spLocks noGrp="1"/>
          </p:cNvSpPr>
          <p:nvPr>
            <p:ph type="sldNum" sz="quarter" idx="12"/>
          </p:nvPr>
        </p:nvSpPr>
        <p:spPr>
          <a:xfrm>
            <a:off x="10276321" y="5883274"/>
            <a:ext cx="771089" cy="365125"/>
          </a:xfrm>
        </p:spPr>
        <p:txBody>
          <a:bodyPr>
            <a:normAutofit/>
          </a:bodyPr>
          <a:lstStyle/>
          <a:p>
            <a:pPr>
              <a:spcAft>
                <a:spcPts val="600"/>
              </a:spcAft>
            </a:pPr>
            <a:fld id="{41FFC03C-BCFE-45E2-9D22-46EDA84001FB}" type="slidenum">
              <a:rPr lang="en-US">
                <a:solidFill>
                  <a:schemeClr val="tx1"/>
                </a:solidFill>
              </a:rPr>
              <a:pPr>
                <a:spcAft>
                  <a:spcPts val="600"/>
                </a:spcAft>
              </a:pPr>
              <a:t>5</a:t>
            </a:fld>
            <a:endParaRPr lang="en-US">
              <a:solidFill>
                <a:schemeClr val="tx1"/>
              </a:solidFill>
            </a:endParaRPr>
          </a:p>
        </p:txBody>
      </p:sp>
      <p:grpSp>
        <p:nvGrpSpPr>
          <p:cNvPr id="42" name="Group 41">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3"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2"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
        <p:nvSpPr>
          <p:cNvPr id="5" name="Footer Placeholder 4">
            <a:extLst>
              <a:ext uri="{FF2B5EF4-FFF2-40B4-BE49-F238E27FC236}">
                <a16:creationId xmlns:a16="http://schemas.microsoft.com/office/drawing/2014/main" id="{8F4A6745-F5E9-4D5A-B8F2-75699A752405}"/>
              </a:ext>
            </a:extLst>
          </p:cNvPr>
          <p:cNvSpPr>
            <a:spLocks noGrp="1"/>
          </p:cNvSpPr>
          <p:nvPr>
            <p:ph type="ftr" sz="quarter" idx="11"/>
          </p:nvPr>
        </p:nvSpPr>
        <p:spPr/>
        <p:txBody>
          <a:bodyPr/>
          <a:lstStyle/>
          <a:p>
            <a:r>
              <a:rPr lang="en-US" err="1"/>
              <a:t>polimi</a:t>
            </a:r>
            <a:r>
              <a:rPr lang="en-US"/>
              <a:t> switching and routing project</a:t>
            </a:r>
          </a:p>
        </p:txBody>
      </p:sp>
      <p:graphicFrame>
        <p:nvGraphicFramePr>
          <p:cNvPr id="6" name="Diagram 5">
            <a:extLst>
              <a:ext uri="{FF2B5EF4-FFF2-40B4-BE49-F238E27FC236}">
                <a16:creationId xmlns:a16="http://schemas.microsoft.com/office/drawing/2014/main" id="{2AB412BC-3CF1-419B-8DC0-B3002169FC08}"/>
              </a:ext>
            </a:extLst>
          </p:cNvPr>
          <p:cNvGraphicFramePr/>
          <p:nvPr>
            <p:extLst>
              <p:ext uri="{D42A27DB-BD31-4B8C-83A1-F6EECF244321}">
                <p14:modId xmlns:p14="http://schemas.microsoft.com/office/powerpoint/2010/main" val="2010657789"/>
              </p:ext>
            </p:extLst>
          </p:nvPr>
        </p:nvGraphicFramePr>
        <p:xfrm>
          <a:off x="3988002" y="1023144"/>
          <a:ext cx="4315545" cy="181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08E19C2C-1CF0-4A43-A586-20A1537BD487}"/>
              </a:ext>
            </a:extLst>
          </p:cNvPr>
          <p:cNvGraphicFramePr/>
          <p:nvPr>
            <p:extLst>
              <p:ext uri="{D42A27DB-BD31-4B8C-83A1-F6EECF244321}">
                <p14:modId xmlns:p14="http://schemas.microsoft.com/office/powerpoint/2010/main" val="3848161954"/>
              </p:ext>
            </p:extLst>
          </p:nvPr>
        </p:nvGraphicFramePr>
        <p:xfrm>
          <a:off x="3987129" y="2988905"/>
          <a:ext cx="4389194" cy="193353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55" name="Group 54">
            <a:extLst>
              <a:ext uri="{FF2B5EF4-FFF2-40B4-BE49-F238E27FC236}">
                <a16:creationId xmlns:a16="http://schemas.microsoft.com/office/drawing/2014/main" id="{A3967640-61E7-4C84-805A-7F252FCECDD8}"/>
              </a:ext>
            </a:extLst>
          </p:cNvPr>
          <p:cNvGrpSpPr/>
          <p:nvPr/>
        </p:nvGrpSpPr>
        <p:grpSpPr>
          <a:xfrm>
            <a:off x="3970258" y="5006976"/>
            <a:ext cx="1733178" cy="933858"/>
            <a:chOff x="0" y="0"/>
            <a:chExt cx="1504954" cy="1966457"/>
          </a:xfrm>
        </p:grpSpPr>
        <p:sp>
          <p:nvSpPr>
            <p:cNvPr id="56" name="Rectangle: Rounded Corners 55">
              <a:extLst>
                <a:ext uri="{FF2B5EF4-FFF2-40B4-BE49-F238E27FC236}">
                  <a16:creationId xmlns:a16="http://schemas.microsoft.com/office/drawing/2014/main" id="{8E5B6AC9-5CAB-4651-9B85-A17FF399B271}"/>
                </a:ext>
              </a:extLst>
            </p:cNvPr>
            <p:cNvSpPr/>
            <p:nvPr/>
          </p:nvSpPr>
          <p:spPr>
            <a:xfrm>
              <a:off x="0" y="0"/>
              <a:ext cx="1504954" cy="1966457"/>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57" name="Rectangle: Rounded Corners 4">
              <a:extLst>
                <a:ext uri="{FF2B5EF4-FFF2-40B4-BE49-F238E27FC236}">
                  <a16:creationId xmlns:a16="http://schemas.microsoft.com/office/drawing/2014/main" id="{755A7803-7D8E-4605-AC3C-4B467D5238EE}"/>
                </a:ext>
              </a:extLst>
            </p:cNvPr>
            <p:cNvSpPr txBox="1"/>
            <p:nvPr/>
          </p:nvSpPr>
          <p:spPr>
            <a:xfrm>
              <a:off x="36611" y="6534"/>
              <a:ext cx="1358022" cy="18195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kern="1200">
                  <a:ea typeface="+mn-lt"/>
                  <a:cs typeface="+mn-lt"/>
                </a:rPr>
                <a:t>convert_in_bin </a:t>
              </a:r>
              <a:endParaRPr lang="en-US" kern="1200"/>
            </a:p>
          </p:txBody>
        </p:sp>
      </p:grpSp>
      <p:grpSp>
        <p:nvGrpSpPr>
          <p:cNvPr id="58" name="Group 57">
            <a:extLst>
              <a:ext uri="{FF2B5EF4-FFF2-40B4-BE49-F238E27FC236}">
                <a16:creationId xmlns:a16="http://schemas.microsoft.com/office/drawing/2014/main" id="{D3BD0ABF-AEAB-40D9-B957-22EA89624584}"/>
              </a:ext>
            </a:extLst>
          </p:cNvPr>
          <p:cNvGrpSpPr/>
          <p:nvPr/>
        </p:nvGrpSpPr>
        <p:grpSpPr>
          <a:xfrm>
            <a:off x="5793924" y="5041900"/>
            <a:ext cx="2619973" cy="885333"/>
            <a:chOff x="1504954" y="504"/>
            <a:chExt cx="2257432" cy="1966457"/>
          </a:xfrm>
        </p:grpSpPr>
        <p:sp>
          <p:nvSpPr>
            <p:cNvPr id="59" name="Arrow: Right 58">
              <a:extLst>
                <a:ext uri="{FF2B5EF4-FFF2-40B4-BE49-F238E27FC236}">
                  <a16:creationId xmlns:a16="http://schemas.microsoft.com/office/drawing/2014/main" id="{4964EB0B-A547-48B8-9C44-CD678A3E068F}"/>
                </a:ext>
              </a:extLst>
            </p:cNvPr>
            <p:cNvSpPr/>
            <p:nvPr/>
          </p:nvSpPr>
          <p:spPr>
            <a:xfrm>
              <a:off x="1504954" y="504"/>
              <a:ext cx="2257432" cy="1966457"/>
            </a:xfrm>
            <a:prstGeom prst="rightArrow">
              <a:avLst>
                <a:gd name="adj1" fmla="val 75000"/>
                <a:gd name="adj2" fmla="val 50000"/>
              </a:avLst>
            </a:pr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sp>
        <p:sp>
          <p:nvSpPr>
            <p:cNvPr id="60" name="Arrow: Right 4">
              <a:extLst>
                <a:ext uri="{FF2B5EF4-FFF2-40B4-BE49-F238E27FC236}">
                  <a16:creationId xmlns:a16="http://schemas.microsoft.com/office/drawing/2014/main" id="{8806D5E2-54F6-49D4-B06C-C39E7F3A360D}"/>
                </a:ext>
              </a:extLst>
            </p:cNvPr>
            <p:cNvSpPr txBox="1"/>
            <p:nvPr/>
          </p:nvSpPr>
          <p:spPr>
            <a:xfrm>
              <a:off x="1504954" y="246311"/>
              <a:ext cx="1520011" cy="147484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600" kern="1200">
                  <a:latin typeface="TW Cen MT"/>
                  <a:ea typeface="+mn-lt"/>
                  <a:cs typeface="+mn-lt"/>
                </a:rPr>
                <a:t>convert received IP to binary</a:t>
              </a:r>
              <a:endParaRPr lang="en-US" sz="1600" kern="1200"/>
            </a:p>
          </p:txBody>
        </p:sp>
      </p:grpSp>
      <p:sp>
        <p:nvSpPr>
          <p:cNvPr id="61" name="Title 3">
            <a:extLst>
              <a:ext uri="{FF2B5EF4-FFF2-40B4-BE49-F238E27FC236}">
                <a16:creationId xmlns:a16="http://schemas.microsoft.com/office/drawing/2014/main" id="{C264F115-4694-49AB-B527-4E5284F93DB7}"/>
              </a:ext>
            </a:extLst>
          </p:cNvPr>
          <p:cNvSpPr txBox="1">
            <a:spLocks/>
          </p:cNvSpPr>
          <p:nvPr/>
        </p:nvSpPr>
        <p:spPr>
          <a:xfrm>
            <a:off x="2577342" y="218545"/>
            <a:ext cx="7136863"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a:ea typeface="+mj-lt"/>
                <a:cs typeface="+mj-lt"/>
              </a:rPr>
              <a:t>Binary </a:t>
            </a:r>
            <a:r>
              <a:rPr lang="en-US" sz="4000"/>
              <a:t>Function describe</a:t>
            </a:r>
          </a:p>
        </p:txBody>
      </p:sp>
      <p:pic>
        <p:nvPicPr>
          <p:cNvPr id="62" name="Picture 61" descr="A close up of a logo&#10;&#10;Description automatically generated">
            <a:extLst>
              <a:ext uri="{FF2B5EF4-FFF2-40B4-BE49-F238E27FC236}">
                <a16:creationId xmlns:a16="http://schemas.microsoft.com/office/drawing/2014/main" id="{52B36208-43A3-419D-ABB0-5A55FD285D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5992" y="242888"/>
            <a:ext cx="1714500" cy="1714500"/>
          </a:xfrm>
          <a:prstGeom prst="rect">
            <a:avLst/>
          </a:prstGeom>
        </p:spPr>
      </p:pic>
    </p:spTree>
    <p:extLst>
      <p:ext uri="{BB962C8B-B14F-4D97-AF65-F5344CB8AC3E}">
        <p14:creationId xmlns:p14="http://schemas.microsoft.com/office/powerpoint/2010/main" val="190033414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4D8E37FF-6D11-4AE8-993C-35A534ADEA67}"/>
              </a:ext>
            </a:extLst>
          </p:cNvPr>
          <p:cNvSpPr>
            <a:spLocks noGrp="1"/>
          </p:cNvSpPr>
          <p:nvPr>
            <p:ph type="title"/>
          </p:nvPr>
        </p:nvSpPr>
        <p:spPr>
          <a:xfrm>
            <a:off x="1019015" y="1093787"/>
            <a:ext cx="3059969" cy="4697413"/>
          </a:xfrm>
        </p:spPr>
        <p:txBody>
          <a:bodyPr>
            <a:normAutofit/>
          </a:bodyPr>
          <a:lstStyle/>
          <a:p>
            <a:r>
              <a:rPr lang="en-US"/>
              <a:t>Multibit tries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BF62E002-E587-4EAC-8FC9-DE8A529178CD}"/>
              </a:ext>
            </a:extLst>
          </p:cNvPr>
          <p:cNvGraphicFramePr>
            <a:graphicFrameLocks noGrp="1"/>
          </p:cNvGraphicFramePr>
          <p:nvPr>
            <p:ph idx="1"/>
            <p:extLst>
              <p:ext uri="{D42A27DB-BD31-4B8C-83A1-F6EECF244321}">
                <p14:modId xmlns:p14="http://schemas.microsoft.com/office/powerpoint/2010/main" val="3573408083"/>
              </p:ext>
            </p:extLst>
          </p:nvPr>
        </p:nvGraphicFramePr>
        <p:xfrm>
          <a:off x="4959886" y="495299"/>
          <a:ext cx="6418262" cy="4017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1" name="Picture 40" descr="A close up of a logo&#10;&#10;Description automatically generated">
            <a:extLst>
              <a:ext uri="{FF2B5EF4-FFF2-40B4-BE49-F238E27FC236}">
                <a16:creationId xmlns:a16="http://schemas.microsoft.com/office/drawing/2014/main" id="{486D08C4-DE6F-4F21-8022-CE542BE3DB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
        <p:nvSpPr>
          <p:cNvPr id="3" name="Slide Number Placeholder 2">
            <a:extLst>
              <a:ext uri="{FF2B5EF4-FFF2-40B4-BE49-F238E27FC236}">
                <a16:creationId xmlns:a16="http://schemas.microsoft.com/office/drawing/2014/main" id="{E5990D58-5899-4879-9F01-2DD118CC0E64}"/>
              </a:ext>
            </a:extLst>
          </p:cNvPr>
          <p:cNvSpPr>
            <a:spLocks noGrp="1"/>
          </p:cNvSpPr>
          <p:nvPr>
            <p:ph type="sldNum" sz="quarter" idx="12"/>
          </p:nvPr>
        </p:nvSpPr>
        <p:spPr/>
        <p:txBody>
          <a:bodyPr/>
          <a:lstStyle/>
          <a:p>
            <a:fld id="{41FFC03C-BCFE-45E2-9D22-46EDA84001FB}" type="slidenum">
              <a:rPr lang="en-US" smtClean="0"/>
              <a:t>6</a:t>
            </a:fld>
            <a:endParaRPr lang="en-US"/>
          </a:p>
        </p:txBody>
      </p:sp>
      <p:sp>
        <p:nvSpPr>
          <p:cNvPr id="5" name="Rectangle 4">
            <a:extLst>
              <a:ext uri="{FF2B5EF4-FFF2-40B4-BE49-F238E27FC236}">
                <a16:creationId xmlns:a16="http://schemas.microsoft.com/office/drawing/2014/main" id="{F4119985-B8B3-4182-B3F7-B1213C00AF97}"/>
              </a:ext>
            </a:extLst>
          </p:cNvPr>
          <p:cNvSpPr/>
          <p:nvPr/>
        </p:nvSpPr>
        <p:spPr>
          <a:xfrm>
            <a:off x="5360542" y="5186780"/>
            <a:ext cx="6096000" cy="646331"/>
          </a:xfrm>
          <a:prstGeom prst="rect">
            <a:avLst/>
          </a:prstGeom>
        </p:spPr>
        <p:txBody>
          <a:bodyPr>
            <a:spAutoFit/>
          </a:bodyPr>
          <a:lstStyle/>
          <a:p>
            <a:r>
              <a:rPr lang="en-US"/>
              <a:t>Each node is a mini complete tree, with number of levels</a:t>
            </a:r>
          </a:p>
          <a:p>
            <a:r>
              <a:rPr lang="en-US"/>
              <a:t>equal to the stride</a:t>
            </a:r>
          </a:p>
        </p:txBody>
      </p:sp>
    </p:spTree>
    <p:extLst>
      <p:ext uri="{BB962C8B-B14F-4D97-AF65-F5344CB8AC3E}">
        <p14:creationId xmlns:p14="http://schemas.microsoft.com/office/powerpoint/2010/main" val="197945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6C9738E9-1870-41DF-A720-69624C33C46A}"/>
              </a:ext>
            </a:extLst>
          </p:cNvPr>
          <p:cNvSpPr>
            <a:spLocks noGrp="1"/>
          </p:cNvSpPr>
          <p:nvPr>
            <p:ph type="title"/>
          </p:nvPr>
        </p:nvSpPr>
        <p:spPr>
          <a:xfrm>
            <a:off x="1141411" y="748240"/>
            <a:ext cx="9906000" cy="1117073"/>
          </a:xfrm>
        </p:spPr>
        <p:txBody>
          <a:bodyPr>
            <a:normAutofit/>
          </a:bodyPr>
          <a:lstStyle/>
          <a:p>
            <a:pPr algn="ctr"/>
            <a:r>
              <a:rPr lang="en-US" sz="4000"/>
              <a:t>Multibit tries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pic>
        <p:nvPicPr>
          <p:cNvPr id="52" name="Picture 51" descr="A close up of a logo&#10;&#10;Description automatically generated">
            <a:extLst>
              <a:ext uri="{FF2B5EF4-FFF2-40B4-BE49-F238E27FC236}">
                <a16:creationId xmlns:a16="http://schemas.microsoft.com/office/drawing/2014/main" id="{C97075F5-D505-408F-8233-2B4A5F342D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
        <p:nvSpPr>
          <p:cNvPr id="4" name="Slide Number Placeholder 3">
            <a:extLst>
              <a:ext uri="{FF2B5EF4-FFF2-40B4-BE49-F238E27FC236}">
                <a16:creationId xmlns:a16="http://schemas.microsoft.com/office/drawing/2014/main" id="{7D625810-AB9E-41C9-9C3F-D0EE806EAD2A}"/>
              </a:ext>
            </a:extLst>
          </p:cNvPr>
          <p:cNvSpPr>
            <a:spLocks noGrp="1"/>
          </p:cNvSpPr>
          <p:nvPr>
            <p:ph type="sldNum" sz="quarter" idx="12"/>
          </p:nvPr>
        </p:nvSpPr>
        <p:spPr/>
        <p:txBody>
          <a:bodyPr/>
          <a:lstStyle/>
          <a:p>
            <a:fld id="{41FFC03C-BCFE-45E2-9D22-46EDA84001FB}" type="slidenum">
              <a:rPr lang="en-US" smtClean="0">
                <a:solidFill>
                  <a:schemeClr val="tx1"/>
                </a:solidFill>
              </a:rPr>
              <a:t>7</a:t>
            </a:fld>
            <a:endParaRPr lang="en-US">
              <a:solidFill>
                <a:schemeClr val="tx1"/>
              </a:solidFill>
            </a:endParaRPr>
          </a:p>
        </p:txBody>
      </p:sp>
      <p:sp>
        <p:nvSpPr>
          <p:cNvPr id="5" name="Footer Placeholder 4">
            <a:extLst>
              <a:ext uri="{FF2B5EF4-FFF2-40B4-BE49-F238E27FC236}">
                <a16:creationId xmlns:a16="http://schemas.microsoft.com/office/drawing/2014/main" id="{6B6C59AE-3B85-406F-8ECD-26C7955BF65F}"/>
              </a:ext>
            </a:extLst>
          </p:cNvPr>
          <p:cNvSpPr>
            <a:spLocks noGrp="1"/>
          </p:cNvSpPr>
          <p:nvPr>
            <p:ph type="ftr" sz="quarter" idx="11"/>
          </p:nvPr>
        </p:nvSpPr>
        <p:spPr/>
        <p:txBody>
          <a:bodyPr/>
          <a:lstStyle/>
          <a:p>
            <a:r>
              <a:rPr lang="en-US"/>
              <a:t>polimi switching and routing project</a:t>
            </a:r>
          </a:p>
        </p:txBody>
      </p:sp>
      <mc:AlternateContent xmlns:mc="http://schemas.openxmlformats.org/markup-compatibility/2006" xmlns:a14="http://schemas.microsoft.com/office/drawing/2010/main">
        <mc:Choice Requires="a14">
          <p:graphicFrame>
            <p:nvGraphicFramePr>
              <p:cNvPr id="6" name="Diagram 5">
                <a:extLst>
                  <a:ext uri="{FF2B5EF4-FFF2-40B4-BE49-F238E27FC236}">
                    <a16:creationId xmlns:a16="http://schemas.microsoft.com/office/drawing/2014/main" id="{66E47AB5-5933-4659-BD3B-262078482078}"/>
                  </a:ext>
                </a:extLst>
              </p:cNvPr>
              <p:cNvGraphicFramePr/>
              <p:nvPr/>
            </p:nvGraphicFramePr>
            <p:xfrm>
              <a:off x="1490621" y="1730375"/>
              <a:ext cx="9666328" cy="38973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6" name="Diagram 5">
                <a:extLst>
                  <a:ext uri="{FF2B5EF4-FFF2-40B4-BE49-F238E27FC236}">
                    <a16:creationId xmlns:a16="http://schemas.microsoft.com/office/drawing/2014/main" id="{66E47AB5-5933-4659-BD3B-262078482078}"/>
                  </a:ext>
                </a:extLst>
              </p:cNvPr>
              <p:cNvGraphicFramePr/>
              <p:nvPr/>
            </p:nvGraphicFramePr>
            <p:xfrm>
              <a:off x="1490621" y="1730375"/>
              <a:ext cx="9666328" cy="389731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400666430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pic>
        <p:nvPicPr>
          <p:cNvPr id="52" name="Picture 51" descr="A close up of a logo&#10;&#10;Description automatically generated">
            <a:extLst>
              <a:ext uri="{FF2B5EF4-FFF2-40B4-BE49-F238E27FC236}">
                <a16:creationId xmlns:a16="http://schemas.microsoft.com/office/drawing/2014/main" id="{FE343CD6-87B3-4745-AED4-B1D1BBBDA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
        <p:nvSpPr>
          <p:cNvPr id="4" name="Slide Number Placeholder 3">
            <a:extLst>
              <a:ext uri="{FF2B5EF4-FFF2-40B4-BE49-F238E27FC236}">
                <a16:creationId xmlns:a16="http://schemas.microsoft.com/office/drawing/2014/main" id="{6904AE36-FE91-4A34-8D65-A2B957EDBCF0}"/>
              </a:ext>
            </a:extLst>
          </p:cNvPr>
          <p:cNvSpPr>
            <a:spLocks noGrp="1"/>
          </p:cNvSpPr>
          <p:nvPr>
            <p:ph type="sldNum" sz="quarter" idx="12"/>
          </p:nvPr>
        </p:nvSpPr>
        <p:spPr/>
        <p:txBody>
          <a:bodyPr/>
          <a:lstStyle/>
          <a:p>
            <a:fld id="{41FFC03C-BCFE-45E2-9D22-46EDA84001FB}" type="slidenum">
              <a:rPr lang="en-US" smtClean="0">
                <a:solidFill>
                  <a:schemeClr val="tx1"/>
                </a:solidFill>
              </a:rPr>
              <a:t>8</a:t>
            </a:fld>
            <a:endParaRPr lang="en-US">
              <a:solidFill>
                <a:schemeClr val="tx1"/>
              </a:solidFill>
            </a:endParaRPr>
          </a:p>
        </p:txBody>
      </p:sp>
      <p:sp>
        <p:nvSpPr>
          <p:cNvPr id="5" name="Footer Placeholder 4">
            <a:extLst>
              <a:ext uri="{FF2B5EF4-FFF2-40B4-BE49-F238E27FC236}">
                <a16:creationId xmlns:a16="http://schemas.microsoft.com/office/drawing/2014/main" id="{867B4E36-90AD-4738-A14D-7E13696528F9}"/>
              </a:ext>
            </a:extLst>
          </p:cNvPr>
          <p:cNvSpPr>
            <a:spLocks noGrp="1"/>
          </p:cNvSpPr>
          <p:nvPr>
            <p:ph type="ftr" sz="quarter" idx="11"/>
          </p:nvPr>
        </p:nvSpPr>
        <p:spPr/>
        <p:txBody>
          <a:bodyPr/>
          <a:lstStyle/>
          <a:p>
            <a:r>
              <a:rPr lang="en-US"/>
              <a:t>polimi switching and routing project</a:t>
            </a:r>
          </a:p>
        </p:txBody>
      </p:sp>
      <p:graphicFrame>
        <p:nvGraphicFramePr>
          <p:cNvPr id="53" name="Diagram 52">
            <a:extLst>
              <a:ext uri="{FF2B5EF4-FFF2-40B4-BE49-F238E27FC236}">
                <a16:creationId xmlns:a16="http://schemas.microsoft.com/office/drawing/2014/main" id="{B2BC08A7-F6C7-4D78-82D9-3072693CEE71}"/>
              </a:ext>
            </a:extLst>
          </p:cNvPr>
          <p:cNvGraphicFramePr/>
          <p:nvPr>
            <p:extLst>
              <p:ext uri="{D42A27DB-BD31-4B8C-83A1-F6EECF244321}">
                <p14:modId xmlns:p14="http://schemas.microsoft.com/office/powerpoint/2010/main" val="3817589797"/>
              </p:ext>
            </p:extLst>
          </p:nvPr>
        </p:nvGraphicFramePr>
        <p:xfrm>
          <a:off x="4054910" y="1383097"/>
          <a:ext cx="4315545" cy="181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4" name="Diagram 53">
            <a:extLst>
              <a:ext uri="{FF2B5EF4-FFF2-40B4-BE49-F238E27FC236}">
                <a16:creationId xmlns:a16="http://schemas.microsoft.com/office/drawing/2014/main" id="{36BBF8D1-B94A-4592-8978-263612F12B75}"/>
              </a:ext>
            </a:extLst>
          </p:cNvPr>
          <p:cNvGraphicFramePr/>
          <p:nvPr>
            <p:extLst>
              <p:ext uri="{D42A27DB-BD31-4B8C-83A1-F6EECF244321}">
                <p14:modId xmlns:p14="http://schemas.microsoft.com/office/powerpoint/2010/main" val="2779825151"/>
              </p:ext>
            </p:extLst>
          </p:nvPr>
        </p:nvGraphicFramePr>
        <p:xfrm>
          <a:off x="4054037" y="3348858"/>
          <a:ext cx="4389194" cy="193353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55" name="Group 54">
            <a:extLst>
              <a:ext uri="{FF2B5EF4-FFF2-40B4-BE49-F238E27FC236}">
                <a16:creationId xmlns:a16="http://schemas.microsoft.com/office/drawing/2014/main" id="{D35211E8-8AD5-40CB-A1C6-52DB1B89CE0E}"/>
              </a:ext>
            </a:extLst>
          </p:cNvPr>
          <p:cNvGrpSpPr/>
          <p:nvPr/>
        </p:nvGrpSpPr>
        <p:grpSpPr>
          <a:xfrm>
            <a:off x="4037166" y="5366929"/>
            <a:ext cx="1733178" cy="933858"/>
            <a:chOff x="0" y="0"/>
            <a:chExt cx="1504954" cy="1966457"/>
          </a:xfrm>
        </p:grpSpPr>
        <p:sp>
          <p:nvSpPr>
            <p:cNvPr id="56" name="Rectangle: Rounded Corners 55">
              <a:extLst>
                <a:ext uri="{FF2B5EF4-FFF2-40B4-BE49-F238E27FC236}">
                  <a16:creationId xmlns:a16="http://schemas.microsoft.com/office/drawing/2014/main" id="{B89D2E42-C99E-4D13-84DF-F2DE5631B9BB}"/>
                </a:ext>
              </a:extLst>
            </p:cNvPr>
            <p:cNvSpPr/>
            <p:nvPr/>
          </p:nvSpPr>
          <p:spPr>
            <a:xfrm>
              <a:off x="0" y="0"/>
              <a:ext cx="1504954" cy="1966457"/>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57" name="Rectangle: Rounded Corners 4">
              <a:extLst>
                <a:ext uri="{FF2B5EF4-FFF2-40B4-BE49-F238E27FC236}">
                  <a16:creationId xmlns:a16="http://schemas.microsoft.com/office/drawing/2014/main" id="{F36B857A-1CE4-4ACD-9A56-EAF737FA2BEA}"/>
                </a:ext>
              </a:extLst>
            </p:cNvPr>
            <p:cNvSpPr txBox="1"/>
            <p:nvPr/>
          </p:nvSpPr>
          <p:spPr>
            <a:xfrm>
              <a:off x="36611" y="6534"/>
              <a:ext cx="1358022" cy="18195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kern="1200">
                  <a:ea typeface="+mn-lt"/>
                  <a:cs typeface="+mn-lt"/>
                </a:rPr>
                <a:t>convert_in_bin </a:t>
              </a:r>
              <a:endParaRPr lang="en-US" kern="1200"/>
            </a:p>
          </p:txBody>
        </p:sp>
      </p:grpSp>
      <p:grpSp>
        <p:nvGrpSpPr>
          <p:cNvPr id="58" name="Group 57">
            <a:extLst>
              <a:ext uri="{FF2B5EF4-FFF2-40B4-BE49-F238E27FC236}">
                <a16:creationId xmlns:a16="http://schemas.microsoft.com/office/drawing/2014/main" id="{D4ACD3AC-D778-4BC6-97D4-12D216540BAB}"/>
              </a:ext>
            </a:extLst>
          </p:cNvPr>
          <p:cNvGrpSpPr/>
          <p:nvPr/>
        </p:nvGrpSpPr>
        <p:grpSpPr>
          <a:xfrm>
            <a:off x="5860832" y="5401853"/>
            <a:ext cx="2619973" cy="885333"/>
            <a:chOff x="1504954" y="504"/>
            <a:chExt cx="2257432" cy="1966457"/>
          </a:xfrm>
        </p:grpSpPr>
        <p:sp>
          <p:nvSpPr>
            <p:cNvPr id="59" name="Arrow: Right 58">
              <a:extLst>
                <a:ext uri="{FF2B5EF4-FFF2-40B4-BE49-F238E27FC236}">
                  <a16:creationId xmlns:a16="http://schemas.microsoft.com/office/drawing/2014/main" id="{9BE92486-B6D7-4B1E-8569-AE0D16AB9136}"/>
                </a:ext>
              </a:extLst>
            </p:cNvPr>
            <p:cNvSpPr/>
            <p:nvPr/>
          </p:nvSpPr>
          <p:spPr>
            <a:xfrm>
              <a:off x="1504954" y="504"/>
              <a:ext cx="2257432" cy="1966457"/>
            </a:xfrm>
            <a:prstGeom prst="rightArrow">
              <a:avLst>
                <a:gd name="adj1" fmla="val 75000"/>
                <a:gd name="adj2" fmla="val 50000"/>
              </a:avLst>
            </a:pr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sp>
        <p:sp>
          <p:nvSpPr>
            <p:cNvPr id="60" name="Arrow: Right 4">
              <a:extLst>
                <a:ext uri="{FF2B5EF4-FFF2-40B4-BE49-F238E27FC236}">
                  <a16:creationId xmlns:a16="http://schemas.microsoft.com/office/drawing/2014/main" id="{B0999A21-70FB-4DBC-A3A8-400580D09CB8}"/>
                </a:ext>
              </a:extLst>
            </p:cNvPr>
            <p:cNvSpPr txBox="1"/>
            <p:nvPr/>
          </p:nvSpPr>
          <p:spPr>
            <a:xfrm>
              <a:off x="1504954" y="246311"/>
              <a:ext cx="1520011" cy="147484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600" kern="1200">
                  <a:latin typeface="TW Cen MT"/>
                  <a:ea typeface="+mn-lt"/>
                  <a:cs typeface="+mn-lt"/>
                </a:rPr>
                <a:t>convert received IP to binary</a:t>
              </a:r>
              <a:endParaRPr lang="en-US" sz="1600" kern="1200"/>
            </a:p>
          </p:txBody>
        </p:sp>
      </p:grpSp>
      <p:sp>
        <p:nvSpPr>
          <p:cNvPr id="61" name="Title 3">
            <a:extLst>
              <a:ext uri="{FF2B5EF4-FFF2-40B4-BE49-F238E27FC236}">
                <a16:creationId xmlns:a16="http://schemas.microsoft.com/office/drawing/2014/main" id="{EFE72B8B-B0ED-4211-82C1-A619F549A08B}"/>
              </a:ext>
            </a:extLst>
          </p:cNvPr>
          <p:cNvSpPr txBox="1">
            <a:spLocks/>
          </p:cNvSpPr>
          <p:nvPr/>
        </p:nvSpPr>
        <p:spPr>
          <a:xfrm>
            <a:off x="3687956" y="209273"/>
            <a:ext cx="7136863"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a:t>Multibit Function describe</a:t>
            </a:r>
          </a:p>
        </p:txBody>
      </p:sp>
      <p:sp>
        <p:nvSpPr>
          <p:cNvPr id="40" name="Rectangle: Rounded Corners 39">
            <a:extLst>
              <a:ext uri="{FF2B5EF4-FFF2-40B4-BE49-F238E27FC236}">
                <a16:creationId xmlns:a16="http://schemas.microsoft.com/office/drawing/2014/main" id="{5E176E16-D1C5-4094-85D2-99079977C493}"/>
              </a:ext>
            </a:extLst>
          </p:cNvPr>
          <p:cNvSpPr/>
          <p:nvPr/>
        </p:nvSpPr>
        <p:spPr>
          <a:xfrm>
            <a:off x="3859648" y="1312443"/>
            <a:ext cx="876300" cy="3492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stride</a:t>
            </a:r>
          </a:p>
        </p:txBody>
      </p:sp>
      <p:sp>
        <p:nvSpPr>
          <p:cNvPr id="72" name="Arrow: Curved Right 71">
            <a:extLst>
              <a:ext uri="{FF2B5EF4-FFF2-40B4-BE49-F238E27FC236}">
                <a16:creationId xmlns:a16="http://schemas.microsoft.com/office/drawing/2014/main" id="{8E67A2DF-2E46-4050-AC59-EAD2E8AA320A}"/>
              </a:ext>
            </a:extLst>
          </p:cNvPr>
          <p:cNvSpPr/>
          <p:nvPr/>
        </p:nvSpPr>
        <p:spPr>
          <a:xfrm rot="10800000" flipH="1">
            <a:off x="2716891" y="3002758"/>
            <a:ext cx="962496" cy="2181223"/>
          </a:xfrm>
          <a:prstGeom prst="curvedRightArrow">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73" name="Rectangle: Rounded Corners 72">
            <a:extLst>
              <a:ext uri="{FF2B5EF4-FFF2-40B4-BE49-F238E27FC236}">
                <a16:creationId xmlns:a16="http://schemas.microsoft.com/office/drawing/2014/main" id="{48032BFA-7FD8-4299-A0BF-0610EBDFC2D4}"/>
              </a:ext>
            </a:extLst>
          </p:cNvPr>
          <p:cNvSpPr/>
          <p:nvPr/>
        </p:nvSpPr>
        <p:spPr>
          <a:xfrm>
            <a:off x="3822915" y="3229493"/>
            <a:ext cx="876300" cy="3492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stride</a:t>
            </a:r>
          </a:p>
        </p:txBody>
      </p:sp>
      <p:sp>
        <p:nvSpPr>
          <p:cNvPr id="74" name="Rectangle: Rounded Corners 73">
            <a:extLst>
              <a:ext uri="{FF2B5EF4-FFF2-40B4-BE49-F238E27FC236}">
                <a16:creationId xmlns:a16="http://schemas.microsoft.com/office/drawing/2014/main" id="{711DCF05-0785-45E7-AF32-17F92674C1C3}"/>
              </a:ext>
            </a:extLst>
          </p:cNvPr>
          <p:cNvSpPr/>
          <p:nvPr/>
        </p:nvSpPr>
        <p:spPr>
          <a:xfrm>
            <a:off x="3854884" y="2271713"/>
            <a:ext cx="876300" cy="3492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stride</a:t>
            </a:r>
          </a:p>
        </p:txBody>
      </p:sp>
    </p:spTree>
    <p:extLst>
      <p:ext uri="{BB962C8B-B14F-4D97-AF65-F5344CB8AC3E}">
        <p14:creationId xmlns:p14="http://schemas.microsoft.com/office/powerpoint/2010/main" val="299573295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3"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ACCE3B-F208-414E-B72E-4C27703B4968}"/>
              </a:ext>
            </a:extLst>
          </p:cNvPr>
          <p:cNvSpPr>
            <a:spLocks noGrp="1"/>
          </p:cNvSpPr>
          <p:nvPr>
            <p:ph type="title"/>
          </p:nvPr>
        </p:nvSpPr>
        <p:spPr>
          <a:xfrm>
            <a:off x="1019015" y="3989387"/>
            <a:ext cx="3059969" cy="1801813"/>
          </a:xfrm>
        </p:spPr>
        <p:txBody>
          <a:bodyPr>
            <a:normAutofit/>
          </a:bodyPr>
          <a:lstStyle/>
          <a:p>
            <a:r>
              <a:rPr lang="en-US"/>
              <a:t>NFV</a:t>
            </a:r>
          </a:p>
        </p:txBody>
      </p:sp>
      <p:sp useBgFill="1">
        <p:nvSpPr>
          <p:cNvPr id="41"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EAE5A3-C535-4B74-965B-11BAE9468CE5}"/>
              </a:ext>
            </a:extLst>
          </p:cNvPr>
          <p:cNvSpPr>
            <a:spLocks noGrp="1"/>
          </p:cNvSpPr>
          <p:nvPr>
            <p:ph idx="1"/>
          </p:nvPr>
        </p:nvSpPr>
        <p:spPr>
          <a:xfrm>
            <a:off x="5215467" y="1093788"/>
            <a:ext cx="5831944" cy="4697413"/>
          </a:xfrm>
        </p:spPr>
        <p:txBody>
          <a:bodyPr>
            <a:normAutofit/>
          </a:bodyPr>
          <a:lstStyle/>
          <a:p>
            <a:endParaRPr lang="en-US"/>
          </a:p>
        </p:txBody>
      </p:sp>
      <p:sp>
        <p:nvSpPr>
          <p:cNvPr id="4" name="Footer Placeholder 3">
            <a:extLst>
              <a:ext uri="{FF2B5EF4-FFF2-40B4-BE49-F238E27FC236}">
                <a16:creationId xmlns:a16="http://schemas.microsoft.com/office/drawing/2014/main" id="{B5B8C9A3-DBC4-4835-8A00-272FF5044826}"/>
              </a:ext>
            </a:extLst>
          </p:cNvPr>
          <p:cNvSpPr>
            <a:spLocks noGrp="1"/>
          </p:cNvSpPr>
          <p:nvPr>
            <p:ph type="ftr" sz="quarter" idx="11"/>
          </p:nvPr>
        </p:nvSpPr>
        <p:spPr>
          <a:xfrm>
            <a:off x="5215468" y="5883275"/>
            <a:ext cx="4876800" cy="365125"/>
          </a:xfrm>
        </p:spPr>
        <p:txBody>
          <a:bodyPr>
            <a:normAutofit/>
          </a:bodyPr>
          <a:lstStyle/>
          <a:p>
            <a:pPr>
              <a:spcAft>
                <a:spcPts val="600"/>
              </a:spcAft>
            </a:pPr>
            <a:r>
              <a:rPr lang="en-US"/>
              <a:t>polimi switching and routing project</a:t>
            </a:r>
          </a:p>
        </p:txBody>
      </p:sp>
      <p:sp>
        <p:nvSpPr>
          <p:cNvPr id="5" name="Slide Number Placeholder 4">
            <a:extLst>
              <a:ext uri="{FF2B5EF4-FFF2-40B4-BE49-F238E27FC236}">
                <a16:creationId xmlns:a16="http://schemas.microsoft.com/office/drawing/2014/main" id="{9664DFC8-869E-4EF9-BB1D-F65DCED706E6}"/>
              </a:ext>
            </a:extLst>
          </p:cNvPr>
          <p:cNvSpPr>
            <a:spLocks noGrp="1"/>
          </p:cNvSpPr>
          <p:nvPr>
            <p:ph type="sldNum" sz="quarter" idx="12"/>
          </p:nvPr>
        </p:nvSpPr>
        <p:spPr>
          <a:xfrm>
            <a:off x="10276321" y="5883274"/>
            <a:ext cx="771089" cy="365125"/>
          </a:xfrm>
        </p:spPr>
        <p:txBody>
          <a:bodyPr>
            <a:normAutofit/>
          </a:bodyPr>
          <a:lstStyle/>
          <a:p>
            <a:pPr>
              <a:spcAft>
                <a:spcPts val="600"/>
              </a:spcAft>
            </a:pPr>
            <a:fld id="{41FFC03C-BCFE-45E2-9D22-46EDA84001FB}" type="slidenum">
              <a:rPr lang="en-US" smtClean="0"/>
              <a:pPr>
                <a:spcAft>
                  <a:spcPts val="600"/>
                </a:spcAft>
              </a:pPr>
              <a:t>9</a:t>
            </a:fld>
            <a:endParaRPr lang="en-US"/>
          </a:p>
        </p:txBody>
      </p:sp>
      <p:pic>
        <p:nvPicPr>
          <p:cNvPr id="40" name="Picture 39" descr="A close up of a logo&#10;&#10;Description automatically generated">
            <a:extLst>
              <a:ext uri="{FF2B5EF4-FFF2-40B4-BE49-F238E27FC236}">
                <a16:creationId xmlns:a16="http://schemas.microsoft.com/office/drawing/2014/main" id="{2D523774-089A-433B-8FA0-4C913D8DE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Tree>
    <p:extLst>
      <p:ext uri="{BB962C8B-B14F-4D97-AF65-F5344CB8AC3E}">
        <p14:creationId xmlns:p14="http://schemas.microsoft.com/office/powerpoint/2010/main" val="1075517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705</Words>
  <Application>Microsoft Office PowerPoint</Application>
  <PresentationFormat>Widescreen</PresentationFormat>
  <Paragraphs>125</Paragraphs>
  <Slides>17</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Cambria Math</vt:lpstr>
      <vt:lpstr>Tw Cen MT</vt:lpstr>
      <vt:lpstr>Tw Cen MT</vt:lpstr>
      <vt:lpstr>Tw Cen MT (Headings)</vt:lpstr>
      <vt:lpstr>Circuit</vt:lpstr>
      <vt:lpstr>Circuit</vt:lpstr>
      <vt:lpstr>Ip lookup algorithms</vt:lpstr>
      <vt:lpstr>What is ip lookup</vt:lpstr>
      <vt:lpstr>Binary tries</vt:lpstr>
      <vt:lpstr>Binary tries</vt:lpstr>
      <vt:lpstr>PowerPoint Presentation</vt:lpstr>
      <vt:lpstr>Multibit tries</vt:lpstr>
      <vt:lpstr>Multibit tries</vt:lpstr>
      <vt:lpstr>PowerPoint Presentation</vt:lpstr>
      <vt:lpstr>NFV</vt:lpstr>
      <vt:lpstr>Sar application</vt:lpstr>
      <vt:lpstr>PowerPoint Presentation</vt:lpstr>
      <vt:lpstr>PowerPoint Presentation</vt:lpstr>
      <vt:lpstr>Multibit trie complexity</vt:lpstr>
      <vt:lpstr>PowerPoint Presentation</vt:lpstr>
      <vt:lpstr>PowerPoint Presentation</vt:lpstr>
      <vt:lpstr>Describe compare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lookup algorithms</dc:title>
  <dc:creator>Hiva Amiri</dc:creator>
  <cp:lastModifiedBy>AMIRHOSEIN</cp:lastModifiedBy>
  <cp:revision>2</cp:revision>
  <dcterms:created xsi:type="dcterms:W3CDTF">2020-04-27T18:42:41Z</dcterms:created>
  <dcterms:modified xsi:type="dcterms:W3CDTF">2020-04-27T21:50:53Z</dcterms:modified>
</cp:coreProperties>
</file>