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/>
    <p:restoredTop sz="95976"/>
  </p:normalViewPr>
  <p:slideViewPr>
    <p:cSldViewPr snapToGrid="0" snapToObjects="1" showGuides="1">
      <p:cViewPr varScale="1">
        <p:scale>
          <a:sx n="144" d="100"/>
          <a:sy n="144" d="100"/>
        </p:scale>
        <p:origin x="2000" y="192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054" y="1056503"/>
            <a:ext cx="7290487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54" y="3225757"/>
            <a:ext cx="6858000" cy="9693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054" y="4207476"/>
            <a:ext cx="5690287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054" y="5453339"/>
            <a:ext cx="569028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438672"/>
            <a:ext cx="8218788" cy="4498750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587671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587670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353" y="630194"/>
            <a:ext cx="6677025" cy="462760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054" y="624016"/>
            <a:ext cx="7290487" cy="195301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54" y="2589384"/>
            <a:ext cx="6858000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</a:t>
            </a:r>
            <a:br>
              <a:rPr lang="en-US" dirty="0"/>
            </a:b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054" y="4572001"/>
            <a:ext cx="5690287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9BFC-0DF3-F247-AC1C-BA6D19DA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54" y="1056503"/>
            <a:ext cx="7748497" cy="1281963"/>
          </a:xfrm>
        </p:spPr>
        <p:txBody>
          <a:bodyPr/>
          <a:lstStyle/>
          <a:p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PROJECT PRESENTATION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ENSF 607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1BE2-FF56-F443-8839-B026CD0ED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052" y="3848519"/>
            <a:ext cx="7001193" cy="2205414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TEAM MEMBERS: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CA" i="1" dirty="0">
                <a:latin typeface="Cambria" panose="02040503050406030204" pitchFamily="18" charset="0"/>
              </a:rPr>
              <a:t>Olayinka Afolabi</a:t>
            </a:r>
            <a:endParaRPr lang="en-CA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CA" i="1" dirty="0" err="1">
                <a:effectLst/>
                <a:latin typeface="Cambria" panose="02040503050406030204" pitchFamily="18" charset="0"/>
              </a:rPr>
              <a:t>Oludare</a:t>
            </a:r>
            <a:r>
              <a:rPr lang="en-CA" i="1" dirty="0">
                <a:effectLst/>
                <a:latin typeface="Cambria" panose="02040503050406030204" pitchFamily="18" charset="0"/>
              </a:rPr>
              <a:t> </a:t>
            </a:r>
            <a:r>
              <a:rPr lang="en-CA" i="1" dirty="0" err="1">
                <a:effectLst/>
                <a:latin typeface="Cambria" panose="02040503050406030204" pitchFamily="18" charset="0"/>
              </a:rPr>
              <a:t>Busari</a:t>
            </a:r>
            <a:endParaRPr lang="en-CA" i="1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CA" i="1" dirty="0">
                <a:effectLst/>
                <a:latin typeface="Cambria" panose="02040503050406030204" pitchFamily="18" charset="0"/>
              </a:rPr>
              <a:t>Pamela </a:t>
            </a:r>
            <a:r>
              <a:rPr lang="en-CA" i="1" dirty="0" err="1">
                <a:effectLst/>
                <a:latin typeface="Cambria" panose="02040503050406030204" pitchFamily="18" charset="0"/>
              </a:rPr>
              <a:t>Ofurum</a:t>
            </a:r>
            <a:endParaRPr lang="en-CA" i="1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CA" i="1" dirty="0">
                <a:effectLst/>
                <a:latin typeface="Cambria" panose="02040503050406030204" pitchFamily="18" charset="0"/>
              </a:rPr>
              <a:t>Emmanuel Alafonye</a:t>
            </a:r>
          </a:p>
          <a:p>
            <a:pPr>
              <a:lnSpc>
                <a:spcPct val="100000"/>
              </a:lnSpc>
            </a:pPr>
            <a:endParaRPr lang="en-CA" dirty="0">
              <a:effectLst/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62300-1D15-A7A8-F76D-63B5A069D356}"/>
              </a:ext>
            </a:extLst>
          </p:cNvPr>
          <p:cNvSpPr txBox="1"/>
          <p:nvPr/>
        </p:nvSpPr>
        <p:spPr>
          <a:xfrm>
            <a:off x="556053" y="2527175"/>
            <a:ext cx="700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TITLE: GROUP PROJECT 3</a:t>
            </a:r>
          </a:p>
        </p:txBody>
      </p:sp>
    </p:spTree>
    <p:extLst>
      <p:ext uri="{BB962C8B-B14F-4D97-AF65-F5344CB8AC3E}">
        <p14:creationId xmlns:p14="http://schemas.microsoft.com/office/powerpoint/2010/main" val="34555181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D3A-5F8A-5149-BC4F-11EA41BA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DASHBOARD SHOWING EVENT LOGS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7FC47-915C-644E-84C6-88B23A79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AFE2A5-DF89-A118-E621-C426FEF0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32" y="1101105"/>
            <a:ext cx="7155402" cy="51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18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D3A-5F8A-5149-BC4F-11EA41BA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TOTAL TICKET BY MONTH &amp;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7FC47-915C-644E-84C6-88B23A79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7A0BA-036A-FA2D-72B1-A6B4202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79625"/>
            <a:ext cx="8218788" cy="44987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Created a new measure to calculate the total number of tickets.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Using 100% stacked bar chart visualization, the start date on x-axis, total number of ticket on y-axis and legend distributed by class.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This dashboard broke down the number of tickets per class in a month.</a:t>
            </a:r>
          </a:p>
        </p:txBody>
      </p:sp>
      <p:pic>
        <p:nvPicPr>
          <p:cNvPr id="10" name="Picture 9" descr="A graph of tickets by month and class&#10;&#10;Description automatically generated">
            <a:extLst>
              <a:ext uri="{FF2B5EF4-FFF2-40B4-BE49-F238E27FC236}">
                <a16:creationId xmlns:a16="http://schemas.microsoft.com/office/drawing/2014/main" id="{96C31F6E-51E3-935B-93E8-57E4359C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8" y="3429001"/>
            <a:ext cx="3799644" cy="25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83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D3A-5F8A-5149-BC4F-11EA41B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841"/>
            <a:ext cx="8218788" cy="877330"/>
          </a:xfrm>
        </p:spPr>
        <p:txBody>
          <a:bodyPr>
            <a:normAutofit fontScale="90000"/>
          </a:bodyPr>
          <a:lstStyle/>
          <a:p>
            <a:br>
              <a:rPr lang="en-CA" sz="3200" b="0" i="0" u="none" strike="noStrike" dirty="0">
                <a:effectLst/>
                <a:latin typeface="Cambria" panose="02040503050406030204" pitchFamily="18" charset="0"/>
              </a:rPr>
            </a:br>
            <a:r>
              <a:rPr lang="en-CA" sz="3200" i="0" u="none" strike="noStrike" dirty="0">
                <a:effectLst/>
                <a:latin typeface="Cambria" panose="02040503050406030204" pitchFamily="18" charset="0"/>
              </a:rPr>
              <a:t>SUCCESSFUL DEPLOYMENT OVER DEPLOYMENT FAILURES OVER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7FC47-915C-644E-84C6-88B23A79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8ADA-438E-0859-6D8C-C3B6607B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91412"/>
            <a:ext cx="8218788" cy="494437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Ticket status column has 5 features which includes, Deployed, Deployed Failed, Open, in Process and on Hold.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Using the model view on power BI, we created a new measure called successful deployment and unsuccessful Deployment to filter out the required features.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From the dashboard we can see the Total Number of tickets that were Deployed or Deployment Failures in every month.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Looking at the month of April we have one more successful deployments (33) than unsuccessful deployments (32).</a:t>
            </a:r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A1E2EAB9-A2FE-D6B7-412D-D3788877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98" y="4617408"/>
            <a:ext cx="3476163" cy="18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62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D3A-5F8A-5149-BC4F-11EA41BA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CA" sz="3200" b="0" i="0" u="none" strike="noStrike" dirty="0">
                <a:effectLst/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7FC47-915C-644E-84C6-88B23A79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BA399A-7020-2494-14A1-82FF0EC7787C}"/>
              </a:ext>
            </a:extLst>
          </p:cNvPr>
          <p:cNvSpPr txBox="1">
            <a:spLocks/>
          </p:cNvSpPr>
          <p:nvPr/>
        </p:nvSpPr>
        <p:spPr>
          <a:xfrm>
            <a:off x="540093" y="2018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</a:rPr>
              <a:t>MTTR OVER TIME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B975064-5AB6-9FD7-55F6-E0716D43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9" y="1190369"/>
            <a:ext cx="8218788" cy="517492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The Mean Time to Repair(MTTR) is a measure of the time it takes to repair or restore a system, service or component after a failure.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If the number of case Id with a class indicated problem, the MTTR tends to be high and drops significantly when the number of the case Id indicated as a problem is low.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The lower the number of cases in a month, the lower the number of MTTR.</a:t>
            </a:r>
          </a:p>
        </p:txBody>
      </p:sp>
      <p:pic>
        <p:nvPicPr>
          <p:cNvPr id="16" name="Picture 15" descr="A graph with a line going up&#10;&#10;Description automatically generated">
            <a:extLst>
              <a:ext uri="{FF2B5EF4-FFF2-40B4-BE49-F238E27FC236}">
                <a16:creationId xmlns:a16="http://schemas.microsoft.com/office/drawing/2014/main" id="{0E8BA603-2B29-CF2A-744B-FFB9A486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63" y="3879541"/>
            <a:ext cx="3559945" cy="20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46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Standard screen" id="{A28707AD-6EFF-714D-811A-2121DF00EDBA}" vid="{1DD14C77-634E-5242-8FB0-396B9E6F3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14" ma:contentTypeDescription="Create a new document." ma:contentTypeScope="" ma:versionID="7f7e0cc1e40a88b99413075e8bf30554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bf2af2146a9b0966e9a87ebb457fba04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21F77-EC01-4655-AB34-D5234D53F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11EEE-113D-4CE7-A4A7-7D157E098645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3.xml><?xml version="1.0" encoding="utf-8"?>
<ds:datastoreItem xmlns:ds="http://schemas.openxmlformats.org/officeDocument/2006/customXml" ds:itemID="{FFBE038A-3ED1-485F-A232-B8D0486CF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278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Wingdings</vt:lpstr>
      <vt:lpstr>Office Theme</vt:lpstr>
      <vt:lpstr> PROJECT PRESENTATION ENSF 607</vt:lpstr>
      <vt:lpstr>DASHBOARD SHOWING EVENT LOGS</vt:lpstr>
      <vt:lpstr>TOTAL TICKET BY MONTH &amp; CLASS</vt:lpstr>
      <vt:lpstr> SUCCESSFUL DEPLOYMENT OVER DEPLOYMENT FAILURES OVER TIME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INTRODUCTION ENSF 612</dc:title>
  <dc:creator>Ene Ala</dc:creator>
  <cp:lastModifiedBy>Ene Ala</cp:lastModifiedBy>
  <cp:revision>3</cp:revision>
  <dcterms:created xsi:type="dcterms:W3CDTF">2023-10-11T21:10:02Z</dcterms:created>
  <dcterms:modified xsi:type="dcterms:W3CDTF">2023-10-20T04:14:35Z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20200</vt:r8>
  </property>
</Properties>
</file>