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667-FA9E-DA4B-9AC5-8F28B2A63B79}" v="16" dt="2021-08-26T14:21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works-Lab/genomic-data-visualization-2025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Fworks-Lab/genomic-data-visualization-20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BE6D-CCDE-3DC2-2FB2-DEC0E4E8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3FB6-3C44-CF41-5297-5565341E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double check that your file names are exactly as you intend them to be</a:t>
            </a:r>
          </a:p>
          <a:p>
            <a:pPr lvl="1"/>
            <a:r>
              <a:rPr lang="en-US" dirty="0"/>
              <a:t>If you refer to a file as ‘jfan9.jpg’ but then commit a ’jfan9.png’ or ‘jfan9.JPEG’, it will cause an error resulting in a 5% deduction in your grade because we will have to fix it</a:t>
            </a:r>
          </a:p>
          <a:p>
            <a:r>
              <a:rPr lang="en-US" dirty="0"/>
              <a:t>Please do not submit high resolution images</a:t>
            </a:r>
          </a:p>
          <a:p>
            <a:pPr lvl="1"/>
            <a:r>
              <a:rPr lang="en-US" dirty="0"/>
              <a:t>If your images are too large, they will take up bandwidth to load and make the website slow, resulting in a 5% deduction in your grade because we will have to fix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Add yourself to the course website on </a:t>
            </a:r>
            <a:r>
              <a:rPr lang="en-US" sz="2000" dirty="0" err="1"/>
              <a:t>Github</a:t>
            </a:r>
            <a:br>
              <a:rPr lang="en-US" sz="2000" dirty="0"/>
            </a:br>
            <a:r>
              <a:rPr lang="en-US" sz="2000"/>
              <a:t>Due Wednesday </a:t>
            </a:r>
            <a:r>
              <a:rPr lang="en-US" sz="2000" dirty="0"/>
              <a:t>(Midnight Baltimore Time)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Download these slides 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If you do not already have a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account, create one at </a:t>
            </a:r>
            <a:r>
              <a:rPr lang="en-US" sz="1500" dirty="0">
                <a:solidFill>
                  <a:srgbClr val="404040"/>
                </a:solidFill>
                <a:hlinkClick r:id="rId2"/>
              </a:rPr>
              <a:t>https://github.com/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Fork the class repo </a:t>
            </a:r>
            <a:r>
              <a:rPr lang="en-US" sz="1500" dirty="0">
                <a:solidFill>
                  <a:srgbClr val="404040"/>
                </a:solidFill>
                <a:hlinkClick r:id="rId3"/>
              </a:rPr>
              <a:t>https://github.com/JEFworks-Lab/genomic-data-visualization-2025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Clone the repo to your computer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Add a small 600x600px profile picture under the /profiles/ as 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].jpg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5. Create a profile for yourself under the /_authors/ folder as 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].md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6. Commit and push your local changes to your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7. Make a pull request to submit this assignment and merge your changes back to the class repo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456-DADF-174A-B137-0163FD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If you do not already have a </a:t>
            </a:r>
            <a:r>
              <a:rPr lang="en-US" dirty="0" err="1"/>
              <a:t>Github</a:t>
            </a:r>
            <a:r>
              <a:rPr lang="en-US" dirty="0"/>
              <a:t> account, create one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0F585-5E5E-E24E-B5BB-01DE8FEC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331" y="2638425"/>
            <a:ext cx="5027338" cy="3101975"/>
          </a:xfrm>
        </p:spPr>
      </p:pic>
    </p:spTree>
    <p:extLst>
      <p:ext uri="{BB962C8B-B14F-4D97-AF65-F5344CB8AC3E}">
        <p14:creationId xmlns:p14="http://schemas.microsoft.com/office/powerpoint/2010/main" val="856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D8-7619-6A4D-AB12-967A326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Fork the class repo </a:t>
            </a:r>
            <a:r>
              <a:rPr lang="en-US" dirty="0">
                <a:hlinkClick r:id="rId2"/>
              </a:rPr>
              <a:t>https://github.com/JEFworks-Lab/genomic-data-visualization-2025</a:t>
            </a:r>
            <a:r>
              <a:rPr lang="en-US" dirty="0"/>
              <a:t>    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9C7CD7-3873-7C4D-97F4-00AA11B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619998"/>
            <a:ext cx="7731125" cy="11388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9406C-8512-0248-8DF9-815293441657}"/>
              </a:ext>
            </a:extLst>
          </p:cNvPr>
          <p:cNvSpPr/>
          <p:nvPr/>
        </p:nvSpPr>
        <p:spPr>
          <a:xfrm>
            <a:off x="9046464" y="3975884"/>
            <a:ext cx="914400" cy="427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E548-1205-F84E-8D04-40645D2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3. Clone the repo to your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36D1F0-A451-564F-BF92-5FE6C45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62492"/>
            <a:ext cx="6257544" cy="48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9CB68-6389-C34F-9F5B-B0414CB555D2}"/>
              </a:ext>
            </a:extLst>
          </p:cNvPr>
          <p:cNvSpPr/>
          <p:nvPr/>
        </p:nvSpPr>
        <p:spPr>
          <a:xfrm>
            <a:off x="9335191" y="1548139"/>
            <a:ext cx="559777" cy="28219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4EE73-C264-7ADD-92C1-00D6C15AF82A}"/>
              </a:ext>
            </a:extLst>
          </p:cNvPr>
          <p:cNvSpPr txBox="1"/>
          <p:nvPr/>
        </p:nvSpPr>
        <p:spPr>
          <a:xfrm>
            <a:off x="178711" y="4256411"/>
            <a:ext cx="429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easy way to do this is using the command line. Copy the ssh text here, and in the command line (in a location you want to create this folder) type: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clone [paste ssh text]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This will copy (or clone) the entire GitHub repo to your local machine.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EB8CB-A568-DC17-B8F3-3B2CE125C1DC}"/>
              </a:ext>
            </a:extLst>
          </p:cNvPr>
          <p:cNvCxnSpPr>
            <a:cxnSpLocks/>
          </p:cNvCxnSpPr>
          <p:nvPr/>
        </p:nvCxnSpPr>
        <p:spPr>
          <a:xfrm flipV="1">
            <a:off x="3738520" y="2338598"/>
            <a:ext cx="5810082" cy="2290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6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E8E-B4CD-514E-A46C-333CD7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Add a profile picture under the /profiles/ as [</a:t>
            </a:r>
            <a:r>
              <a:rPr lang="en-US" dirty="0" err="1"/>
              <a:t>jhed</a:t>
            </a:r>
            <a:r>
              <a:rPr lang="en-US" dirty="0"/>
              <a:t>].jpg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629C-99EE-DA4E-A288-02CDE16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add a 600x600 pixel photo of yourself under the profiles/ folder as [</a:t>
            </a:r>
            <a:r>
              <a:rPr lang="en-US" dirty="0" err="1"/>
              <a:t>jhed</a:t>
            </a:r>
            <a:r>
              <a:rPr lang="en-US" dirty="0"/>
              <a:t>].jpg </a:t>
            </a:r>
          </a:p>
          <a:p>
            <a:r>
              <a:rPr lang="en-US" dirty="0"/>
              <a:t>You can use a real photo of yourself, an avatar, or any fun (appropriate) picture.</a:t>
            </a:r>
          </a:p>
        </p:txBody>
      </p:sp>
    </p:spTree>
    <p:extLst>
      <p:ext uri="{BB962C8B-B14F-4D97-AF65-F5344CB8AC3E}">
        <p14:creationId xmlns:p14="http://schemas.microsoft.com/office/powerpoint/2010/main" val="466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E07-C8B6-9047-8A42-743ABCF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Create a profile for yourself under the _authors/ folder as [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060-A539-0746-AC33-D58D2F2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_authors/ folder, </a:t>
            </a:r>
            <a:r>
              <a:rPr lang="en-US" b="1" dirty="0"/>
              <a:t>copy</a:t>
            </a:r>
            <a:r>
              <a:rPr lang="en-US" dirty="0"/>
              <a:t> the </a:t>
            </a:r>
            <a:r>
              <a:rPr lang="en-US" dirty="0" err="1"/>
              <a:t>samplestudent.md</a:t>
            </a:r>
            <a:r>
              <a:rPr lang="en-US" dirty="0"/>
              <a:t> markdown file to be [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  <a:p>
            <a:pPr lvl="1"/>
            <a:r>
              <a:rPr lang="en-US" dirty="0"/>
              <a:t>please do note overwrite </a:t>
            </a:r>
            <a:r>
              <a:rPr lang="en-US" dirty="0" err="1"/>
              <a:t>samplestudent.md</a:t>
            </a:r>
            <a:endParaRPr lang="en-US" dirty="0"/>
          </a:p>
          <a:p>
            <a:r>
              <a:rPr lang="en-US" dirty="0"/>
              <a:t>edit the name to your first name and last initial</a:t>
            </a:r>
          </a:p>
          <a:p>
            <a:r>
              <a:rPr lang="en-US" dirty="0"/>
              <a:t>change the avatar URL to the image name you added under the /profiles/ folder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FC0-390D-B945-B6BD-4109AB9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 and push your local changes to your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878-B295-6D45-8F3B-AA67C7A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double check that your changes are indeed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AD1-1E7B-4048-865F-0349119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Make a pull request to submit this assignment and merge your changes back to the class repo.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8BA42F-AA1A-9C4B-9D2E-C461EC2B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2" y="2638425"/>
            <a:ext cx="6354437" cy="31019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0A9075-4FFA-9A4F-B7FF-CA9B09E62507}"/>
              </a:ext>
            </a:extLst>
          </p:cNvPr>
          <p:cNvSpPr/>
          <p:nvPr/>
        </p:nvSpPr>
        <p:spPr>
          <a:xfrm>
            <a:off x="8188414" y="3257550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24162</TotalTime>
  <Words>523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Gill Sans MT</vt:lpstr>
      <vt:lpstr>Parcel</vt:lpstr>
      <vt:lpstr>Homework Assignment 0</vt:lpstr>
      <vt:lpstr>Add yourself to the course website on Github Due Wednesday (Midnight Baltimore Time)</vt:lpstr>
      <vt:lpstr>1. If you do not already have a Github account, create one at https://github.com/</vt:lpstr>
      <vt:lpstr>2. Fork the class repo https://github.com/JEFworks-Lab/genomic-data-visualization-2025    </vt:lpstr>
      <vt:lpstr>3. Clone the repo to your computer</vt:lpstr>
      <vt:lpstr>4. Add a profile picture under the /profiles/ as [jhed].jpg</vt:lpstr>
      <vt:lpstr>5. Create a profile for yourself under the _authors/ folder as [jhed].md</vt:lpstr>
      <vt:lpstr>6. Commit and push your local changes to your Github. </vt:lpstr>
      <vt:lpstr>7. Make a pull request to submit this assignment and merge your changes back to the class repo.</vt:lpstr>
      <vt:lpstr>Common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17</cp:revision>
  <dcterms:created xsi:type="dcterms:W3CDTF">2021-08-10T19:19:16Z</dcterms:created>
  <dcterms:modified xsi:type="dcterms:W3CDTF">2025-01-13T22:36:32Z</dcterms:modified>
</cp:coreProperties>
</file>