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98" r:id="rId2"/>
    <p:sldId id="348" r:id="rId3"/>
    <p:sldId id="328" r:id="rId4"/>
    <p:sldId id="352" r:id="rId5"/>
    <p:sldId id="35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06"/>
    <p:restoredTop sz="94694"/>
  </p:normalViewPr>
  <p:slideViewPr>
    <p:cSldViewPr snapToGrid="0">
      <p:cViewPr varScale="1">
        <p:scale>
          <a:sx n="115" d="100"/>
          <a:sy n="115" d="100"/>
        </p:scale>
        <p:origin x="2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7FC2-EF67-F54F-A8B4-B9D27BA3F6CA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4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7FC2-EF67-F54F-A8B4-B9D27BA3F6CA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5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7FC2-EF67-F54F-A8B4-B9D27BA3F6CA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7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7FC2-EF67-F54F-A8B4-B9D27BA3F6CA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7FC2-EF67-F54F-A8B4-B9D27BA3F6CA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4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7FC2-EF67-F54F-A8B4-B9D27BA3F6CA}" type="datetimeFigureOut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0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7FC2-EF67-F54F-A8B4-B9D27BA3F6CA}" type="datetimeFigureOut">
              <a:rPr lang="en-US" smtClean="0"/>
              <a:t>1/20/25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4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7FC2-EF67-F54F-A8B4-B9D27BA3F6CA}" type="datetimeFigureOut">
              <a:rPr lang="en-US" smtClean="0"/>
              <a:t>1/20/25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6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7FC2-EF67-F54F-A8B4-B9D27BA3F6CA}" type="datetimeFigureOut">
              <a:rPr lang="en-US" smtClean="0"/>
              <a:t>1/20/25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3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7FC2-EF67-F54F-A8B4-B9D27BA3F6CA}" type="datetimeFigureOut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7FC2-EF67-F54F-A8B4-B9D27BA3F6CA}" type="datetimeFigureOut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A27FC2-EF67-F54F-A8B4-B9D27BA3F6CA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D3AC-550C-F448-AA0E-9671A0B2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Autofit/>
          </a:bodyPr>
          <a:lstStyle/>
          <a:p>
            <a:r>
              <a:rPr lang="en-US" sz="4400" b="0" i="0" dirty="0">
                <a:solidFill>
                  <a:srgbClr val="202124"/>
                </a:solidFill>
                <a:effectLst/>
                <a:latin typeface="Aptos" panose="020B0004020202020204" pitchFamily="34" charset="0"/>
              </a:rPr>
              <a:t>EN.580.428 </a:t>
            </a:r>
            <a:br>
              <a:rPr lang="en-US" sz="4400" b="0" i="0" dirty="0">
                <a:solidFill>
                  <a:srgbClr val="202124"/>
                </a:solidFill>
                <a:effectLst/>
                <a:latin typeface="Aptos" panose="020B0004020202020204" pitchFamily="34" charset="0"/>
              </a:rPr>
            </a:br>
            <a:r>
              <a:rPr lang="en-US" sz="4400" b="0" i="0" dirty="0">
                <a:solidFill>
                  <a:srgbClr val="202124"/>
                </a:solidFill>
                <a:effectLst/>
                <a:latin typeface="Aptos" panose="020B0004020202020204" pitchFamily="34" charset="0"/>
              </a:rPr>
              <a:t>Genomic Data Visualization</a:t>
            </a:r>
            <a:br>
              <a:rPr lang="en-US" sz="4400" b="0" i="0" dirty="0">
                <a:solidFill>
                  <a:srgbClr val="202124"/>
                </a:solidFill>
                <a:effectLst/>
                <a:latin typeface="Aptos" panose="020B0004020202020204" pitchFamily="34" charset="0"/>
              </a:rPr>
            </a:br>
            <a:r>
              <a:rPr lang="en-US" sz="4400" b="0" i="0" dirty="0">
                <a:solidFill>
                  <a:srgbClr val="202124"/>
                </a:solidFill>
                <a:effectLst/>
                <a:latin typeface="Aptos" panose="020B0004020202020204" pitchFamily="34" charset="0"/>
              </a:rPr>
              <a:t>Lesson 0</a:t>
            </a:r>
            <a:br>
              <a:rPr lang="en-US" sz="4400" b="0" i="0" dirty="0">
                <a:solidFill>
                  <a:srgbClr val="202124"/>
                </a:solidFill>
                <a:effectLst/>
                <a:latin typeface="Aptos" panose="020B0004020202020204" pitchFamily="34" charset="0"/>
              </a:rPr>
            </a:br>
            <a:br>
              <a:rPr lang="en-US" sz="4400" dirty="0">
                <a:latin typeface="Aptos" panose="020B0004020202020204" pitchFamily="34" charset="0"/>
              </a:rPr>
            </a:br>
            <a:r>
              <a:rPr lang="en-US" sz="4400" dirty="0">
                <a:latin typeface="Aptos" panose="020B0004020202020204" pitchFamily="34" charset="0"/>
              </a:rPr>
              <a:t>Welcome and Introductions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2EFB6-6688-534D-88FE-6CB4D5345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729" y="5499895"/>
            <a:ext cx="9638443" cy="484633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Prof. Jean Fan</a:t>
            </a:r>
          </a:p>
        </p:txBody>
      </p:sp>
    </p:spTree>
    <p:extLst>
      <p:ext uri="{BB962C8B-B14F-4D97-AF65-F5344CB8AC3E}">
        <p14:creationId xmlns:p14="http://schemas.microsoft.com/office/powerpoint/2010/main" val="55541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B7B957-9A54-802F-8158-A463BC04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539C66-FE8B-6DFB-97E1-8847FC1FA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Recording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Eyesight check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Ground rules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2" descr="Eye examination - Wikipedia">
            <a:extLst>
              <a:ext uri="{FF2B5EF4-FFF2-40B4-BE49-F238E27FC236}">
                <a16:creationId xmlns:a16="http://schemas.microsoft.com/office/drawing/2014/main" id="{723322EF-2CFB-456C-A7B5-CC867CBF0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13" y="0"/>
            <a:ext cx="5500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97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F69B-E6EA-2A43-801A-0AFB317A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0B12-4A98-5C4C-9933-412E66E3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ourselves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expectations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sure you know how to submit your HW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4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8FF1-9FED-BD75-2961-E40F6D1C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50415-582C-5F95-DAAB-3FD153230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https://</a:t>
            </a:r>
            <a:r>
              <a:rPr lang="en-US" b="1" dirty="0" err="1"/>
              <a:t>jef.works</a:t>
            </a:r>
            <a:r>
              <a:rPr lang="en-US" b="1" dirty="0"/>
              <a:t>/genomic-data-visualization-2025</a:t>
            </a:r>
          </a:p>
        </p:txBody>
      </p:sp>
    </p:spTree>
    <p:extLst>
      <p:ext uri="{BB962C8B-B14F-4D97-AF65-F5344CB8AC3E}">
        <p14:creationId xmlns:p14="http://schemas.microsoft.com/office/powerpoint/2010/main" val="94721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C3BD8-BF06-64A6-A0A2-DD4B1EC14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DC21-243E-39D1-A89F-F967471A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1326D-B8B9-D2D3-9A9E-2821B968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See Canvas</a:t>
            </a:r>
          </a:p>
        </p:txBody>
      </p:sp>
    </p:spTree>
    <p:extLst>
      <p:ext uri="{BB962C8B-B14F-4D97-AF65-F5344CB8AC3E}">
        <p14:creationId xmlns:p14="http://schemas.microsoft.com/office/powerpoint/2010/main" val="113944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953</TotalTime>
  <Words>53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EN.580.428  Genomic Data Visualization Lesson 0  Welcome and Introductions</vt:lpstr>
      <vt:lpstr>Announcements</vt:lpstr>
      <vt:lpstr>Lesson learning objectives</vt:lpstr>
      <vt:lpstr>Course website</vt:lpstr>
      <vt:lpstr>Pre-survey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EN.580.428  Genomic Data Visualization Lesson 0  Welcome and Introductions</dc:title>
  <dc:creator>Jean Fan</dc:creator>
  <cp:lastModifiedBy>Jean Fan</cp:lastModifiedBy>
  <cp:revision>6</cp:revision>
  <dcterms:created xsi:type="dcterms:W3CDTF">2024-01-21T19:33:20Z</dcterms:created>
  <dcterms:modified xsi:type="dcterms:W3CDTF">2025-01-20T23:56:45Z</dcterms:modified>
</cp:coreProperties>
</file>