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9FF667-FA9E-DA4B-9AC5-8F28B2A63B79}" v="16" dt="2021-08-26T14:21:42.4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57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1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BF8B-8FD1-1748-B518-B651293E6FA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3A67-28D3-A24A-BDB9-B8FFDB06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87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BF8B-8FD1-1748-B518-B651293E6FA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3A67-28D3-A24A-BDB9-B8FFDB06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7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BF8B-8FD1-1748-B518-B651293E6FA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3A67-28D3-A24A-BDB9-B8FFDB06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3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BF8B-8FD1-1748-B518-B651293E6FA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3A67-28D3-A24A-BDB9-B8FFDB06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32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BF8B-8FD1-1748-B518-B651293E6FA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3A67-28D3-A24A-BDB9-B8FFDB06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9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BF8B-8FD1-1748-B518-B651293E6FA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3A67-28D3-A24A-BDB9-B8FFDB06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45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BF8B-8FD1-1748-B518-B651293E6FA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3A67-28D3-A24A-BDB9-B8FFDB06109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44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BF8B-8FD1-1748-B518-B651293E6FA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3A67-28D3-A24A-BDB9-B8FFDB06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1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BF8B-8FD1-1748-B518-B651293E6FA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3A67-28D3-A24A-BDB9-B8FFDB06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3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BF8B-8FD1-1748-B518-B651293E6FA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3A67-28D3-A24A-BDB9-B8FFDB06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54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B49BF8B-8FD1-1748-B518-B651293E6FA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D3A67-28D3-A24A-BDB9-B8FFDB06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3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B49BF8B-8FD1-1748-B518-B651293E6FA0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0BD3A67-28D3-A24A-BDB9-B8FFDB06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3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Fworks-Lab/genomic-data-visualization-2025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JEFworks-Lab/genomic-data-visualization-202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1029-307D-AC46-9051-0EB1164B6B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Homework Assignment 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412897-8F09-D94B-9E08-D29098A67D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Due Thursday (Midnight Baltimore Time)</a:t>
            </a:r>
          </a:p>
        </p:txBody>
      </p:sp>
    </p:spTree>
    <p:extLst>
      <p:ext uri="{BB962C8B-B14F-4D97-AF65-F5344CB8AC3E}">
        <p14:creationId xmlns:p14="http://schemas.microsoft.com/office/powerpoint/2010/main" val="1356984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7BE6D-CCDE-3DC2-2FB2-DEC0E4E88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mistakes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83FB6-3C44-CF41-5297-5565341E8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double check that your file names are exactly as you intend them to be</a:t>
            </a:r>
          </a:p>
          <a:p>
            <a:pPr lvl="1"/>
            <a:r>
              <a:rPr lang="en-US" dirty="0"/>
              <a:t>If you refer to a file as ‘jfan9.jpg’ but then commit a ’jfan9.png’ or ‘jfan9.JPEG’, it will cause an error resulting in a 5% deduction in your grade because we will have to fix it</a:t>
            </a:r>
          </a:p>
          <a:p>
            <a:r>
              <a:rPr lang="en-US" dirty="0"/>
              <a:t>Please do not submit high resolution images</a:t>
            </a:r>
          </a:p>
          <a:p>
            <a:pPr lvl="1"/>
            <a:r>
              <a:rPr lang="en-US" dirty="0"/>
              <a:t>If your images are too large, they will take up bandwidth to load and make the website slow, resulting in a 5% deduction in your grade because we will have to fix it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419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D8A67B-C41D-C04F-A9CD-C8CCBE14A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</p:spPr>
        <p:txBody>
          <a:bodyPr>
            <a:normAutofit/>
          </a:bodyPr>
          <a:lstStyle/>
          <a:p>
            <a:r>
              <a:rPr lang="en-US" sz="2000" dirty="0"/>
              <a:t>Add yourself to the course website on </a:t>
            </a:r>
            <a:r>
              <a:rPr lang="en-US" sz="2000" dirty="0" err="1"/>
              <a:t>Github</a:t>
            </a:r>
            <a:br>
              <a:rPr lang="en-US" sz="2000" dirty="0"/>
            </a:br>
            <a:r>
              <a:rPr lang="en-US" sz="2000"/>
              <a:t>Due Wednesday </a:t>
            </a:r>
            <a:r>
              <a:rPr lang="en-US" sz="2000" dirty="0"/>
              <a:t>(Midnight Baltimore Time)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CB996ED-CE04-4444-B7E2-ADBC4AFA0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404040"/>
                </a:solidFill>
              </a:rPr>
              <a:t>0. Download these slides at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404040"/>
                </a:solidFill>
              </a:rPr>
              <a:t>1. If you do not already have a </a:t>
            </a:r>
            <a:r>
              <a:rPr lang="en-US" sz="1500" dirty="0" err="1">
                <a:solidFill>
                  <a:srgbClr val="404040"/>
                </a:solidFill>
              </a:rPr>
              <a:t>Github</a:t>
            </a:r>
            <a:r>
              <a:rPr lang="en-US" sz="1500" dirty="0">
                <a:solidFill>
                  <a:srgbClr val="404040"/>
                </a:solidFill>
              </a:rPr>
              <a:t> account, create one at </a:t>
            </a:r>
            <a:r>
              <a:rPr lang="en-US" sz="1500" dirty="0">
                <a:solidFill>
                  <a:srgbClr val="404040"/>
                </a:solidFill>
                <a:hlinkClick r:id="rId2"/>
              </a:rPr>
              <a:t>https://github.com/</a:t>
            </a:r>
            <a:r>
              <a:rPr lang="en-US" sz="1500" dirty="0">
                <a:solidFill>
                  <a:srgbClr val="404040"/>
                </a:solidFill>
              </a:rPr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404040"/>
                </a:solidFill>
              </a:rPr>
              <a:t>2. Fork the class repo </a:t>
            </a:r>
            <a:r>
              <a:rPr lang="en-US" sz="1500" dirty="0">
                <a:solidFill>
                  <a:srgbClr val="404040"/>
                </a:solidFill>
                <a:hlinkClick r:id="rId3"/>
              </a:rPr>
              <a:t>https://github.com/JEFworks-Lab/genomic-data-visualization-2025</a:t>
            </a:r>
            <a:r>
              <a:rPr lang="en-US" sz="1500" dirty="0">
                <a:solidFill>
                  <a:srgbClr val="404040"/>
                </a:solidFill>
              </a:rPr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404040"/>
                </a:solidFill>
              </a:rPr>
              <a:t>3. Clone the repo to your computer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404040"/>
                </a:solidFill>
              </a:rPr>
              <a:t>4. Add a small 600x600px profile picture under the /profiles/ as [</a:t>
            </a:r>
            <a:r>
              <a:rPr lang="en-US" sz="1500" dirty="0" err="1">
                <a:solidFill>
                  <a:srgbClr val="404040"/>
                </a:solidFill>
              </a:rPr>
              <a:t>jhed</a:t>
            </a:r>
            <a:r>
              <a:rPr lang="en-US" sz="1500" dirty="0">
                <a:solidFill>
                  <a:srgbClr val="404040"/>
                </a:solidFill>
              </a:rPr>
              <a:t>].jpg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404040"/>
                </a:solidFill>
              </a:rPr>
              <a:t>5. Create a profile for yourself under the /_authors/ folder as [</a:t>
            </a:r>
            <a:r>
              <a:rPr lang="en-US" sz="1500" dirty="0" err="1">
                <a:solidFill>
                  <a:srgbClr val="404040"/>
                </a:solidFill>
              </a:rPr>
              <a:t>jhed</a:t>
            </a:r>
            <a:r>
              <a:rPr lang="en-US" sz="1500" dirty="0">
                <a:solidFill>
                  <a:srgbClr val="404040"/>
                </a:solidFill>
              </a:rPr>
              <a:t>].md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404040"/>
                </a:solidFill>
              </a:rPr>
              <a:t>6. Commit and push your local changes to your </a:t>
            </a:r>
            <a:r>
              <a:rPr lang="en-US" sz="1500" dirty="0" err="1">
                <a:solidFill>
                  <a:srgbClr val="404040"/>
                </a:solidFill>
              </a:rPr>
              <a:t>Github</a:t>
            </a:r>
            <a:endParaRPr lang="en-US" sz="1500" dirty="0">
              <a:solidFill>
                <a:srgbClr val="40404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500" dirty="0">
                <a:solidFill>
                  <a:srgbClr val="404040"/>
                </a:solidFill>
              </a:rPr>
              <a:t>7. Make a pull request to submit this assignment and merge your changes back to the class repo</a:t>
            </a:r>
          </a:p>
        </p:txBody>
      </p:sp>
    </p:spTree>
    <p:extLst>
      <p:ext uri="{BB962C8B-B14F-4D97-AF65-F5344CB8AC3E}">
        <p14:creationId xmlns:p14="http://schemas.microsoft.com/office/powerpoint/2010/main" val="348692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8456-DADF-174A-B137-0163FD7DB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1. If you do not already have a </a:t>
            </a:r>
            <a:r>
              <a:rPr lang="en-US" dirty="0" err="1"/>
              <a:t>Github</a:t>
            </a:r>
            <a:r>
              <a:rPr lang="en-US" dirty="0"/>
              <a:t> account, create one at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</a:p>
        </p:txBody>
      </p:sp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CF0F585-5E5E-E24E-B5BB-01DE8FEC4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2331" y="2638425"/>
            <a:ext cx="5027338" cy="3101975"/>
          </a:xfrm>
        </p:spPr>
      </p:pic>
    </p:spTree>
    <p:extLst>
      <p:ext uri="{BB962C8B-B14F-4D97-AF65-F5344CB8AC3E}">
        <p14:creationId xmlns:p14="http://schemas.microsoft.com/office/powerpoint/2010/main" val="856854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DE7D8-7619-6A4D-AB12-967A32698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Fork the class repo </a:t>
            </a:r>
            <a:r>
              <a:rPr lang="en-US" dirty="0">
                <a:hlinkClick r:id="rId2"/>
              </a:rPr>
              <a:t>https://github.com/JEFworks-Lab/genomic-data-visualization-2024</a:t>
            </a:r>
            <a:r>
              <a:rPr lang="en-US" dirty="0"/>
              <a:t>   </a:t>
            </a:r>
          </a:p>
        </p:txBody>
      </p:sp>
      <p:pic>
        <p:nvPicPr>
          <p:cNvPr id="5" name="Content Placeholder 4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9B9C7CD7-3873-7C4D-97F4-00AA11B7B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30438" y="3619998"/>
            <a:ext cx="7731125" cy="113882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C39406C-8512-0248-8DF9-815293441657}"/>
              </a:ext>
            </a:extLst>
          </p:cNvPr>
          <p:cNvSpPr/>
          <p:nvPr/>
        </p:nvSpPr>
        <p:spPr>
          <a:xfrm>
            <a:off x="9046464" y="3975884"/>
            <a:ext cx="914400" cy="427055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51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9E548-1205-F84E-8D04-40645D29B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400">
                <a:solidFill>
                  <a:srgbClr val="262626"/>
                </a:solidFill>
              </a:rPr>
              <a:t>3. Clone the repo to your computer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EBAAEF-3E73-4D85-9A3C-E40FEAFAE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036D1F0-A451-564F-BF92-5FE6C458F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4376" y="862492"/>
            <a:ext cx="6257544" cy="48183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2C9CB68-6389-C34F-9F5B-B0414CB555D2}"/>
              </a:ext>
            </a:extLst>
          </p:cNvPr>
          <p:cNvSpPr/>
          <p:nvPr/>
        </p:nvSpPr>
        <p:spPr>
          <a:xfrm>
            <a:off x="9335191" y="1548139"/>
            <a:ext cx="559777" cy="282191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91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B8E8E-B4CD-514E-A46C-333CD7489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 Add a profile picture under the /profiles/ as [</a:t>
            </a:r>
            <a:r>
              <a:rPr lang="en-US" dirty="0" err="1"/>
              <a:t>jhed</a:t>
            </a:r>
            <a:r>
              <a:rPr lang="en-US" dirty="0"/>
              <a:t>].jpg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1629C-99EE-DA4E-A288-02CDE16F9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your computer, add a 600x600 pixel photo of yourself under the profiles/ folder as [</a:t>
            </a:r>
            <a:r>
              <a:rPr lang="en-US" dirty="0" err="1"/>
              <a:t>jhed</a:t>
            </a:r>
            <a:r>
              <a:rPr lang="en-US" dirty="0"/>
              <a:t>].jpg </a:t>
            </a:r>
          </a:p>
          <a:p>
            <a:r>
              <a:rPr lang="en-US" dirty="0"/>
              <a:t>You can use a real photo of yourself, an avatar, or any fun (appropriate) picture.</a:t>
            </a:r>
          </a:p>
        </p:txBody>
      </p:sp>
    </p:spTree>
    <p:extLst>
      <p:ext uri="{BB962C8B-B14F-4D97-AF65-F5344CB8AC3E}">
        <p14:creationId xmlns:p14="http://schemas.microsoft.com/office/powerpoint/2010/main" val="46684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95E07-C8B6-9047-8A42-743ABCFFA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5. Create a profile for yourself under the _authors/ folder as [</a:t>
            </a:r>
            <a:r>
              <a:rPr lang="en-US" dirty="0" err="1"/>
              <a:t>jhed</a:t>
            </a:r>
            <a:r>
              <a:rPr lang="en-US" dirty="0"/>
              <a:t>].md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FA060-A539-0746-AC33-D58D2F20B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 the _authors/ folder, </a:t>
            </a:r>
            <a:r>
              <a:rPr lang="en-US" b="1" dirty="0"/>
              <a:t>copy</a:t>
            </a:r>
            <a:r>
              <a:rPr lang="en-US" dirty="0"/>
              <a:t> the </a:t>
            </a:r>
            <a:r>
              <a:rPr lang="en-US" dirty="0" err="1"/>
              <a:t>samplestudent.md</a:t>
            </a:r>
            <a:r>
              <a:rPr lang="en-US" dirty="0"/>
              <a:t> markdown file to be [</a:t>
            </a:r>
            <a:r>
              <a:rPr lang="en-US" dirty="0" err="1"/>
              <a:t>jhed</a:t>
            </a:r>
            <a:r>
              <a:rPr lang="en-US" dirty="0"/>
              <a:t>].md</a:t>
            </a:r>
          </a:p>
          <a:p>
            <a:pPr lvl="1"/>
            <a:r>
              <a:rPr lang="en-US" dirty="0"/>
              <a:t>please do note overwrite </a:t>
            </a:r>
            <a:r>
              <a:rPr lang="en-US" dirty="0" err="1"/>
              <a:t>samplestudent.md</a:t>
            </a:r>
            <a:endParaRPr lang="en-US" dirty="0"/>
          </a:p>
          <a:p>
            <a:r>
              <a:rPr lang="en-US" dirty="0"/>
              <a:t>edit the name to your first name and last initial</a:t>
            </a:r>
          </a:p>
          <a:p>
            <a:r>
              <a:rPr lang="en-US" dirty="0"/>
              <a:t>change the avatar URL to the image name you added under the /profiles/ folder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191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5EFC0-390D-B945-B6BD-4109AB9B2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Commit and push your local changes to your </a:t>
            </a:r>
            <a:r>
              <a:rPr lang="en-US" dirty="0" err="1"/>
              <a:t>Github</a:t>
            </a:r>
            <a:r>
              <a:rPr lang="en-US" dirty="0"/>
              <a:t>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1B878-B295-6D45-8F3B-AA67C7AC4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double check that your changes are indeed on 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93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0CAD1-1E7B-4048-865F-03491196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7. Make a pull request to submit this assignment and merge your changes back to the class repo.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58BA42F-AA1A-9C4B-9D2E-C461EC2B66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8782" y="2638425"/>
            <a:ext cx="6354437" cy="3101975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D0A9075-4FFA-9A4F-B7FF-CA9B09E62507}"/>
              </a:ext>
            </a:extLst>
          </p:cNvPr>
          <p:cNvSpPr/>
          <p:nvPr/>
        </p:nvSpPr>
        <p:spPr>
          <a:xfrm>
            <a:off x="8188414" y="3257550"/>
            <a:ext cx="1084804" cy="34290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6656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{59D49F2E-55E9-F842-A83C-124AF83D916B}tf10001120</Template>
  <TotalTime>24151</TotalTime>
  <Words>464</Words>
  <Application>Microsoft Macintosh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Parcel</vt:lpstr>
      <vt:lpstr>Homework Assignment 0</vt:lpstr>
      <vt:lpstr>Add yourself to the course website on Github Due Wednesday (Midnight Baltimore Time)</vt:lpstr>
      <vt:lpstr>1. If you do not already have a Github account, create one at https://github.com/</vt:lpstr>
      <vt:lpstr>2. Fork the class repo https://github.com/JEFworks-Lab/genomic-data-visualization-2024   </vt:lpstr>
      <vt:lpstr>3. Clone the repo to your computer</vt:lpstr>
      <vt:lpstr>4. Add a profile picture under the /profiles/ as [jhed].jpg</vt:lpstr>
      <vt:lpstr>5. Create a profile for yourself under the _authors/ folder as [jhed].md</vt:lpstr>
      <vt:lpstr>6. Commit and push your local changes to your Github. </vt:lpstr>
      <vt:lpstr>7. Make a pull request to submit this assignment and merge your changes back to the class repo.</vt:lpstr>
      <vt:lpstr>Common mistakes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Assignment 0</dc:title>
  <dc:creator>Jean Fan</dc:creator>
  <cp:lastModifiedBy>Jean Fan</cp:lastModifiedBy>
  <cp:revision>15</cp:revision>
  <dcterms:created xsi:type="dcterms:W3CDTF">2021-08-10T19:19:16Z</dcterms:created>
  <dcterms:modified xsi:type="dcterms:W3CDTF">2025-01-13T21:25:24Z</dcterms:modified>
</cp:coreProperties>
</file>