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4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9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6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กำหนดเอง</PresentationFormat>
  <Paragraphs>0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สหกิจ</dc:title>
  <cp:lastModifiedBy>บัญชี Microsoft</cp:lastModifiedBy>
  <cp:revision>2</cp:revision>
  <dcterms:created xsi:type="dcterms:W3CDTF">2006-08-16T00:00:00Z</dcterms:created>
  <dcterms:modified xsi:type="dcterms:W3CDTF">2024-11-03T14:41:11Z</dcterms:modified>
  <dc:identifier>DAGVasFGAd8</dc:identifier>
</cp:coreProperties>
</file>