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81b6c7f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81b6c7f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81b6c7f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81b6c7f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81b6c7f0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81b6c7f0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88534d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88534d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8534d6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8534d6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8534d6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8534d6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88534d6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88534d6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81b6c7f0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81b6c7f0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16350" y="511600"/>
            <a:ext cx="738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>
                <a:latin typeface="Arial"/>
                <a:ea typeface="Arial"/>
                <a:cs typeface="Arial"/>
                <a:sym typeface="Arial"/>
              </a:rPr>
              <a:t>Optimizing Energy Use in Smart Grids with the Bellman-Ford Algorithm</a:t>
            </a:r>
            <a:endParaRPr sz="37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563">
                <a:latin typeface="Arial"/>
                <a:ea typeface="Arial"/>
                <a:cs typeface="Arial"/>
                <a:sym typeface="Arial"/>
              </a:rPr>
              <a:t>Making energy distribution more efficient and cost-effective</a:t>
            </a:r>
            <a:endParaRPr sz="356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40250" y="3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Smart Grids</a:t>
            </a:r>
            <a:endParaRPr sz="8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27700" y="1133425"/>
            <a:ext cx="58314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grids face several big challenges: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waste due to inefficiency.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balancing energy load.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costs while ensuring everyone gets energy</a:t>
            </a:r>
            <a:endParaRPr sz="5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600" y="2958125"/>
            <a:ext cx="3391751" cy="1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14850" y="10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Bellman-Ford Algorithm</a:t>
            </a:r>
            <a:endParaRPr sz="1520"/>
          </a:p>
        </p:txBody>
      </p:sp>
      <p:sp>
        <p:nvSpPr>
          <p:cNvPr id="73" name="Google Shape;73;p15"/>
          <p:cNvSpPr txBox="1"/>
          <p:nvPr/>
        </p:nvSpPr>
        <p:spPr>
          <a:xfrm>
            <a:off x="739325" y="1973950"/>
            <a:ext cx="75630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Bellman-Ford algorithm finds the shortest paths in a network.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It can handle negative weights, which represent energy losses.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Nodes are energy sources, substations, and users.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Connections represent energy lines and their costs.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2550" y="9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Implemented It</a:t>
            </a:r>
            <a:endParaRPr sz="13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40350" y="1876375"/>
            <a:ext cx="75903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●"/>
            </a:pP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initial distances to all nodes as infinity, except for the start node.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●"/>
            </a:pP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shortest paths based on energy line costs.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●"/>
            </a:pP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negative weight cycles.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Char char="●"/>
            </a:pP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shows reduced energy waste and balanced loads.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06375"/>
            <a:ext cx="6193974" cy="46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93700" y="1708150"/>
            <a:ext cx="85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3200"/>
              <a:t> </a:t>
            </a:r>
            <a:r>
              <a:rPr lang="en" sz="1300"/>
              <a:t>For each edge, check if the known distance to the destination node can be shortened by taking the edge from the source node.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yes, update the distance and the predecessor.</a:t>
            </a:r>
            <a:endParaRPr sz="1300"/>
          </a:p>
        </p:txBody>
      </p:sp>
      <p:sp>
        <p:nvSpPr>
          <p:cNvPr id="90" name="Google Shape;90;p18"/>
          <p:cNvSpPr txBox="1"/>
          <p:nvPr/>
        </p:nvSpPr>
        <p:spPr>
          <a:xfrm>
            <a:off x="920750" y="558800"/>
            <a:ext cx="618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2: Relaxation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Repeat Relaxation</a:t>
            </a:r>
            <a:endParaRPr sz="15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19650" y="1400125"/>
            <a:ext cx="84414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Repeat the relaxation process for (|V| - 1) iterations, where |V| is the number of nodes.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This ensures that the shortest paths are found.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20225" y="445025"/>
            <a:ext cx="85122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Check for Negative Weight Cycles</a:t>
            </a:r>
            <a:endParaRPr sz="1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09325" y="1383400"/>
            <a:ext cx="84231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After all iterations, check for any further distance improvements.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If any are found, it indicates a negative weight cycle.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-316950" y="148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Conclusion</a:t>
            </a:r>
            <a:endParaRPr sz="162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2251025"/>
            <a:ext cx="86382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749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Char char="●"/>
            </a:pPr>
            <a:r>
              <a:rPr lang="en" sz="17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algorithm reduces energy waste and balances the load better.</a:t>
            </a:r>
            <a:endParaRPr sz="17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7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Char char="●"/>
            </a:pPr>
            <a:r>
              <a:rPr lang="en" sz="17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Compared the efficiency before and after using the algorithm.</a:t>
            </a:r>
            <a:endParaRPr sz="17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7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Char char="●"/>
            </a:pPr>
            <a:r>
              <a:rPr lang="en" sz="17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improvement in energy distribution.</a:t>
            </a:r>
            <a:endParaRPr sz="17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7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Char char="●"/>
            </a:pPr>
            <a:r>
              <a:rPr lang="en" sz="17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 Apply this to real-world grids and make further improvements.</a:t>
            </a:r>
            <a:endParaRPr sz="17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724" y="259450"/>
            <a:ext cx="2089525" cy="13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