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4"/>
  </p:notesMasterIdLst>
  <p:handoutMasterIdLst>
    <p:handoutMasterId r:id="rId15"/>
  </p:handoutMasterIdLst>
  <p:sldIdLst>
    <p:sldId id="258" r:id="rId2"/>
    <p:sldId id="528" r:id="rId3"/>
    <p:sldId id="403" r:id="rId4"/>
    <p:sldId id="534" r:id="rId5"/>
    <p:sldId id="529" r:id="rId6"/>
    <p:sldId id="353" r:id="rId7"/>
    <p:sldId id="530" r:id="rId8"/>
    <p:sldId id="535" r:id="rId9"/>
    <p:sldId id="531" r:id="rId10"/>
    <p:sldId id="532" r:id="rId11"/>
    <p:sldId id="533" r:id="rId12"/>
    <p:sldId id="450" r:id="rId13"/>
  </p:sldIdLst>
  <p:sldSz cx="9144000" cy="6858000" type="screen4x3"/>
  <p:notesSz cx="7104063" cy="102346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7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81600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COMP4318 Presentation v1.0, Your Lastname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903495" y="0"/>
            <a:ext cx="1198924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??.01.2022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709C5BD-710E-45EF-8E17-F22029C241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83782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COMP4318 Presentation v1.0, Your Lastname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r>
              <a:rPr lang="en-US"/>
              <a:t>??.01.2022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003E9EB-BB66-4865-B74A-73D43623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53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955675"/>
            <a:ext cx="5097463" cy="38242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??.01.2022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</a:p>
        </p:txBody>
      </p:sp>
    </p:spTree>
    <p:extLst>
      <p:ext uri="{BB962C8B-B14F-4D97-AF65-F5344CB8AC3E}">
        <p14:creationId xmlns:p14="http://schemas.microsoft.com/office/powerpoint/2010/main" val="339455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955675"/>
            <a:ext cx="5097463" cy="38242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AU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??.01.2022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</a:p>
        </p:txBody>
      </p:sp>
    </p:spTree>
    <p:extLst>
      <p:ext uri="{BB962C8B-B14F-4D97-AF65-F5344CB8AC3E}">
        <p14:creationId xmlns:p14="http://schemas.microsoft.com/office/powerpoint/2010/main" val="68638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0EBC0-3A78-82D6-5439-99F1C9A7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30ED1B1-08DB-DC13-697D-AC552C7D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53B146-ED1C-0D3D-475D-0A599EB4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147C98-88E3-E9A1-E213-7CD01182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D44AA1-72F4-8113-7C1F-2456F8D3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9401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A0886-8848-ACD8-E6F4-5A4A7E96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CC8D39-97BA-340A-F03E-DE152484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6D702-1D1B-3B85-4AD1-614F6B7F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9D49E-4DE9-2CD3-9DBF-3E72C79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C1F928-3126-43D4-59D7-A0F6BCE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12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F69C03A-E8FE-5C5F-F607-DFB4823A8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0520BB-0706-391A-ABE2-EEBB5C03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B4F39B-70A5-ACDF-8C28-C88A49DD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B41F72-D6C8-39A1-781E-2D021CE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E4A147-7C02-B9CB-9E96-87951EDC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1271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D0C486-22D8-0740-10C4-4ABFD77F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7394E-3AFF-86E3-B376-4DAA1B3E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CFB7E9-AF00-B97E-4BB7-2C3E72BA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C74FA2-968F-A7DC-D752-129453D1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97D287-A61C-0A89-3109-3E852545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09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62EB99-0A3B-A8A2-BC36-58485CA6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EDDFA7-A3A1-5C13-8164-9BE01938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0ABA1F-46C6-C60E-299E-11015E10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75261-7219-BC1E-E78C-96D80619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4D6BED-E37F-5200-EC26-B69D7397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3484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C3EC3A-5170-ADA1-A2EA-FF2CAE8B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ACCE9D-80BE-6AB0-07C9-2BEB9A148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59E6FA-F43A-E29A-4CF1-A723DB3F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D5A0B0-F672-A389-17D2-27FC3931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024BED-EDB4-97A5-D1B0-38935AA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694FB0-476F-4A33-EBD2-212B8A0B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395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5FE3E0-4FD1-EB65-6924-B2DC840C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C471F1-6AFD-753A-9AB4-B1B103FB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A29A49-13F7-F39A-D918-105F02F66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B4918EA-1209-5F7F-139B-59D9DBA6B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1681FD2-1347-FDBE-6AB3-EF948B265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F11D70-31D4-EA5F-06B8-636BFD3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261D85-3ABB-59B2-78F1-D4349E52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E160614-C7F3-73E6-397A-0AAB9C97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047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4C7325-6778-A802-F07B-5981A14D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B6FA929-409A-8BF8-2172-A8F5AE0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0A41B7-A9E1-A1C2-2B40-F7AF8790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573D95B-51D7-B573-57E4-757C4E36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085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2FE7C50-F4BD-2AA6-534E-73C51A1E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10D2647-AEA8-AC63-19E9-1C0FEBC1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EED13C-2252-89AB-E092-AADB783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1125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A3E817-1402-8680-516A-0B6C9C82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931A57-9A47-077A-8497-EEF5C3EE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57617A-D70D-7E74-1B22-E43448FA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2D80EA-3AC3-78A8-C5A0-E75C0833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ED353B-109F-486B-4E2B-D74DACDD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ACC256-297C-6008-489E-DEE71BE2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673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948A2-CB83-8517-8ADE-F03837E3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CDFA58-2328-B10C-2993-4CB52D4FE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11D0E7-B764-03E2-0BF9-1BA74E02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57BD6C-D783-9DC9-A77D-3883B4A2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20B83F-B253-9F3A-13C5-8C542D1E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1C8008-672D-633C-E44D-C4BC6777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151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14CBFA9-D926-6BFA-804B-F3EE169A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502C8C-EED9-8986-B908-A5F53060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66FE07-89E2-38B0-565C-83640C6BA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??.01.2022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D15AA3-408C-D66D-60A8-152FE2A91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COMP4318 Presentation v1.0, Your Lastname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751B48-B00E-849A-E25E-CDFF58AF8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0829-FB99-457F-97B0-50FF1BA045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CAC225-7B5A-C797-D00A-01202E6E5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4" r="28974"/>
          <a:stretch/>
        </p:blipFill>
        <p:spPr bwMode="auto">
          <a:xfrm>
            <a:off x="4417785" y="2"/>
            <a:ext cx="4723928" cy="6857998"/>
          </a:xfrm>
          <a:prstGeom prst="rect">
            <a:avLst/>
          </a:prstGeom>
          <a:pattFill prst="shingle">
            <a:fgClr>
              <a:schemeClr val="accent1"/>
            </a:fgClr>
            <a:bgClr>
              <a:srgbClr val="CEFF9D"/>
            </a:bgClr>
          </a:pattFill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FFEB3AE-B327-7382-8C78-5FF7AEC9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3" y="354034"/>
            <a:ext cx="1720846" cy="536065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D724173-20F3-80CA-F9CE-CDC56101AB28}"/>
              </a:ext>
            </a:extLst>
          </p:cNvPr>
          <p:cNvSpPr txBox="1"/>
          <p:nvPr/>
        </p:nvSpPr>
        <p:spPr>
          <a:xfrm>
            <a:off x="5743274" y="707571"/>
            <a:ext cx="2704440" cy="186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166" dirty="0">
                <a:solidFill>
                  <a:srgbClr val="CDAE53"/>
                </a:solidFill>
              </a:rPr>
              <a:t>WEBREM</a:t>
            </a:r>
          </a:p>
          <a:p>
            <a:pPr algn="ctr"/>
            <a:r>
              <a:rPr lang="tr-TR" sz="1600" dirty="0">
                <a:solidFill>
                  <a:srgbClr val="CDAE53"/>
                </a:solidFill>
              </a:rPr>
              <a:t>A </a:t>
            </a:r>
            <a:r>
              <a:rPr lang="tr-TR" sz="1600" dirty="0" err="1">
                <a:solidFill>
                  <a:srgbClr val="CDAE53"/>
                </a:solidFill>
              </a:rPr>
              <a:t>Remembrances</a:t>
            </a:r>
            <a:r>
              <a:rPr lang="tr-TR" sz="1600" dirty="0">
                <a:solidFill>
                  <a:srgbClr val="CDAE53"/>
                </a:solidFill>
              </a:rPr>
              <a:t> </a:t>
            </a:r>
            <a:r>
              <a:rPr lang="tr-TR" sz="1600" dirty="0" err="1">
                <a:solidFill>
                  <a:srgbClr val="CDAE53"/>
                </a:solidFill>
              </a:rPr>
              <a:t>or</a:t>
            </a:r>
            <a:r>
              <a:rPr lang="tr-TR" sz="1600" dirty="0">
                <a:solidFill>
                  <a:srgbClr val="CDAE53"/>
                </a:solidFill>
              </a:rPr>
              <a:t> </a:t>
            </a:r>
            <a:r>
              <a:rPr lang="tr-TR" sz="1600" dirty="0" err="1">
                <a:solidFill>
                  <a:srgbClr val="CDAE53"/>
                </a:solidFill>
              </a:rPr>
              <a:t>Condolences</a:t>
            </a:r>
            <a:r>
              <a:rPr lang="tr-TR" sz="1600" dirty="0">
                <a:solidFill>
                  <a:srgbClr val="CDAE53"/>
                </a:solidFill>
              </a:rPr>
              <a:t> Web Service</a:t>
            </a:r>
          </a:p>
          <a:p>
            <a:endParaRPr lang="tr-TR" sz="4166" dirty="0">
              <a:solidFill>
                <a:srgbClr val="CDAE53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08CB2A9-5037-CB91-BEE8-5661F7B0E0EA}"/>
              </a:ext>
            </a:extLst>
          </p:cNvPr>
          <p:cNvSpPr txBox="1"/>
          <p:nvPr/>
        </p:nvSpPr>
        <p:spPr>
          <a:xfrm>
            <a:off x="-1" y="1669143"/>
            <a:ext cx="4417786" cy="443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4920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Design</a:t>
            </a:r>
            <a:b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Presentation, Fall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2023,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</a:t>
            </a:r>
          </a:p>
          <a:p>
            <a:pPr algn="ctr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756" lvl="1" indent="-59522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Alican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Daşdemir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18070001041</a:t>
            </a:r>
          </a:p>
          <a:p>
            <a:pPr marL="154756" lvl="1" indent="-59522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Atakan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Aktakka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1807001032</a:t>
            </a:r>
          </a:p>
          <a:p>
            <a:pPr marL="154756" lvl="1" indent="-59522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Doğukan Tez 18070001051</a:t>
            </a:r>
          </a:p>
          <a:p>
            <a:pPr marL="154756" lvl="1" indent="-59522"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Ülge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18070001014</a:t>
            </a:r>
          </a:p>
          <a:p>
            <a:pPr marL="154756" lvl="1" indent="-59522" algn="ctr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756" lvl="1" indent="-59522" algn="ctr"/>
            <a:r>
              <a:rPr kumimoji="1"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1"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1"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1"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756" lvl="1" indent="-59522" algn="ctr"/>
            <a:r>
              <a:rPr kumimoji="1"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Yaşar </a:t>
            </a:r>
            <a:r>
              <a:rPr kumimoji="1"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183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2557"/>
            <a:ext cx="7886700" cy="1004707"/>
          </a:xfrm>
          <a:noFill/>
          <a:ln/>
        </p:spPr>
        <p:txBody>
          <a:bodyPr/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373047"/>
            <a:ext cx="7670800" cy="4351338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it simpler for users to access and search for these memories, the WEBREM project seeks to provide a platform that enables users to share and save memories of significant individuals or institutions (condolences to the departed) in multiple forms.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10</a:t>
            </a:fld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A4D5977D-5C92-829B-7564-95D38A6E1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74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176"/>
            <a:ext cx="7886700" cy="1009652"/>
          </a:xfrm>
          <a:noFill/>
          <a:ln/>
        </p:spPr>
        <p:txBody>
          <a:bodyPr/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253331"/>
            <a:ext cx="7670800" cy="4351338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Specification Document, Revision 2.</a:t>
            </a:r>
            <a:r>
              <a:rPr lang="tr-TR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file WEBREM-RSD-2022-1</a:t>
            </a:r>
            <a:r>
              <a:rPr lang="tr-TR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-Rev-2.</a:t>
            </a:r>
            <a:r>
              <a:rPr lang="tr-TR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.doc.</a:t>
            </a:r>
          </a:p>
          <a:p>
            <a:pPr algn="just"/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Design, Design Specifications Document, Revision 1.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file WEBREM-DSD-Rev-1.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.doc.</a:t>
            </a:r>
            <a:endParaRPr lang="tr-TR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2945079">
              <a:lnSpc>
                <a:spcPct val="100000"/>
              </a:lnSpc>
              <a:spcBef>
                <a:spcPts val="0"/>
              </a:spcBef>
              <a:defRPr/>
            </a:pPr>
            <a:r>
              <a:rPr lang="tr-TR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file FinalReport-2020-12-</a:t>
            </a:r>
            <a:r>
              <a:rPr lang="tr-TR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-Rev-1.1.doc.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11</a:t>
            </a:fld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B2F9AC2-A7AA-1A83-E59C-14CF93C64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07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0"/>
            <a:ext cx="7620000" cy="807645"/>
          </a:xfrm>
          <a:noFill/>
        </p:spPr>
        <p:txBody>
          <a:bodyPr>
            <a:normAutofit/>
          </a:bodyPr>
          <a:lstStyle/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9300" y="1110356"/>
            <a:ext cx="7670800" cy="2996844"/>
          </a:xfrm>
          <a:noFill/>
        </p:spPr>
        <p:txBody>
          <a:bodyPr>
            <a:normAutofit/>
          </a:bodyPr>
          <a:lstStyle/>
          <a:p>
            <a:pPr marL="742950" lvl="1" indent="-285750"/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Atakan Aktakka, 18070001032</a:t>
            </a:r>
          </a:p>
          <a:p>
            <a:pPr marL="742950" lvl="1" indent="-285750"/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Ülge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18070001014</a:t>
            </a:r>
          </a:p>
          <a:p>
            <a:pPr marL="742950" lvl="1" indent="-285750"/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Doğukan Tez, 18070001051</a:t>
            </a:r>
          </a:p>
          <a:p>
            <a:pPr marL="742950" lvl="1" indent="-285750"/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Alican </a:t>
            </a:r>
            <a:r>
              <a:rPr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Daşdemir</a:t>
            </a:r>
            <a:r>
              <a:rPr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18070001041</a:t>
            </a:r>
          </a:p>
          <a:p>
            <a:pPr marL="742950" lvl="1" indent="-285750"/>
            <a:r>
              <a:rPr kumimoji="1"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1"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1"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kumimoji="1"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tr-T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kumimoji="1" lang="tr-T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Yaşar University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F7D75C4-2C09-4CE6-8D58-3224FF1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6B696DA-7264-4DE8-8F87-D26F7A07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3E2E32D-9A3F-4267-A6EB-8CE766A3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D5F0829-FB99-457F-97B0-50FF1BA0458E}" type="slidenum">
              <a:rPr lang="en-US" smtClean="0"/>
              <a:t>12</a:t>
            </a:fld>
            <a:endParaRPr lang="en-US"/>
          </a:p>
        </p:txBody>
      </p:sp>
      <p:sp>
        <p:nvSpPr>
          <p:cNvPr id="2" name="Line 4">
            <a:extLst>
              <a:ext uri="{FF2B5EF4-FFF2-40B4-BE49-F238E27FC236}">
                <a16:creationId xmlns:a16="http://schemas.microsoft.com/office/drawing/2014/main" id="{DDC2FF14-C753-F7EE-568C-39E4E8D80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120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0" y="1107352"/>
            <a:ext cx="7670800" cy="2816991"/>
          </a:xfrm>
          <a:noFill/>
        </p:spPr>
        <p:txBody>
          <a:bodyPr>
            <a:normAutofit/>
          </a:bodyPr>
          <a:lstStyle/>
          <a:p>
            <a:pPr marL="0" lvl="1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foremost,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like to thank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supervisor Mehmet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Ufuk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guided us in doing these projects. He provided us with invaluable advice and helped us in difficult periods. </a:t>
            </a: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buAutoNum type="alphaUcPeriod"/>
            </a:pPr>
            <a:endParaRPr lang="tr-TR" sz="32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41B79F-A61C-8EA8-4307-CFCAFCB5BD5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AU" sz="3300" b="1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79280F2A-9925-BA2F-75E8-19D85CAB0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43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16171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project team of the WEBREM service, our team is motivated by the idea that the WEBREM service has the potential to make an impact on people's lives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central platform to commemorate important people and institutions.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3</a:t>
            </a:fld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7C68235C-14EC-330D-D388-42CF7A2B7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57AE58-2544-9063-DBFC-FB5F0AE8837C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40826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07489C-6D43-D60A-C3A6-FF0B014F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715"/>
            <a:ext cx="7670800" cy="4351338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Activity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WEBREM</a:t>
            </a:r>
          </a:p>
          <a:p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C022B5-1EA8-9F3A-1CDB-F8676BFB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58CF4B-2FEA-0849-52ED-1BFE818E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5DA508-5210-55AD-AFAF-3B6F1D8D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1F9E378F-B65E-685F-E5E1-8A1F47820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EE1CD37-3546-03C0-3D4F-76D8D122FE9D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355939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39913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objective is to create the WEBREM service, which will enable users to upload memories of significant individuals or institutions as texts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photos, to a database with a web interface, store them there in a moderated manner, index.</a:t>
            </a: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5</a:t>
            </a:fld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689C28C-583A-4CFC-F3B6-8E0E8F483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A5B0ED-E6A1-43D9-A997-7D0E77F53C49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22545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6</a:t>
            </a:fld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251E04A-07AF-9D74-C106-A3A23188B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9685B4-69A0-E73D-50FE-FD7E52C451DC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Activity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AU" sz="33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B66782-7B47-426E-8982-F79A5BA8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09590"/>
            <a:ext cx="7762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26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7</a:t>
            </a:fld>
            <a:endParaRPr lang="en-US"/>
          </a:p>
        </p:txBody>
      </p:sp>
      <p:sp>
        <p:nvSpPr>
          <p:cNvPr id="1051652" name="Line 4"/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02C58DA-106E-F9CB-2E41-8F0A8F13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031"/>
            <a:ext cx="7778868" cy="491314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305A390-B7E8-FFD0-2997-E8B23DD087DB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13736111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26C1F8-1688-9BFD-E78B-C9F05293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98FF5A-E009-917F-3367-D8BB5F9A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4910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570AF9-7BFE-ED3B-52E3-D40BA6E7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Resim 9" descr="diyagram içeren bir resim&#10;&#10;Açıklama otomatik olarak oluşturuldu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320"/>
          <a:stretch/>
        </p:blipFill>
        <p:spPr>
          <a:xfrm>
            <a:off x="1143000" y="1206546"/>
            <a:ext cx="6858000" cy="4624464"/>
          </a:xfrm>
          <a:prstGeom prst="rect">
            <a:avLst/>
          </a:prstGeom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6E782B13-DDD3-383F-F93F-CE9901172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9117EA-9D87-690F-F094-191417F7BD82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163519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253331"/>
            <a:ext cx="7670800" cy="4351338"/>
          </a:xfrm>
          <a:noFill/>
          <a:ln/>
        </p:spPr>
        <p:txBody>
          <a:bodyPr>
            <a:normAutofit/>
          </a:bodyPr>
          <a:lstStyle/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to the environment we will create in our project, people will be able to create an archive of memories about people/institutions they know and care about.</a:t>
            </a:r>
            <a:endParaRPr lang="tr-T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will be able to share and talk about their common values.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Anyone who wants to do research about the person/institution can obtain information thanks to the shared files and memories and can use these documents as a source if they wish.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02</a:t>
            </a:r>
            <a:r>
              <a:rPr lang="en-US" dirty="0"/>
              <a:t>.</a:t>
            </a:r>
            <a:r>
              <a:rPr lang="tr-TR" dirty="0"/>
              <a:t>06</a:t>
            </a:r>
            <a:r>
              <a:rPr lang="en-US" dirty="0"/>
              <a:t>.202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</a:t>
            </a:r>
            <a:r>
              <a:rPr lang="tr-TR" dirty="0"/>
              <a:t>4920</a:t>
            </a:r>
            <a:r>
              <a:rPr lang="en-US" dirty="0"/>
              <a:t> Presentation v1.</a:t>
            </a:r>
            <a:r>
              <a:rPr lang="tr-TR" dirty="0"/>
              <a:t>2</a:t>
            </a:r>
            <a:r>
              <a:rPr lang="en-US" dirty="0"/>
              <a:t>, </a:t>
            </a:r>
            <a:r>
              <a:rPr lang="tr-TR" dirty="0"/>
              <a:t>WEBREM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0829-FB99-457F-97B0-50FF1BA0458E}" type="slidenum">
              <a:rPr lang="en-US" smtClean="0"/>
              <a:t>9</a:t>
            </a:fld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6E7AAE82-3A2C-78B3-5568-E336A60D9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925826"/>
            <a:ext cx="7670800" cy="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E313DF-49E4-55FF-CBD0-6F06C4406ED6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0"/>
            <a:ext cx="7886700" cy="8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WEBREM</a:t>
            </a:r>
            <a:endParaRPr lang="en-AU" sz="3300" b="1" dirty="0"/>
          </a:p>
        </p:txBody>
      </p:sp>
    </p:spTree>
    <p:extLst>
      <p:ext uri="{BB962C8B-B14F-4D97-AF65-F5344CB8AC3E}">
        <p14:creationId xmlns:p14="http://schemas.microsoft.com/office/powerpoint/2010/main" val="18031340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9664</TotalTime>
  <Words>525</Words>
  <Application>Microsoft Office PowerPoint</Application>
  <PresentationFormat>Ekran Gösterisi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Conclusions </vt:lpstr>
      <vt:lpstr>References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</dc:creator>
  <cp:lastModifiedBy>Alican Daşdemir</cp:lastModifiedBy>
  <cp:revision>418</cp:revision>
  <cp:lastPrinted>2020-04-09T13:47:40Z</cp:lastPrinted>
  <dcterms:created xsi:type="dcterms:W3CDTF">2017-11-07T01:35:08Z</dcterms:created>
  <dcterms:modified xsi:type="dcterms:W3CDTF">2023-06-03T18:33:49Z</dcterms:modified>
</cp:coreProperties>
</file>