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4" r:id="rId5"/>
    <p:sldId id="305" r:id="rId6"/>
    <p:sldId id="306" r:id="rId7"/>
    <p:sldId id="307" r:id="rId8"/>
    <p:sldId id="309" r:id="rId9"/>
    <p:sldId id="308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8138B-8662-4FBB-8FB1-83F6F2450CE7}">
          <p14:sldIdLst>
            <p14:sldId id="299"/>
            <p14:sldId id="300"/>
            <p14:sldId id="301"/>
            <p14:sldId id="304"/>
            <p14:sldId id="305"/>
            <p14:sldId id="306"/>
            <p14:sldId id="307"/>
            <p14:sldId id="309"/>
            <p14:sldId id="308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 autoAdjust="0"/>
    <p:restoredTop sz="77633" autoAdjust="0"/>
  </p:normalViewPr>
  <p:slideViewPr>
    <p:cSldViewPr snapToGrid="0" snapToObjects="1">
      <p:cViewPr varScale="1">
        <p:scale>
          <a:sx n="70" d="100"/>
          <a:sy n="70" d="100"/>
        </p:scale>
        <p:origin x="129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-HD maps have waypoint data stored in them. It is necessary to fill the road between waypoints. Some road segments are very large</a:t>
            </a:r>
          </a:p>
          <a:p>
            <a:r>
              <a:rPr lang="tr-TR" dirty="0"/>
              <a:t>-Roads are designed using clothoids. Clothoids can be approximated by arc splines which have analytical representation. This proves useful for some trajectory planning algorithms.</a:t>
            </a:r>
          </a:p>
          <a:p>
            <a:r>
              <a:rPr lang="tr-TR" dirty="0"/>
              <a:t>-HD maps help autonomous vehicles plan routes for large distances. These maps can also be used for trajectory planning algorithms. In the upcoming sections I will be describing our new trajectory planning algorithm.</a:t>
            </a:r>
          </a:p>
          <a:p>
            <a:r>
              <a:rPr lang="tr-TR" dirty="0"/>
              <a:t>-Centimeter level accuracy is </a:t>
            </a:r>
            <a:r>
              <a:rPr lang="tr-TR"/>
              <a:t>required for autonomous driving purposes.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1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-Arc splines consist of consecutive arc segments with increasing or decreasing curvature with the rules given in thesis. Pg 13-33</a:t>
            </a:r>
          </a:p>
          <a:p>
            <a:r>
              <a:rPr lang="tr-TR" dirty="0"/>
              <a:t>-High enough accuracy proven by Ardam’s thesis.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-OSM map data provides a single waypoint set for a direction. This waypoint set changes line throughout the road. Therefore it is not possible to understand which lane does the waypoint belong without seeing it on satellite image.</a:t>
            </a:r>
          </a:p>
          <a:p>
            <a:r>
              <a:rPr lang="tr-TR" dirty="0"/>
              <a:t>-HERE maps data has much more accurate data the figure may show an offset between road centerline but it is normal since this is a satellite image and it is not very accurate as well. Each lane has individual waypoint set therefore dataset is consistent.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-Roads are known to be designed using clothoid curves. This method helps us have a ground truth between waypoints.</a:t>
            </a:r>
          </a:p>
          <a:p>
            <a:r>
              <a:rPr lang="tr-TR" dirty="0"/>
              <a:t>We can use this ground truth to measure our approximation result.</a:t>
            </a:r>
          </a:p>
          <a:p>
            <a:r>
              <a:rPr lang="tr-TR" dirty="0"/>
              <a:t>-Single nonlinear function to solve makes the algorithm fast and easy to use.</a:t>
            </a:r>
          </a:p>
          <a:p>
            <a:r>
              <a:rPr lang="tr-TR" dirty="0"/>
              <a:t>-G1 continuous means that the tangent is continuous. G1 continuity is generally harder to achieve than G0 continuity.</a:t>
            </a:r>
          </a:p>
          <a:p>
            <a:r>
              <a:rPr lang="tr-TR" dirty="0"/>
              <a:t>-Since the algorithm outputs G1 continuous it is considered to be highly accurate for autonomous vehicle applications.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-First an arc-spline with an order of 5 is tried to fit to clothoid. Based on pre defined error metrics and required accuracy of an HD map, the order is increased or decreased.</a:t>
            </a:r>
          </a:p>
          <a:p>
            <a:r>
              <a:rPr lang="tr-TR" dirty="0"/>
              <a:t>-If the error is higher than allowed error, the order is increased, if the error is lower than allowed, a lower order arc spline is tried.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-Roads are known to be designed using clothoid curves. This method helps us have a ground truth between waypoints.</a:t>
            </a:r>
          </a:p>
          <a:p>
            <a:r>
              <a:rPr lang="tr-TR" dirty="0"/>
              <a:t>We can use this ground truth to measure our approximation result.</a:t>
            </a:r>
          </a:p>
          <a:p>
            <a:r>
              <a:rPr lang="tr-TR" dirty="0"/>
              <a:t>-Single nonlinear function to solve makes the algorithm fast and easy to use.</a:t>
            </a:r>
          </a:p>
          <a:p>
            <a:r>
              <a:rPr lang="tr-TR" dirty="0"/>
              <a:t>-G1 continuous means that the tangent is continuous. G1 continuity is generally harder to achieve than G0 continuity.</a:t>
            </a:r>
          </a:p>
          <a:p>
            <a:r>
              <a:rPr lang="tr-TR" dirty="0"/>
              <a:t>-Since the algorithm outputs G1 continuous it is considered to be highly accurate for autonomous vehicle applications.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AN EFFICIENT ROAD REPRESENTATION FOR AUTONOMOUS VEHICLES USING ARC-SPLINES WITH APPLICATION TO TRAJECTORY PLANNING</a:t>
            </a: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Atakan Salih Bolat</a:t>
            </a: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M.S. Thesis Jury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Department of Electrical and Electronics Engineering</a:t>
            </a: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Sup: Prof. Dr. Klaus Werner Schmidt</a:t>
            </a: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July 11, 2024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Ankara, TURKEY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Information – Clothoid Fitting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Road Centerline Approximation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Basic concepts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Approximation of clothoids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Combination of segments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Results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Trajectory Planning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Basic concepts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HCC maneuver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Position correction maneuver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Effect of road curvature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Arc-spline trajectory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Comparative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Motivation Behind Road Centerline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342469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High definition maps (HD maps)</a:t>
            </a:r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Road geometry extraction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Route and trajectory planning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Centimeter level accuracy*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03E03-5506-4865-87C1-BAB62FC7F017}"/>
              </a:ext>
            </a:extLst>
          </p:cNvPr>
          <p:cNvSpPr txBox="1"/>
          <p:nvPr/>
        </p:nvSpPr>
        <p:spPr>
          <a:xfrm>
            <a:off x="718116" y="5873531"/>
            <a:ext cx="747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en-US" dirty="0"/>
              <a:t>Cambridge University Press. (2021). Minimum required accuracy for HD maps. The Journal of Navigation. Retrieved from Cambridge 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13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Information – Arc-splines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41689"/>
            <a:ext cx="4572000" cy="4981349"/>
          </a:xfrm>
        </p:spPr>
        <p:txBody>
          <a:bodyPr/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Consecutive arc segments</a:t>
            </a:r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Increasing or decreasing curvature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9B9C6-7E91-45E7-8A98-FEDBFB33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166258"/>
            <a:ext cx="4436419" cy="3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Information –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423"/>
            <a:ext cx="3810000" cy="4987925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OpenStreetMap (OSM) data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Single waypoint set for each road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Inconsistent lane data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HERE Maps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Individual lane information</a:t>
            </a:r>
          </a:p>
          <a:p>
            <a:pPr marL="982663" lvl="1" indent="-342900">
              <a:buClr>
                <a:srgbClr val="FF0000"/>
              </a:buClr>
            </a:pPr>
            <a:r>
              <a:rPr lang="tr-TR" dirty="0"/>
              <a:t>More accurate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3E6A3-34AF-418A-8B54-CFB8217C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73" y="1517423"/>
            <a:ext cx="3276298" cy="245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BBD7D-D38D-46F6-BD18-4E5AF4B70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73" y="4048125"/>
            <a:ext cx="3276298" cy="2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7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Background Information – Clothoid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17423"/>
            <a:ext cx="6814457" cy="4987925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Single nonlinear function to solve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G1 continuous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0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686800" cy="1025525"/>
          </a:xfrm>
        </p:spPr>
        <p:txBody>
          <a:bodyPr/>
          <a:lstStyle/>
          <a:p>
            <a:r>
              <a:rPr lang="tr-TR" dirty="0"/>
              <a:t>Approximation of Clothoids – Arc-spline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" y="1694090"/>
            <a:ext cx="4425044" cy="482894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Try to fit arc-spline segment</a:t>
            </a:r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Adjust the order of arc-spline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B6B83-8780-4446-800C-F84F037C7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068286"/>
            <a:ext cx="4605148" cy="34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Approximation of Clothoids – Line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" y="1694090"/>
            <a:ext cx="4425044" cy="482894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>
              <a:buClr>
                <a:srgbClr val="FF0000"/>
              </a:buClr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Try to fit line segment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tr-TR" dirty="0"/>
              <a:t>Compute error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7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4873</TotalTime>
  <Words>693</Words>
  <Application>Microsoft Office PowerPoint</Application>
  <PresentationFormat>On-screen Show (4:3)</PresentationFormat>
  <Paragraphs>112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Outline</vt:lpstr>
      <vt:lpstr>Motivation Behind Road Centerline Approximation</vt:lpstr>
      <vt:lpstr>Background Information – Arc-splines</vt:lpstr>
      <vt:lpstr>Background Information – Data Source</vt:lpstr>
      <vt:lpstr>Background Information – Clothoid Fitting</vt:lpstr>
      <vt:lpstr>Approximation of Clothoids – Arc-spline Segment</vt:lpstr>
      <vt:lpstr>Approximation of Clothoids – Line Segment</vt:lpstr>
      <vt:lpstr>Background Information – Clothoid Fitting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Atakan Salih Bolat</dc:creator>
  <cp:lastModifiedBy>Atakan Salih BOLAT</cp:lastModifiedBy>
  <cp:revision>330</cp:revision>
  <cp:lastPrinted>2013-02-15T02:19:28Z</cp:lastPrinted>
  <dcterms:created xsi:type="dcterms:W3CDTF">2013-02-15T04:31:56Z</dcterms:created>
  <dcterms:modified xsi:type="dcterms:W3CDTF">2024-07-08T14:16:15Z</dcterms:modified>
</cp:coreProperties>
</file>