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69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59"/>
            <p14:sldId id="271"/>
            <p14:sldId id="26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702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8" y="641658"/>
            <a:ext cx="11423175" cy="2418332"/>
          </a:xfrm>
        </p:spPr>
        <p:txBody>
          <a:bodyPr>
            <a:noAutofit/>
          </a:bodyPr>
          <a:lstStyle/>
          <a:p>
            <a: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5600" b="1" dirty="0">
                <a:solidFill>
                  <a:srgbClr val="002060"/>
                </a:solidFill>
              </a:rPr>
              <a:t>Чемпионат в Республике Саха (Якутия)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7" y="3233547"/>
            <a:ext cx="11532358" cy="1033654"/>
          </a:xfrm>
        </p:spPr>
        <p:txBody>
          <a:bodyPr>
            <a:noAutofit/>
          </a:bodyPr>
          <a:lstStyle/>
          <a:p>
            <a:r>
              <a:rPr lang="ru-RU" sz="3400" b="1" dirty="0">
                <a:solidFill>
                  <a:srgbClr val="002060"/>
                </a:solidFill>
              </a:rPr>
              <a:t>«Разработка алгоритма по прогнозированию карьерной траектории сотрудника»</a:t>
            </a:r>
            <a:endParaRPr lang="ru-RU" sz="3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882281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Петренко Максим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0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1010" y="0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3" y="25386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300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B0A5FE-7E72-A44A-BB69-5EEC4F61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75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122481"/>
          </a:xfrm>
        </p:spPr>
        <p:txBody>
          <a:bodyPr>
            <a:normAutofit fontScale="90000"/>
          </a:bodyPr>
          <a:lstStyle/>
          <a:p>
            <a:r>
              <a:rPr lang="ru-RU" sz="5300" b="1" dirty="0">
                <a:solidFill>
                  <a:srgbClr val="002060"/>
                </a:solidFill>
              </a:rPr>
              <a:t>Решение</a:t>
            </a:r>
            <a:r>
              <a:rPr lang="en-US" sz="5300" b="1" dirty="0">
                <a:solidFill>
                  <a:srgbClr val="002060"/>
                </a:solidFill>
              </a:rPr>
              <a:t> - </a:t>
            </a:r>
            <a:r>
              <a:rPr lang="ru-RU" sz="5300" b="1" dirty="0">
                <a:solidFill>
                  <a:srgbClr val="002060"/>
                </a:solidFill>
              </a:rPr>
              <a:t>поэтапный подход:</a:t>
            </a:r>
            <a:br>
              <a:rPr lang="ru-RU" sz="4800" dirty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302922" y="1143074"/>
            <a:ext cx="5400000" cy="883712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Data analysis</a:t>
            </a:r>
            <a:endParaRPr lang="ru-RU" sz="28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332500" y="2077539"/>
            <a:ext cx="5400000" cy="88371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Подготовка данных</a:t>
            </a:r>
          </a:p>
        </p:txBody>
      </p:sp>
      <p:sp>
        <p:nvSpPr>
          <p:cNvPr id="9" name="Овал 8"/>
          <p:cNvSpPr/>
          <p:nvPr/>
        </p:nvSpPr>
        <p:spPr>
          <a:xfrm>
            <a:off x="3219918" y="3861626"/>
            <a:ext cx="5566011" cy="88371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ru-RU" sz="28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ver-sampling</a:t>
            </a:r>
            <a:endParaRPr lang="ru-RU" sz="28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219918" y="4762000"/>
            <a:ext cx="5566011" cy="88371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ru-RU" sz="28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achine</a:t>
            </a:r>
            <a:r>
              <a:rPr lang="ru-RU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ru-RU" sz="28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earning</a:t>
            </a:r>
            <a:endParaRPr lang="ru-RU" sz="28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219919" y="5659428"/>
            <a:ext cx="5566011" cy="883714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Формировка результатов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4BD8C86D-8076-CF38-332D-336870F81800}"/>
              </a:ext>
            </a:extLst>
          </p:cNvPr>
          <p:cNvSpPr/>
          <p:nvPr/>
        </p:nvSpPr>
        <p:spPr>
          <a:xfrm>
            <a:off x="3219917" y="2977913"/>
            <a:ext cx="5566011" cy="88371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Подготовка </a:t>
            </a:r>
            <a:r>
              <a:rPr lang="ru-RU" sz="28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датасетов</a:t>
            </a:r>
            <a:endParaRPr lang="ru-RU" sz="28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1946" y="3507474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040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" y="0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rgbClr val="002060"/>
                </a:solidFill>
              </a:rPr>
              <a:t>Признаки  (</a:t>
            </a:r>
            <a:r>
              <a:rPr lang="en-US" sz="4800" b="1" dirty="0">
                <a:solidFill>
                  <a:srgbClr val="002060"/>
                </a:solidFill>
              </a:rPr>
              <a:t>f</a:t>
            </a:r>
            <a:r>
              <a:rPr lang="ru-RU" sz="4800" b="1" dirty="0">
                <a:solidFill>
                  <a:srgbClr val="002060"/>
                </a:solidFill>
              </a:rPr>
              <a:t>eature engineering)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0424F-5E94-D4BE-B3B9-E3D35044D023}"/>
              </a:ext>
            </a:extLst>
          </p:cNvPr>
          <p:cNvSpPr txBox="1"/>
          <p:nvPr/>
        </p:nvSpPr>
        <p:spPr>
          <a:xfrm>
            <a:off x="586855" y="1036955"/>
            <a:ext cx="63240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mean_calls_day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среднее количество звонков в день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time_call_day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среднее количество времени за телефоном</a:t>
            </a:r>
            <a:r>
              <a:rPr lang="en-US" dirty="0">
                <a:solidFill>
                  <a:srgbClr val="002060"/>
                </a:solidFill>
              </a:rPr>
              <a:t>;</a:t>
            </a:r>
            <a:endParaRPr lang="ru-RU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sum_time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общее количество времени опоздания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sum_delay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количество </a:t>
            </a:r>
            <a:r>
              <a:rPr lang="ru-RU" dirty="0" err="1">
                <a:solidFill>
                  <a:srgbClr val="002060"/>
                </a:solidFill>
              </a:rPr>
              <a:t>просроченнных</a:t>
            </a:r>
            <a:r>
              <a:rPr lang="ru-RU" dirty="0">
                <a:solidFill>
                  <a:srgbClr val="002060"/>
                </a:solidFill>
              </a:rPr>
              <a:t> заданий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sum_monitorTime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общее время активности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mean_monitorTime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среднее время активности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sum_days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количество проработанных дней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number_retraining</a:t>
            </a:r>
            <a:r>
              <a:rPr lang="ru-RU" dirty="0">
                <a:solidFill>
                  <a:srgbClr val="002060"/>
                </a:solidFill>
              </a:rPr>
              <a:t> – количество переподготовок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number_educat</a:t>
            </a:r>
            <a:r>
              <a:rPr lang="ru-RU" dirty="0">
                <a:solidFill>
                  <a:srgbClr val="002060"/>
                </a:solidFill>
              </a:rPr>
              <a:t> – количество образований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chief</a:t>
            </a:r>
            <a:r>
              <a:rPr lang="ru-RU" dirty="0">
                <a:solidFill>
                  <a:srgbClr val="002060"/>
                </a:solidFill>
              </a:rPr>
              <a:t> – является ли человек руководителем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number_chief</a:t>
            </a:r>
            <a:r>
              <a:rPr lang="ru-RU" dirty="0">
                <a:solidFill>
                  <a:srgbClr val="002060"/>
                </a:solidFill>
              </a:rPr>
              <a:t> – категория руководителя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44422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BB2BA-D112-E839-AD1F-F3256D66F467}"/>
              </a:ext>
            </a:extLst>
          </p:cNvPr>
          <p:cNvSpPr txBox="1"/>
          <p:nvPr/>
        </p:nvSpPr>
        <p:spPr>
          <a:xfrm>
            <a:off x="-1" y="707886"/>
            <a:ext cx="1219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/>
            <a:r>
              <a:rPr lang="ru-RU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В качестве модели были использованы алгоритмы </a:t>
            </a:r>
            <a:r>
              <a:rPr lang="en-US" sz="28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RandomForectClassifier</a:t>
            </a:r>
            <a:r>
              <a:rPr lang="en-US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, Support Vector Classification </a:t>
            </a:r>
            <a:r>
              <a:rPr lang="ru-RU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и </a:t>
            </a:r>
            <a:r>
              <a:rPr lang="en-US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Logistic Regression</a:t>
            </a:r>
            <a:r>
              <a:rPr lang="ru-RU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. Затем прибегли к использованию ансамбля моделей, когда результаты сразу нескольких из них участвуют в формировании конечного результата.</a:t>
            </a:r>
          </a:p>
          <a:p>
            <a:pPr marL="457200" lvl="0" indent="-457200" algn="ctr"/>
            <a:endParaRPr lang="ru-RU" sz="28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D38C1-BA3A-2724-CC23-26DD49736B51}"/>
              </a:ext>
            </a:extLst>
          </p:cNvPr>
          <p:cNvSpPr txBox="1"/>
          <p:nvPr/>
        </p:nvSpPr>
        <p:spPr>
          <a:xfrm>
            <a:off x="3110214" y="0"/>
            <a:ext cx="5971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2060"/>
                </a:solidFill>
              </a:rPr>
              <a:t>Выбор модели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20913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915"/>
            <a:ext cx="10515600" cy="103695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Петренко Максим Павлович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 Atakashi21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982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-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501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-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0191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petrencko0607@gmail.com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ru-RU" sz="32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г.Стерлитамак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9184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211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Цифровой прорыв 2022 Чемпионат в Республике Саха (Якутия)</vt:lpstr>
      <vt:lpstr>Презентация PowerPoint</vt:lpstr>
      <vt:lpstr>Решение - поэтапный подход: </vt:lpstr>
      <vt:lpstr>Стек технологий</vt:lpstr>
      <vt:lpstr>Признаки  (feature engineering)</vt:lpstr>
      <vt:lpstr>Презентация PowerPoint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Петренко Максим</cp:lastModifiedBy>
  <cp:revision>148</cp:revision>
  <dcterms:created xsi:type="dcterms:W3CDTF">2022-06-25T07:26:55Z</dcterms:created>
  <dcterms:modified xsi:type="dcterms:W3CDTF">2022-10-31T13:22:58Z</dcterms:modified>
</cp:coreProperties>
</file>