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gif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4.gif"/><Relationship Id="rId5" Type="http://schemas.openxmlformats.org/officeDocument/2006/relationships/image" Target="../media/image3.gif"/><Relationship Id="rId6" Type="http://schemas.openxmlformats.org/officeDocument/2006/relationships/image" Target="../media/image7.gif"/><Relationship Id="rId7" Type="http://schemas.openxmlformats.org/officeDocument/2006/relationships/image" Target="../media/image5.gif"/><Relationship Id="rId8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0.gif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4.gif"/><Relationship Id="rId5" Type="http://schemas.openxmlformats.org/officeDocument/2006/relationships/image" Target="../media/image3.gif"/><Relationship Id="rId6" Type="http://schemas.openxmlformats.org/officeDocument/2006/relationships/image" Target="../media/image7.gif"/><Relationship Id="rId7" Type="http://schemas.openxmlformats.org/officeDocument/2006/relationships/image" Target="../media/image5.gif"/><Relationship Id="rId8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2.gif"/><Relationship Id="rId13" Type="http://schemas.openxmlformats.org/officeDocument/2006/relationships/image" Target="../media/image19.gif"/><Relationship Id="rId1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5.gif"/><Relationship Id="rId15" Type="http://schemas.openxmlformats.org/officeDocument/2006/relationships/image" Target="../media/image27.gif"/><Relationship Id="rId14" Type="http://schemas.openxmlformats.org/officeDocument/2006/relationships/image" Target="../media/image30.gif"/><Relationship Id="rId17" Type="http://schemas.openxmlformats.org/officeDocument/2006/relationships/image" Target="../media/image28.gif"/><Relationship Id="rId16" Type="http://schemas.openxmlformats.org/officeDocument/2006/relationships/image" Target="../media/image26.gif"/><Relationship Id="rId5" Type="http://schemas.openxmlformats.org/officeDocument/2006/relationships/image" Target="../media/image13.png"/><Relationship Id="rId19" Type="http://schemas.openxmlformats.org/officeDocument/2006/relationships/image" Target="../media/image32.gif"/><Relationship Id="rId6" Type="http://schemas.openxmlformats.org/officeDocument/2006/relationships/image" Target="../media/image8.gif"/><Relationship Id="rId18" Type="http://schemas.openxmlformats.org/officeDocument/2006/relationships/image" Target="../media/image29.gif"/><Relationship Id="rId7" Type="http://schemas.openxmlformats.org/officeDocument/2006/relationships/image" Target="../media/image3.gif"/><Relationship Id="rId8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gif"/><Relationship Id="rId11" Type="http://schemas.openxmlformats.org/officeDocument/2006/relationships/image" Target="../media/image7.gif"/><Relationship Id="rId22" Type="http://schemas.openxmlformats.org/officeDocument/2006/relationships/image" Target="../media/image32.gif"/><Relationship Id="rId10" Type="http://schemas.openxmlformats.org/officeDocument/2006/relationships/image" Target="../media/image3.gif"/><Relationship Id="rId21" Type="http://schemas.openxmlformats.org/officeDocument/2006/relationships/image" Target="../media/image29.gif"/><Relationship Id="rId13" Type="http://schemas.openxmlformats.org/officeDocument/2006/relationships/image" Target="../media/image12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gif"/><Relationship Id="rId4" Type="http://schemas.openxmlformats.org/officeDocument/2006/relationships/image" Target="../media/image25.gif"/><Relationship Id="rId9" Type="http://schemas.openxmlformats.org/officeDocument/2006/relationships/image" Target="../media/image8.gif"/><Relationship Id="rId15" Type="http://schemas.openxmlformats.org/officeDocument/2006/relationships/image" Target="../media/image10.gif"/><Relationship Id="rId14" Type="http://schemas.openxmlformats.org/officeDocument/2006/relationships/image" Target="../media/image4.gif"/><Relationship Id="rId17" Type="http://schemas.openxmlformats.org/officeDocument/2006/relationships/image" Target="../media/image30.gif"/><Relationship Id="rId16" Type="http://schemas.openxmlformats.org/officeDocument/2006/relationships/image" Target="../media/image19.gif"/><Relationship Id="rId5" Type="http://schemas.openxmlformats.org/officeDocument/2006/relationships/image" Target="../media/image31.png"/><Relationship Id="rId19" Type="http://schemas.openxmlformats.org/officeDocument/2006/relationships/image" Target="../media/image26.gif"/><Relationship Id="rId6" Type="http://schemas.openxmlformats.org/officeDocument/2006/relationships/image" Target="../media/image21.png"/><Relationship Id="rId18" Type="http://schemas.openxmlformats.org/officeDocument/2006/relationships/image" Target="../media/image27.gif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9" Type="http://schemas.openxmlformats.org/officeDocument/2006/relationships/image" Target="../media/image4.gif"/><Relationship Id="rId5" Type="http://schemas.openxmlformats.org/officeDocument/2006/relationships/image" Target="../media/image3.gif"/><Relationship Id="rId6" Type="http://schemas.openxmlformats.org/officeDocument/2006/relationships/image" Target="../media/image7.gif"/><Relationship Id="rId7" Type="http://schemas.openxmlformats.org/officeDocument/2006/relationships/image" Target="../media/image5.gif"/><Relationship Id="rId8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4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14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46.png"/><Relationship Id="rId8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47.png"/><Relationship Id="rId5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Relationship Id="rId4" Type="http://schemas.openxmlformats.org/officeDocument/2006/relationships/image" Target="../media/image66.png"/><Relationship Id="rId5" Type="http://schemas.openxmlformats.org/officeDocument/2006/relationships/image" Target="../media/image50.png"/><Relationship Id="rId6" Type="http://schemas.openxmlformats.org/officeDocument/2006/relationships/image" Target="../media/image60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7.gif"/><Relationship Id="rId8" Type="http://schemas.openxmlformats.org/officeDocument/2006/relationships/image" Target="../media/image5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Relationship Id="rId5" Type="http://schemas.openxmlformats.org/officeDocument/2006/relationships/image" Target="../media/image55.png"/><Relationship Id="rId6" Type="http://schemas.openxmlformats.org/officeDocument/2006/relationships/image" Target="../media/image54.png"/><Relationship Id="rId7" Type="http://schemas.openxmlformats.org/officeDocument/2006/relationships/image" Target="../media/image52.png"/><Relationship Id="rId8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Relationship Id="rId4" Type="http://schemas.openxmlformats.org/officeDocument/2006/relationships/image" Target="../media/image58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4.gif"/><Relationship Id="rId13" Type="http://schemas.openxmlformats.org/officeDocument/2006/relationships/image" Target="../media/image30.gif"/><Relationship Id="rId1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gif"/><Relationship Id="rId15" Type="http://schemas.openxmlformats.org/officeDocument/2006/relationships/image" Target="../media/image26.gif"/><Relationship Id="rId14" Type="http://schemas.openxmlformats.org/officeDocument/2006/relationships/image" Target="../media/image27.gif"/><Relationship Id="rId17" Type="http://schemas.openxmlformats.org/officeDocument/2006/relationships/image" Target="../media/image29.gif"/><Relationship Id="rId16" Type="http://schemas.openxmlformats.org/officeDocument/2006/relationships/image" Target="../media/image28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18" Type="http://schemas.openxmlformats.org/officeDocument/2006/relationships/image" Target="../media/image32.gif"/><Relationship Id="rId7" Type="http://schemas.openxmlformats.org/officeDocument/2006/relationships/image" Target="../media/image7.gif"/><Relationship Id="rId8" Type="http://schemas.openxmlformats.org/officeDocument/2006/relationships/image" Target="../media/image5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5.png"/><Relationship Id="rId6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5.png"/><Relationship Id="rId6" Type="http://schemas.openxmlformats.org/officeDocument/2006/relationships/image" Target="../media/image64.png"/><Relationship Id="rId7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5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Relationship Id="rId8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14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59.png"/><Relationship Id="rId8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7.gif"/><Relationship Id="rId8" Type="http://schemas.openxmlformats.org/officeDocument/2006/relationships/image" Target="../media/image5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65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5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59.png"/><Relationship Id="rId7" Type="http://schemas.openxmlformats.org/officeDocument/2006/relationships/image" Target="../media/image65.png"/><Relationship Id="rId8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6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7" name="Google Shape;347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8" name="Google Shape;348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9" name="Google Shape;349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50" name="Google Shape;350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1" name="Google Shape;351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2" name="Google Shape;352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3" name="Google Shape;353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4" name="Google Shape;354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5" name="Google Shape;355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6" name="Google Shape;356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7" name="Google Shape;357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8" name="Google Shape;358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9" name="Google Shape;359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60" name="Google Shape;360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1" name="Google Shape;361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2" name="Google Shape;362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3" name="Google Shape;363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4" name="Google Shape;364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5" name="Google Shape;365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1" name="Google Shape;371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2" name="Google Shape;372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3" name="Google Shape;373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4" name="Google Shape;374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6" name="Google Shape;376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4" name="Google Shape;384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1" name="Google Shape;4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3" name="Google Shape;443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4" name="Google Shape;444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5" name="Google Shape;445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8" name="Google Shape;448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9" name="Google Shape;449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7" name="Google Shape;457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9" name="Google Shape;459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60" name="Google Shape;460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1" name="Google Shape;461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2" name="Google Shape;462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3" name="Google Shape;463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4" name="Google Shape;464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5" name="Google Shape;465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6" name="Google Shape;466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3" name="Google Shape;483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6" name="Google Shape;486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7" name="Google Shape;487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1" name="Google Shape;491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2" name="Google Shape;492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8" name="Google Shape;498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9" name="Google Shape;499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3" name="Google Shape;503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5" name="Google Shape;505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4" name="Google Shape;5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8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6" name="Google Shape;5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9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2" name="Google Shape;542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3" name="Google Shape;543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4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3" name="Google Shape;5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0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0" name="Google Shape;560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1" name="Google Shape;561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70" name="Google Shape;570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7" name="Google Shape;577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5" name="Google Shape;585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4" name="Google Shape;594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5" name="Google Shape;595;p54"/>
          <p:cNvCxnSpPr>
            <a:stCxn id="590" idx="6"/>
            <a:endCxn id="592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5"/>
            <a:endCxn id="593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1" idx="6"/>
            <a:endCxn id="593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7"/>
            <a:endCxn id="592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4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0" name="Google Shape;600;p54"/>
          <p:cNvCxnSpPr>
            <a:stCxn id="593" idx="6"/>
            <a:endCxn id="594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1" name="Google Shape;601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7" name="Google Shape;607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8" name="Google Shape;608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5" name="Google Shape;625;p55"/>
          <p:cNvCxnSpPr>
            <a:stCxn id="620" idx="6"/>
            <a:endCxn id="622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5"/>
            <a:endCxn id="623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1" idx="6"/>
            <a:endCxn id="623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7"/>
            <a:endCxn id="622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4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0" name="Google Shape;630;p55"/>
          <p:cNvCxnSpPr>
            <a:stCxn id="623" idx="6"/>
            <a:endCxn id="624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1" name="Google Shape;631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7" name="Google Shape;637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8" name="Google Shape;638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7" name="Google Shape;647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4" name="Google Shape;664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2" name="Google Shape;672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3" name="Google Shape;6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2" name="Google Shape;6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90" name="Google Shape;690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1" name="Google Shape;691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8" name="Google Shape;708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7" name="Google Shape;717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8" name="Google Shape;718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4" name="Google Shape;724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Google Shape;7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4" name="Google Shape;734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40" name="Google Shape;740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2" name="Google Shape;742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3" name="Google Shape;743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4" name="Google Shape;744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5" name="Google Shape;745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6" name="Google Shape;746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7" name="Google Shape;747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8" name="Google Shape;748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9" name="Google Shape;749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50" name="Google Shape;750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1" name="Google Shape;751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2" name="Google Shape;752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3" name="Google Shape;753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4" name="Google Shape;754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5" name="Google Shape;755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6" name="Google Shape;756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7" name="Google Shape;757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8" name="Google Shape;758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9" name="Google Shape;759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0" name="Google Shape;760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8" name="Google Shape;768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9" name="Google Shape;769;p61"/>
          <p:cNvCxnSpPr>
            <a:stCxn id="765" idx="6"/>
            <a:endCxn id="767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5"/>
            <a:endCxn id="768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6" idx="6"/>
            <a:endCxn id="768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7"/>
            <a:endCxn id="767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4" name="Google Shape;774;p61"/>
          <p:cNvCxnSpPr>
            <a:stCxn id="768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5" name="Google Shape;775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80" name="Google Shape;780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3" name="Google Shape;793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6" name="Google Shape;796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7" name="Google Shape;797;p62"/>
          <p:cNvCxnSpPr>
            <a:stCxn id="793" idx="6"/>
            <a:endCxn id="795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5"/>
            <a:endCxn id="796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4" idx="6"/>
            <a:endCxn id="796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7"/>
            <a:endCxn id="795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2" name="Google Shape;802;p62"/>
          <p:cNvCxnSpPr>
            <a:stCxn id="796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3" name="Google Shape;803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8" name="Google Shape;808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1" name="Google Shape;811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2" name="Google Shape;812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2" name="Google Shape;822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5" name="Google Shape;825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6" name="Google Shape;826;p63"/>
          <p:cNvCxnSpPr>
            <a:stCxn id="822" idx="6"/>
            <a:endCxn id="82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5"/>
            <a:endCxn id="82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3" idx="6"/>
            <a:endCxn id="82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7"/>
            <a:endCxn id="82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1" name="Google Shape;831;p63"/>
          <p:cNvCxnSpPr>
            <a:stCxn id="82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2" name="Google Shape;832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7" name="Google Shape;837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2" name="Google Shape;852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5" name="Google Shape;855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6" name="Google Shape;856;p64"/>
          <p:cNvCxnSpPr>
            <a:stCxn id="852" idx="6"/>
            <a:endCxn id="8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5"/>
            <a:endCxn id="8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3" idx="6"/>
            <a:endCxn id="8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7"/>
            <a:endCxn id="8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1" name="Google Shape;861;p64"/>
          <p:cNvCxnSpPr>
            <a:stCxn id="8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2" name="Google Shape;862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7" name="Google Shape;867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3" name="Google Shape;883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6" name="Google Shape;886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7" name="Google Shape;887;p65"/>
          <p:cNvCxnSpPr>
            <a:stCxn id="883" idx="6"/>
            <a:endCxn id="885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5"/>
            <a:endCxn id="886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4" idx="6"/>
            <a:endCxn id="886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7"/>
            <a:endCxn id="885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2" name="Google Shape;892;p65"/>
          <p:cNvCxnSpPr>
            <a:stCxn id="886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3" name="Google Shape;893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8" name="Google Shape;898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2" name="Google Shape;902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7" name="Google Shape;917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0" name="Google Shape;920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1" name="Google Shape;921;p66"/>
          <p:cNvCxnSpPr>
            <a:stCxn id="917" idx="6"/>
            <a:endCxn id="919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5"/>
            <a:endCxn id="920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8" idx="6"/>
            <a:endCxn id="920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7"/>
            <a:endCxn id="919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6" name="Google Shape;926;p66"/>
          <p:cNvCxnSpPr>
            <a:stCxn id="920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7" name="Google Shape;927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2" name="Google Shape;932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3" name="Google Shape;953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7" name="Google Shape;957;p67"/>
          <p:cNvCxnSpPr>
            <a:stCxn id="953" idx="6"/>
            <a:endCxn id="955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5"/>
            <a:endCxn id="956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4" idx="6"/>
            <a:endCxn id="956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7"/>
            <a:endCxn id="955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2" name="Google Shape;962;p67"/>
          <p:cNvCxnSpPr>
            <a:stCxn id="956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3" name="Google Shape;963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8" name="Google Shape;968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2" name="Google Shape;972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4" name="Google Shape;984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1" name="Google Shape;9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7" name="Google Shape;997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8" name="Google Shape;998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