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642760" y="1489680"/>
            <a:ext cx="3858480" cy="307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619040" y="446796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C58136B-FB16-4066-9D21-5EEA6046BF2F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/>
          <a:p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1D62B47-2B36-4856-83C7-5C226F3EFB29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Агрегатор акций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81840" y="3375000"/>
            <a:ext cx="6781320" cy="1354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Выполнили: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Алчымбаев Атахан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8bc34a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Сальников Андрей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Итоги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Приложение позволяет получать данные об акция в магазинах.  Пользователь может узнать на какие товары есть акции в магазинах и с помощью интерфейса выбрать и сохранить понравившееся ему товары.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44160" y="216000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Спасибо за внимание!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Основная идея проекта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Создание приложения, позволяющего получить информацию об акциях в следующих магазинах  РФ :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 </a:t>
            </a: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Перекрёсток ”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 </a:t>
            </a: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Магнит ”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 </a:t>
            </a: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Auchan Holding ”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“ </a:t>
            </a:r>
            <a:r>
              <a:rPr b="0" lang="ru-RU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Метро ”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Интерфейс программы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88080" y="150984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Программа состоит из двух меню: основного, в котором содержится информации об акциях и дополнительного(листа покупок).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Google Shape;77;p15" descr=""/>
          <p:cNvPicPr/>
          <p:nvPr/>
        </p:nvPicPr>
        <p:blipFill>
          <a:blip r:embed="rId1"/>
          <a:stretch/>
        </p:blipFill>
        <p:spPr>
          <a:xfrm>
            <a:off x="4879080" y="2401920"/>
            <a:ext cx="3816360" cy="2186640"/>
          </a:xfrm>
          <a:prstGeom prst="rect">
            <a:avLst/>
          </a:prstGeom>
          <a:ln>
            <a:noFill/>
          </a:ln>
        </p:spPr>
      </p:pic>
      <p:pic>
        <p:nvPicPr>
          <p:cNvPr id="85" name="Google Shape;78;p15" descr=""/>
          <p:cNvPicPr/>
          <p:nvPr/>
        </p:nvPicPr>
        <p:blipFill>
          <a:blip r:embed="rId2"/>
          <a:stretch/>
        </p:blipFill>
        <p:spPr>
          <a:xfrm>
            <a:off x="388080" y="2401920"/>
            <a:ext cx="3885840" cy="21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Основное меню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Основное меню содержит таблицу, в строках которой расположены акционные товары. Каждая строка имеет 5 полей.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Уникальный id товара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Название магазина, в котором находится данный товар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Название товара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Стоимость товара в рублях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Дата выгрузки данных с сайта в приложение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Google Shape;85;p16" descr=""/>
          <p:cNvPicPr/>
          <p:nvPr/>
        </p:nvPicPr>
        <p:blipFill>
          <a:blip r:embed="rId1"/>
          <a:stretch/>
        </p:blipFill>
        <p:spPr>
          <a:xfrm>
            <a:off x="1199520" y="1265040"/>
            <a:ext cx="674460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Основное меню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Также пользователь приложения может 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Загрузить данные об акциях в магазине (кнопка “Load data”)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Обновить данные (кнопка “refresh”)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Загрузить товар в лист покупок, выделив товар (кнопка “Insert”)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Очистить меню (кнопка “Clear”)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Открыть лист покупок (кнопка “Purchase)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Google Shape;92;p17" descr=""/>
          <p:cNvPicPr/>
          <p:nvPr/>
        </p:nvPicPr>
        <p:blipFill>
          <a:blip r:embed="rId1"/>
          <a:stretch/>
        </p:blipFill>
        <p:spPr>
          <a:xfrm>
            <a:off x="1199520" y="1265040"/>
            <a:ext cx="674460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Основное меню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Также пользователь приложения может 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Выбрать магазин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Кликнув на товар, увидеть стоимость товара в рублях, название товара и id товара в шапке меню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Найти товар с помощью поисковой строки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Также стоимость выделенного товара отображается в левом нижнем углу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oogle Shape;99;p18" descr=""/>
          <p:cNvPicPr/>
          <p:nvPr/>
        </p:nvPicPr>
        <p:blipFill>
          <a:blip r:embed="rId1"/>
          <a:stretch/>
        </p:blipFill>
        <p:spPr>
          <a:xfrm>
            <a:off x="1199520" y="1265040"/>
            <a:ext cx="6744600" cy="10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Лист покупок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Лист покупок позволяет пользователю добавить, заинтересовавшие его товары в отдельное от основного меню.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При нажатии на товар в шапке листа покупок появляется информация о id товара, названии товара, стоимости товара.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oogle Shape;106;p19" descr=""/>
          <p:cNvPicPr/>
          <p:nvPr/>
        </p:nvPicPr>
        <p:blipFill>
          <a:blip r:embed="rId1"/>
          <a:stretch/>
        </p:blipFill>
        <p:spPr>
          <a:xfrm>
            <a:off x="1188000" y="1274400"/>
            <a:ext cx="7328520" cy="13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Лист покупок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Также пользователь может :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Удалить выделенный товар из листа покупок (кнопка “Delete”)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Обновить лист покупок (кнопка “refresh”)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Очистить лист покупок (кнопка “Clear”)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Сохранить текущий лист покупок (кнопка “Save”)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Найти товар с помощью поисковой строки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При нажатии на товар в шапке листа покупок появляется информация о id товара, названии товара, стоимости товара.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Google Shape;113;p20" descr=""/>
          <p:cNvPicPr/>
          <p:nvPr/>
        </p:nvPicPr>
        <p:blipFill>
          <a:blip r:embed="rId1"/>
          <a:stretch/>
        </p:blipFill>
        <p:spPr>
          <a:xfrm>
            <a:off x="1188000" y="1274400"/>
            <a:ext cx="7328520" cy="13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"/>
                <a:ea typeface="Roboto Slab"/>
              </a:rPr>
              <a:t>Выполнение проекта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Для выполнения проекта использовались следующие библиотеки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PyQt5 для GUI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SQLite для хранения данных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Requests, BeautifulSoup4, для парсинга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Google Shape;120;p21" descr=""/>
          <p:cNvPicPr/>
          <p:nvPr/>
        </p:nvPicPr>
        <p:blipFill>
          <a:blip r:embed="rId1"/>
          <a:stretch/>
        </p:blipFill>
        <p:spPr>
          <a:xfrm>
            <a:off x="2700000" y="2088000"/>
            <a:ext cx="927360" cy="96696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21;p21" descr=""/>
          <p:cNvPicPr/>
          <p:nvPr/>
        </p:nvPicPr>
        <p:blipFill>
          <a:blip r:embed="rId2"/>
          <a:stretch/>
        </p:blipFill>
        <p:spPr>
          <a:xfrm>
            <a:off x="4433760" y="3407040"/>
            <a:ext cx="1446480" cy="6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2020-05-23T13:22:28Z</dcterms:modified>
  <cp:revision>2</cp:revision>
  <dc:subject/>
  <dc:title/>
</cp:coreProperties>
</file>