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2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Fira Sans Condensed Medium" panose="020B0603050000020004" pitchFamily="34" charset="0"/>
      <p:regular r:id="rId12"/>
      <p:bold r:id="rId13"/>
      <p:italic r:id="rId14"/>
      <p:boldItalic r:id="rId15"/>
    </p:embeddedFont>
    <p:embeddedFont>
      <p:font typeface="Maven Pro" panose="020B0604020202020204" charset="0"/>
      <p:regular r:id="rId16"/>
      <p:bold r:id="rId17"/>
    </p:embeddedFont>
    <p:embeddedFont>
      <p:font typeface="Nunito Light" pitchFamily="2" charset="0"/>
      <p:regular r:id="rId18"/>
      <p:italic r:id="rId19"/>
    </p:embeddedFont>
    <p:embeddedFont>
      <p:font typeface="Share Tech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C98D31-FD8E-498B-A7BF-8059F01D080D}">
  <a:tblStyle styleId="{8AC98D31-FD8E-498B-A7BF-8059F01D0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6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63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Atalía </a:t>
            </a:r>
            <a:r>
              <a:rPr lang="es-MX" dirty="0" err="1"/>
              <a:t>Limon</a:t>
            </a:r>
            <a:r>
              <a:rPr lang="es-MX" dirty="0"/>
              <a:t> </a:t>
            </a:r>
            <a:r>
              <a:rPr lang="es-MX" dirty="0" err="1"/>
              <a:t>Cuatzo</a:t>
            </a:r>
            <a:r>
              <a:rPr lang="es-MX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Erick </a:t>
            </a:r>
            <a:r>
              <a:rPr lang="es-MX" dirty="0" err="1"/>
              <a:t>Nuñez</a:t>
            </a:r>
            <a:r>
              <a:rPr lang="es-MX" dirty="0"/>
              <a:t> Grajales 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67386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79622" y="3454404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19EA1256-775D-45B1-9566-C7587FA65C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4326" y="1376764"/>
            <a:ext cx="2276492" cy="2276492"/>
          </a:xfrm>
          <a:prstGeom prst="rect">
            <a:avLst/>
          </a:prstGeom>
        </p:spPr>
      </p:pic>
      <p:pic>
        <p:nvPicPr>
          <p:cNvPr id="2050" name="Picture 2" descr="Gitflow: flujos de trabajo en GIT">
            <a:extLst>
              <a:ext uri="{FF2B5EF4-FFF2-40B4-BE49-F238E27FC236}">
                <a16:creationId xmlns:a16="http://schemas.microsoft.com/office/drawing/2014/main" id="{D947560D-36BA-4BB7-B47B-F83750E38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91" y="261403"/>
            <a:ext cx="3081861" cy="221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sz="1400" dirty="0">
                <a:latin typeface="Consolas" panose="020B0609020204030204" pitchFamily="49" charset="0"/>
              </a:rPr>
              <a:t>Servicio basado en la nube que aloja un sistema de control de versiones (VCS) llamado Git.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sz="1400" dirty="0">
                <a:latin typeface="Consolas" panose="020B0609020204030204" pitchFamily="49" charset="0"/>
              </a:rPr>
              <a:t>Éste permite a los desarrolladores colaborar y realizar cambios en proyectos compartidos, a la vez que mantienen un seguimiento detallado de su progreso.</a:t>
            </a:r>
            <a:endParaRPr sz="1400" dirty="0">
              <a:latin typeface="Consolas" panose="020B0609020204030204" pitchFamily="49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GITHUB?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24BA0A-79B9-4690-A34D-3ED6F90C4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300" y="2792228"/>
            <a:ext cx="2132247" cy="2132247"/>
          </a:xfrm>
          <a:prstGeom prst="rect">
            <a:avLst/>
          </a:prstGeom>
        </p:spPr>
      </p:pic>
      <p:pic>
        <p:nvPicPr>
          <p:cNvPr id="7" name="Picture 2" descr="Introducción a Git: repaso a los conceptos generales – Diego Bersano">
            <a:extLst>
              <a:ext uri="{FF2B5EF4-FFF2-40B4-BE49-F238E27FC236}">
                <a16:creationId xmlns:a16="http://schemas.microsoft.com/office/drawing/2014/main" id="{9029FA08-46F3-4BF6-A4C2-44E6124D5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65" b="97794" l="2750" r="95375">
                        <a14:foregroundMark x1="6125" y1="52647" x2="7375" y2="69265"/>
                        <a14:foregroundMark x1="7375" y1="69265" x2="20750" y2="78529"/>
                        <a14:foregroundMark x1="20750" y1="78529" x2="31500" y2="74265"/>
                        <a14:foregroundMark x1="31500" y1="74265" x2="25000" y2="67206"/>
                        <a14:foregroundMark x1="25000" y1="67206" x2="41875" y2="82941"/>
                        <a14:foregroundMark x1="41875" y1="82941" x2="34625" y2="88088"/>
                        <a14:foregroundMark x1="24250" y1="77353" x2="41125" y2="73824"/>
                        <a14:foregroundMark x1="30500" y1="81324" x2="39500" y2="79853"/>
                        <a14:foregroundMark x1="39500" y1="79853" x2="39125" y2="79853"/>
                        <a14:foregroundMark x1="28750" y1="88971" x2="31375" y2="88529"/>
                        <a14:foregroundMark x1="24125" y1="79559" x2="13375" y2="82500"/>
                        <a14:foregroundMark x1="13375" y1="82500" x2="20375" y2="81029"/>
                        <a14:foregroundMark x1="19000" y1="74559" x2="40875" y2="75882"/>
                        <a14:foregroundMark x1="40875" y1="75882" x2="55375" y2="74265"/>
                        <a14:foregroundMark x1="55375" y1="74265" x2="62000" y2="59118"/>
                        <a14:foregroundMark x1="62000" y1="59118" x2="49625" y2="55735"/>
                        <a14:foregroundMark x1="49625" y1="55735" x2="26875" y2="66912"/>
                        <a14:foregroundMark x1="26875" y1="66912" x2="14750" y2="81912"/>
                        <a14:foregroundMark x1="14750" y1="81912" x2="37750" y2="79559"/>
                        <a14:foregroundMark x1="37750" y1="79559" x2="49250" y2="82500"/>
                        <a14:foregroundMark x1="49250" y1="82500" x2="49875" y2="83235"/>
                        <a14:foregroundMark x1="54250" y1="82206" x2="52375" y2="81618"/>
                        <a14:foregroundMark x1="56250" y1="82206" x2="58125" y2="78971"/>
                        <a14:foregroundMark x1="13125" y1="81618" x2="3750" y2="79118"/>
                        <a14:foregroundMark x1="3750" y1="79118" x2="9125" y2="78676"/>
                        <a14:foregroundMark x1="3500" y1="36324" x2="2750" y2="36029"/>
                        <a14:foregroundMark x1="53750" y1="7941" x2="43750" y2="8235"/>
                        <a14:foregroundMark x1="43750" y1="8235" x2="51375" y2="7059"/>
                        <a14:foregroundMark x1="52375" y1="11176" x2="50125" y2="11912"/>
                        <a14:foregroundMark x1="49750" y1="10294" x2="43000" y2="20441"/>
                        <a14:foregroundMark x1="43000" y1="20441" x2="60250" y2="22794"/>
                        <a14:foregroundMark x1="60250" y1="22794" x2="51375" y2="22500"/>
                        <a14:foregroundMark x1="51375" y1="22500" x2="46000" y2="13824"/>
                        <a14:foregroundMark x1="46000" y1="13824" x2="49750" y2="4265"/>
                        <a14:foregroundMark x1="49750" y1="4265" x2="49750" y2="4265"/>
                        <a14:foregroundMark x1="8000" y1="73382" x2="6125" y2="62059"/>
                        <a14:foregroundMark x1="6125" y1="62059" x2="6000" y2="63676"/>
                        <a14:foregroundMark x1="3875" y1="79412" x2="14500" y2="84706"/>
                        <a14:foregroundMark x1="14500" y1="84706" x2="36750" y2="85441"/>
                        <a14:foregroundMark x1="36750" y1="85441" x2="24125" y2="88088"/>
                        <a14:foregroundMark x1="3750" y1="79118" x2="11125" y2="84559"/>
                        <a14:foregroundMark x1="11125" y1="84559" x2="11875" y2="84559"/>
                        <a14:foregroundMark x1="24819" y1="91176" x2="35557" y2="91176"/>
                        <a14:foregroundMark x1="35781" y1="91115" x2="27375" y2="90735"/>
                        <a14:foregroundMark x1="27375" y1="90735" x2="39250" y2="89265"/>
                        <a14:foregroundMark x1="39250" y1="89265" x2="39784" y2="91599"/>
                        <a14:foregroundMark x1="84471" y1="52542" x2="90125" y2="51471"/>
                        <a14:foregroundMark x1="78498" y1="53675" x2="78660" y2="53644"/>
                        <a14:foregroundMark x1="88793" y1="48360" x2="88299" y2="47206"/>
                        <a14:foregroundMark x1="90125" y1="51471" x2="88991" y2="48822"/>
                        <a14:foregroundMark x1="82625" y1="31324" x2="82625" y2="33529"/>
                        <a14:foregroundMark x1="83500" y1="33971" x2="83500" y2="33824"/>
                        <a14:foregroundMark x1="82500" y1="38971" x2="83375" y2="39412"/>
                        <a14:foregroundMark x1="84125" y1="32500" x2="84125" y2="32353"/>
                        <a14:foregroundMark x1="83750" y1="39265" x2="83625" y2="38529"/>
                        <a14:foregroundMark x1="82125" y1="44706" x2="84750" y2="44853"/>
                        <a14:foregroundMark x1="82750" y1="50147" x2="85250" y2="60147"/>
                        <a14:foregroundMark x1="85250" y1="60147" x2="65875" y2="64265"/>
                        <a14:foregroundMark x1="65875" y1="64265" x2="81500" y2="63824"/>
                        <a14:foregroundMark x1="88375" y1="56765" x2="80750" y2="62059"/>
                        <a14:foregroundMark x1="80750" y1="62059" x2="73000" y2="62941"/>
                        <a14:foregroundMark x1="91375" y1="58088" x2="81750" y2="64118"/>
                        <a14:foregroundMark x1="81750" y1="64118" x2="74250" y2="58382"/>
                        <a14:foregroundMark x1="74250" y1="58382" x2="82875" y2="63529"/>
                        <a14:foregroundMark x1="82875" y1="63529" x2="91875" y2="61324"/>
                        <a14:foregroundMark x1="91875" y1="61324" x2="90375" y2="50441"/>
                        <a14:foregroundMark x1="90375" y1="50441" x2="97750" y2="55735"/>
                        <a14:foregroundMark x1="97750" y1="55735" x2="96875" y2="67647"/>
                        <a14:foregroundMark x1="96875" y1="67647" x2="93000" y2="77647"/>
                        <a14:foregroundMark x1="93000" y1="77647" x2="95375" y2="77941"/>
                        <a14:foregroundMark x1="81500" y1="58529" x2="71750" y2="59265"/>
                        <a14:foregroundMark x1="71750" y1="59265" x2="80625" y2="51765"/>
                        <a14:foregroundMark x1="80625" y1="51765" x2="73625" y2="60735"/>
                        <a14:foregroundMark x1="73625" y1="60735" x2="65250" y2="58088"/>
                        <a14:foregroundMark x1="65250" y1="58088" x2="74250" y2="53088"/>
                        <a14:foregroundMark x1="74250" y1="53088" x2="74375" y2="57206"/>
                        <a14:foregroundMark x1="83625" y1="30294" x2="83750" y2="33235"/>
                        <a14:foregroundMark x1="82375" y1="39265" x2="85000" y2="39559"/>
                        <a14:foregroundMark x1="83625" y1="33676" x2="84750" y2="33676"/>
                        <a14:foregroundMark x1="83625" y1="33382" x2="83625" y2="33088"/>
                        <a14:foregroundMark x1="83625" y1="34118" x2="84000" y2="33088"/>
                        <a14:foregroundMark x1="83750" y1="39118" x2="85125" y2="38971"/>
                        <a14:foregroundMark x1="83875" y1="37059" x2="85125" y2="38676"/>
                        <a14:foregroundMark x1="84375" y1="45588" x2="84750" y2="45882"/>
                        <a14:foregroundMark x1="82750" y1="47206" x2="83500" y2="46324"/>
                        <a14:foregroundMark x1="85000" y1="45000" x2="84500" y2="45000"/>
                        <a14:foregroundMark x1="84625" y1="45882" x2="84000" y2="44853"/>
                        <a14:foregroundMark x1="85000" y1="50294" x2="75875" y2="50441"/>
                        <a14:foregroundMark x1="75875" y1="50441" x2="85250" y2="50000"/>
                        <a14:foregroundMark x1="85250" y1="50000" x2="83625" y2="51176"/>
                        <a14:foregroundMark x1="74875" y1="50882" x2="74875" y2="50441"/>
                        <a14:foregroundMark x1="76125" y1="50882" x2="76750" y2="50588"/>
                        <a14:backgroundMark x1="25375" y1="95588" x2="38250" y2="95294"/>
                        <a14:backgroundMark x1="38250" y1="95294" x2="39125" y2="95294"/>
                        <a14:backgroundMark x1="40000" y1="96618" x2="27250" y2="96765"/>
                        <a14:backgroundMark x1="27250" y1="96765" x2="37000" y2="94118"/>
                        <a14:backgroundMark x1="37000" y1="94118" x2="39875" y2="95000"/>
                        <a14:backgroundMark x1="40500" y1="96176" x2="40125" y2="96176"/>
                        <a14:backgroundMark x1="39750" y1="95294" x2="39750" y2="96029"/>
                        <a14:backgroundMark x1="27125" y1="93971" x2="25500" y2="94559"/>
                        <a14:backgroundMark x1="26625" y1="95294" x2="25000" y2="94118"/>
                        <a14:backgroundMark x1="39500" y1="97794" x2="37500" y2="97647"/>
                        <a14:backgroundMark x1="40375" y1="96029" x2="31250" y2="97941"/>
                        <a14:backgroundMark x1="31250" y1="97941" x2="24000" y2="94412"/>
                        <a14:backgroundMark x1="84875" y1="45738" x2="84875" y2="46391"/>
                        <a14:backgroundMark x1="84875" y1="39459" x2="84875" y2="41087"/>
                        <a14:backgroundMark x1="84875" y1="35441" x2="84875" y2="36191"/>
                        <a14:backgroundMark x1="75735" y1="50185" x2="75435" y2="50283"/>
                        <a14:backgroundMark x1="85181" y1="46259" x2="85054" y2="46383"/>
                        <a14:backgroundMark x1="85875" y1="45588" x2="85510" y2="45942"/>
                        <a14:backgroundMark x1="84389" y1="40619" x2="84423" y2="41292"/>
                        <a14:backgroundMark x1="84099" y1="34879" x2="84136" y2="35604"/>
                        <a14:backgroundMark x1="83531" y1="33851" x2="83500" y2="33529"/>
                        <a14:backgroundMark x1="83810" y1="36773" x2="83700" y2="35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68" y="2645822"/>
            <a:ext cx="2766063" cy="235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05398" y="410761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¿CÓMO FUNCIONA?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27746" y="38863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BRANCH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980965" y="239425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PULL REQUEST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625978" y="250568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Controlan el estado del repositorio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001352" y="78361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REPOSITORIO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001352" y="1203982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Ubicación o ruta donde se almacena toda la información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34155" y="857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Líneas de tiempo con los cambios que realicemos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859311" y="2874331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 la fusión que integra los cambios del codigo 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592495" y="194892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TAG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2960917" y="897577"/>
            <a:ext cx="1037003" cy="102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006611" y="2614936"/>
            <a:ext cx="810001" cy="7966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30"/>
          <p:cNvSpPr/>
          <p:nvPr/>
        </p:nvSpPr>
        <p:spPr>
          <a:xfrm>
            <a:off x="5301981" y="641359"/>
            <a:ext cx="723900" cy="769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5618362" y="2237819"/>
            <a:ext cx="974133" cy="9837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 flipV="1">
            <a:off x="3997920" y="1025994"/>
            <a:ext cx="1304061" cy="3839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cxnSpLocks/>
            <a:stCxn id="4104" idx="2"/>
            <a:endCxn id="610" idx="0"/>
          </p:cNvCxnSpPr>
          <p:nvPr/>
        </p:nvCxnSpPr>
        <p:spPr>
          <a:xfrm rot="5400000">
            <a:off x="3957714" y="872222"/>
            <a:ext cx="1196612" cy="2288816"/>
          </a:xfrm>
          <a:prstGeom prst="bentConnector3">
            <a:avLst>
              <a:gd name="adj1" fmla="val 5542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02" name="Picture 6" descr="Repositorio - Iconos gratis de computadora">
            <a:extLst>
              <a:ext uri="{FF2B5EF4-FFF2-40B4-BE49-F238E27FC236}">
                <a16:creationId xmlns:a16="http://schemas.microsoft.com/office/drawing/2014/main" id="{094A8B5E-0E35-4C73-8009-C55BDB640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80" y="975380"/>
            <a:ext cx="892645" cy="8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1E006EC-4FFA-4FFB-B6BF-9B3B6FC8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056" y="597934"/>
            <a:ext cx="512744" cy="8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ag-git-WordPress">
            <a:extLst>
              <a:ext uri="{FF2B5EF4-FFF2-40B4-BE49-F238E27FC236}">
                <a16:creationId xmlns:a16="http://schemas.microsoft.com/office/drawing/2014/main" id="{8BED5A66-89FD-46A8-974A-6037CAB70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911" y="2339740"/>
            <a:ext cx="810641" cy="81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Google Shape;612;p30">
            <a:extLst>
              <a:ext uri="{FF2B5EF4-FFF2-40B4-BE49-F238E27FC236}">
                <a16:creationId xmlns:a16="http://schemas.microsoft.com/office/drawing/2014/main" id="{5D8EAE37-E663-433B-A649-FD22FB9A1A14}"/>
              </a:ext>
            </a:extLst>
          </p:cNvPr>
          <p:cNvSpPr/>
          <p:nvPr/>
        </p:nvSpPr>
        <p:spPr>
          <a:xfrm>
            <a:off x="4831968" y="3891763"/>
            <a:ext cx="838087" cy="840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3" name="Google Shape;613;p30">
            <a:extLst>
              <a:ext uri="{FF2B5EF4-FFF2-40B4-BE49-F238E27FC236}">
                <a16:creationId xmlns:a16="http://schemas.microsoft.com/office/drawing/2014/main" id="{6D76C5CF-1EC2-4490-94BF-F2821994BD64}"/>
              </a:ext>
            </a:extLst>
          </p:cNvPr>
          <p:cNvCxnSpPr>
            <a:cxnSpLocks/>
            <a:stCxn id="612" idx="2"/>
            <a:endCxn id="72" idx="3"/>
          </p:cNvCxnSpPr>
          <p:nvPr/>
        </p:nvCxnSpPr>
        <p:spPr>
          <a:xfrm rot="5400000">
            <a:off x="5342423" y="3549244"/>
            <a:ext cx="1090639" cy="435374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613;p30">
            <a:extLst>
              <a:ext uri="{FF2B5EF4-FFF2-40B4-BE49-F238E27FC236}">
                <a16:creationId xmlns:a16="http://schemas.microsoft.com/office/drawing/2014/main" id="{7A046F1F-CEF8-42F6-9D8D-3B1936B5311A}"/>
              </a:ext>
            </a:extLst>
          </p:cNvPr>
          <p:cNvCxnSpPr>
            <a:cxnSpLocks/>
            <a:stCxn id="610" idx="3"/>
            <a:endCxn id="612" idx="1"/>
          </p:cNvCxnSpPr>
          <p:nvPr/>
        </p:nvCxnSpPr>
        <p:spPr>
          <a:xfrm flipV="1">
            <a:off x="3816612" y="2729716"/>
            <a:ext cx="1801750" cy="2835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08" name="Picture 12">
            <a:extLst>
              <a:ext uri="{FF2B5EF4-FFF2-40B4-BE49-F238E27FC236}">
                <a16:creationId xmlns:a16="http://schemas.microsoft.com/office/drawing/2014/main" id="{B7D210B2-59F6-45EE-93A3-49CEF8454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11" y="2671681"/>
            <a:ext cx="576117" cy="7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fork git WordPress">
            <a:extLst>
              <a:ext uri="{FF2B5EF4-FFF2-40B4-BE49-F238E27FC236}">
                <a16:creationId xmlns:a16="http://schemas.microsoft.com/office/drawing/2014/main" id="{05169D4A-77B5-4DC4-B7F7-B1BD76FF6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04" y="3924525"/>
            <a:ext cx="787176" cy="78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Google Shape;608;p30">
            <a:extLst>
              <a:ext uri="{FF2B5EF4-FFF2-40B4-BE49-F238E27FC236}">
                <a16:creationId xmlns:a16="http://schemas.microsoft.com/office/drawing/2014/main" id="{507EB835-746D-423C-86C5-8D967322E71C}"/>
              </a:ext>
            </a:extLst>
          </p:cNvPr>
          <p:cNvSpPr txBox="1">
            <a:spLocks/>
          </p:cNvSpPr>
          <p:nvPr/>
        </p:nvSpPr>
        <p:spPr>
          <a:xfrm>
            <a:off x="2978596" y="352638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MX" dirty="0"/>
              <a:t>FORK</a:t>
            </a:r>
          </a:p>
        </p:txBody>
      </p:sp>
      <p:sp>
        <p:nvSpPr>
          <p:cNvPr id="118" name="Google Shape;603;p30">
            <a:extLst>
              <a:ext uri="{FF2B5EF4-FFF2-40B4-BE49-F238E27FC236}">
                <a16:creationId xmlns:a16="http://schemas.microsoft.com/office/drawing/2014/main" id="{4FBA70DE-6490-42C9-AB1C-ED795C76C394}"/>
              </a:ext>
            </a:extLst>
          </p:cNvPr>
          <p:cNvSpPr txBox="1">
            <a:spLocks/>
          </p:cNvSpPr>
          <p:nvPr/>
        </p:nvSpPr>
        <p:spPr>
          <a:xfrm>
            <a:off x="3001579" y="3971331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s-MX" dirty="0"/>
              <a:t>Crear un nuevo proyecto en base a uno existente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Curso: GIT desde cero | EDteam">
            <a:extLst>
              <a:ext uri="{FF2B5EF4-FFF2-40B4-BE49-F238E27FC236}">
                <a16:creationId xmlns:a16="http://schemas.microsoft.com/office/drawing/2014/main" id="{07E55D4F-3CE3-4ED5-A2C2-A07540C11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0" b="14596"/>
          <a:stretch/>
        </p:blipFill>
        <p:spPr bwMode="auto">
          <a:xfrm>
            <a:off x="1629346" y="68596"/>
            <a:ext cx="5713732" cy="497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757913E-7EDB-4A93-9FA6-BCB551D77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92C5FE8-E75C-4168-BB58-5BE734AF2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560958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106</Words>
  <Application>Microsoft Office PowerPoint</Application>
  <PresentationFormat>Presentación en pantalla (16:9)</PresentationFormat>
  <Paragraphs>17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Consolas</vt:lpstr>
      <vt:lpstr>Livvic Light</vt:lpstr>
      <vt:lpstr>Maven Pro</vt:lpstr>
      <vt:lpstr>Fira Sans Condensed Medium</vt:lpstr>
      <vt:lpstr>Nunito Light</vt:lpstr>
      <vt:lpstr>Arial</vt:lpstr>
      <vt:lpstr>Share Tech</vt:lpstr>
      <vt:lpstr>Data Science Consulting by Slidesgo</vt:lpstr>
      <vt:lpstr>GITHUB</vt:lpstr>
      <vt:lpstr>¿QUÉ ES GITHUB?</vt:lpstr>
      <vt:lpstr>¿CÓMO FUNCIONA?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Atalia</dc:creator>
  <cp:lastModifiedBy>ATALIA LIMON CUATZO</cp:lastModifiedBy>
  <cp:revision>3</cp:revision>
  <dcterms:modified xsi:type="dcterms:W3CDTF">2021-10-01T14:38:24Z</dcterms:modified>
</cp:coreProperties>
</file>