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 Center Data Visualization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3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1.1. The number of customers who called multiple </a:t>
            </a:r>
            <a:r>
              <a:rPr lang="en-US" dirty="0"/>
              <a:t>times in the 2 week period?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1: </a:t>
            </a:r>
            <a:r>
              <a:rPr lang="en-US" dirty="0" smtClean="0"/>
              <a:t>I extracted </a:t>
            </a:r>
            <a:r>
              <a:rPr lang="en-US" dirty="0"/>
              <a:t>all incoming calls from the overall data set since we are looking for Customers who called </a:t>
            </a:r>
            <a:r>
              <a:rPr lang="en-US" dirty="0" smtClean="0"/>
              <a:t>in.</a:t>
            </a:r>
          </a:p>
          <a:p>
            <a:r>
              <a:rPr lang="en-US" dirty="0" smtClean="0"/>
              <a:t>Step </a:t>
            </a:r>
            <a:r>
              <a:rPr lang="en-US" dirty="0"/>
              <a:t>2: </a:t>
            </a:r>
            <a:r>
              <a:rPr lang="en-US" dirty="0" smtClean="0"/>
              <a:t>I filtered </a:t>
            </a:r>
            <a:r>
              <a:rPr lang="en-US" dirty="0"/>
              <a:t>out callers who called in more than once </a:t>
            </a:r>
            <a:r>
              <a:rPr lang="en-US" dirty="0" smtClean="0"/>
              <a:t>(number of call that are greater or equal to 2)</a:t>
            </a:r>
          </a:p>
          <a:p>
            <a:r>
              <a:rPr lang="en-US" dirty="0" smtClean="0"/>
              <a:t>Step </a:t>
            </a:r>
            <a:r>
              <a:rPr lang="en-US" dirty="0"/>
              <a:t>3: </a:t>
            </a:r>
            <a:r>
              <a:rPr lang="en-US" dirty="0" smtClean="0"/>
              <a:t>I got the number </a:t>
            </a:r>
            <a:r>
              <a:rPr lang="en-US" dirty="0"/>
              <a:t>of customers who called in multiple </a:t>
            </a:r>
            <a:r>
              <a:rPr lang="en-US" dirty="0" smtClean="0"/>
              <a:t>times</a:t>
            </a:r>
          </a:p>
          <a:p>
            <a:r>
              <a:rPr lang="en-US" dirty="0"/>
              <a:t>The number of customers who called in multiple times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5346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6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1.2</a:t>
            </a:r>
            <a:r>
              <a:rPr lang="en-US" dirty="0"/>
              <a:t>. </a:t>
            </a:r>
            <a:r>
              <a:rPr lang="en-US" dirty="0" smtClean="0"/>
              <a:t>Call topics discussed with </a:t>
            </a:r>
            <a:r>
              <a:rPr lang="en-US" dirty="0"/>
              <a:t>the customers who contacted us multiple times?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54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Step 1: I got the number of </a:t>
            </a:r>
            <a:r>
              <a:rPr lang="en-US" sz="1800" b="1" dirty="0" smtClean="0"/>
              <a:t>call topics </a:t>
            </a:r>
            <a:r>
              <a:rPr lang="en-US" sz="1800" dirty="0" smtClean="0"/>
              <a:t>and generated a table of </a:t>
            </a:r>
            <a:r>
              <a:rPr lang="en-US" sz="1800" b="1" dirty="0"/>
              <a:t>call topics </a:t>
            </a:r>
            <a:r>
              <a:rPr lang="en-US" sz="1800" dirty="0" smtClean="0"/>
              <a:t>and the times the CSRs used them, then plotted them on a pie chart and bar graph to see which occupation CSRs made most.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5" y="2704728"/>
            <a:ext cx="2915651" cy="2284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97" y="2704728"/>
            <a:ext cx="3654075" cy="2813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72" y="2704728"/>
            <a:ext cx="4142390" cy="32848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989617"/>
            <a:ext cx="1093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 </a:t>
            </a:r>
            <a:r>
              <a:rPr lang="en-US" sz="1400" dirty="0"/>
              <a:t>shown in both the pie chart and bar graph, the most </a:t>
            </a:r>
            <a:r>
              <a:rPr lang="en-US" sz="1400" dirty="0" smtClean="0"/>
              <a:t>frequently </a:t>
            </a:r>
            <a:r>
              <a:rPr lang="en-US" sz="1400" dirty="0"/>
              <a:t>asked topics discussed based on the data set are </a:t>
            </a:r>
            <a:r>
              <a:rPr lang="en-US" sz="1400" b="1" dirty="0" smtClean="0"/>
              <a:t>RP </a:t>
            </a:r>
            <a:r>
              <a:rPr lang="en-US" sz="1400" b="1" dirty="0"/>
              <a:t>Remote </a:t>
            </a:r>
            <a:r>
              <a:rPr lang="en-US" sz="1400" b="1" dirty="0" smtClean="0"/>
              <a:t>Technical </a:t>
            </a:r>
            <a:r>
              <a:rPr lang="en-US" sz="1400" dirty="0"/>
              <a:t>issues and </a:t>
            </a:r>
            <a:r>
              <a:rPr lang="en-US" sz="1400" b="1" dirty="0" smtClean="0"/>
              <a:t>Code </a:t>
            </a:r>
            <a:r>
              <a:rPr lang="en-US" sz="1400" b="1" dirty="0"/>
              <a:t>Not </a:t>
            </a:r>
            <a:r>
              <a:rPr lang="en-US" sz="1400" b="1" dirty="0" smtClean="0"/>
              <a:t>Received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651063"/>
            <a:ext cx="319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Analysis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1385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2</a:t>
            </a:r>
            <a:r>
              <a:rPr lang="en-US" dirty="0"/>
              <a:t>. </a:t>
            </a:r>
            <a:r>
              <a:rPr lang="en-US" dirty="0" smtClean="0"/>
              <a:t>Customer's </a:t>
            </a:r>
            <a:r>
              <a:rPr lang="en-US" dirty="0"/>
              <a:t>occupation when we decide when to </a:t>
            </a:r>
            <a:r>
              <a:rPr lang="en-US" dirty="0" smtClean="0"/>
              <a:t>call them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5756"/>
            <a:ext cx="10515600" cy="1503112"/>
          </a:xfrm>
        </p:spPr>
        <p:txBody>
          <a:bodyPr>
            <a:normAutofit/>
          </a:bodyPr>
          <a:lstStyle/>
          <a:p>
            <a:r>
              <a:rPr lang="en-US" sz="1800" dirty="0"/>
              <a:t>Step 1: I got information on Outgoing </a:t>
            </a:r>
            <a:r>
              <a:rPr lang="en-US" sz="1800" dirty="0" smtClean="0"/>
              <a:t>calls.</a:t>
            </a:r>
          </a:p>
          <a:p>
            <a:r>
              <a:rPr lang="en-US" sz="1800" dirty="0"/>
              <a:t>Step </a:t>
            </a:r>
            <a:r>
              <a:rPr lang="en-US" sz="1800" dirty="0" smtClean="0"/>
              <a:t>2: </a:t>
            </a:r>
            <a:r>
              <a:rPr lang="en-US" sz="1800" dirty="0"/>
              <a:t>I </a:t>
            </a:r>
            <a:r>
              <a:rPr lang="en-US" sz="1800" dirty="0" smtClean="0"/>
              <a:t>got number of calls per occupation of customer</a:t>
            </a:r>
          </a:p>
          <a:p>
            <a:r>
              <a:rPr lang="en-US" sz="1800" dirty="0" smtClean="0"/>
              <a:t>Step 3: I filtered number of calls per work hour</a:t>
            </a:r>
          </a:p>
          <a:p>
            <a:r>
              <a:rPr lang="en-US" sz="1800" dirty="0" smtClean="0"/>
              <a:t>Step 4: Plotted the data of each occupation data per work hour on a line graph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301038" y="3547488"/>
            <a:ext cx="5353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shown in the line graph above that maps number of calls per occupation against time, it is evident that we need to look at a customer's occupation before we call them, the availability of some customers is dictated upon by their type of work.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8934"/>
            <a:ext cx="5462838" cy="29454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01038" y="3208934"/>
            <a:ext cx="319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Analysis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89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</a:t>
            </a:r>
            <a:r>
              <a:rPr lang="en-US" dirty="0"/>
              <a:t>. From region of the country do we have the greatest number of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6303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Step 1: </a:t>
            </a:r>
            <a:r>
              <a:rPr lang="en-US" sz="1800" dirty="0" smtClean="0"/>
              <a:t>I extracted </a:t>
            </a:r>
            <a:r>
              <a:rPr lang="en-US" sz="1800" dirty="0"/>
              <a:t>all incoming calls from the overall data set since we are looking for Customers </a:t>
            </a:r>
            <a:endParaRPr lang="en-US" sz="1800" dirty="0" smtClean="0"/>
          </a:p>
          <a:p>
            <a:r>
              <a:rPr lang="en-US" sz="1800" dirty="0"/>
              <a:t>Step 2: </a:t>
            </a:r>
            <a:r>
              <a:rPr lang="en-US" sz="1800" dirty="0" smtClean="0"/>
              <a:t>I got number </a:t>
            </a:r>
            <a:r>
              <a:rPr lang="en-US" sz="1800" dirty="0"/>
              <a:t>of callers per region using the 'language' </a:t>
            </a:r>
            <a:r>
              <a:rPr lang="en-US" sz="1800" dirty="0" smtClean="0"/>
              <a:t>column who </a:t>
            </a:r>
            <a:r>
              <a:rPr lang="en-US" sz="1800" dirty="0"/>
              <a:t>called </a:t>
            </a:r>
            <a:r>
              <a:rPr lang="en-US" sz="1800" dirty="0" smtClean="0"/>
              <a:t>in.</a:t>
            </a:r>
          </a:p>
          <a:p>
            <a:r>
              <a:rPr lang="en-US" sz="1800" dirty="0" smtClean="0"/>
              <a:t>Step 3: Plotted the findings on a pie chart and bar graph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95" y="2753727"/>
            <a:ext cx="4654767" cy="2940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3727"/>
            <a:ext cx="2565083" cy="2700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49" y="2753728"/>
            <a:ext cx="3388393" cy="294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6032936"/>
            <a:ext cx="10933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per evidence of the data set extracted, the most callers are from the </a:t>
            </a:r>
            <a:r>
              <a:rPr lang="en-US" sz="1400" dirty="0" smtClean="0"/>
              <a:t>central </a:t>
            </a:r>
            <a:r>
              <a:rPr lang="en-US" sz="1400" dirty="0"/>
              <a:t>region since </a:t>
            </a:r>
            <a:r>
              <a:rPr lang="en-US" sz="1400" dirty="0" err="1"/>
              <a:t>Luganda</a:t>
            </a:r>
            <a:r>
              <a:rPr lang="en-US" sz="1400" dirty="0"/>
              <a:t> has the highest number of callers.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694382"/>
            <a:ext cx="319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Analysis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932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</a:t>
            </a:r>
            <a:r>
              <a:rPr lang="en-US" dirty="0" smtClean="0"/>
              <a:t>4</a:t>
            </a:r>
            <a:r>
              <a:rPr lang="en-US" dirty="0"/>
              <a:t>. Which language speaking customer care personnel should we employ most?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03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Step 1: Extract all outgoing calls from the overall data set since we are looking for CSRs per language that we ought to employ most.</a:t>
            </a:r>
          </a:p>
          <a:p>
            <a:r>
              <a:rPr lang="en-US" sz="2000" dirty="0"/>
              <a:t>Step 2: Get number of calls made by CSRs per region using the 'language' </a:t>
            </a:r>
            <a:r>
              <a:rPr lang="en-US" sz="2000" dirty="0" smtClean="0"/>
              <a:t>column.</a:t>
            </a:r>
          </a:p>
          <a:p>
            <a:r>
              <a:rPr lang="en-US" sz="2000" dirty="0"/>
              <a:t>Step 3: Plotted the findings on a pie chart and bar graph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8" y="3185778"/>
            <a:ext cx="4387517" cy="261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85778"/>
            <a:ext cx="2875547" cy="2607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46" y="3193800"/>
            <a:ext cx="3136233" cy="260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6131931"/>
            <a:ext cx="1093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per evidence of the data set extracted, the language customer care personnel to be employed the most ought to be a </a:t>
            </a:r>
            <a:r>
              <a:rPr lang="en-US" sz="1400" dirty="0" err="1"/>
              <a:t>Luganda</a:t>
            </a:r>
            <a:r>
              <a:rPr lang="en-US" sz="1400" dirty="0"/>
              <a:t> speaking individual, since they make the highest number of outgoing calls.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5793377"/>
            <a:ext cx="319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Analysis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9687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Question </a:t>
            </a:r>
            <a:r>
              <a:rPr lang="en-US" sz="2000" dirty="0" smtClean="0"/>
              <a:t>5</a:t>
            </a:r>
            <a:r>
              <a:rPr lang="en-US" sz="2000" dirty="0"/>
              <a:t>. Their are currently 3 available shifts </a:t>
            </a:r>
            <a:r>
              <a:rPr lang="en-US" sz="2000" dirty="0" err="1"/>
              <a:t>i.e</a:t>
            </a:r>
            <a:r>
              <a:rPr lang="en-US" sz="2000" dirty="0"/>
              <a:t> morning(8pm-12pm), afternoon(12pm-4pm) and evening(4pm-8pm) mentioned in the description of </a:t>
            </a:r>
            <a:r>
              <a:rPr lang="en-US" sz="2000" dirty="0" err="1"/>
              <a:t>Company_A's</a:t>
            </a:r>
            <a:r>
              <a:rPr lang="en-US" sz="2000" dirty="0"/>
              <a:t> work schedule, however, the data presented contains timestamps of an earlier time before the morning shift. Call this new shift </a:t>
            </a:r>
            <a:r>
              <a:rPr lang="en-US" sz="2000" dirty="0" err="1"/>
              <a:t>day_break</a:t>
            </a:r>
            <a:r>
              <a:rPr lang="en-US" sz="2000" dirty="0"/>
              <a:t> and show the number of customers who call in at this time per region.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0186"/>
          </a:xfrm>
        </p:spPr>
        <p:txBody>
          <a:bodyPr>
            <a:normAutofit/>
          </a:bodyPr>
          <a:lstStyle/>
          <a:p>
            <a:r>
              <a:rPr lang="en-US" sz="1800" dirty="0"/>
              <a:t>Step 1: </a:t>
            </a:r>
            <a:r>
              <a:rPr lang="en-US" sz="1800" dirty="0" smtClean="0"/>
              <a:t>I got information </a:t>
            </a:r>
            <a:r>
              <a:rPr lang="en-US" sz="1800" dirty="0"/>
              <a:t>on Incoming </a:t>
            </a:r>
            <a:r>
              <a:rPr lang="en-US" sz="1800" dirty="0" smtClean="0"/>
              <a:t>calls.</a:t>
            </a:r>
          </a:p>
          <a:p>
            <a:r>
              <a:rPr lang="en-US" sz="1800" dirty="0"/>
              <a:t>Step 2: I got </a:t>
            </a:r>
            <a:r>
              <a:rPr lang="en-US" sz="1800" dirty="0" smtClean="0"/>
              <a:t>customer </a:t>
            </a:r>
            <a:r>
              <a:rPr lang="en-US" sz="1800" dirty="0"/>
              <a:t>calls between 4AM and 8AM per </a:t>
            </a:r>
            <a:r>
              <a:rPr lang="en-US" sz="1800" dirty="0" smtClean="0"/>
              <a:t>region.</a:t>
            </a:r>
          </a:p>
          <a:p>
            <a:r>
              <a:rPr lang="en-US" sz="1800" dirty="0"/>
              <a:t>Step 3: Plotted the findings on a pie chart and bar </a:t>
            </a:r>
            <a:r>
              <a:rPr lang="en-US" sz="1800" dirty="0" smtClean="0"/>
              <a:t>graph.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5811"/>
            <a:ext cx="2723147" cy="324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77" y="2975811"/>
            <a:ext cx="3804776" cy="3249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53" y="2975811"/>
            <a:ext cx="5012115" cy="31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9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6</a:t>
            </a:r>
            <a:r>
              <a:rPr lang="en-US" dirty="0"/>
              <a:t>. How is this analysis impactful to </a:t>
            </a:r>
            <a:r>
              <a:rPr lang="en-US" dirty="0" err="1"/>
              <a:t>Company_A's</a:t>
            </a:r>
            <a:r>
              <a:rPr lang="en-US" dirty="0"/>
              <a:t> call center operations?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en-US" dirty="0" smtClean="0"/>
              <a:t>According </a:t>
            </a:r>
            <a:r>
              <a:rPr lang="en-US" dirty="0"/>
              <a:t>to the analysis done, it's evident there is a </a:t>
            </a:r>
            <a:r>
              <a:rPr lang="en-US" dirty="0" smtClean="0"/>
              <a:t>significant </a:t>
            </a:r>
            <a:r>
              <a:rPr lang="en-US" dirty="0"/>
              <a:t>number of callers who call in very early in the morning and mainly from the center region (Buganda). Thus more customer care personnel need to be brought to a shift that starts from 4AM to 8AM.</a:t>
            </a:r>
          </a:p>
          <a:p>
            <a:r>
              <a:rPr lang="en-US" dirty="0" smtClean="0"/>
              <a:t>There </a:t>
            </a:r>
            <a:r>
              <a:rPr lang="en-US" dirty="0"/>
              <a:t>is a need to employ more personnel for the Western region and these personnel should be added to the shift that starts from 4AM to </a:t>
            </a:r>
            <a:r>
              <a:rPr lang="en-US" dirty="0" smtClean="0"/>
              <a:t>8AM given the second highest number of callers speak </a:t>
            </a:r>
            <a:r>
              <a:rPr lang="en-US" dirty="0" err="1" smtClean="0"/>
              <a:t>Lunyankore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707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Cloud 9</vt:lpstr>
      <vt:lpstr>Question 1.1. The number of customers who called multiple times in the 2 week period?</vt:lpstr>
      <vt:lpstr>Question 1.2. Call topics discussed with the customers who contacted us multiple times?</vt:lpstr>
      <vt:lpstr>Question 2. Customer's occupation when we decide when to call them?</vt:lpstr>
      <vt:lpstr>Question 3. From region of the country do we have the greatest number of customers?</vt:lpstr>
      <vt:lpstr>Question 4. Which language speaking customer care personnel should we employ most?</vt:lpstr>
      <vt:lpstr>Question 5. Their are currently 3 available shifts i.e morning(8pm-12pm), afternoon(12pm-4pm) and evening(4pm-8pm) mentioned in the description of Company_A's work schedule, however, the data presented contains timestamps of an earlier time before the morning shift. Call this new shift day_break and show the number of customers who call in at this time per region.</vt:lpstr>
      <vt:lpstr>Question 6. How is this analysis impactful to Company_A's call center operations?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9</dc:title>
  <dc:creator>Odin</dc:creator>
  <cp:lastModifiedBy>Odin</cp:lastModifiedBy>
  <cp:revision>13</cp:revision>
  <dcterms:created xsi:type="dcterms:W3CDTF">2020-08-30T15:21:46Z</dcterms:created>
  <dcterms:modified xsi:type="dcterms:W3CDTF">2020-08-30T19:47:56Z</dcterms:modified>
</cp:coreProperties>
</file>