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D6A4F-5D89-443F-8E99-D7E3524720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F8C03DE-BBA1-49C6-95F2-3590CDA16522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Power Point</a:t>
          </a:r>
          <a:endParaRPr lang="ru-RU" dirty="0"/>
        </a:p>
      </dgm:t>
    </dgm:pt>
    <dgm:pt modelId="{AC43AE1D-5756-482F-B502-437499399209}" type="parTrans" cxnId="{EF11C477-87B8-4BFF-BDF9-3C5E7296606E}">
      <dgm:prSet/>
      <dgm:spPr/>
      <dgm:t>
        <a:bodyPr/>
        <a:lstStyle/>
        <a:p>
          <a:endParaRPr lang="ru-RU"/>
        </a:p>
      </dgm:t>
    </dgm:pt>
    <dgm:pt modelId="{DC040C8B-96E4-4DF5-B33F-3473B602EF4B}" type="sibTrans" cxnId="{EF11C477-87B8-4BFF-BDF9-3C5E7296606E}">
      <dgm:prSet/>
      <dgm:spPr/>
      <dgm:t>
        <a:bodyPr/>
        <a:lstStyle/>
        <a:p>
          <a:endParaRPr lang="ru-RU"/>
        </a:p>
      </dgm:t>
    </dgm:pt>
    <dgm:pt modelId="{55A88746-F38C-4209-8B60-000472D9C894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Word</a:t>
          </a:r>
          <a:endParaRPr lang="ru-RU" dirty="0"/>
        </a:p>
      </dgm:t>
    </dgm:pt>
    <dgm:pt modelId="{F76BFA49-75B8-4F5F-B37D-8C2377CA215E}" type="parTrans" cxnId="{41050C21-0328-4E51-B73A-08B9434C019E}">
      <dgm:prSet/>
      <dgm:spPr/>
      <dgm:t>
        <a:bodyPr/>
        <a:lstStyle/>
        <a:p>
          <a:endParaRPr lang="ru-RU"/>
        </a:p>
      </dgm:t>
    </dgm:pt>
    <dgm:pt modelId="{69EF99B0-6BFB-4E32-8F93-B8BADCFF184B}" type="sibTrans" cxnId="{41050C21-0328-4E51-B73A-08B9434C019E}">
      <dgm:prSet/>
      <dgm:spPr/>
      <dgm:t>
        <a:bodyPr/>
        <a:lstStyle/>
        <a:p>
          <a:endParaRPr lang="ru-RU"/>
        </a:p>
      </dgm:t>
    </dgm:pt>
    <dgm:pt modelId="{59576647-9F62-4F8B-BF38-23FE8C75CD27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Exsel</a:t>
          </a:r>
          <a:endParaRPr lang="ru-RU" dirty="0"/>
        </a:p>
      </dgm:t>
    </dgm:pt>
    <dgm:pt modelId="{B98E7915-32CF-4094-AAD8-CEBD44414F93}" type="parTrans" cxnId="{8C94151C-FB9F-423B-B6BB-13C2014F3FEE}">
      <dgm:prSet/>
      <dgm:spPr/>
      <dgm:t>
        <a:bodyPr/>
        <a:lstStyle/>
        <a:p>
          <a:endParaRPr lang="ru-RU"/>
        </a:p>
      </dgm:t>
    </dgm:pt>
    <dgm:pt modelId="{79EA2FFF-5A06-4FF7-93BB-1EBB1A80C4A3}" type="sibTrans" cxnId="{8C94151C-FB9F-423B-B6BB-13C2014F3FEE}">
      <dgm:prSet/>
      <dgm:spPr/>
      <dgm:t>
        <a:bodyPr/>
        <a:lstStyle/>
        <a:p>
          <a:endParaRPr lang="ru-RU"/>
        </a:p>
      </dgm:t>
    </dgm:pt>
    <dgm:pt modelId="{662B66E4-ACF2-4CCC-B4B3-0D4AE229516E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Access</a:t>
          </a:r>
          <a:endParaRPr lang="ru-RU" dirty="0"/>
        </a:p>
      </dgm:t>
    </dgm:pt>
    <dgm:pt modelId="{FFEEC789-C3F4-4A4B-A75A-97485C6ADAE6}" type="parTrans" cxnId="{18FC413F-FBDE-4900-9E5C-1AEBDF46FF3C}">
      <dgm:prSet/>
      <dgm:spPr/>
      <dgm:t>
        <a:bodyPr/>
        <a:lstStyle/>
        <a:p>
          <a:endParaRPr lang="ru-RU"/>
        </a:p>
      </dgm:t>
    </dgm:pt>
    <dgm:pt modelId="{A852CEC0-DC72-434E-B082-313B42965E01}" type="sibTrans" cxnId="{18FC413F-FBDE-4900-9E5C-1AEBDF46FF3C}">
      <dgm:prSet/>
      <dgm:spPr/>
      <dgm:t>
        <a:bodyPr/>
        <a:lstStyle/>
        <a:p>
          <a:endParaRPr lang="ru-RU"/>
        </a:p>
      </dgm:t>
    </dgm:pt>
    <dgm:pt modelId="{DED2D141-2FF7-44D7-BCB6-090E6666B32C}" type="pres">
      <dgm:prSet presAssocID="{32DD6A4F-5D89-443F-8E99-D7E3524720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CCD53E-DDF8-4FEE-8F1C-DAAC99D8D72C}" type="pres">
      <dgm:prSet presAssocID="{8F8C03DE-BBA1-49C6-95F2-3590CDA16522}" presName="hierRoot1" presStyleCnt="0">
        <dgm:presLayoutVars>
          <dgm:hierBranch val="init"/>
        </dgm:presLayoutVars>
      </dgm:prSet>
      <dgm:spPr/>
    </dgm:pt>
    <dgm:pt modelId="{F74F5B96-7330-4774-926E-736D4DEB19F3}" type="pres">
      <dgm:prSet presAssocID="{8F8C03DE-BBA1-49C6-95F2-3590CDA16522}" presName="rootComposite1" presStyleCnt="0"/>
      <dgm:spPr/>
    </dgm:pt>
    <dgm:pt modelId="{5678D27C-87C7-4335-B899-2A7EEA3F12AE}" type="pres">
      <dgm:prSet presAssocID="{8F8C03DE-BBA1-49C6-95F2-3590CDA16522}" presName="rootText1" presStyleLbl="node0" presStyleIdx="0" presStyleCnt="1">
        <dgm:presLayoutVars>
          <dgm:chPref val="3"/>
        </dgm:presLayoutVars>
      </dgm:prSet>
      <dgm:spPr/>
    </dgm:pt>
    <dgm:pt modelId="{AF0616ED-1575-4EA7-8326-FDC3C78E69CF}" type="pres">
      <dgm:prSet presAssocID="{8F8C03DE-BBA1-49C6-95F2-3590CDA16522}" presName="rootConnector1" presStyleLbl="node1" presStyleIdx="0" presStyleCnt="0"/>
      <dgm:spPr/>
    </dgm:pt>
    <dgm:pt modelId="{3CF8CC28-0595-423D-8C71-8C001E333A76}" type="pres">
      <dgm:prSet presAssocID="{8F8C03DE-BBA1-49C6-95F2-3590CDA16522}" presName="hierChild2" presStyleCnt="0"/>
      <dgm:spPr/>
    </dgm:pt>
    <dgm:pt modelId="{837F84A7-639A-47D1-8D52-97FBF57CC6B2}" type="pres">
      <dgm:prSet presAssocID="{F76BFA49-75B8-4F5F-B37D-8C2377CA215E}" presName="Name37" presStyleLbl="parChTrans1D2" presStyleIdx="0" presStyleCnt="3"/>
      <dgm:spPr/>
    </dgm:pt>
    <dgm:pt modelId="{419C49B9-0AF3-402D-B84D-FD2E5B844D9C}" type="pres">
      <dgm:prSet presAssocID="{55A88746-F38C-4209-8B60-000472D9C894}" presName="hierRoot2" presStyleCnt="0">
        <dgm:presLayoutVars>
          <dgm:hierBranch val="init"/>
        </dgm:presLayoutVars>
      </dgm:prSet>
      <dgm:spPr/>
    </dgm:pt>
    <dgm:pt modelId="{A1D0326F-2DD7-45DB-98AA-51CDCD84D1C8}" type="pres">
      <dgm:prSet presAssocID="{55A88746-F38C-4209-8B60-000472D9C894}" presName="rootComposite" presStyleCnt="0"/>
      <dgm:spPr/>
    </dgm:pt>
    <dgm:pt modelId="{6A33D035-9ACD-491C-AEE7-48DFA108E317}" type="pres">
      <dgm:prSet presAssocID="{55A88746-F38C-4209-8B60-000472D9C894}" presName="rootText" presStyleLbl="node2" presStyleIdx="0" presStyleCnt="3">
        <dgm:presLayoutVars>
          <dgm:chPref val="3"/>
        </dgm:presLayoutVars>
      </dgm:prSet>
      <dgm:spPr/>
    </dgm:pt>
    <dgm:pt modelId="{479F2800-D9CA-452B-930D-270BFD184B1D}" type="pres">
      <dgm:prSet presAssocID="{55A88746-F38C-4209-8B60-000472D9C894}" presName="rootConnector" presStyleLbl="node2" presStyleIdx="0" presStyleCnt="3"/>
      <dgm:spPr/>
    </dgm:pt>
    <dgm:pt modelId="{BBC89239-88D6-40E2-912A-9B81D7D6D734}" type="pres">
      <dgm:prSet presAssocID="{55A88746-F38C-4209-8B60-000472D9C894}" presName="hierChild4" presStyleCnt="0"/>
      <dgm:spPr/>
    </dgm:pt>
    <dgm:pt modelId="{DAA6095B-3857-4AB2-B80E-B74F9BC3F3FA}" type="pres">
      <dgm:prSet presAssocID="{55A88746-F38C-4209-8B60-000472D9C894}" presName="hierChild5" presStyleCnt="0"/>
      <dgm:spPr/>
    </dgm:pt>
    <dgm:pt modelId="{8E0227F7-EBD8-41C8-B32A-CD5E75C84A85}" type="pres">
      <dgm:prSet presAssocID="{B98E7915-32CF-4094-AAD8-CEBD44414F93}" presName="Name37" presStyleLbl="parChTrans1D2" presStyleIdx="1" presStyleCnt="3"/>
      <dgm:spPr/>
    </dgm:pt>
    <dgm:pt modelId="{2CE40689-B2E5-49DB-87F2-197E43B18042}" type="pres">
      <dgm:prSet presAssocID="{59576647-9F62-4F8B-BF38-23FE8C75CD27}" presName="hierRoot2" presStyleCnt="0">
        <dgm:presLayoutVars>
          <dgm:hierBranch val="init"/>
        </dgm:presLayoutVars>
      </dgm:prSet>
      <dgm:spPr/>
    </dgm:pt>
    <dgm:pt modelId="{E2BA3587-1FBC-4BDC-83FD-C73F2899B72B}" type="pres">
      <dgm:prSet presAssocID="{59576647-9F62-4F8B-BF38-23FE8C75CD27}" presName="rootComposite" presStyleCnt="0"/>
      <dgm:spPr/>
    </dgm:pt>
    <dgm:pt modelId="{A768455E-0863-4ADD-A228-B0CDF28E61C2}" type="pres">
      <dgm:prSet presAssocID="{59576647-9F62-4F8B-BF38-23FE8C75CD27}" presName="rootText" presStyleLbl="node2" presStyleIdx="1" presStyleCnt="3">
        <dgm:presLayoutVars>
          <dgm:chPref val="3"/>
        </dgm:presLayoutVars>
      </dgm:prSet>
      <dgm:spPr/>
    </dgm:pt>
    <dgm:pt modelId="{76327506-C70A-4A59-8378-E44647644A61}" type="pres">
      <dgm:prSet presAssocID="{59576647-9F62-4F8B-BF38-23FE8C75CD27}" presName="rootConnector" presStyleLbl="node2" presStyleIdx="1" presStyleCnt="3"/>
      <dgm:spPr/>
    </dgm:pt>
    <dgm:pt modelId="{B188FF89-B53A-40DE-A44B-A56CEB5CF9C5}" type="pres">
      <dgm:prSet presAssocID="{59576647-9F62-4F8B-BF38-23FE8C75CD27}" presName="hierChild4" presStyleCnt="0"/>
      <dgm:spPr/>
    </dgm:pt>
    <dgm:pt modelId="{EFAAFE6B-FF89-483D-A55F-B3EED429B6AA}" type="pres">
      <dgm:prSet presAssocID="{59576647-9F62-4F8B-BF38-23FE8C75CD27}" presName="hierChild5" presStyleCnt="0"/>
      <dgm:spPr/>
    </dgm:pt>
    <dgm:pt modelId="{1DFF1CF7-1CC3-424C-B71C-1D7DDE3563B6}" type="pres">
      <dgm:prSet presAssocID="{FFEEC789-C3F4-4A4B-A75A-97485C6ADAE6}" presName="Name37" presStyleLbl="parChTrans1D2" presStyleIdx="2" presStyleCnt="3"/>
      <dgm:spPr/>
    </dgm:pt>
    <dgm:pt modelId="{6096FB9A-0000-411C-B46F-3D4CB78D59FA}" type="pres">
      <dgm:prSet presAssocID="{662B66E4-ACF2-4CCC-B4B3-0D4AE229516E}" presName="hierRoot2" presStyleCnt="0">
        <dgm:presLayoutVars>
          <dgm:hierBranch val="init"/>
        </dgm:presLayoutVars>
      </dgm:prSet>
      <dgm:spPr/>
    </dgm:pt>
    <dgm:pt modelId="{136E55EE-CFE6-4084-8270-366B30FF1DD2}" type="pres">
      <dgm:prSet presAssocID="{662B66E4-ACF2-4CCC-B4B3-0D4AE229516E}" presName="rootComposite" presStyleCnt="0"/>
      <dgm:spPr/>
    </dgm:pt>
    <dgm:pt modelId="{3F6FB696-B121-4208-9893-99D3793C0974}" type="pres">
      <dgm:prSet presAssocID="{662B66E4-ACF2-4CCC-B4B3-0D4AE229516E}" presName="rootText" presStyleLbl="node2" presStyleIdx="2" presStyleCnt="3">
        <dgm:presLayoutVars>
          <dgm:chPref val="3"/>
        </dgm:presLayoutVars>
      </dgm:prSet>
      <dgm:spPr/>
    </dgm:pt>
    <dgm:pt modelId="{73FE3B3F-350A-4583-A299-942A84460BC2}" type="pres">
      <dgm:prSet presAssocID="{662B66E4-ACF2-4CCC-B4B3-0D4AE229516E}" presName="rootConnector" presStyleLbl="node2" presStyleIdx="2" presStyleCnt="3"/>
      <dgm:spPr/>
    </dgm:pt>
    <dgm:pt modelId="{854902F2-19B9-4872-9263-6A6A6B712B0F}" type="pres">
      <dgm:prSet presAssocID="{662B66E4-ACF2-4CCC-B4B3-0D4AE229516E}" presName="hierChild4" presStyleCnt="0"/>
      <dgm:spPr/>
    </dgm:pt>
    <dgm:pt modelId="{E9E4C998-228C-4880-AA81-857FE3E77FEC}" type="pres">
      <dgm:prSet presAssocID="{662B66E4-ACF2-4CCC-B4B3-0D4AE229516E}" presName="hierChild5" presStyleCnt="0"/>
      <dgm:spPr/>
    </dgm:pt>
    <dgm:pt modelId="{8ADFC8D6-3E8B-49CD-876D-CFEE318E2EF3}" type="pres">
      <dgm:prSet presAssocID="{8F8C03DE-BBA1-49C6-95F2-3590CDA16522}" presName="hierChild3" presStyleCnt="0"/>
      <dgm:spPr/>
    </dgm:pt>
  </dgm:ptLst>
  <dgm:cxnLst>
    <dgm:cxn modelId="{8C94151C-FB9F-423B-B6BB-13C2014F3FEE}" srcId="{8F8C03DE-BBA1-49C6-95F2-3590CDA16522}" destId="{59576647-9F62-4F8B-BF38-23FE8C75CD27}" srcOrd="1" destOrd="0" parTransId="{B98E7915-32CF-4094-AAD8-CEBD44414F93}" sibTransId="{79EA2FFF-5A06-4FF7-93BB-1EBB1A80C4A3}"/>
    <dgm:cxn modelId="{41050C21-0328-4E51-B73A-08B9434C019E}" srcId="{8F8C03DE-BBA1-49C6-95F2-3590CDA16522}" destId="{55A88746-F38C-4209-8B60-000472D9C894}" srcOrd="0" destOrd="0" parTransId="{F76BFA49-75B8-4F5F-B37D-8C2377CA215E}" sibTransId="{69EF99B0-6BFB-4E32-8F93-B8BADCFF184B}"/>
    <dgm:cxn modelId="{EBEBED21-86E5-4375-8E00-E851F8160D1C}" type="presOf" srcId="{55A88746-F38C-4209-8B60-000472D9C894}" destId="{479F2800-D9CA-452B-930D-270BFD184B1D}" srcOrd="1" destOrd="0" presId="urn:microsoft.com/office/officeart/2005/8/layout/orgChart1"/>
    <dgm:cxn modelId="{DB758424-AD74-437A-9722-F97EA579B4E7}" type="presOf" srcId="{59576647-9F62-4F8B-BF38-23FE8C75CD27}" destId="{76327506-C70A-4A59-8378-E44647644A61}" srcOrd="1" destOrd="0" presId="urn:microsoft.com/office/officeart/2005/8/layout/orgChart1"/>
    <dgm:cxn modelId="{18FC413F-FBDE-4900-9E5C-1AEBDF46FF3C}" srcId="{8F8C03DE-BBA1-49C6-95F2-3590CDA16522}" destId="{662B66E4-ACF2-4CCC-B4B3-0D4AE229516E}" srcOrd="2" destOrd="0" parTransId="{FFEEC789-C3F4-4A4B-A75A-97485C6ADAE6}" sibTransId="{A852CEC0-DC72-434E-B082-313B42965E01}"/>
    <dgm:cxn modelId="{AD142046-ABC5-480F-9DC0-9A5B12506815}" type="presOf" srcId="{59576647-9F62-4F8B-BF38-23FE8C75CD27}" destId="{A768455E-0863-4ADD-A228-B0CDF28E61C2}" srcOrd="0" destOrd="0" presId="urn:microsoft.com/office/officeart/2005/8/layout/orgChart1"/>
    <dgm:cxn modelId="{628D9771-30B0-4278-BAB8-114CDF3694E7}" type="presOf" srcId="{32DD6A4F-5D89-443F-8E99-D7E35247208B}" destId="{DED2D141-2FF7-44D7-BCB6-090E6666B32C}" srcOrd="0" destOrd="0" presId="urn:microsoft.com/office/officeart/2005/8/layout/orgChart1"/>
    <dgm:cxn modelId="{2659CB71-5F28-438F-ADE0-368F1F14B93A}" type="presOf" srcId="{662B66E4-ACF2-4CCC-B4B3-0D4AE229516E}" destId="{73FE3B3F-350A-4583-A299-942A84460BC2}" srcOrd="1" destOrd="0" presId="urn:microsoft.com/office/officeart/2005/8/layout/orgChart1"/>
    <dgm:cxn modelId="{7B6FB174-EB37-4265-99C4-53036A1CC6B9}" type="presOf" srcId="{8F8C03DE-BBA1-49C6-95F2-3590CDA16522}" destId="{5678D27C-87C7-4335-B899-2A7EEA3F12AE}" srcOrd="0" destOrd="0" presId="urn:microsoft.com/office/officeart/2005/8/layout/orgChart1"/>
    <dgm:cxn modelId="{EF11C477-87B8-4BFF-BDF9-3C5E7296606E}" srcId="{32DD6A4F-5D89-443F-8E99-D7E35247208B}" destId="{8F8C03DE-BBA1-49C6-95F2-3590CDA16522}" srcOrd="0" destOrd="0" parTransId="{AC43AE1D-5756-482F-B502-437499399209}" sibTransId="{DC040C8B-96E4-4DF5-B33F-3473B602EF4B}"/>
    <dgm:cxn modelId="{66FF9B5A-DF71-405E-9D2A-3AC38B0865EA}" type="presOf" srcId="{8F8C03DE-BBA1-49C6-95F2-3590CDA16522}" destId="{AF0616ED-1575-4EA7-8326-FDC3C78E69CF}" srcOrd="1" destOrd="0" presId="urn:microsoft.com/office/officeart/2005/8/layout/orgChart1"/>
    <dgm:cxn modelId="{F4ACE481-EE4B-4F96-BF96-9C9B8C86E73A}" type="presOf" srcId="{55A88746-F38C-4209-8B60-000472D9C894}" destId="{6A33D035-9ACD-491C-AEE7-48DFA108E317}" srcOrd="0" destOrd="0" presId="urn:microsoft.com/office/officeart/2005/8/layout/orgChart1"/>
    <dgm:cxn modelId="{38E45F93-8CD1-4DB1-A769-C221890FCE8B}" type="presOf" srcId="{B98E7915-32CF-4094-AAD8-CEBD44414F93}" destId="{8E0227F7-EBD8-41C8-B32A-CD5E75C84A85}" srcOrd="0" destOrd="0" presId="urn:microsoft.com/office/officeart/2005/8/layout/orgChart1"/>
    <dgm:cxn modelId="{CC684C98-DD1E-4333-B0FE-7D0E4CEE4A93}" type="presOf" srcId="{F76BFA49-75B8-4F5F-B37D-8C2377CA215E}" destId="{837F84A7-639A-47D1-8D52-97FBF57CC6B2}" srcOrd="0" destOrd="0" presId="urn:microsoft.com/office/officeart/2005/8/layout/orgChart1"/>
    <dgm:cxn modelId="{7FA420E7-B83A-4C35-A318-C7345D8B0057}" type="presOf" srcId="{FFEEC789-C3F4-4A4B-A75A-97485C6ADAE6}" destId="{1DFF1CF7-1CC3-424C-B71C-1D7DDE3563B6}" srcOrd="0" destOrd="0" presId="urn:microsoft.com/office/officeart/2005/8/layout/orgChart1"/>
    <dgm:cxn modelId="{877B84F4-42B4-4E42-85D0-D1062B9D03F3}" type="presOf" srcId="{662B66E4-ACF2-4CCC-B4B3-0D4AE229516E}" destId="{3F6FB696-B121-4208-9893-99D3793C0974}" srcOrd="0" destOrd="0" presId="urn:microsoft.com/office/officeart/2005/8/layout/orgChart1"/>
    <dgm:cxn modelId="{25330D67-27F2-4782-9104-B1575C4DE909}" type="presParOf" srcId="{DED2D141-2FF7-44D7-BCB6-090E6666B32C}" destId="{E1CCD53E-DDF8-4FEE-8F1C-DAAC99D8D72C}" srcOrd="0" destOrd="0" presId="urn:microsoft.com/office/officeart/2005/8/layout/orgChart1"/>
    <dgm:cxn modelId="{66B93F96-5D3E-445E-A287-4393D66FF27A}" type="presParOf" srcId="{E1CCD53E-DDF8-4FEE-8F1C-DAAC99D8D72C}" destId="{F74F5B96-7330-4774-926E-736D4DEB19F3}" srcOrd="0" destOrd="0" presId="urn:microsoft.com/office/officeart/2005/8/layout/orgChart1"/>
    <dgm:cxn modelId="{C5DEA985-C9CF-4485-9F34-575768CC9105}" type="presParOf" srcId="{F74F5B96-7330-4774-926E-736D4DEB19F3}" destId="{5678D27C-87C7-4335-B899-2A7EEA3F12AE}" srcOrd="0" destOrd="0" presId="urn:microsoft.com/office/officeart/2005/8/layout/orgChart1"/>
    <dgm:cxn modelId="{2C78225F-5F4C-4830-8A60-83A17681512A}" type="presParOf" srcId="{F74F5B96-7330-4774-926E-736D4DEB19F3}" destId="{AF0616ED-1575-4EA7-8326-FDC3C78E69CF}" srcOrd="1" destOrd="0" presId="urn:microsoft.com/office/officeart/2005/8/layout/orgChart1"/>
    <dgm:cxn modelId="{5B570180-7D74-4BD3-BCB9-4E634982181E}" type="presParOf" srcId="{E1CCD53E-DDF8-4FEE-8F1C-DAAC99D8D72C}" destId="{3CF8CC28-0595-423D-8C71-8C001E333A76}" srcOrd="1" destOrd="0" presId="urn:microsoft.com/office/officeart/2005/8/layout/orgChart1"/>
    <dgm:cxn modelId="{45109976-2CFD-414E-AF50-14024EDB9DFF}" type="presParOf" srcId="{3CF8CC28-0595-423D-8C71-8C001E333A76}" destId="{837F84A7-639A-47D1-8D52-97FBF57CC6B2}" srcOrd="0" destOrd="0" presId="urn:microsoft.com/office/officeart/2005/8/layout/orgChart1"/>
    <dgm:cxn modelId="{8CF49003-785D-440C-8629-0842D707F4EE}" type="presParOf" srcId="{3CF8CC28-0595-423D-8C71-8C001E333A76}" destId="{419C49B9-0AF3-402D-B84D-FD2E5B844D9C}" srcOrd="1" destOrd="0" presId="urn:microsoft.com/office/officeart/2005/8/layout/orgChart1"/>
    <dgm:cxn modelId="{52E1DDF7-877B-475C-9BE5-C0D7A2DEC057}" type="presParOf" srcId="{419C49B9-0AF3-402D-B84D-FD2E5B844D9C}" destId="{A1D0326F-2DD7-45DB-98AA-51CDCD84D1C8}" srcOrd="0" destOrd="0" presId="urn:microsoft.com/office/officeart/2005/8/layout/orgChart1"/>
    <dgm:cxn modelId="{9AC56EEC-4AA8-4995-A79B-238ECF1921A9}" type="presParOf" srcId="{A1D0326F-2DD7-45DB-98AA-51CDCD84D1C8}" destId="{6A33D035-9ACD-491C-AEE7-48DFA108E317}" srcOrd="0" destOrd="0" presId="urn:microsoft.com/office/officeart/2005/8/layout/orgChart1"/>
    <dgm:cxn modelId="{1571CDCC-2247-4F80-AF68-415C7EC14916}" type="presParOf" srcId="{A1D0326F-2DD7-45DB-98AA-51CDCD84D1C8}" destId="{479F2800-D9CA-452B-930D-270BFD184B1D}" srcOrd="1" destOrd="0" presId="urn:microsoft.com/office/officeart/2005/8/layout/orgChart1"/>
    <dgm:cxn modelId="{DEBEBBA0-EF4F-4D7D-92EE-CB5457FADCFC}" type="presParOf" srcId="{419C49B9-0AF3-402D-B84D-FD2E5B844D9C}" destId="{BBC89239-88D6-40E2-912A-9B81D7D6D734}" srcOrd="1" destOrd="0" presId="urn:microsoft.com/office/officeart/2005/8/layout/orgChart1"/>
    <dgm:cxn modelId="{11C33227-27BA-4179-88BA-9FA9A184DA1C}" type="presParOf" srcId="{419C49B9-0AF3-402D-B84D-FD2E5B844D9C}" destId="{DAA6095B-3857-4AB2-B80E-B74F9BC3F3FA}" srcOrd="2" destOrd="0" presId="urn:microsoft.com/office/officeart/2005/8/layout/orgChart1"/>
    <dgm:cxn modelId="{88E654AD-90DF-441E-B7C7-4D164E22E972}" type="presParOf" srcId="{3CF8CC28-0595-423D-8C71-8C001E333A76}" destId="{8E0227F7-EBD8-41C8-B32A-CD5E75C84A85}" srcOrd="2" destOrd="0" presId="urn:microsoft.com/office/officeart/2005/8/layout/orgChart1"/>
    <dgm:cxn modelId="{5C4926E0-7D6D-4F00-8A93-8253AC71F310}" type="presParOf" srcId="{3CF8CC28-0595-423D-8C71-8C001E333A76}" destId="{2CE40689-B2E5-49DB-87F2-197E43B18042}" srcOrd="3" destOrd="0" presId="urn:microsoft.com/office/officeart/2005/8/layout/orgChart1"/>
    <dgm:cxn modelId="{F4244053-FA36-4805-9EFE-851640C19EF1}" type="presParOf" srcId="{2CE40689-B2E5-49DB-87F2-197E43B18042}" destId="{E2BA3587-1FBC-4BDC-83FD-C73F2899B72B}" srcOrd="0" destOrd="0" presId="urn:microsoft.com/office/officeart/2005/8/layout/orgChart1"/>
    <dgm:cxn modelId="{BDAB6352-51B5-4F13-9FDE-1BB99418FFAD}" type="presParOf" srcId="{E2BA3587-1FBC-4BDC-83FD-C73F2899B72B}" destId="{A768455E-0863-4ADD-A228-B0CDF28E61C2}" srcOrd="0" destOrd="0" presId="urn:microsoft.com/office/officeart/2005/8/layout/orgChart1"/>
    <dgm:cxn modelId="{21E43ED3-9F0D-4976-AFB6-54B5DF3178EF}" type="presParOf" srcId="{E2BA3587-1FBC-4BDC-83FD-C73F2899B72B}" destId="{76327506-C70A-4A59-8378-E44647644A61}" srcOrd="1" destOrd="0" presId="urn:microsoft.com/office/officeart/2005/8/layout/orgChart1"/>
    <dgm:cxn modelId="{0D12A755-3FBE-47A1-A67F-C974F7850A6F}" type="presParOf" srcId="{2CE40689-B2E5-49DB-87F2-197E43B18042}" destId="{B188FF89-B53A-40DE-A44B-A56CEB5CF9C5}" srcOrd="1" destOrd="0" presId="urn:microsoft.com/office/officeart/2005/8/layout/orgChart1"/>
    <dgm:cxn modelId="{523DB857-A04F-42B7-AE89-C0BDA0FD396E}" type="presParOf" srcId="{2CE40689-B2E5-49DB-87F2-197E43B18042}" destId="{EFAAFE6B-FF89-483D-A55F-B3EED429B6AA}" srcOrd="2" destOrd="0" presId="urn:microsoft.com/office/officeart/2005/8/layout/orgChart1"/>
    <dgm:cxn modelId="{2A8380B3-5AD7-489B-9FE7-DE1C2A9D3FCC}" type="presParOf" srcId="{3CF8CC28-0595-423D-8C71-8C001E333A76}" destId="{1DFF1CF7-1CC3-424C-B71C-1D7DDE3563B6}" srcOrd="4" destOrd="0" presId="urn:microsoft.com/office/officeart/2005/8/layout/orgChart1"/>
    <dgm:cxn modelId="{86B03155-6F29-468D-94D4-783DBD134B4F}" type="presParOf" srcId="{3CF8CC28-0595-423D-8C71-8C001E333A76}" destId="{6096FB9A-0000-411C-B46F-3D4CB78D59FA}" srcOrd="5" destOrd="0" presId="urn:microsoft.com/office/officeart/2005/8/layout/orgChart1"/>
    <dgm:cxn modelId="{C7B65161-0DB4-414B-8232-CED1FD085991}" type="presParOf" srcId="{6096FB9A-0000-411C-B46F-3D4CB78D59FA}" destId="{136E55EE-CFE6-4084-8270-366B30FF1DD2}" srcOrd="0" destOrd="0" presId="urn:microsoft.com/office/officeart/2005/8/layout/orgChart1"/>
    <dgm:cxn modelId="{4D54087F-CCD4-4CA8-AE4A-967B3DE23B3B}" type="presParOf" srcId="{136E55EE-CFE6-4084-8270-366B30FF1DD2}" destId="{3F6FB696-B121-4208-9893-99D3793C0974}" srcOrd="0" destOrd="0" presId="urn:microsoft.com/office/officeart/2005/8/layout/orgChart1"/>
    <dgm:cxn modelId="{00FCEC8B-2326-4423-9632-A6DC4979A128}" type="presParOf" srcId="{136E55EE-CFE6-4084-8270-366B30FF1DD2}" destId="{73FE3B3F-350A-4583-A299-942A84460BC2}" srcOrd="1" destOrd="0" presId="urn:microsoft.com/office/officeart/2005/8/layout/orgChart1"/>
    <dgm:cxn modelId="{90928D03-F72F-4834-8D6F-D4255E3C5E19}" type="presParOf" srcId="{6096FB9A-0000-411C-B46F-3D4CB78D59FA}" destId="{854902F2-19B9-4872-9263-6A6A6B712B0F}" srcOrd="1" destOrd="0" presId="urn:microsoft.com/office/officeart/2005/8/layout/orgChart1"/>
    <dgm:cxn modelId="{F8DE7819-D3EA-4D44-A5BA-FD93AE663119}" type="presParOf" srcId="{6096FB9A-0000-411C-B46F-3D4CB78D59FA}" destId="{E9E4C998-228C-4880-AA81-857FE3E77FEC}" srcOrd="2" destOrd="0" presId="urn:microsoft.com/office/officeart/2005/8/layout/orgChart1"/>
    <dgm:cxn modelId="{7D71598E-5206-4569-85C0-2A5E1EAA19B8}" type="presParOf" srcId="{E1CCD53E-DDF8-4FEE-8F1C-DAAC99D8D72C}" destId="{8ADFC8D6-3E8B-49CD-876D-CFEE318E2E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F1CF7-1CC3-424C-B71C-1D7DDE3563B6}">
      <dsp:nvSpPr>
        <dsp:cNvPr id="0" name=""/>
        <dsp:cNvSpPr/>
      </dsp:nvSpPr>
      <dsp:spPr>
        <a:xfrm>
          <a:off x="4860131" y="1712973"/>
          <a:ext cx="3438578" cy="5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89"/>
              </a:lnTo>
              <a:lnTo>
                <a:pt x="3438578" y="298389"/>
              </a:lnTo>
              <a:lnTo>
                <a:pt x="3438578" y="5967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227F7-EBD8-41C8-B32A-CD5E75C84A85}">
      <dsp:nvSpPr>
        <dsp:cNvPr id="0" name=""/>
        <dsp:cNvSpPr/>
      </dsp:nvSpPr>
      <dsp:spPr>
        <a:xfrm>
          <a:off x="4814411" y="1712973"/>
          <a:ext cx="91440" cy="596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67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84A7-639A-47D1-8D52-97FBF57CC6B2}">
      <dsp:nvSpPr>
        <dsp:cNvPr id="0" name=""/>
        <dsp:cNvSpPr/>
      </dsp:nvSpPr>
      <dsp:spPr>
        <a:xfrm>
          <a:off x="1421552" y="1712973"/>
          <a:ext cx="3438578" cy="596778"/>
        </a:xfrm>
        <a:custGeom>
          <a:avLst/>
          <a:gdLst/>
          <a:ahLst/>
          <a:cxnLst/>
          <a:rect l="0" t="0" r="0" b="0"/>
          <a:pathLst>
            <a:path>
              <a:moveTo>
                <a:pt x="3438578" y="0"/>
              </a:moveTo>
              <a:lnTo>
                <a:pt x="3438578" y="298389"/>
              </a:lnTo>
              <a:lnTo>
                <a:pt x="0" y="298389"/>
              </a:lnTo>
              <a:lnTo>
                <a:pt x="0" y="5967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8D27C-87C7-4335-B899-2A7EEA3F12AE}">
      <dsp:nvSpPr>
        <dsp:cNvPr id="0" name=""/>
        <dsp:cNvSpPr/>
      </dsp:nvSpPr>
      <dsp:spPr>
        <a:xfrm>
          <a:off x="3439230" y="292073"/>
          <a:ext cx="2841800" cy="142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Ms</a:t>
          </a:r>
          <a:r>
            <a:rPr lang="en-US" sz="5100" kern="1200" dirty="0"/>
            <a:t> Power Point</a:t>
          </a:r>
          <a:endParaRPr lang="ru-RU" sz="5100" kern="1200" dirty="0"/>
        </a:p>
      </dsp:txBody>
      <dsp:txXfrm>
        <a:off x="3439230" y="292073"/>
        <a:ext cx="2841800" cy="1420900"/>
      </dsp:txXfrm>
    </dsp:sp>
    <dsp:sp modelId="{6A33D035-9ACD-491C-AEE7-48DFA108E317}">
      <dsp:nvSpPr>
        <dsp:cNvPr id="0" name=""/>
        <dsp:cNvSpPr/>
      </dsp:nvSpPr>
      <dsp:spPr>
        <a:xfrm>
          <a:off x="652" y="2309751"/>
          <a:ext cx="2841800" cy="142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Ms</a:t>
          </a:r>
          <a:r>
            <a:rPr lang="en-US" sz="5100" kern="1200" dirty="0"/>
            <a:t> Word</a:t>
          </a:r>
          <a:endParaRPr lang="ru-RU" sz="5100" kern="1200" dirty="0"/>
        </a:p>
      </dsp:txBody>
      <dsp:txXfrm>
        <a:off x="652" y="2309751"/>
        <a:ext cx="2841800" cy="1420900"/>
      </dsp:txXfrm>
    </dsp:sp>
    <dsp:sp modelId="{A768455E-0863-4ADD-A228-B0CDF28E61C2}">
      <dsp:nvSpPr>
        <dsp:cNvPr id="0" name=""/>
        <dsp:cNvSpPr/>
      </dsp:nvSpPr>
      <dsp:spPr>
        <a:xfrm>
          <a:off x="3439230" y="2309751"/>
          <a:ext cx="2841800" cy="142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Ms</a:t>
          </a:r>
          <a:r>
            <a:rPr lang="en-US" sz="5100" kern="1200" dirty="0"/>
            <a:t> </a:t>
          </a:r>
          <a:r>
            <a:rPr lang="en-US" sz="5100" kern="1200" dirty="0" err="1"/>
            <a:t>Exsel</a:t>
          </a:r>
          <a:endParaRPr lang="ru-RU" sz="5100" kern="1200" dirty="0"/>
        </a:p>
      </dsp:txBody>
      <dsp:txXfrm>
        <a:off x="3439230" y="2309751"/>
        <a:ext cx="2841800" cy="1420900"/>
      </dsp:txXfrm>
    </dsp:sp>
    <dsp:sp modelId="{3F6FB696-B121-4208-9893-99D3793C0974}">
      <dsp:nvSpPr>
        <dsp:cNvPr id="0" name=""/>
        <dsp:cNvSpPr/>
      </dsp:nvSpPr>
      <dsp:spPr>
        <a:xfrm>
          <a:off x="6877809" y="2309751"/>
          <a:ext cx="2841800" cy="142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Ms</a:t>
          </a:r>
          <a:r>
            <a:rPr lang="en-US" sz="5100" kern="1200" dirty="0"/>
            <a:t> Access</a:t>
          </a:r>
          <a:endParaRPr lang="ru-RU" sz="5100" kern="1200" dirty="0"/>
        </a:p>
      </dsp:txBody>
      <dsp:txXfrm>
        <a:off x="6877809" y="2309751"/>
        <a:ext cx="2841800" cy="1420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6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5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9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69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9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4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6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8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71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2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3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30DFE-B910-4919-85C3-9F9F553FE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Office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D02B9E-241C-48DF-9F7C-6F14AF0CD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Краткая характеристика изученных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351292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479"/>
    </mc:Choice>
    <mc:Fallback>
      <p:transition advClick="0" advTm="34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B4546-81CC-4A17-81B2-FEBCE211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04938"/>
            <a:ext cx="9720072" cy="1499616"/>
          </a:xfrm>
        </p:spPr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43282-D7D0-4AD1-9C67-1D0DC432E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2" action="ppaction://hlinksldjump"/>
              </a:rPr>
              <a:t>Текстовый редактор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2" action="ppaction://hlinksldjump"/>
              </a:rPr>
              <a:t>MS Word</a:t>
            </a:r>
            <a:endParaRPr lang="ru-RU" b="0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3" action="ppaction://hlinksldjump"/>
              </a:rPr>
              <a:t>Табличный процессор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3" action="ppaction://hlinksldjump"/>
              </a:rPr>
              <a:t>MS Excel</a:t>
            </a:r>
            <a:endParaRPr lang="ru-RU" b="0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4" action="ppaction://hlinksldjump"/>
              </a:rPr>
              <a:t>СУБД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4" action="ppaction://hlinksldjump"/>
              </a:rPr>
              <a:t>MS Access</a:t>
            </a:r>
            <a:endParaRPr lang="ru-RU" b="0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5" action="ppaction://hlinksldjump"/>
              </a:rPr>
              <a:t>MS Power Point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09890"/>
      </p:ext>
    </p:extLst>
  </p:cSld>
  <p:clrMapOvr>
    <a:masterClrMapping/>
  </p:clrMapOvr>
  <p:transition spd="slow" advClick="0" advTm="4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FAA01-108C-448D-8837-4C232604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Текстовый редактор </a:t>
            </a:r>
            <a:r>
              <a:rPr lang="en-US" dirty="0"/>
              <a:t>MS Word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FA3F7-285D-44FE-A062-A9795237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Текстовый редактор позволяет: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создавать текстовые документы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форматировать текст и оформлять абзацы документов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вводить колонтитулы в документ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создавать и форматировать таблицы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оформлять списки в текстовых документах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представлять текст в виде нескольких колонок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вставлять в документ рисунки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готовить документ к печати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135284"/>
      </p:ext>
    </p:extLst>
  </p:cSld>
  <p:clrMapOvr>
    <a:masterClrMapping/>
  </p:clrMapOvr>
  <p:transition spd="slow" advClick="0" advTm="4105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94A13-3039-4AB1-A82B-30A07792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Табличный процессор </a:t>
            </a:r>
            <a:r>
              <a:rPr lang="en-US" dirty="0"/>
              <a:t>MS Excel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589C4-476E-4D9C-B1EE-60EA3CDD36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Возможности табличного процессора: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ввод данных в ячейки: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применение относительной абсолютной адресаций: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организация расчетов: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сортировка данных построение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форматирование диаграмм:</a:t>
            </a:r>
          </a:p>
          <a:p>
            <a:pPr algn="l" rtl="0"/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спользование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функций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в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расчетах: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фильтрация данных и условное форматирование</a:t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3F06E0-3F7E-4AA1-BA27-E38C50BAEF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Возможности табличного процессора: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ввод данных в ячейки: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применение относительной абсолютной адресаций: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организация расчетов: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сортировка данных построение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форматирование диаграмм:</a:t>
            </a:r>
          </a:p>
          <a:p>
            <a:pPr algn="l" rtl="0"/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спользование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функций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расчетах: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фильтрация данных и условное форматирование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61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98">
        <p:split orient="vert"/>
      </p:transition>
    </mc:Choice>
    <mc:Fallback>
      <p:transition spd="slow" advClick="0" advTm="4098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EB96B-AFCD-46A1-9A8F-B925A0A6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r>
              <a:rPr lang="en-US" dirty="0"/>
              <a:t>MS Access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B448DB4-0CFE-4C2B-A9C2-BA5E5B10F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159101"/>
              </p:ext>
            </p:extLst>
          </p:nvPr>
        </p:nvGraphicFramePr>
        <p:xfrm>
          <a:off x="1023938" y="2286000"/>
          <a:ext cx="9720262" cy="23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914683099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4059954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br>
                        <a:rPr lang="ru-RU" dirty="0"/>
                      </a:br>
                      <a:r>
                        <a:rPr lang="ru-RU" sz="1800" b="0" kern="1200" dirty="0">
                          <a:solidFill>
                            <a:schemeClr val="lt1"/>
                          </a:solidFill>
                          <a:effectLst/>
                        </a:rPr>
                        <a:t>Проектирование базы данных</a:t>
                      </a:r>
                      <a:endParaRPr lang="ru-RU" dirty="0"/>
                    </a:p>
                  </a:txBody>
                  <a:tcPr marL="84524" marR="99832" marT="0" marB="288000"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Таблицы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для хранения данных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19471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Формы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для ввода данных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403005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Запросы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для работы с данными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310848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Отчеты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для ввода информации из БД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401334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44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4292">
        <p14:reveal/>
      </p:transition>
    </mc:Choice>
    <mc:Fallback>
      <p:transition spd="slow" advClick="0" advTm="429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F97AB-A6EB-4088-BD9B-483ECA5F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Power Point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4FBEF-49E7-49C9-9B5E-935146386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большинстве случаев</a:t>
            </a:r>
            <a:br>
              <a:rPr lang="ru-RU" dirty="0"/>
            </a:br>
            <a:r>
              <a:rPr lang="ru-RU" dirty="0"/>
              <a:t>презентация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готовится для показа</a:t>
            </a:r>
            <a:br>
              <a:rPr lang="ru-RU" dirty="0"/>
            </a:br>
            <a:r>
              <a:rPr lang="ru-RU" dirty="0"/>
              <a:t>с использованием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компьютера, ведь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именно при таком показе презентации можно реализовать все преимущества</a:t>
            </a:r>
            <a:br>
              <a:rPr lang="ru-RU" dirty="0"/>
            </a:br>
            <a:r>
              <a:rPr lang="ru-RU" dirty="0"/>
              <a:t>электронной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презентации</a:t>
            </a:r>
            <a:endParaRPr lang="ru-RU" dirty="0"/>
          </a:p>
        </p:txBody>
      </p:sp>
      <p:pic>
        <p:nvPicPr>
          <p:cNvPr id="6" name="Объект 5" descr="Мужчина в Office">
            <a:extLst>
              <a:ext uri="{FF2B5EF4-FFF2-40B4-BE49-F238E27FC236}">
                <a16:creationId xmlns:a16="http://schemas.microsoft.com/office/drawing/2014/main" id="{3D156AE3-7E47-4DC7-90BF-BFE7CC3110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712082"/>
            <a:ext cx="4754562" cy="3170561"/>
          </a:xfrm>
        </p:spPr>
      </p:pic>
    </p:spTree>
    <p:extLst>
      <p:ext uri="{BB962C8B-B14F-4D97-AF65-F5344CB8AC3E}">
        <p14:creationId xmlns:p14="http://schemas.microsoft.com/office/powerpoint/2010/main" val="82000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764">
        <p:split orient="vert"/>
      </p:transition>
    </mc:Choice>
    <mc:Fallback>
      <p:transition spd="slow" advClick="0" advTm="3764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9828F-A8BA-4C42-B0AF-B1DA38AA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Организация работы с информацией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99BF9C2-D803-465F-903B-ACFD41B83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15324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528666"/>
      </p:ext>
    </p:extLst>
  </p:cSld>
  <p:clrMapOvr>
    <a:masterClrMapping/>
  </p:clrMapOvr>
  <p:transition spd="slow" advClick="0" advTm="4034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5A0A-16B2-491C-B59E-3BF55A03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133D1-8B5A-43CC-A0FA-8EB48EA8C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 достоинствам слайдовой презентации можно отнести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последовательность изложения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возможность воспользоваться официальными шпаргалками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мультимедийные эффекты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ru-RU" dirty="0" err="1">
                <a:solidFill>
                  <a:srgbClr val="000000"/>
                </a:solidFill>
                <a:latin typeface="Roboto" panose="02000000000000000000" pitchFamily="2" charset="0"/>
              </a:rPr>
              <a:t>к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опируемость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транспортабельность.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360639"/>
      </p:ext>
    </p:extLst>
  </p:cSld>
  <p:clrMapOvr>
    <a:masterClrMapping/>
  </p:clrMapOvr>
  <p:transition spd="slow" advClick="0" advTm="4058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</TotalTime>
  <Words>245</Words>
  <Application>Microsoft Office PowerPoint</Application>
  <PresentationFormat>Широкоэкранный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Roboto</vt:lpstr>
      <vt:lpstr>Tw Cen MT</vt:lpstr>
      <vt:lpstr>Tw Cen MT Condensed</vt:lpstr>
      <vt:lpstr>Wingdings 3</vt:lpstr>
      <vt:lpstr>Интеграл</vt:lpstr>
      <vt:lpstr>Microsoft Office </vt:lpstr>
      <vt:lpstr>Оглавление</vt:lpstr>
      <vt:lpstr>Текстовый редактор MS Word</vt:lpstr>
      <vt:lpstr>Табличный процессор MS Excel</vt:lpstr>
      <vt:lpstr>СУБД MS Access</vt:lpstr>
      <vt:lpstr>MS Power Point</vt:lpstr>
      <vt:lpstr>Организация работы с информацией</vt:lpstr>
      <vt:lpstr>resume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User</dc:creator>
  <cp:lastModifiedBy>User</cp:lastModifiedBy>
  <cp:revision>9</cp:revision>
  <dcterms:created xsi:type="dcterms:W3CDTF">2025-02-18T08:15:49Z</dcterms:created>
  <dcterms:modified xsi:type="dcterms:W3CDTF">2025-02-18T14:47:56Z</dcterms:modified>
</cp:coreProperties>
</file>