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60" r:id="rId3"/>
    <p:sldId id="259" r:id="rId4"/>
    <p:sldId id="262" r:id="rId5"/>
    <p:sldId id="268" r:id="rId6"/>
    <p:sldId id="279" r:id="rId7"/>
    <p:sldId id="267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Orelega One" panose="020B0604020202020204" charset="0"/>
      <p:regular r:id="rId14"/>
    </p:embeddedFont>
    <p:embeddedFont>
      <p:font typeface="Bakbak One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EA376-37B5-42BA-A060-1B67072354BE}">
  <a:tblStyle styleId="{186EA376-37B5-42BA-A060-1B670723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99E045-B580-4B82-9EA3-CCD0217153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339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e4e0c0732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e4e0c0732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9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Google Shape;380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0" name="Google Shape;381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8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40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4" name="Google Shape;42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15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8" name="Google Shape;6038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9" name="Google Shape;6039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8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7" name="Google Shape;8047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8" name="Google Shape;8048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27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4" name="Google Shape;5194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5" name="Google Shape;5195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6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kbak One"/>
              <a:ea typeface="Bakbak One"/>
              <a:cs typeface="Bakbak One"/>
              <a:sym typeface="Bakbak One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1612350"/>
            <a:ext cx="4548900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kbak One"/>
              <a:buNone/>
              <a:defRPr sz="5200">
                <a:solidFill>
                  <a:srgbClr val="191919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165450"/>
            <a:ext cx="4548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kbak One"/>
              <a:buNone/>
              <a:defRPr sz="1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2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32"/>
          <p:cNvGrpSpPr/>
          <p:nvPr/>
        </p:nvGrpSpPr>
        <p:grpSpPr>
          <a:xfrm>
            <a:off x="350675" y="391075"/>
            <a:ext cx="2354462" cy="4383600"/>
            <a:chOff x="356625" y="391075"/>
            <a:chExt cx="2354462" cy="4383600"/>
          </a:xfrm>
        </p:grpSpPr>
        <p:sp>
          <p:nvSpPr>
            <p:cNvPr id="1773" name="Google Shape;1773;p32"/>
            <p:cNvSpPr/>
            <p:nvPr/>
          </p:nvSpPr>
          <p:spPr>
            <a:xfrm>
              <a:off x="356625" y="391075"/>
              <a:ext cx="23544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4" name="Google Shape;1774;p32"/>
            <p:cNvGrpSpPr/>
            <p:nvPr/>
          </p:nvGrpSpPr>
          <p:grpSpPr>
            <a:xfrm>
              <a:off x="361847" y="397942"/>
              <a:ext cx="2349240" cy="4370437"/>
              <a:chOff x="356625" y="391075"/>
              <a:chExt cx="1126950" cy="209875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2375" y="21950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4" y="117"/>
                    </a:cubicBezTo>
                    <a:cubicBezTo>
                      <a:pt x="1" y="234"/>
                      <a:pt x="1" y="487"/>
                      <a:pt x="254" y="623"/>
                    </a:cubicBezTo>
                    <a:cubicBezTo>
                      <a:pt x="370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35425" y="22164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79" y="0"/>
                    </a:moveTo>
                    <a:cubicBezTo>
                      <a:pt x="521" y="0"/>
                      <a:pt x="360" y="39"/>
                      <a:pt x="234" y="117"/>
                    </a:cubicBezTo>
                    <a:cubicBezTo>
                      <a:pt x="0" y="253"/>
                      <a:pt x="0" y="487"/>
                      <a:pt x="234" y="623"/>
                    </a:cubicBezTo>
                    <a:cubicBezTo>
                      <a:pt x="357" y="697"/>
                      <a:pt x="520" y="724"/>
                      <a:pt x="681" y="724"/>
                    </a:cubicBezTo>
                    <a:cubicBezTo>
                      <a:pt x="775" y="724"/>
                      <a:pt x="868" y="715"/>
                      <a:pt x="954" y="701"/>
                    </a:cubicBezTo>
                    <a:cubicBezTo>
                      <a:pt x="759" y="584"/>
                      <a:pt x="642" y="526"/>
                      <a:pt x="642" y="526"/>
                    </a:cubicBezTo>
                    <a:cubicBezTo>
                      <a:pt x="584" y="506"/>
                      <a:pt x="564" y="409"/>
                      <a:pt x="603" y="351"/>
                    </a:cubicBezTo>
                    <a:cubicBezTo>
                      <a:pt x="618" y="322"/>
                      <a:pt x="663" y="304"/>
                      <a:pt x="717" y="304"/>
                    </a:cubicBezTo>
                    <a:cubicBezTo>
                      <a:pt x="737" y="304"/>
                      <a:pt x="758" y="306"/>
                      <a:pt x="778" y="312"/>
                    </a:cubicBezTo>
                    <a:lnTo>
                      <a:pt x="1206" y="545"/>
                    </a:lnTo>
                    <a:cubicBezTo>
                      <a:pt x="1362" y="409"/>
                      <a:pt x="1343" y="234"/>
                      <a:pt x="1109" y="117"/>
                    </a:cubicBezTo>
                    <a:cubicBezTo>
                      <a:pt x="992" y="39"/>
                      <a:pt x="837" y="0"/>
                      <a:pt x="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356625" y="1553825"/>
                <a:ext cx="22400" cy="17225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89" extrusionOk="0">
                    <a:moveTo>
                      <a:pt x="719" y="0"/>
                    </a:moveTo>
                    <a:cubicBezTo>
                      <a:pt x="701" y="0"/>
                      <a:pt x="681" y="3"/>
                      <a:pt x="662" y="8"/>
                    </a:cubicBezTo>
                    <a:lnTo>
                      <a:pt x="1" y="397"/>
                    </a:lnTo>
                    <a:lnTo>
                      <a:pt x="1" y="689"/>
                    </a:lnTo>
                    <a:lnTo>
                      <a:pt x="798" y="261"/>
                    </a:lnTo>
                    <a:cubicBezTo>
                      <a:pt x="857" y="202"/>
                      <a:pt x="895" y="144"/>
                      <a:pt x="837" y="66"/>
                    </a:cubicBezTo>
                    <a:cubicBezTo>
                      <a:pt x="823" y="22"/>
                      <a:pt x="775" y="0"/>
                      <a:pt x="7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357600" y="1570850"/>
                <a:ext cx="49625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1350" extrusionOk="0">
                    <a:moveTo>
                      <a:pt x="1848" y="0"/>
                    </a:moveTo>
                    <a:cubicBezTo>
                      <a:pt x="1829" y="0"/>
                      <a:pt x="1810" y="3"/>
                      <a:pt x="1790" y="8"/>
                    </a:cubicBezTo>
                    <a:lnTo>
                      <a:pt x="0" y="1058"/>
                    </a:lnTo>
                    <a:lnTo>
                      <a:pt x="0" y="1350"/>
                    </a:lnTo>
                    <a:lnTo>
                      <a:pt x="1927" y="241"/>
                    </a:lnTo>
                    <a:cubicBezTo>
                      <a:pt x="1965" y="183"/>
                      <a:pt x="1985" y="105"/>
                      <a:pt x="1965" y="66"/>
                    </a:cubicBezTo>
                    <a:cubicBezTo>
                      <a:pt x="1951" y="22"/>
                      <a:pt x="1903" y="0"/>
                      <a:pt x="18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32"/>
              <p:cNvSpPr/>
              <p:nvPr/>
            </p:nvSpPr>
            <p:spPr>
              <a:xfrm>
                <a:off x="356625" y="1587375"/>
                <a:ext cx="79300" cy="50300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2012" extrusionOk="0">
                    <a:moveTo>
                      <a:pt x="3035" y="1"/>
                    </a:moveTo>
                    <a:cubicBezTo>
                      <a:pt x="3016" y="1"/>
                      <a:pt x="2997" y="3"/>
                      <a:pt x="2977" y="8"/>
                    </a:cubicBezTo>
                    <a:lnTo>
                      <a:pt x="1" y="1720"/>
                    </a:lnTo>
                    <a:lnTo>
                      <a:pt x="1" y="2012"/>
                    </a:lnTo>
                    <a:lnTo>
                      <a:pt x="3094" y="222"/>
                    </a:lnTo>
                    <a:cubicBezTo>
                      <a:pt x="3152" y="183"/>
                      <a:pt x="3172" y="105"/>
                      <a:pt x="3152" y="66"/>
                    </a:cubicBezTo>
                    <a:cubicBezTo>
                      <a:pt x="3138" y="23"/>
                      <a:pt x="3090" y="1"/>
                      <a:pt x="30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32"/>
              <p:cNvSpPr/>
              <p:nvPr/>
            </p:nvSpPr>
            <p:spPr>
              <a:xfrm>
                <a:off x="357125" y="1603900"/>
                <a:ext cx="107500" cy="66850"/>
              </a:xfrm>
              <a:custGeom>
                <a:avLst/>
                <a:gdLst/>
                <a:ahLst/>
                <a:cxnLst/>
                <a:rect l="l" t="t" r="r" b="b"/>
                <a:pathLst>
                  <a:path w="4300" h="2674" extrusionOk="0">
                    <a:moveTo>
                      <a:pt x="4163" y="1"/>
                    </a:moveTo>
                    <a:cubicBezTo>
                      <a:pt x="4145" y="1"/>
                      <a:pt x="4126" y="3"/>
                      <a:pt x="4105" y="8"/>
                    </a:cubicBezTo>
                    <a:lnTo>
                      <a:pt x="0" y="2382"/>
                    </a:lnTo>
                    <a:lnTo>
                      <a:pt x="0" y="2674"/>
                    </a:lnTo>
                    <a:lnTo>
                      <a:pt x="4222" y="223"/>
                    </a:lnTo>
                    <a:cubicBezTo>
                      <a:pt x="4280" y="203"/>
                      <a:pt x="4300" y="125"/>
                      <a:pt x="4280" y="47"/>
                    </a:cubicBezTo>
                    <a:cubicBezTo>
                      <a:pt x="4252" y="19"/>
                      <a:pt x="4213" y="1"/>
                      <a:pt x="4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357600" y="1620225"/>
                <a:ext cx="136200" cy="83600"/>
              </a:xfrm>
              <a:custGeom>
                <a:avLst/>
                <a:gdLst/>
                <a:ahLst/>
                <a:cxnLst/>
                <a:rect l="l" t="t" r="r" b="b"/>
                <a:pathLst>
                  <a:path w="5448" h="3344" extrusionOk="0">
                    <a:moveTo>
                      <a:pt x="5317" y="1"/>
                    </a:moveTo>
                    <a:cubicBezTo>
                      <a:pt x="5297" y="1"/>
                      <a:pt x="5276" y="6"/>
                      <a:pt x="5253" y="17"/>
                    </a:cubicBezTo>
                    <a:lnTo>
                      <a:pt x="0" y="3052"/>
                    </a:lnTo>
                    <a:lnTo>
                      <a:pt x="0" y="3344"/>
                    </a:lnTo>
                    <a:lnTo>
                      <a:pt x="5370" y="231"/>
                    </a:lnTo>
                    <a:cubicBezTo>
                      <a:pt x="5428" y="212"/>
                      <a:pt x="5448" y="134"/>
                      <a:pt x="5428" y="56"/>
                    </a:cubicBezTo>
                    <a:cubicBezTo>
                      <a:pt x="5401" y="28"/>
                      <a:pt x="5364" y="1"/>
                      <a:pt x="5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357600" y="1637250"/>
                <a:ext cx="16490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4006" extrusionOk="0">
                    <a:moveTo>
                      <a:pt x="6455" y="1"/>
                    </a:moveTo>
                    <a:cubicBezTo>
                      <a:pt x="6437" y="1"/>
                      <a:pt x="6418" y="5"/>
                      <a:pt x="6401" y="17"/>
                    </a:cubicBezTo>
                    <a:lnTo>
                      <a:pt x="0" y="3713"/>
                    </a:lnTo>
                    <a:lnTo>
                      <a:pt x="0" y="4005"/>
                    </a:lnTo>
                    <a:lnTo>
                      <a:pt x="6518" y="231"/>
                    </a:lnTo>
                    <a:cubicBezTo>
                      <a:pt x="6557" y="211"/>
                      <a:pt x="6596" y="134"/>
                      <a:pt x="6557" y="56"/>
                    </a:cubicBezTo>
                    <a:cubicBezTo>
                      <a:pt x="6543" y="28"/>
                      <a:pt x="6500" y="1"/>
                      <a:pt x="6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357125" y="1653525"/>
                <a:ext cx="193600" cy="116450"/>
              </a:xfrm>
              <a:custGeom>
                <a:avLst/>
                <a:gdLst/>
                <a:ahLst/>
                <a:cxnLst/>
                <a:rect l="l" t="t" r="r" b="b"/>
                <a:pathLst>
                  <a:path w="7744" h="4658" extrusionOk="0">
                    <a:moveTo>
                      <a:pt x="7606" y="1"/>
                    </a:moveTo>
                    <a:cubicBezTo>
                      <a:pt x="7587" y="1"/>
                      <a:pt x="7568" y="3"/>
                      <a:pt x="7549" y="8"/>
                    </a:cubicBezTo>
                    <a:lnTo>
                      <a:pt x="0" y="4366"/>
                    </a:lnTo>
                    <a:lnTo>
                      <a:pt x="0" y="4658"/>
                    </a:lnTo>
                    <a:lnTo>
                      <a:pt x="7685" y="241"/>
                    </a:lnTo>
                    <a:cubicBezTo>
                      <a:pt x="7724" y="202"/>
                      <a:pt x="7743" y="144"/>
                      <a:pt x="7724" y="66"/>
                    </a:cubicBezTo>
                    <a:cubicBezTo>
                      <a:pt x="7709" y="23"/>
                      <a:pt x="7662" y="1"/>
                      <a:pt x="76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32"/>
              <p:cNvSpPr/>
              <p:nvPr/>
            </p:nvSpPr>
            <p:spPr>
              <a:xfrm>
                <a:off x="357600" y="1670075"/>
                <a:ext cx="222300" cy="133950"/>
              </a:xfrm>
              <a:custGeom>
                <a:avLst/>
                <a:gdLst/>
                <a:ahLst/>
                <a:cxnLst/>
                <a:rect l="l" t="t" r="r" b="b"/>
                <a:pathLst>
                  <a:path w="8892" h="5358" extrusionOk="0">
                    <a:moveTo>
                      <a:pt x="8754" y="0"/>
                    </a:moveTo>
                    <a:cubicBezTo>
                      <a:pt x="8736" y="0"/>
                      <a:pt x="8716" y="3"/>
                      <a:pt x="8697" y="7"/>
                    </a:cubicBezTo>
                    <a:lnTo>
                      <a:pt x="0" y="5066"/>
                    </a:lnTo>
                    <a:lnTo>
                      <a:pt x="0" y="5358"/>
                    </a:lnTo>
                    <a:lnTo>
                      <a:pt x="8833" y="221"/>
                    </a:lnTo>
                    <a:cubicBezTo>
                      <a:pt x="8872" y="202"/>
                      <a:pt x="8891" y="124"/>
                      <a:pt x="8872" y="66"/>
                    </a:cubicBezTo>
                    <a:cubicBezTo>
                      <a:pt x="8857" y="22"/>
                      <a:pt x="8810" y="0"/>
                      <a:pt x="8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32"/>
              <p:cNvSpPr/>
              <p:nvPr/>
            </p:nvSpPr>
            <p:spPr>
              <a:xfrm>
                <a:off x="383375" y="1687100"/>
                <a:ext cx="2252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9009" h="5241" extrusionOk="0">
                    <a:moveTo>
                      <a:pt x="8871" y="0"/>
                    </a:moveTo>
                    <a:cubicBezTo>
                      <a:pt x="8853" y="0"/>
                      <a:pt x="8833" y="2"/>
                      <a:pt x="8814" y="7"/>
                    </a:cubicBezTo>
                    <a:lnTo>
                      <a:pt x="1" y="5085"/>
                    </a:lnTo>
                    <a:cubicBezTo>
                      <a:pt x="39" y="5085"/>
                      <a:pt x="59" y="5124"/>
                      <a:pt x="59" y="5124"/>
                    </a:cubicBezTo>
                    <a:cubicBezTo>
                      <a:pt x="156" y="5143"/>
                      <a:pt x="215" y="5182"/>
                      <a:pt x="234" y="5241"/>
                    </a:cubicBezTo>
                    <a:lnTo>
                      <a:pt x="8930" y="221"/>
                    </a:lnTo>
                    <a:cubicBezTo>
                      <a:pt x="8989" y="202"/>
                      <a:pt x="9008" y="124"/>
                      <a:pt x="8989" y="66"/>
                    </a:cubicBezTo>
                    <a:cubicBezTo>
                      <a:pt x="8974" y="22"/>
                      <a:pt x="8927" y="0"/>
                      <a:pt x="8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70450" y="1703625"/>
                <a:ext cx="166850" cy="979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919" extrusionOk="0">
                    <a:moveTo>
                      <a:pt x="6537" y="0"/>
                    </a:moveTo>
                    <a:cubicBezTo>
                      <a:pt x="6519" y="0"/>
                      <a:pt x="6499" y="3"/>
                      <a:pt x="6479" y="8"/>
                    </a:cubicBezTo>
                    <a:lnTo>
                      <a:pt x="0" y="3743"/>
                    </a:lnTo>
                    <a:cubicBezTo>
                      <a:pt x="39" y="3743"/>
                      <a:pt x="39" y="3782"/>
                      <a:pt x="58" y="3782"/>
                    </a:cubicBezTo>
                    <a:cubicBezTo>
                      <a:pt x="136" y="3821"/>
                      <a:pt x="175" y="3879"/>
                      <a:pt x="233" y="3918"/>
                    </a:cubicBezTo>
                    <a:lnTo>
                      <a:pt x="6595" y="222"/>
                    </a:lnTo>
                    <a:cubicBezTo>
                      <a:pt x="6654" y="202"/>
                      <a:pt x="6673" y="125"/>
                      <a:pt x="6654" y="47"/>
                    </a:cubicBezTo>
                    <a:cubicBezTo>
                      <a:pt x="6625" y="18"/>
                      <a:pt x="6586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357600" y="1719950"/>
                <a:ext cx="308875" cy="183300"/>
              </a:xfrm>
              <a:custGeom>
                <a:avLst/>
                <a:gdLst/>
                <a:ahLst/>
                <a:cxnLst/>
                <a:rect l="l" t="t" r="r" b="b"/>
                <a:pathLst>
                  <a:path w="12355" h="7332" extrusionOk="0">
                    <a:moveTo>
                      <a:pt x="12223" y="0"/>
                    </a:moveTo>
                    <a:cubicBezTo>
                      <a:pt x="12204" y="0"/>
                      <a:pt x="12183" y="5"/>
                      <a:pt x="12160" y="16"/>
                    </a:cubicBezTo>
                    <a:lnTo>
                      <a:pt x="0" y="7040"/>
                    </a:lnTo>
                    <a:lnTo>
                      <a:pt x="0" y="7331"/>
                    </a:lnTo>
                    <a:lnTo>
                      <a:pt x="12277" y="230"/>
                    </a:lnTo>
                    <a:cubicBezTo>
                      <a:pt x="12335" y="211"/>
                      <a:pt x="12354" y="133"/>
                      <a:pt x="12335" y="55"/>
                    </a:cubicBezTo>
                    <a:cubicBezTo>
                      <a:pt x="12307" y="28"/>
                      <a:pt x="12270" y="0"/>
                      <a:pt x="12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357125" y="1736975"/>
                <a:ext cx="337550" cy="199825"/>
              </a:xfrm>
              <a:custGeom>
                <a:avLst/>
                <a:gdLst/>
                <a:ahLst/>
                <a:cxnLst/>
                <a:rect l="l" t="t" r="r" b="b"/>
                <a:pathLst>
                  <a:path w="13502" h="7993" extrusionOk="0">
                    <a:moveTo>
                      <a:pt x="13381" y="0"/>
                    </a:moveTo>
                    <a:cubicBezTo>
                      <a:pt x="13363" y="0"/>
                      <a:pt x="13344" y="5"/>
                      <a:pt x="13327" y="16"/>
                    </a:cubicBezTo>
                    <a:lnTo>
                      <a:pt x="0" y="7701"/>
                    </a:lnTo>
                    <a:lnTo>
                      <a:pt x="0" y="7993"/>
                    </a:lnTo>
                    <a:lnTo>
                      <a:pt x="13443" y="230"/>
                    </a:lnTo>
                    <a:cubicBezTo>
                      <a:pt x="13482" y="211"/>
                      <a:pt x="13502" y="133"/>
                      <a:pt x="13482" y="55"/>
                    </a:cubicBezTo>
                    <a:cubicBezTo>
                      <a:pt x="13469" y="28"/>
                      <a:pt x="13426" y="0"/>
                      <a:pt x="133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32"/>
              <p:cNvSpPr/>
              <p:nvPr/>
            </p:nvSpPr>
            <p:spPr>
              <a:xfrm>
                <a:off x="415475" y="1753225"/>
                <a:ext cx="3079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16" h="7188" extrusionOk="0">
                    <a:moveTo>
                      <a:pt x="12179" y="1"/>
                    </a:moveTo>
                    <a:cubicBezTo>
                      <a:pt x="12160" y="1"/>
                      <a:pt x="12141" y="3"/>
                      <a:pt x="1212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59" y="7051"/>
                    </a:cubicBezTo>
                    <a:cubicBezTo>
                      <a:pt x="117" y="7109"/>
                      <a:pt x="156" y="714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16" y="125"/>
                      <a:pt x="12296" y="67"/>
                    </a:cubicBezTo>
                    <a:cubicBezTo>
                      <a:pt x="12282" y="23"/>
                      <a:pt x="12234" y="1"/>
                      <a:pt x="12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32"/>
              <p:cNvSpPr/>
              <p:nvPr/>
            </p:nvSpPr>
            <p:spPr>
              <a:xfrm>
                <a:off x="540950" y="1769925"/>
                <a:ext cx="2116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44" extrusionOk="0">
                    <a:moveTo>
                      <a:pt x="8336" y="1"/>
                    </a:moveTo>
                    <a:cubicBezTo>
                      <a:pt x="8313" y="1"/>
                      <a:pt x="8290" y="7"/>
                      <a:pt x="8269" y="21"/>
                    </a:cubicBezTo>
                    <a:lnTo>
                      <a:pt x="1" y="4788"/>
                    </a:lnTo>
                    <a:cubicBezTo>
                      <a:pt x="40" y="4788"/>
                      <a:pt x="59" y="4827"/>
                      <a:pt x="79" y="4827"/>
                    </a:cubicBezTo>
                    <a:cubicBezTo>
                      <a:pt x="137" y="4846"/>
                      <a:pt x="176" y="4885"/>
                      <a:pt x="234" y="4943"/>
                    </a:cubicBezTo>
                    <a:lnTo>
                      <a:pt x="8406" y="216"/>
                    </a:lnTo>
                    <a:cubicBezTo>
                      <a:pt x="8444" y="196"/>
                      <a:pt x="8464" y="118"/>
                      <a:pt x="8444" y="60"/>
                    </a:cubicBezTo>
                    <a:cubicBezTo>
                      <a:pt x="8419" y="22"/>
                      <a:pt x="8378" y="1"/>
                      <a:pt x="8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32"/>
              <p:cNvSpPr/>
              <p:nvPr/>
            </p:nvSpPr>
            <p:spPr>
              <a:xfrm>
                <a:off x="357125" y="1786800"/>
                <a:ext cx="42412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16965" h="9969" extrusionOk="0">
                    <a:moveTo>
                      <a:pt x="16828" y="0"/>
                    </a:moveTo>
                    <a:cubicBezTo>
                      <a:pt x="16809" y="0"/>
                      <a:pt x="16790" y="3"/>
                      <a:pt x="16770" y="8"/>
                    </a:cubicBezTo>
                    <a:lnTo>
                      <a:pt x="0" y="9696"/>
                    </a:lnTo>
                    <a:lnTo>
                      <a:pt x="0" y="9969"/>
                    </a:lnTo>
                    <a:lnTo>
                      <a:pt x="16887" y="222"/>
                    </a:lnTo>
                    <a:cubicBezTo>
                      <a:pt x="16965" y="183"/>
                      <a:pt x="16965" y="105"/>
                      <a:pt x="16945" y="66"/>
                    </a:cubicBezTo>
                    <a:cubicBezTo>
                      <a:pt x="16931" y="22"/>
                      <a:pt x="16883" y="0"/>
                      <a:pt x="16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32"/>
              <p:cNvSpPr/>
              <p:nvPr/>
            </p:nvSpPr>
            <p:spPr>
              <a:xfrm>
                <a:off x="637275" y="1803325"/>
                <a:ext cx="173175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5" extrusionOk="0">
                    <a:moveTo>
                      <a:pt x="6793" y="0"/>
                    </a:moveTo>
                    <a:cubicBezTo>
                      <a:pt x="6773" y="0"/>
                      <a:pt x="6752" y="3"/>
                      <a:pt x="6731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39" y="3919"/>
                    </a:cubicBezTo>
                    <a:lnTo>
                      <a:pt x="195" y="4074"/>
                    </a:lnTo>
                    <a:lnTo>
                      <a:pt x="6848" y="222"/>
                    </a:lnTo>
                    <a:cubicBezTo>
                      <a:pt x="6907" y="203"/>
                      <a:pt x="6926" y="125"/>
                      <a:pt x="6907" y="47"/>
                    </a:cubicBezTo>
                    <a:cubicBezTo>
                      <a:pt x="6892" y="18"/>
                      <a:pt x="6847" y="0"/>
                      <a:pt x="67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635325" y="19076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719450" y="1819650"/>
                <a:ext cx="119675" cy="70475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19" extrusionOk="0">
                    <a:moveTo>
                      <a:pt x="4656" y="0"/>
                    </a:moveTo>
                    <a:cubicBezTo>
                      <a:pt x="4636" y="0"/>
                      <a:pt x="4615" y="5"/>
                      <a:pt x="4592" y="17"/>
                    </a:cubicBezTo>
                    <a:lnTo>
                      <a:pt x="1" y="2662"/>
                    </a:lnTo>
                    <a:cubicBezTo>
                      <a:pt x="20" y="2682"/>
                      <a:pt x="40" y="2682"/>
                      <a:pt x="59" y="2701"/>
                    </a:cubicBezTo>
                    <a:cubicBezTo>
                      <a:pt x="137" y="2760"/>
                      <a:pt x="196" y="2779"/>
                      <a:pt x="215" y="2818"/>
                    </a:cubicBezTo>
                    <a:lnTo>
                      <a:pt x="4709" y="231"/>
                    </a:lnTo>
                    <a:cubicBezTo>
                      <a:pt x="4767" y="192"/>
                      <a:pt x="4787" y="133"/>
                      <a:pt x="4767" y="55"/>
                    </a:cubicBezTo>
                    <a:cubicBezTo>
                      <a:pt x="4740" y="28"/>
                      <a:pt x="4703" y="0"/>
                      <a:pt x="4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32"/>
              <p:cNvSpPr/>
              <p:nvPr/>
            </p:nvSpPr>
            <p:spPr>
              <a:xfrm>
                <a:off x="1478700" y="1575900"/>
                <a:ext cx="34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273" extrusionOk="0">
                    <a:moveTo>
                      <a:pt x="136" y="0"/>
                    </a:moveTo>
                    <a:cubicBezTo>
                      <a:pt x="97" y="0"/>
                      <a:pt x="39" y="0"/>
                      <a:pt x="20" y="58"/>
                    </a:cubicBezTo>
                    <a:cubicBezTo>
                      <a:pt x="0" y="97"/>
                      <a:pt x="0" y="175"/>
                      <a:pt x="78" y="234"/>
                    </a:cubicBezTo>
                    <a:lnTo>
                      <a:pt x="136" y="27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2"/>
              <p:cNvSpPr/>
              <p:nvPr/>
            </p:nvSpPr>
            <p:spPr>
              <a:xfrm>
                <a:off x="1450000" y="1592425"/>
                <a:ext cx="32125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954" extrusionOk="0">
                    <a:moveTo>
                      <a:pt x="124" y="1"/>
                    </a:moveTo>
                    <a:cubicBezTo>
                      <a:pt x="80" y="1"/>
                      <a:pt x="46" y="27"/>
                      <a:pt x="20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1284" y="954"/>
                    </a:lnTo>
                    <a:lnTo>
                      <a:pt x="1284" y="662"/>
                    </a:lnTo>
                    <a:lnTo>
                      <a:pt x="195" y="20"/>
                    </a:lnTo>
                    <a:cubicBezTo>
                      <a:pt x="169" y="7"/>
                      <a:pt x="145" y="1"/>
                      <a:pt x="1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2"/>
              <p:cNvSpPr/>
              <p:nvPr/>
            </p:nvSpPr>
            <p:spPr>
              <a:xfrm>
                <a:off x="1420825" y="1608975"/>
                <a:ext cx="61300" cy="39900"/>
              </a:xfrm>
              <a:custGeom>
                <a:avLst/>
                <a:gdLst/>
                <a:ahLst/>
                <a:cxnLst/>
                <a:rect l="l" t="t" r="r" b="b"/>
                <a:pathLst>
                  <a:path w="2452" h="1596" extrusionOk="0">
                    <a:moveTo>
                      <a:pt x="195" y="0"/>
                    </a:moveTo>
                    <a:cubicBezTo>
                      <a:pt x="136" y="0"/>
                      <a:pt x="78" y="0"/>
                      <a:pt x="19" y="78"/>
                    </a:cubicBezTo>
                    <a:cubicBezTo>
                      <a:pt x="0" y="117"/>
                      <a:pt x="0" y="195"/>
                      <a:pt x="78" y="234"/>
                    </a:cubicBezTo>
                    <a:lnTo>
                      <a:pt x="2451" y="1595"/>
                    </a:lnTo>
                    <a:lnTo>
                      <a:pt x="2451" y="1304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1392125" y="1625800"/>
                <a:ext cx="90000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2265" extrusionOk="0">
                    <a:moveTo>
                      <a:pt x="145" y="0"/>
                    </a:moveTo>
                    <a:cubicBezTo>
                      <a:pt x="99" y="0"/>
                      <a:pt x="53" y="18"/>
                      <a:pt x="39" y="47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3599" y="2265"/>
                    </a:lnTo>
                    <a:lnTo>
                      <a:pt x="3599" y="1973"/>
                    </a:lnTo>
                    <a:lnTo>
                      <a:pt x="195" y="8"/>
                    </a:lnTo>
                    <a:cubicBezTo>
                      <a:pt x="179" y="3"/>
                      <a:pt x="162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1363900" y="1642300"/>
                <a:ext cx="1182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2948" extrusionOk="0">
                    <a:moveTo>
                      <a:pt x="116" y="0"/>
                    </a:moveTo>
                    <a:cubicBezTo>
                      <a:pt x="70" y="0"/>
                      <a:pt x="33" y="30"/>
                      <a:pt x="20" y="68"/>
                    </a:cubicBezTo>
                    <a:cubicBezTo>
                      <a:pt x="1" y="126"/>
                      <a:pt x="1" y="204"/>
                      <a:pt x="59" y="243"/>
                    </a:cubicBezTo>
                    <a:lnTo>
                      <a:pt x="4728" y="2947"/>
                    </a:lnTo>
                    <a:lnTo>
                      <a:pt x="4728" y="2655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1334725" y="1658900"/>
                <a:ext cx="147400" cy="8967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3587" extrusionOk="0">
                    <a:moveTo>
                      <a:pt x="117" y="1"/>
                    </a:moveTo>
                    <a:cubicBezTo>
                      <a:pt x="79" y="1"/>
                      <a:pt x="43" y="20"/>
                      <a:pt x="20" y="65"/>
                    </a:cubicBezTo>
                    <a:cubicBezTo>
                      <a:pt x="1" y="124"/>
                      <a:pt x="1" y="182"/>
                      <a:pt x="59" y="240"/>
                    </a:cubicBezTo>
                    <a:lnTo>
                      <a:pt x="5895" y="3587"/>
                    </a:lnTo>
                    <a:lnTo>
                      <a:pt x="5895" y="3334"/>
                    </a:lnTo>
                    <a:lnTo>
                      <a:pt x="195" y="26"/>
                    </a:lnTo>
                    <a:cubicBezTo>
                      <a:pt x="171" y="10"/>
                      <a:pt x="143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32"/>
              <p:cNvSpPr/>
              <p:nvPr/>
            </p:nvSpPr>
            <p:spPr>
              <a:xfrm>
                <a:off x="1306025" y="1675425"/>
                <a:ext cx="17610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4269" extrusionOk="0">
                    <a:moveTo>
                      <a:pt x="138" y="0"/>
                    </a:moveTo>
                    <a:cubicBezTo>
                      <a:pt x="82" y="0"/>
                      <a:pt x="35" y="22"/>
                      <a:pt x="20" y="66"/>
                    </a:cubicBezTo>
                    <a:cubicBezTo>
                      <a:pt x="1" y="105"/>
                      <a:pt x="1" y="182"/>
                      <a:pt x="78" y="241"/>
                    </a:cubicBezTo>
                    <a:lnTo>
                      <a:pt x="7043" y="4268"/>
                    </a:lnTo>
                    <a:lnTo>
                      <a:pt x="7043" y="3976"/>
                    </a:lnTo>
                    <a:lnTo>
                      <a:pt x="195" y="7"/>
                    </a:lnTo>
                    <a:cubicBezTo>
                      <a:pt x="176" y="3"/>
                      <a:pt x="156" y="0"/>
                      <a:pt x="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32"/>
              <p:cNvSpPr/>
              <p:nvPr/>
            </p:nvSpPr>
            <p:spPr>
              <a:xfrm>
                <a:off x="1277325" y="1692125"/>
                <a:ext cx="204800" cy="123575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4943" extrusionOk="0">
                    <a:moveTo>
                      <a:pt x="120" y="1"/>
                    </a:moveTo>
                    <a:cubicBezTo>
                      <a:pt x="72" y="1"/>
                      <a:pt x="33" y="27"/>
                      <a:pt x="20" y="79"/>
                    </a:cubicBezTo>
                    <a:cubicBezTo>
                      <a:pt x="1" y="118"/>
                      <a:pt x="1" y="195"/>
                      <a:pt x="79" y="254"/>
                    </a:cubicBezTo>
                    <a:lnTo>
                      <a:pt x="8191" y="4942"/>
                    </a:lnTo>
                    <a:lnTo>
                      <a:pt x="8191" y="4651"/>
                    </a:lnTo>
                    <a:lnTo>
                      <a:pt x="195" y="20"/>
                    </a:lnTo>
                    <a:cubicBezTo>
                      <a:pt x="169" y="7"/>
                      <a:pt x="143" y="1"/>
                      <a:pt x="1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32"/>
              <p:cNvSpPr/>
              <p:nvPr/>
            </p:nvSpPr>
            <p:spPr>
              <a:xfrm>
                <a:off x="1248625" y="1708875"/>
                <a:ext cx="233000" cy="136000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40" extrusionOk="0">
                    <a:moveTo>
                      <a:pt x="141" y="0"/>
                    </a:moveTo>
                    <a:cubicBezTo>
                      <a:pt x="105" y="0"/>
                      <a:pt x="65" y="14"/>
                      <a:pt x="4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9106" y="5440"/>
                    </a:lnTo>
                    <a:cubicBezTo>
                      <a:pt x="9125" y="5381"/>
                      <a:pt x="9184" y="5342"/>
                      <a:pt x="9242" y="5304"/>
                    </a:cubicBezTo>
                    <a:cubicBezTo>
                      <a:pt x="9281" y="5304"/>
                      <a:pt x="9300" y="5284"/>
                      <a:pt x="9320" y="5284"/>
                    </a:cubicBezTo>
                    <a:lnTo>
                      <a:pt x="196" y="12"/>
                    </a:lnTo>
                    <a:cubicBezTo>
                      <a:pt x="181" y="5"/>
                      <a:pt x="162" y="0"/>
                      <a:pt x="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2"/>
              <p:cNvSpPr/>
              <p:nvPr/>
            </p:nvSpPr>
            <p:spPr>
              <a:xfrm>
                <a:off x="1219450" y="1725500"/>
                <a:ext cx="262675" cy="156350"/>
              </a:xfrm>
              <a:custGeom>
                <a:avLst/>
                <a:gdLst/>
                <a:ahLst/>
                <a:cxnLst/>
                <a:rect l="l" t="t" r="r" b="b"/>
                <a:pathLst>
                  <a:path w="10507" h="6254" extrusionOk="0">
                    <a:moveTo>
                      <a:pt x="146" y="1"/>
                    </a:moveTo>
                    <a:cubicBezTo>
                      <a:pt x="99" y="1"/>
                      <a:pt x="54" y="19"/>
                      <a:pt x="40" y="47"/>
                    </a:cubicBezTo>
                    <a:cubicBezTo>
                      <a:pt x="1" y="106"/>
                      <a:pt x="1" y="183"/>
                      <a:pt x="78" y="222"/>
                    </a:cubicBezTo>
                    <a:lnTo>
                      <a:pt x="10506" y="6253"/>
                    </a:lnTo>
                    <a:lnTo>
                      <a:pt x="10506" y="5961"/>
                    </a:lnTo>
                    <a:lnTo>
                      <a:pt x="195" y="8"/>
                    </a:lnTo>
                    <a:cubicBezTo>
                      <a:pt x="180" y="3"/>
                      <a:pt x="163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2"/>
              <p:cNvSpPr/>
              <p:nvPr/>
            </p:nvSpPr>
            <p:spPr>
              <a:xfrm>
                <a:off x="1191250" y="1742000"/>
                <a:ext cx="290875" cy="173400"/>
              </a:xfrm>
              <a:custGeom>
                <a:avLst/>
                <a:gdLst/>
                <a:ahLst/>
                <a:cxnLst/>
                <a:rect l="l" t="t" r="r" b="b"/>
                <a:pathLst>
                  <a:path w="11635" h="6936" extrusionOk="0">
                    <a:moveTo>
                      <a:pt x="116" y="0"/>
                    </a:moveTo>
                    <a:cubicBezTo>
                      <a:pt x="70" y="0"/>
                      <a:pt x="32" y="30"/>
                      <a:pt x="20" y="68"/>
                    </a:cubicBezTo>
                    <a:cubicBezTo>
                      <a:pt x="0" y="126"/>
                      <a:pt x="0" y="204"/>
                      <a:pt x="59" y="243"/>
                    </a:cubicBezTo>
                    <a:lnTo>
                      <a:pt x="11634" y="6936"/>
                    </a:lnTo>
                    <a:lnTo>
                      <a:pt x="11634" y="6644"/>
                    </a:lnTo>
                    <a:lnTo>
                      <a:pt x="195" y="29"/>
                    </a:lnTo>
                    <a:cubicBezTo>
                      <a:pt x="168" y="9"/>
                      <a:pt x="141" y="0"/>
                      <a:pt x="1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2"/>
              <p:cNvSpPr/>
              <p:nvPr/>
            </p:nvSpPr>
            <p:spPr>
              <a:xfrm>
                <a:off x="1162050" y="1758275"/>
                <a:ext cx="320075" cy="189725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7589" extrusionOk="0">
                    <a:moveTo>
                      <a:pt x="196" y="1"/>
                    </a:moveTo>
                    <a:cubicBezTo>
                      <a:pt x="137" y="1"/>
                      <a:pt x="59" y="1"/>
                      <a:pt x="20" y="79"/>
                    </a:cubicBezTo>
                    <a:cubicBezTo>
                      <a:pt x="1" y="137"/>
                      <a:pt x="1" y="195"/>
                      <a:pt x="59" y="254"/>
                    </a:cubicBezTo>
                    <a:lnTo>
                      <a:pt x="12802" y="7588"/>
                    </a:lnTo>
                    <a:lnTo>
                      <a:pt x="12802" y="7296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2"/>
              <p:cNvSpPr/>
              <p:nvPr/>
            </p:nvSpPr>
            <p:spPr>
              <a:xfrm>
                <a:off x="1133375" y="1775125"/>
                <a:ext cx="348750" cy="20642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8257" extrusionOk="0">
                    <a:moveTo>
                      <a:pt x="137" y="0"/>
                    </a:moveTo>
                    <a:cubicBezTo>
                      <a:pt x="82" y="0"/>
                      <a:pt x="34" y="22"/>
                      <a:pt x="20" y="66"/>
                    </a:cubicBezTo>
                    <a:cubicBezTo>
                      <a:pt x="0" y="105"/>
                      <a:pt x="0" y="183"/>
                      <a:pt x="78" y="222"/>
                    </a:cubicBezTo>
                    <a:lnTo>
                      <a:pt x="13949" y="8257"/>
                    </a:lnTo>
                    <a:lnTo>
                      <a:pt x="13949" y="7965"/>
                    </a:lnTo>
                    <a:lnTo>
                      <a:pt x="195" y="8"/>
                    </a:lnTo>
                    <a:cubicBezTo>
                      <a:pt x="175" y="3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2"/>
              <p:cNvSpPr/>
              <p:nvPr/>
            </p:nvSpPr>
            <p:spPr>
              <a:xfrm>
                <a:off x="1104675" y="1791850"/>
                <a:ext cx="378425" cy="223250"/>
              </a:xfrm>
              <a:custGeom>
                <a:avLst/>
                <a:gdLst/>
                <a:ahLst/>
                <a:cxnLst/>
                <a:rect l="l" t="t" r="r" b="b"/>
                <a:pathLst>
                  <a:path w="15137" h="8930" extrusionOk="0">
                    <a:moveTo>
                      <a:pt x="124" y="0"/>
                    </a:moveTo>
                    <a:cubicBezTo>
                      <a:pt x="80" y="0"/>
                      <a:pt x="46" y="26"/>
                      <a:pt x="20" y="78"/>
                    </a:cubicBezTo>
                    <a:cubicBezTo>
                      <a:pt x="0" y="117"/>
                      <a:pt x="0" y="195"/>
                      <a:pt x="78" y="253"/>
                    </a:cubicBezTo>
                    <a:lnTo>
                      <a:pt x="15136" y="8930"/>
                    </a:lnTo>
                    <a:lnTo>
                      <a:pt x="15136" y="8638"/>
                    </a:lnTo>
                    <a:lnTo>
                      <a:pt x="195" y="20"/>
                    </a:lnTo>
                    <a:cubicBezTo>
                      <a:pt x="169" y="7"/>
                      <a:pt x="145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2"/>
              <p:cNvSpPr/>
              <p:nvPr/>
            </p:nvSpPr>
            <p:spPr>
              <a:xfrm>
                <a:off x="1075500" y="1808600"/>
                <a:ext cx="406625" cy="239100"/>
              </a:xfrm>
              <a:custGeom>
                <a:avLst/>
                <a:gdLst/>
                <a:ahLst/>
                <a:cxnLst/>
                <a:rect l="l" t="t" r="r" b="b"/>
                <a:pathLst>
                  <a:path w="16265" h="9564" extrusionOk="0">
                    <a:moveTo>
                      <a:pt x="145" y="0"/>
                    </a:moveTo>
                    <a:cubicBezTo>
                      <a:pt x="106" y="0"/>
                      <a:pt x="58" y="18"/>
                      <a:pt x="19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6264" y="9563"/>
                    </a:lnTo>
                    <a:lnTo>
                      <a:pt x="16264" y="9272"/>
                    </a:lnTo>
                    <a:lnTo>
                      <a:pt x="195" y="11"/>
                    </a:lnTo>
                    <a:cubicBezTo>
                      <a:pt x="182" y="5"/>
                      <a:pt x="164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2"/>
              <p:cNvSpPr/>
              <p:nvPr/>
            </p:nvSpPr>
            <p:spPr>
              <a:xfrm>
                <a:off x="1046800" y="1825200"/>
                <a:ext cx="435325" cy="256050"/>
              </a:xfrm>
              <a:custGeom>
                <a:avLst/>
                <a:gdLst/>
                <a:ahLst/>
                <a:cxnLst/>
                <a:rect l="l" t="t" r="r" b="b"/>
                <a:pathLst>
                  <a:path w="17413" h="10242" extrusionOk="0">
                    <a:moveTo>
                      <a:pt x="145" y="1"/>
                    </a:moveTo>
                    <a:cubicBezTo>
                      <a:pt x="99" y="1"/>
                      <a:pt x="53" y="19"/>
                      <a:pt x="39" y="47"/>
                    </a:cubicBezTo>
                    <a:cubicBezTo>
                      <a:pt x="0" y="106"/>
                      <a:pt x="0" y="164"/>
                      <a:pt x="78" y="223"/>
                    </a:cubicBezTo>
                    <a:lnTo>
                      <a:pt x="17412" y="10242"/>
                    </a:lnTo>
                    <a:lnTo>
                      <a:pt x="17412" y="9950"/>
                    </a:lnTo>
                    <a:lnTo>
                      <a:pt x="195" y="9"/>
                    </a:lnTo>
                    <a:cubicBezTo>
                      <a:pt x="179" y="3"/>
                      <a:pt x="162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2"/>
              <p:cNvSpPr/>
              <p:nvPr/>
            </p:nvSpPr>
            <p:spPr>
              <a:xfrm>
                <a:off x="1193200" y="1320050"/>
                <a:ext cx="288425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6869" extrusionOk="0">
                    <a:moveTo>
                      <a:pt x="11537" y="1"/>
                    </a:moveTo>
                    <a:lnTo>
                      <a:pt x="58" y="6615"/>
                    </a:lnTo>
                    <a:cubicBezTo>
                      <a:pt x="39" y="6693"/>
                      <a:pt x="0" y="6771"/>
                      <a:pt x="39" y="6810"/>
                    </a:cubicBezTo>
                    <a:cubicBezTo>
                      <a:pt x="58" y="6868"/>
                      <a:pt x="117" y="6868"/>
                      <a:pt x="136" y="6868"/>
                    </a:cubicBezTo>
                    <a:cubicBezTo>
                      <a:pt x="156" y="6868"/>
                      <a:pt x="175" y="6868"/>
                      <a:pt x="175" y="6829"/>
                    </a:cubicBezTo>
                    <a:lnTo>
                      <a:pt x="11537" y="293"/>
                    </a:lnTo>
                    <a:lnTo>
                      <a:pt x="11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2"/>
              <p:cNvSpPr/>
              <p:nvPr/>
            </p:nvSpPr>
            <p:spPr>
              <a:xfrm>
                <a:off x="1166925" y="1288925"/>
                <a:ext cx="314700" cy="187275"/>
              </a:xfrm>
              <a:custGeom>
                <a:avLst/>
                <a:gdLst/>
                <a:ahLst/>
                <a:cxnLst/>
                <a:rect l="l" t="t" r="r" b="b"/>
                <a:pathLst>
                  <a:path w="12588" h="7491" extrusionOk="0">
                    <a:moveTo>
                      <a:pt x="12588" y="1"/>
                    </a:moveTo>
                    <a:lnTo>
                      <a:pt x="39" y="7257"/>
                    </a:lnTo>
                    <a:cubicBezTo>
                      <a:pt x="20" y="7296"/>
                      <a:pt x="1" y="7394"/>
                      <a:pt x="20" y="7452"/>
                    </a:cubicBezTo>
                    <a:cubicBezTo>
                      <a:pt x="39" y="7491"/>
                      <a:pt x="78" y="7491"/>
                      <a:pt x="117" y="7491"/>
                    </a:cubicBezTo>
                    <a:cubicBezTo>
                      <a:pt x="137" y="7491"/>
                      <a:pt x="156" y="7491"/>
                      <a:pt x="156" y="7471"/>
                    </a:cubicBezTo>
                    <a:lnTo>
                      <a:pt x="12588" y="292"/>
                    </a:lnTo>
                    <a:lnTo>
                      <a:pt x="125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2"/>
              <p:cNvSpPr/>
              <p:nvPr/>
            </p:nvSpPr>
            <p:spPr>
              <a:xfrm>
                <a:off x="1140175" y="1258275"/>
                <a:ext cx="341450" cy="202375"/>
              </a:xfrm>
              <a:custGeom>
                <a:avLst/>
                <a:gdLst/>
                <a:ahLst/>
                <a:cxnLst/>
                <a:rect l="l" t="t" r="r" b="b"/>
                <a:pathLst>
                  <a:path w="13658" h="8095" extrusionOk="0">
                    <a:moveTo>
                      <a:pt x="13658" y="1"/>
                    </a:moveTo>
                    <a:lnTo>
                      <a:pt x="39" y="7841"/>
                    </a:lnTo>
                    <a:cubicBezTo>
                      <a:pt x="1" y="7919"/>
                      <a:pt x="1" y="7997"/>
                      <a:pt x="20" y="8036"/>
                    </a:cubicBezTo>
                    <a:cubicBezTo>
                      <a:pt x="39" y="8094"/>
                      <a:pt x="98" y="8094"/>
                      <a:pt x="117" y="8094"/>
                    </a:cubicBezTo>
                    <a:cubicBezTo>
                      <a:pt x="137" y="8094"/>
                      <a:pt x="156" y="8094"/>
                      <a:pt x="156" y="8075"/>
                    </a:cubicBezTo>
                    <a:lnTo>
                      <a:pt x="13658" y="293"/>
                    </a:lnTo>
                    <a:lnTo>
                      <a:pt x="136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2"/>
              <p:cNvSpPr/>
              <p:nvPr/>
            </p:nvSpPr>
            <p:spPr>
              <a:xfrm>
                <a:off x="1112450" y="1227150"/>
                <a:ext cx="3691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737" extrusionOk="0">
                    <a:moveTo>
                      <a:pt x="14767" y="1"/>
                    </a:moveTo>
                    <a:lnTo>
                      <a:pt x="78" y="8483"/>
                    </a:lnTo>
                    <a:cubicBezTo>
                      <a:pt x="39" y="8542"/>
                      <a:pt x="1" y="8600"/>
                      <a:pt x="59" y="8678"/>
                    </a:cubicBezTo>
                    <a:cubicBezTo>
                      <a:pt x="78" y="8736"/>
                      <a:pt x="137" y="8736"/>
                      <a:pt x="156" y="8736"/>
                    </a:cubicBezTo>
                    <a:cubicBezTo>
                      <a:pt x="176" y="8736"/>
                      <a:pt x="195" y="8736"/>
                      <a:pt x="195" y="8697"/>
                    </a:cubicBezTo>
                    <a:lnTo>
                      <a:pt x="14767" y="293"/>
                    </a:lnTo>
                    <a:lnTo>
                      <a:pt x="147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2"/>
              <p:cNvSpPr/>
              <p:nvPr/>
            </p:nvSpPr>
            <p:spPr>
              <a:xfrm>
                <a:off x="1085700" y="1195550"/>
                <a:ext cx="396425" cy="233975"/>
              </a:xfrm>
              <a:custGeom>
                <a:avLst/>
                <a:gdLst/>
                <a:ahLst/>
                <a:cxnLst/>
                <a:rect l="l" t="t" r="r" b="b"/>
                <a:pathLst>
                  <a:path w="15857" h="9359" extrusionOk="0">
                    <a:moveTo>
                      <a:pt x="15856" y="0"/>
                    </a:moveTo>
                    <a:lnTo>
                      <a:pt x="78" y="9086"/>
                    </a:lnTo>
                    <a:cubicBezTo>
                      <a:pt x="39" y="9183"/>
                      <a:pt x="1" y="9261"/>
                      <a:pt x="59" y="9319"/>
                    </a:cubicBezTo>
                    <a:cubicBezTo>
                      <a:pt x="78" y="9358"/>
                      <a:pt x="137" y="9358"/>
                      <a:pt x="156" y="9358"/>
                    </a:cubicBezTo>
                    <a:cubicBezTo>
                      <a:pt x="176" y="9358"/>
                      <a:pt x="195" y="9358"/>
                      <a:pt x="195" y="9339"/>
                    </a:cubicBezTo>
                    <a:lnTo>
                      <a:pt x="15856" y="292"/>
                    </a:lnTo>
                    <a:lnTo>
                      <a:pt x="15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2"/>
              <p:cNvSpPr/>
              <p:nvPr/>
            </p:nvSpPr>
            <p:spPr>
              <a:xfrm>
                <a:off x="1058950" y="1164900"/>
                <a:ext cx="422675" cy="249550"/>
              </a:xfrm>
              <a:custGeom>
                <a:avLst/>
                <a:gdLst/>
                <a:ahLst/>
                <a:cxnLst/>
                <a:rect l="l" t="t" r="r" b="b"/>
                <a:pathLst>
                  <a:path w="16907" h="9982" extrusionOk="0">
                    <a:moveTo>
                      <a:pt x="16907" y="1"/>
                    </a:moveTo>
                    <a:lnTo>
                      <a:pt x="59" y="9728"/>
                    </a:lnTo>
                    <a:cubicBezTo>
                      <a:pt x="39" y="9786"/>
                      <a:pt x="1" y="9864"/>
                      <a:pt x="39" y="9923"/>
                    </a:cubicBezTo>
                    <a:cubicBezTo>
                      <a:pt x="59" y="9981"/>
                      <a:pt x="98" y="9981"/>
                      <a:pt x="137" y="9981"/>
                    </a:cubicBezTo>
                    <a:cubicBezTo>
                      <a:pt x="156" y="9981"/>
                      <a:pt x="176" y="9981"/>
                      <a:pt x="176" y="9962"/>
                    </a:cubicBezTo>
                    <a:lnTo>
                      <a:pt x="16907" y="292"/>
                    </a:lnTo>
                    <a:lnTo>
                      <a:pt x="169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2"/>
              <p:cNvSpPr/>
              <p:nvPr/>
            </p:nvSpPr>
            <p:spPr>
              <a:xfrm>
                <a:off x="1032200" y="1133300"/>
                <a:ext cx="449425" cy="265100"/>
              </a:xfrm>
              <a:custGeom>
                <a:avLst/>
                <a:gdLst/>
                <a:ahLst/>
                <a:cxnLst/>
                <a:rect l="l" t="t" r="r" b="b"/>
                <a:pathLst>
                  <a:path w="17977" h="10604" extrusionOk="0">
                    <a:moveTo>
                      <a:pt x="17977" y="0"/>
                    </a:moveTo>
                    <a:lnTo>
                      <a:pt x="59" y="10350"/>
                    </a:lnTo>
                    <a:cubicBezTo>
                      <a:pt x="39" y="10447"/>
                      <a:pt x="1" y="10506"/>
                      <a:pt x="39" y="10564"/>
                    </a:cubicBezTo>
                    <a:cubicBezTo>
                      <a:pt x="59" y="10603"/>
                      <a:pt x="98" y="10603"/>
                      <a:pt x="137" y="10603"/>
                    </a:cubicBezTo>
                    <a:cubicBezTo>
                      <a:pt x="156" y="10603"/>
                      <a:pt x="176" y="10603"/>
                      <a:pt x="176" y="10584"/>
                    </a:cubicBezTo>
                    <a:lnTo>
                      <a:pt x="17977" y="292"/>
                    </a:lnTo>
                    <a:lnTo>
                      <a:pt x="17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2"/>
              <p:cNvSpPr/>
              <p:nvPr/>
            </p:nvSpPr>
            <p:spPr>
              <a:xfrm>
                <a:off x="1005450" y="1103625"/>
                <a:ext cx="476175" cy="279675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1187" extrusionOk="0">
                    <a:moveTo>
                      <a:pt x="19047" y="0"/>
                    </a:moveTo>
                    <a:lnTo>
                      <a:pt x="78" y="10973"/>
                    </a:lnTo>
                    <a:cubicBezTo>
                      <a:pt x="0" y="10992"/>
                      <a:pt x="0" y="11070"/>
                      <a:pt x="39" y="11148"/>
                    </a:cubicBezTo>
                    <a:cubicBezTo>
                      <a:pt x="59" y="11187"/>
                      <a:pt x="98" y="11187"/>
                      <a:pt x="137" y="11187"/>
                    </a:cubicBezTo>
                    <a:cubicBezTo>
                      <a:pt x="156" y="11187"/>
                      <a:pt x="176" y="11187"/>
                      <a:pt x="176" y="11167"/>
                    </a:cubicBezTo>
                    <a:lnTo>
                      <a:pt x="19047" y="273"/>
                    </a:lnTo>
                    <a:lnTo>
                      <a:pt x="190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2"/>
              <p:cNvSpPr/>
              <p:nvPr/>
            </p:nvSpPr>
            <p:spPr>
              <a:xfrm>
                <a:off x="951450" y="1137675"/>
                <a:ext cx="369200" cy="214500"/>
              </a:xfrm>
              <a:custGeom>
                <a:avLst/>
                <a:gdLst/>
                <a:ahLst/>
                <a:cxnLst/>
                <a:rect l="l" t="t" r="r" b="b"/>
                <a:pathLst>
                  <a:path w="14768" h="8580" extrusionOk="0">
                    <a:moveTo>
                      <a:pt x="14553" y="0"/>
                    </a:moveTo>
                    <a:lnTo>
                      <a:pt x="79" y="8366"/>
                    </a:lnTo>
                    <a:cubicBezTo>
                      <a:pt x="20" y="8385"/>
                      <a:pt x="1" y="8463"/>
                      <a:pt x="20" y="8541"/>
                    </a:cubicBezTo>
                    <a:cubicBezTo>
                      <a:pt x="59" y="8560"/>
                      <a:pt x="98" y="8580"/>
                      <a:pt x="157" y="8580"/>
                    </a:cubicBezTo>
                    <a:cubicBezTo>
                      <a:pt x="176" y="8580"/>
                      <a:pt x="196" y="8580"/>
                      <a:pt x="196" y="8560"/>
                    </a:cubicBezTo>
                    <a:lnTo>
                      <a:pt x="14767" y="156"/>
                    </a:lnTo>
                    <a:cubicBezTo>
                      <a:pt x="14748" y="156"/>
                      <a:pt x="14709" y="117"/>
                      <a:pt x="14689" y="117"/>
                    </a:cubicBezTo>
                    <a:cubicBezTo>
                      <a:pt x="14651" y="97"/>
                      <a:pt x="14592" y="58"/>
                      <a:pt x="14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2"/>
              <p:cNvSpPr/>
              <p:nvPr/>
            </p:nvSpPr>
            <p:spPr>
              <a:xfrm>
                <a:off x="1073550" y="12344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6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109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2"/>
              <p:cNvSpPr/>
              <p:nvPr/>
            </p:nvSpPr>
            <p:spPr>
              <a:xfrm>
                <a:off x="1020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2"/>
              <p:cNvSpPr/>
              <p:nvPr/>
            </p:nvSpPr>
            <p:spPr>
              <a:xfrm>
                <a:off x="939300" y="13118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2"/>
              <p:cNvSpPr/>
              <p:nvPr/>
            </p:nvSpPr>
            <p:spPr>
              <a:xfrm>
                <a:off x="966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2"/>
              <p:cNvSpPr/>
              <p:nvPr/>
            </p:nvSpPr>
            <p:spPr>
              <a:xfrm>
                <a:off x="1046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2"/>
              <p:cNvSpPr/>
              <p:nvPr/>
            </p:nvSpPr>
            <p:spPr>
              <a:xfrm>
                <a:off x="1101275" y="1010725"/>
                <a:ext cx="38085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8950" extrusionOk="0">
                    <a:moveTo>
                      <a:pt x="15233" y="0"/>
                    </a:moveTo>
                    <a:lnTo>
                      <a:pt x="0" y="8794"/>
                    </a:lnTo>
                    <a:lnTo>
                      <a:pt x="234" y="8950"/>
                    </a:lnTo>
                    <a:lnTo>
                      <a:pt x="15233" y="273"/>
                    </a:lnTo>
                    <a:lnTo>
                      <a:pt x="152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2"/>
              <p:cNvSpPr/>
              <p:nvPr/>
            </p:nvSpPr>
            <p:spPr>
              <a:xfrm>
                <a:off x="9933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2"/>
              <p:cNvSpPr/>
              <p:nvPr/>
            </p:nvSpPr>
            <p:spPr>
              <a:xfrm>
                <a:off x="924700" y="1326875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2"/>
              <p:cNvSpPr/>
              <p:nvPr/>
            </p:nvSpPr>
            <p:spPr>
              <a:xfrm>
                <a:off x="1046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2"/>
              <p:cNvSpPr/>
              <p:nvPr/>
            </p:nvSpPr>
            <p:spPr>
              <a:xfrm>
                <a:off x="1020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2"/>
              <p:cNvSpPr/>
              <p:nvPr/>
            </p:nvSpPr>
            <p:spPr>
              <a:xfrm>
                <a:off x="9933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2"/>
              <p:cNvSpPr/>
              <p:nvPr/>
            </p:nvSpPr>
            <p:spPr>
              <a:xfrm>
                <a:off x="897950" y="131180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56"/>
                    </a:lnTo>
                    <a:cubicBezTo>
                      <a:pt x="20" y="195"/>
                      <a:pt x="1" y="253"/>
                      <a:pt x="20" y="331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37" y="389"/>
                      <a:pt x="176" y="389"/>
                      <a:pt x="176" y="350"/>
                    </a:cubicBezTo>
                    <a:lnTo>
                      <a:pt x="565" y="13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2"/>
              <p:cNvSpPr/>
              <p:nvPr/>
            </p:nvSpPr>
            <p:spPr>
              <a:xfrm>
                <a:off x="91255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2"/>
              <p:cNvSpPr/>
              <p:nvPr/>
            </p:nvSpPr>
            <p:spPr>
              <a:xfrm>
                <a:off x="966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2"/>
              <p:cNvSpPr/>
              <p:nvPr/>
            </p:nvSpPr>
            <p:spPr>
              <a:xfrm>
                <a:off x="939300" y="1280650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2"/>
              <p:cNvSpPr/>
              <p:nvPr/>
            </p:nvSpPr>
            <p:spPr>
              <a:xfrm>
                <a:off x="1074525" y="1024825"/>
                <a:ext cx="334150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25" extrusionOk="0">
                    <a:moveTo>
                      <a:pt x="13152" y="1"/>
                    </a:moveTo>
                    <a:lnTo>
                      <a:pt x="0" y="7569"/>
                    </a:lnTo>
                    <a:lnTo>
                      <a:pt x="234" y="7724"/>
                    </a:lnTo>
                    <a:lnTo>
                      <a:pt x="13366" y="156"/>
                    </a:lnTo>
                    <a:cubicBezTo>
                      <a:pt x="13346" y="137"/>
                      <a:pt x="13327" y="137"/>
                      <a:pt x="13288" y="117"/>
                    </a:cubicBezTo>
                    <a:cubicBezTo>
                      <a:pt x="13249" y="98"/>
                      <a:pt x="13191" y="39"/>
                      <a:pt x="13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2"/>
              <p:cNvSpPr/>
              <p:nvPr/>
            </p:nvSpPr>
            <p:spPr>
              <a:xfrm>
                <a:off x="1046800" y="1046725"/>
                <a:ext cx="271900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76" h="6285" extrusionOk="0">
                    <a:moveTo>
                      <a:pt x="10661" y="0"/>
                    </a:moveTo>
                    <a:lnTo>
                      <a:pt x="0" y="6148"/>
                    </a:lnTo>
                    <a:lnTo>
                      <a:pt x="253" y="6284"/>
                    </a:lnTo>
                    <a:lnTo>
                      <a:pt x="10875" y="136"/>
                    </a:lnTo>
                    <a:cubicBezTo>
                      <a:pt x="10856" y="136"/>
                      <a:pt x="10837" y="117"/>
                      <a:pt x="10798" y="117"/>
                    </a:cubicBezTo>
                    <a:cubicBezTo>
                      <a:pt x="10759" y="97"/>
                      <a:pt x="10700" y="39"/>
                      <a:pt x="10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32"/>
              <p:cNvSpPr/>
              <p:nvPr/>
            </p:nvSpPr>
            <p:spPr>
              <a:xfrm>
                <a:off x="939300" y="1249525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32"/>
              <p:cNvSpPr/>
              <p:nvPr/>
            </p:nvSpPr>
            <p:spPr>
              <a:xfrm>
                <a:off x="9933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70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2"/>
              <p:cNvSpPr/>
              <p:nvPr/>
            </p:nvSpPr>
            <p:spPr>
              <a:xfrm>
                <a:off x="966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8"/>
                    </a:lnTo>
                    <a:lnTo>
                      <a:pt x="253" y="604"/>
                    </a:lnTo>
                    <a:lnTo>
                      <a:pt x="1070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2"/>
              <p:cNvSpPr/>
              <p:nvPr/>
            </p:nvSpPr>
            <p:spPr>
              <a:xfrm>
                <a:off x="9125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2"/>
              <p:cNvSpPr/>
              <p:nvPr/>
            </p:nvSpPr>
            <p:spPr>
              <a:xfrm>
                <a:off x="1020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2"/>
              <p:cNvSpPr/>
              <p:nvPr/>
            </p:nvSpPr>
            <p:spPr>
              <a:xfrm>
                <a:off x="88580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2"/>
              <p:cNvSpPr/>
              <p:nvPr/>
            </p:nvSpPr>
            <p:spPr>
              <a:xfrm>
                <a:off x="871200" y="1295750"/>
                <a:ext cx="1415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390" extrusionOk="0">
                    <a:moveTo>
                      <a:pt x="312" y="0"/>
                    </a:moveTo>
                    <a:lnTo>
                      <a:pt x="79" y="175"/>
                    </a:lnTo>
                    <a:cubicBezTo>
                      <a:pt x="20" y="195"/>
                      <a:pt x="1" y="272"/>
                      <a:pt x="20" y="350"/>
                    </a:cubicBezTo>
                    <a:cubicBezTo>
                      <a:pt x="59" y="389"/>
                      <a:pt x="98" y="389"/>
                      <a:pt x="118" y="389"/>
                    </a:cubicBezTo>
                    <a:cubicBezTo>
                      <a:pt x="157" y="389"/>
                      <a:pt x="176" y="389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2"/>
              <p:cNvSpPr/>
              <p:nvPr/>
            </p:nvSpPr>
            <p:spPr>
              <a:xfrm>
                <a:off x="9933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86"/>
                    </a:lnTo>
                    <a:lnTo>
                      <a:pt x="253" y="623"/>
                    </a:lnTo>
                    <a:lnTo>
                      <a:pt x="1070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2"/>
              <p:cNvSpPr/>
              <p:nvPr/>
            </p:nvSpPr>
            <p:spPr>
              <a:xfrm>
                <a:off x="9125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2"/>
              <p:cNvSpPr/>
              <p:nvPr/>
            </p:nvSpPr>
            <p:spPr>
              <a:xfrm>
                <a:off x="85905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2"/>
              <p:cNvSpPr/>
              <p:nvPr/>
            </p:nvSpPr>
            <p:spPr>
              <a:xfrm>
                <a:off x="966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67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2"/>
              <p:cNvSpPr/>
              <p:nvPr/>
            </p:nvSpPr>
            <p:spPr>
              <a:xfrm>
                <a:off x="88580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2"/>
              <p:cNvSpPr/>
              <p:nvPr/>
            </p:nvSpPr>
            <p:spPr>
              <a:xfrm>
                <a:off x="939300" y="1218400"/>
                <a:ext cx="272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43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90" y="156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2"/>
              <p:cNvSpPr/>
              <p:nvPr/>
            </p:nvSpPr>
            <p:spPr>
              <a:xfrm>
                <a:off x="843975" y="1280650"/>
                <a:ext cx="14125" cy="9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1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2"/>
              <p:cNvSpPr/>
              <p:nvPr/>
            </p:nvSpPr>
            <p:spPr>
              <a:xfrm>
                <a:off x="1020050" y="917825"/>
                <a:ext cx="462075" cy="269950"/>
              </a:xfrm>
              <a:custGeom>
                <a:avLst/>
                <a:gdLst/>
                <a:ahLst/>
                <a:cxnLst/>
                <a:rect l="l" t="t" r="r" b="b"/>
                <a:pathLst>
                  <a:path w="18483" h="10798" extrusionOk="0">
                    <a:moveTo>
                      <a:pt x="18482" y="0"/>
                    </a:moveTo>
                    <a:lnTo>
                      <a:pt x="0" y="10642"/>
                    </a:lnTo>
                    <a:lnTo>
                      <a:pt x="253" y="10798"/>
                    </a:lnTo>
                    <a:lnTo>
                      <a:pt x="18482" y="253"/>
                    </a:lnTo>
                    <a:lnTo>
                      <a:pt x="184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2"/>
              <p:cNvSpPr/>
              <p:nvPr/>
            </p:nvSpPr>
            <p:spPr>
              <a:xfrm>
                <a:off x="939300" y="11877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857" y="0"/>
                    </a:moveTo>
                    <a:lnTo>
                      <a:pt x="1" y="486"/>
                    </a:lnTo>
                    <a:lnTo>
                      <a:pt x="254" y="623"/>
                    </a:lnTo>
                    <a:lnTo>
                      <a:pt x="1090" y="136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2"/>
              <p:cNvSpPr/>
              <p:nvPr/>
            </p:nvSpPr>
            <p:spPr>
              <a:xfrm>
                <a:off x="85905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8"/>
                    </a:lnTo>
                    <a:lnTo>
                      <a:pt x="253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2"/>
              <p:cNvSpPr/>
              <p:nvPr/>
            </p:nvSpPr>
            <p:spPr>
              <a:xfrm>
                <a:off x="831825" y="12495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2"/>
              <p:cNvSpPr/>
              <p:nvPr/>
            </p:nvSpPr>
            <p:spPr>
              <a:xfrm>
                <a:off x="966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0" y="467"/>
                    </a:lnTo>
                    <a:lnTo>
                      <a:pt x="253" y="623"/>
                    </a:lnTo>
                    <a:lnTo>
                      <a:pt x="1070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2"/>
              <p:cNvSpPr/>
              <p:nvPr/>
            </p:nvSpPr>
            <p:spPr>
              <a:xfrm>
                <a:off x="992800" y="773375"/>
                <a:ext cx="447500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900" h="15954" extrusionOk="0">
                    <a:moveTo>
                      <a:pt x="17782" y="0"/>
                    </a:moveTo>
                    <a:cubicBezTo>
                      <a:pt x="17705" y="0"/>
                      <a:pt x="17666" y="59"/>
                      <a:pt x="17666" y="137"/>
                    </a:cubicBezTo>
                    <a:lnTo>
                      <a:pt x="17666" y="5623"/>
                    </a:lnTo>
                    <a:lnTo>
                      <a:pt x="1" y="15817"/>
                    </a:lnTo>
                    <a:lnTo>
                      <a:pt x="254" y="15953"/>
                    </a:lnTo>
                    <a:lnTo>
                      <a:pt x="17860" y="5798"/>
                    </a:lnTo>
                    <a:cubicBezTo>
                      <a:pt x="17899" y="5778"/>
                      <a:pt x="17899" y="5720"/>
                      <a:pt x="17899" y="5701"/>
                    </a:cubicBezTo>
                    <a:lnTo>
                      <a:pt x="17899" y="137"/>
                    </a:lnTo>
                    <a:cubicBezTo>
                      <a:pt x="17899" y="59"/>
                      <a:pt x="17860" y="0"/>
                      <a:pt x="177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2"/>
              <p:cNvSpPr/>
              <p:nvPr/>
            </p:nvSpPr>
            <p:spPr>
              <a:xfrm>
                <a:off x="817225" y="12646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6" y="390"/>
                      <a:pt x="176" y="371"/>
                    </a:cubicBezTo>
                    <a:lnTo>
                      <a:pt x="565" y="15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2"/>
              <p:cNvSpPr/>
              <p:nvPr/>
            </p:nvSpPr>
            <p:spPr>
              <a:xfrm>
                <a:off x="88580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2"/>
              <p:cNvSpPr/>
              <p:nvPr/>
            </p:nvSpPr>
            <p:spPr>
              <a:xfrm>
                <a:off x="9125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2"/>
              <p:cNvSpPr/>
              <p:nvPr/>
            </p:nvSpPr>
            <p:spPr>
              <a:xfrm>
                <a:off x="939300" y="11566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9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2"/>
              <p:cNvSpPr/>
              <p:nvPr/>
            </p:nvSpPr>
            <p:spPr>
              <a:xfrm>
                <a:off x="88580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86"/>
                    </a:lnTo>
                    <a:lnTo>
                      <a:pt x="253" y="623"/>
                    </a:lnTo>
                    <a:lnTo>
                      <a:pt x="1071" y="1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2"/>
              <p:cNvSpPr/>
              <p:nvPr/>
            </p:nvSpPr>
            <p:spPr>
              <a:xfrm>
                <a:off x="831825" y="1218400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34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2"/>
              <p:cNvSpPr/>
              <p:nvPr/>
            </p:nvSpPr>
            <p:spPr>
              <a:xfrm>
                <a:off x="85905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3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2"/>
              <p:cNvSpPr/>
              <p:nvPr/>
            </p:nvSpPr>
            <p:spPr>
              <a:xfrm>
                <a:off x="966050" y="10000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04" y="0"/>
                    </a:moveTo>
                    <a:lnTo>
                      <a:pt x="1" y="6129"/>
                    </a:lnTo>
                    <a:lnTo>
                      <a:pt x="254" y="6284"/>
                    </a:lnTo>
                    <a:lnTo>
                      <a:pt x="10857" y="156"/>
                    </a:lnTo>
                    <a:cubicBezTo>
                      <a:pt x="10818" y="137"/>
                      <a:pt x="10779" y="137"/>
                      <a:pt x="10740" y="117"/>
                    </a:cubicBezTo>
                    <a:cubicBezTo>
                      <a:pt x="10701" y="78"/>
                      <a:pt x="10643" y="39"/>
                      <a:pt x="106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2"/>
              <p:cNvSpPr/>
              <p:nvPr/>
            </p:nvSpPr>
            <p:spPr>
              <a:xfrm>
                <a:off x="80507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8"/>
                    </a:lnTo>
                    <a:lnTo>
                      <a:pt x="233" y="604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2"/>
              <p:cNvSpPr/>
              <p:nvPr/>
            </p:nvSpPr>
            <p:spPr>
              <a:xfrm>
                <a:off x="790475" y="12495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32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2"/>
              <p:cNvSpPr/>
              <p:nvPr/>
            </p:nvSpPr>
            <p:spPr>
              <a:xfrm>
                <a:off x="9125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2"/>
              <p:cNvSpPr/>
              <p:nvPr/>
            </p:nvSpPr>
            <p:spPr>
              <a:xfrm>
                <a:off x="831825" y="1187775"/>
                <a:ext cx="272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3" extrusionOk="0">
                    <a:moveTo>
                      <a:pt x="856" y="0"/>
                    </a:moveTo>
                    <a:lnTo>
                      <a:pt x="0" y="486"/>
                    </a:lnTo>
                    <a:lnTo>
                      <a:pt x="234" y="623"/>
                    </a:lnTo>
                    <a:lnTo>
                      <a:pt x="1090" y="136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32"/>
              <p:cNvSpPr/>
              <p:nvPr/>
            </p:nvSpPr>
            <p:spPr>
              <a:xfrm>
                <a:off x="88580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32"/>
              <p:cNvSpPr/>
              <p:nvPr/>
            </p:nvSpPr>
            <p:spPr>
              <a:xfrm>
                <a:off x="805075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7" y="1"/>
                    </a:moveTo>
                    <a:lnTo>
                      <a:pt x="0" y="467"/>
                    </a:lnTo>
                    <a:lnTo>
                      <a:pt x="233" y="604"/>
                    </a:lnTo>
                    <a:lnTo>
                      <a:pt x="1070" y="11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32"/>
              <p:cNvSpPr/>
              <p:nvPr/>
            </p:nvSpPr>
            <p:spPr>
              <a:xfrm>
                <a:off x="85905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3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32"/>
              <p:cNvSpPr/>
              <p:nvPr/>
            </p:nvSpPr>
            <p:spPr>
              <a:xfrm>
                <a:off x="763725" y="12334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0" y="273"/>
                      <a:pt x="20" y="351"/>
                    </a:cubicBezTo>
                    <a:cubicBezTo>
                      <a:pt x="39" y="390"/>
                      <a:pt x="98" y="390"/>
                      <a:pt x="117" y="390"/>
                    </a:cubicBezTo>
                    <a:cubicBezTo>
                      <a:pt x="137" y="390"/>
                      <a:pt x="175" y="390"/>
                      <a:pt x="175" y="370"/>
                    </a:cubicBezTo>
                    <a:lnTo>
                      <a:pt x="565" y="156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32"/>
              <p:cNvSpPr/>
              <p:nvPr/>
            </p:nvSpPr>
            <p:spPr>
              <a:xfrm>
                <a:off x="912550" y="11410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32"/>
              <p:cNvSpPr/>
              <p:nvPr/>
            </p:nvSpPr>
            <p:spPr>
              <a:xfrm>
                <a:off x="939300" y="1033100"/>
                <a:ext cx="186300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52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54" y="4300"/>
                    </a:lnTo>
                    <a:lnTo>
                      <a:pt x="7452" y="175"/>
                    </a:lnTo>
                    <a:cubicBezTo>
                      <a:pt x="7413" y="175"/>
                      <a:pt x="7394" y="156"/>
                      <a:pt x="7374" y="117"/>
                    </a:cubicBezTo>
                    <a:cubicBezTo>
                      <a:pt x="7316" y="98"/>
                      <a:pt x="727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32"/>
              <p:cNvSpPr/>
              <p:nvPr/>
            </p:nvSpPr>
            <p:spPr>
              <a:xfrm>
                <a:off x="77832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3" y="643"/>
                    </a:lnTo>
                    <a:lnTo>
                      <a:pt x="1070" y="156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32"/>
              <p:cNvSpPr/>
              <p:nvPr/>
            </p:nvSpPr>
            <p:spPr>
              <a:xfrm>
                <a:off x="1258375" y="1108000"/>
                <a:ext cx="168775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1" h="3931" extrusionOk="0">
                    <a:moveTo>
                      <a:pt x="6517" y="0"/>
                    </a:moveTo>
                    <a:lnTo>
                      <a:pt x="78" y="3716"/>
                    </a:lnTo>
                    <a:cubicBezTo>
                      <a:pt x="20" y="3736"/>
                      <a:pt x="0" y="3814"/>
                      <a:pt x="20" y="3891"/>
                    </a:cubicBezTo>
                    <a:cubicBezTo>
                      <a:pt x="58" y="3930"/>
                      <a:pt x="9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34" y="78"/>
                    </a:cubicBezTo>
                    <a:cubicBezTo>
                      <a:pt x="6595" y="78"/>
                      <a:pt x="6556" y="2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57125" y="1360425"/>
                <a:ext cx="126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487" extrusionOk="0">
                    <a:moveTo>
                      <a:pt x="0" y="1"/>
                    </a:moveTo>
                    <a:lnTo>
                      <a:pt x="0" y="292"/>
                    </a:lnTo>
                    <a:lnTo>
                      <a:pt x="311" y="487"/>
                    </a:lnTo>
                    <a:cubicBezTo>
                      <a:pt x="324" y="474"/>
                      <a:pt x="333" y="470"/>
                      <a:pt x="340" y="470"/>
                    </a:cubicBezTo>
                    <a:cubicBezTo>
                      <a:pt x="355" y="470"/>
                      <a:pt x="363" y="487"/>
                      <a:pt x="389" y="487"/>
                    </a:cubicBezTo>
                    <a:cubicBezTo>
                      <a:pt x="428" y="487"/>
                      <a:pt x="447" y="448"/>
                      <a:pt x="486" y="429"/>
                    </a:cubicBezTo>
                    <a:cubicBezTo>
                      <a:pt x="506" y="390"/>
                      <a:pt x="506" y="312"/>
                      <a:pt x="428" y="253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32"/>
              <p:cNvSpPr/>
              <p:nvPr/>
            </p:nvSpPr>
            <p:spPr>
              <a:xfrm>
                <a:off x="357125" y="1329300"/>
                <a:ext cx="301575" cy="178525"/>
              </a:xfrm>
              <a:custGeom>
                <a:avLst/>
                <a:gdLst/>
                <a:ahLst/>
                <a:cxnLst/>
                <a:rect l="l" t="t" r="r" b="b"/>
                <a:pathLst>
                  <a:path w="12063" h="7141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11868" y="7140"/>
                    </a:lnTo>
                    <a:cubicBezTo>
                      <a:pt x="11887" y="7121"/>
                      <a:pt x="11906" y="7121"/>
                      <a:pt x="11926" y="7121"/>
                    </a:cubicBezTo>
                    <a:cubicBezTo>
                      <a:pt x="11984" y="7121"/>
                      <a:pt x="12004" y="7101"/>
                      <a:pt x="12023" y="7082"/>
                    </a:cubicBezTo>
                    <a:cubicBezTo>
                      <a:pt x="12062" y="7024"/>
                      <a:pt x="12062" y="6946"/>
                      <a:pt x="11984" y="690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32"/>
              <p:cNvSpPr/>
              <p:nvPr/>
            </p:nvSpPr>
            <p:spPr>
              <a:xfrm>
                <a:off x="356625" y="1298175"/>
                <a:ext cx="328825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153" h="7763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2958" y="7763"/>
                    </a:lnTo>
                    <a:lnTo>
                      <a:pt x="13016" y="7763"/>
                    </a:lnTo>
                    <a:cubicBezTo>
                      <a:pt x="13074" y="7763"/>
                      <a:pt x="13094" y="7743"/>
                      <a:pt x="13113" y="7704"/>
                    </a:cubicBezTo>
                    <a:cubicBezTo>
                      <a:pt x="13152" y="7666"/>
                      <a:pt x="13152" y="7588"/>
                      <a:pt x="13074" y="754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56625" y="1267050"/>
                <a:ext cx="355575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4223" h="8405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4008" y="8405"/>
                    </a:lnTo>
                    <a:cubicBezTo>
                      <a:pt x="14047" y="8366"/>
                      <a:pt x="14067" y="8366"/>
                      <a:pt x="14086" y="8366"/>
                    </a:cubicBezTo>
                    <a:cubicBezTo>
                      <a:pt x="14144" y="8366"/>
                      <a:pt x="14164" y="8346"/>
                      <a:pt x="14183" y="8327"/>
                    </a:cubicBezTo>
                    <a:cubicBezTo>
                      <a:pt x="14222" y="8269"/>
                      <a:pt x="14222" y="8210"/>
                      <a:pt x="14144" y="815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32"/>
              <p:cNvSpPr/>
              <p:nvPr/>
            </p:nvSpPr>
            <p:spPr>
              <a:xfrm>
                <a:off x="398450" y="1263150"/>
                <a:ext cx="3405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20" h="7919" extrusionOk="0">
                    <a:moveTo>
                      <a:pt x="215" y="1"/>
                    </a:moveTo>
                    <a:cubicBezTo>
                      <a:pt x="156" y="39"/>
                      <a:pt x="117" y="98"/>
                      <a:pt x="5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64" y="7919"/>
                      <a:pt x="13464" y="7919"/>
                      <a:pt x="13483" y="7919"/>
                    </a:cubicBezTo>
                    <a:cubicBezTo>
                      <a:pt x="13541" y="7919"/>
                      <a:pt x="13561" y="7899"/>
                      <a:pt x="13580" y="7880"/>
                    </a:cubicBezTo>
                    <a:cubicBezTo>
                      <a:pt x="13619" y="7821"/>
                      <a:pt x="13619" y="7744"/>
                      <a:pt x="13541" y="7705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32"/>
              <p:cNvSpPr/>
              <p:nvPr/>
            </p:nvSpPr>
            <p:spPr>
              <a:xfrm>
                <a:off x="356625" y="1204775"/>
                <a:ext cx="409550" cy="240800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9632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16187" y="9631"/>
                    </a:lnTo>
                    <a:lnTo>
                      <a:pt x="16265" y="9631"/>
                    </a:lnTo>
                    <a:cubicBezTo>
                      <a:pt x="16304" y="9631"/>
                      <a:pt x="16323" y="9592"/>
                      <a:pt x="16362" y="9573"/>
                    </a:cubicBezTo>
                    <a:cubicBezTo>
                      <a:pt x="16382" y="9534"/>
                      <a:pt x="16382" y="9456"/>
                      <a:pt x="16304" y="9398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84825" y="1193125"/>
                <a:ext cx="40712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285" h="9475" extrusionOk="0">
                    <a:moveTo>
                      <a:pt x="195" y="0"/>
                    </a:moveTo>
                    <a:cubicBezTo>
                      <a:pt x="176" y="39"/>
                      <a:pt x="118" y="97"/>
                      <a:pt x="59" y="117"/>
                    </a:cubicBezTo>
                    <a:cubicBezTo>
                      <a:pt x="20" y="117"/>
                      <a:pt x="20" y="136"/>
                      <a:pt x="1" y="136"/>
                    </a:cubicBezTo>
                    <a:lnTo>
                      <a:pt x="16129" y="9455"/>
                    </a:lnTo>
                    <a:cubicBezTo>
                      <a:pt x="16149" y="9455"/>
                      <a:pt x="16168" y="9475"/>
                      <a:pt x="16168" y="9475"/>
                    </a:cubicBezTo>
                    <a:cubicBezTo>
                      <a:pt x="16226" y="9475"/>
                      <a:pt x="16246" y="9455"/>
                      <a:pt x="16265" y="9436"/>
                    </a:cubicBezTo>
                    <a:cubicBezTo>
                      <a:pt x="16285" y="9377"/>
                      <a:pt x="16285" y="9300"/>
                      <a:pt x="16226" y="9261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32"/>
              <p:cNvSpPr/>
              <p:nvPr/>
            </p:nvSpPr>
            <p:spPr>
              <a:xfrm>
                <a:off x="357125" y="1142525"/>
                <a:ext cx="462550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18502" h="10877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307" y="10876"/>
                    </a:lnTo>
                    <a:lnTo>
                      <a:pt x="18385" y="10876"/>
                    </a:lnTo>
                    <a:cubicBezTo>
                      <a:pt x="18424" y="10876"/>
                      <a:pt x="18443" y="10857"/>
                      <a:pt x="18482" y="10818"/>
                    </a:cubicBezTo>
                    <a:cubicBezTo>
                      <a:pt x="18502" y="10779"/>
                      <a:pt x="18502" y="10701"/>
                      <a:pt x="18424" y="1066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32"/>
              <p:cNvSpPr/>
              <p:nvPr/>
            </p:nvSpPr>
            <p:spPr>
              <a:xfrm>
                <a:off x="356625" y="1112375"/>
                <a:ext cx="489800" cy="286975"/>
              </a:xfrm>
              <a:custGeom>
                <a:avLst/>
                <a:gdLst/>
                <a:ahLst/>
                <a:cxnLst/>
                <a:rect l="l" t="t" r="r" b="b"/>
                <a:pathLst>
                  <a:path w="19592" h="11479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19397" y="11479"/>
                    </a:lnTo>
                    <a:lnTo>
                      <a:pt x="19475" y="11479"/>
                    </a:lnTo>
                    <a:cubicBezTo>
                      <a:pt x="19514" y="11479"/>
                      <a:pt x="19533" y="11440"/>
                      <a:pt x="19572" y="11421"/>
                    </a:cubicBezTo>
                    <a:cubicBezTo>
                      <a:pt x="19592" y="11382"/>
                      <a:pt x="19592" y="11304"/>
                      <a:pt x="19514" y="1124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32"/>
              <p:cNvSpPr/>
              <p:nvPr/>
            </p:nvSpPr>
            <p:spPr>
              <a:xfrm>
                <a:off x="426175" y="1124525"/>
                <a:ext cx="447000" cy="258775"/>
              </a:xfrm>
              <a:custGeom>
                <a:avLst/>
                <a:gdLst/>
                <a:ahLst/>
                <a:cxnLst/>
                <a:rect l="l" t="t" r="r" b="b"/>
                <a:pathLst>
                  <a:path w="17880" h="10351" extrusionOk="0">
                    <a:moveTo>
                      <a:pt x="234" y="1"/>
                    </a:moveTo>
                    <a:cubicBezTo>
                      <a:pt x="195" y="40"/>
                      <a:pt x="176" y="59"/>
                      <a:pt x="98" y="98"/>
                    </a:cubicBezTo>
                    <a:cubicBezTo>
                      <a:pt x="78" y="118"/>
                      <a:pt x="40" y="118"/>
                      <a:pt x="1" y="137"/>
                    </a:cubicBezTo>
                    <a:lnTo>
                      <a:pt x="17646" y="10331"/>
                    </a:lnTo>
                    <a:cubicBezTo>
                      <a:pt x="17724" y="10351"/>
                      <a:pt x="17763" y="10351"/>
                      <a:pt x="17763" y="10351"/>
                    </a:cubicBezTo>
                    <a:cubicBezTo>
                      <a:pt x="17802" y="10351"/>
                      <a:pt x="17821" y="10331"/>
                      <a:pt x="17860" y="10312"/>
                    </a:cubicBezTo>
                    <a:cubicBezTo>
                      <a:pt x="17880" y="10254"/>
                      <a:pt x="17880" y="10176"/>
                      <a:pt x="17802" y="10137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32"/>
              <p:cNvSpPr/>
              <p:nvPr/>
            </p:nvSpPr>
            <p:spPr>
              <a:xfrm>
                <a:off x="593975" y="1159075"/>
                <a:ext cx="332700" cy="193600"/>
              </a:xfrm>
              <a:custGeom>
                <a:avLst/>
                <a:gdLst/>
                <a:ahLst/>
                <a:cxnLst/>
                <a:rect l="l" t="t" r="r" b="b"/>
                <a:pathLst>
                  <a:path w="13308" h="7744" extrusionOk="0">
                    <a:moveTo>
                      <a:pt x="253" y="0"/>
                    </a:moveTo>
                    <a:cubicBezTo>
                      <a:pt x="195" y="20"/>
                      <a:pt x="176" y="78"/>
                      <a:pt x="98" y="97"/>
                    </a:cubicBezTo>
                    <a:cubicBezTo>
                      <a:pt x="78" y="117"/>
                      <a:pt x="20" y="117"/>
                      <a:pt x="1" y="136"/>
                    </a:cubicBezTo>
                    <a:lnTo>
                      <a:pt x="13133" y="7724"/>
                    </a:lnTo>
                    <a:cubicBezTo>
                      <a:pt x="13152" y="7724"/>
                      <a:pt x="13191" y="7743"/>
                      <a:pt x="13191" y="7743"/>
                    </a:cubicBezTo>
                    <a:cubicBezTo>
                      <a:pt x="13230" y="7743"/>
                      <a:pt x="13249" y="7724"/>
                      <a:pt x="13288" y="7704"/>
                    </a:cubicBezTo>
                    <a:cubicBezTo>
                      <a:pt x="13308" y="7665"/>
                      <a:pt x="13308" y="7588"/>
                      <a:pt x="13230" y="752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32"/>
              <p:cNvSpPr/>
              <p:nvPr/>
            </p:nvSpPr>
            <p:spPr>
              <a:xfrm>
                <a:off x="399425" y="1015575"/>
                <a:ext cx="378900" cy="218900"/>
              </a:xfrm>
              <a:custGeom>
                <a:avLst/>
                <a:gdLst/>
                <a:ahLst/>
                <a:cxnLst/>
                <a:rect l="l" t="t" r="r" b="b"/>
                <a:pathLst>
                  <a:path w="15156" h="8756" extrusionOk="0">
                    <a:moveTo>
                      <a:pt x="254" y="1"/>
                    </a:moveTo>
                    <a:cubicBezTo>
                      <a:pt x="215" y="20"/>
                      <a:pt x="176" y="40"/>
                      <a:pt x="117" y="79"/>
                    </a:cubicBezTo>
                    <a:cubicBezTo>
                      <a:pt x="78" y="98"/>
                      <a:pt x="59" y="118"/>
                      <a:pt x="1" y="137"/>
                    </a:cubicBezTo>
                    <a:lnTo>
                      <a:pt x="14903" y="8756"/>
                    </a:lnTo>
                    <a:lnTo>
                      <a:pt x="15156" y="8600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32"/>
              <p:cNvSpPr/>
              <p:nvPr/>
            </p:nvSpPr>
            <p:spPr>
              <a:xfrm>
                <a:off x="939300" y="1327850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0"/>
                    </a:lnTo>
                    <a:cubicBezTo>
                      <a:pt x="448" y="350"/>
                      <a:pt x="468" y="370"/>
                      <a:pt x="468" y="370"/>
                    </a:cubicBezTo>
                    <a:cubicBezTo>
                      <a:pt x="506" y="370"/>
                      <a:pt x="545" y="350"/>
                      <a:pt x="565" y="331"/>
                    </a:cubicBezTo>
                    <a:cubicBezTo>
                      <a:pt x="584" y="272"/>
                      <a:pt x="584" y="195"/>
                      <a:pt x="506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32"/>
              <p:cNvSpPr/>
              <p:nvPr/>
            </p:nvSpPr>
            <p:spPr>
              <a:xfrm>
                <a:off x="8590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32"/>
              <p:cNvSpPr/>
              <p:nvPr/>
            </p:nvSpPr>
            <p:spPr>
              <a:xfrm>
                <a:off x="885800" y="12962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0"/>
                    </a:moveTo>
                    <a:lnTo>
                      <a:pt x="1" y="156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32"/>
              <p:cNvSpPr/>
              <p:nvPr/>
            </p:nvSpPr>
            <p:spPr>
              <a:xfrm>
                <a:off x="831825" y="126557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8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32"/>
              <p:cNvSpPr/>
              <p:nvPr/>
            </p:nvSpPr>
            <p:spPr>
              <a:xfrm>
                <a:off x="912550" y="13118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32"/>
              <p:cNvSpPr/>
              <p:nvPr/>
            </p:nvSpPr>
            <p:spPr>
              <a:xfrm>
                <a:off x="778325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33" y="1"/>
                    </a:moveTo>
                    <a:lnTo>
                      <a:pt x="0" y="137"/>
                    </a:lnTo>
                    <a:lnTo>
                      <a:pt x="817" y="604"/>
                    </a:lnTo>
                    <a:lnTo>
                      <a:pt x="1070" y="468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32"/>
              <p:cNvSpPr/>
              <p:nvPr/>
            </p:nvSpPr>
            <p:spPr>
              <a:xfrm>
                <a:off x="805075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32"/>
              <p:cNvSpPr/>
              <p:nvPr/>
            </p:nvSpPr>
            <p:spPr>
              <a:xfrm>
                <a:off x="933475" y="13239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32"/>
              <p:cNvSpPr/>
              <p:nvPr/>
            </p:nvSpPr>
            <p:spPr>
              <a:xfrm>
                <a:off x="906725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32"/>
              <p:cNvSpPr/>
              <p:nvPr/>
            </p:nvSpPr>
            <p:spPr>
              <a:xfrm>
                <a:off x="8799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32"/>
              <p:cNvSpPr/>
              <p:nvPr/>
            </p:nvSpPr>
            <p:spPr>
              <a:xfrm>
                <a:off x="8532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6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32"/>
              <p:cNvSpPr/>
              <p:nvPr/>
            </p:nvSpPr>
            <p:spPr>
              <a:xfrm>
                <a:off x="825500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32"/>
              <p:cNvSpPr/>
              <p:nvPr/>
            </p:nvSpPr>
            <p:spPr>
              <a:xfrm>
                <a:off x="79875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32"/>
              <p:cNvSpPr/>
              <p:nvPr/>
            </p:nvSpPr>
            <p:spPr>
              <a:xfrm>
                <a:off x="7720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6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32"/>
              <p:cNvSpPr/>
              <p:nvPr/>
            </p:nvSpPr>
            <p:spPr>
              <a:xfrm>
                <a:off x="805075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33" y="1"/>
                    </a:moveTo>
                    <a:lnTo>
                      <a:pt x="0" y="156"/>
                    </a:lnTo>
                    <a:lnTo>
                      <a:pt x="817" y="643"/>
                    </a:lnTo>
                    <a:lnTo>
                      <a:pt x="1070" y="487"/>
                    </a:lnTo>
                    <a:lnTo>
                      <a:pt x="2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32"/>
              <p:cNvSpPr/>
              <p:nvPr/>
            </p:nvSpPr>
            <p:spPr>
              <a:xfrm>
                <a:off x="912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32"/>
              <p:cNvSpPr/>
              <p:nvPr/>
            </p:nvSpPr>
            <p:spPr>
              <a:xfrm>
                <a:off x="966050" y="1312275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6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6" y="13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32"/>
              <p:cNvSpPr/>
              <p:nvPr/>
            </p:nvSpPr>
            <p:spPr>
              <a:xfrm>
                <a:off x="939300" y="1296225"/>
                <a:ext cx="272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4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857" y="623"/>
                    </a:lnTo>
                    <a:lnTo>
                      <a:pt x="1090" y="48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32"/>
              <p:cNvSpPr/>
              <p:nvPr/>
            </p:nvSpPr>
            <p:spPr>
              <a:xfrm>
                <a:off x="831825" y="1234450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856" y="604"/>
                    </a:lnTo>
                    <a:lnTo>
                      <a:pt x="1090" y="46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32"/>
              <p:cNvSpPr/>
              <p:nvPr/>
            </p:nvSpPr>
            <p:spPr>
              <a:xfrm>
                <a:off x="8858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32"/>
              <p:cNvSpPr/>
              <p:nvPr/>
            </p:nvSpPr>
            <p:spPr>
              <a:xfrm>
                <a:off x="481625" y="1031625"/>
                <a:ext cx="323475" cy="18680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472" extrusionOk="0">
                    <a:moveTo>
                      <a:pt x="234" y="1"/>
                    </a:moveTo>
                    <a:cubicBezTo>
                      <a:pt x="195" y="59"/>
                      <a:pt x="176" y="79"/>
                      <a:pt x="98" y="118"/>
                    </a:cubicBezTo>
                    <a:cubicBezTo>
                      <a:pt x="78" y="137"/>
                      <a:pt x="20" y="137"/>
                      <a:pt x="0" y="157"/>
                    </a:cubicBezTo>
                    <a:lnTo>
                      <a:pt x="12685" y="7472"/>
                    </a:lnTo>
                    <a:lnTo>
                      <a:pt x="12938" y="733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32"/>
              <p:cNvSpPr/>
              <p:nvPr/>
            </p:nvSpPr>
            <p:spPr>
              <a:xfrm>
                <a:off x="859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32"/>
              <p:cNvSpPr/>
              <p:nvPr/>
            </p:nvSpPr>
            <p:spPr>
              <a:xfrm>
                <a:off x="960700" y="1308375"/>
                <a:ext cx="12175" cy="68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73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32"/>
              <p:cNvSpPr/>
              <p:nvPr/>
            </p:nvSpPr>
            <p:spPr>
              <a:xfrm>
                <a:off x="933475" y="12928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32"/>
              <p:cNvSpPr/>
              <p:nvPr/>
            </p:nvSpPr>
            <p:spPr>
              <a:xfrm>
                <a:off x="906725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32"/>
              <p:cNvSpPr/>
              <p:nvPr/>
            </p:nvSpPr>
            <p:spPr>
              <a:xfrm>
                <a:off x="8799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32"/>
              <p:cNvSpPr/>
              <p:nvPr/>
            </p:nvSpPr>
            <p:spPr>
              <a:xfrm>
                <a:off x="8532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32"/>
              <p:cNvSpPr/>
              <p:nvPr/>
            </p:nvSpPr>
            <p:spPr>
              <a:xfrm>
                <a:off x="82550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32"/>
              <p:cNvSpPr/>
              <p:nvPr/>
            </p:nvSpPr>
            <p:spPr>
              <a:xfrm>
                <a:off x="79875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92"/>
                    </a:lnTo>
                    <a:lnTo>
                      <a:pt x="486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32"/>
              <p:cNvSpPr/>
              <p:nvPr/>
            </p:nvSpPr>
            <p:spPr>
              <a:xfrm>
                <a:off x="912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32"/>
              <p:cNvSpPr/>
              <p:nvPr/>
            </p:nvSpPr>
            <p:spPr>
              <a:xfrm>
                <a:off x="831825" y="1203325"/>
                <a:ext cx="272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04" extrusionOk="0">
                    <a:moveTo>
                      <a:pt x="234" y="1"/>
                    </a:moveTo>
                    <a:lnTo>
                      <a:pt x="0" y="117"/>
                    </a:lnTo>
                    <a:lnTo>
                      <a:pt x="856" y="604"/>
                    </a:lnTo>
                    <a:lnTo>
                      <a:pt x="1090" y="46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32"/>
              <p:cNvSpPr/>
              <p:nvPr/>
            </p:nvSpPr>
            <p:spPr>
              <a:xfrm>
                <a:off x="992800" y="1297200"/>
                <a:ext cx="14625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51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409" y="331"/>
                    </a:lnTo>
                    <a:cubicBezTo>
                      <a:pt x="448" y="331"/>
                      <a:pt x="468" y="351"/>
                      <a:pt x="468" y="351"/>
                    </a:cubicBezTo>
                    <a:cubicBezTo>
                      <a:pt x="506" y="351"/>
                      <a:pt x="545" y="331"/>
                      <a:pt x="565" y="312"/>
                    </a:cubicBezTo>
                    <a:cubicBezTo>
                      <a:pt x="584" y="253"/>
                      <a:pt x="584" y="195"/>
                      <a:pt x="506" y="137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32"/>
              <p:cNvSpPr/>
              <p:nvPr/>
            </p:nvSpPr>
            <p:spPr>
              <a:xfrm>
                <a:off x="885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837" y="604"/>
                    </a:lnTo>
                    <a:lnTo>
                      <a:pt x="1071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32"/>
              <p:cNvSpPr/>
              <p:nvPr/>
            </p:nvSpPr>
            <p:spPr>
              <a:xfrm>
                <a:off x="966550" y="12806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32"/>
              <p:cNvSpPr/>
              <p:nvPr/>
            </p:nvSpPr>
            <p:spPr>
              <a:xfrm>
                <a:off x="939300" y="12655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32"/>
              <p:cNvSpPr/>
              <p:nvPr/>
            </p:nvSpPr>
            <p:spPr>
              <a:xfrm>
                <a:off x="357600" y="925600"/>
                <a:ext cx="474250" cy="277750"/>
              </a:xfrm>
              <a:custGeom>
                <a:avLst/>
                <a:gdLst/>
                <a:ahLst/>
                <a:cxnLst/>
                <a:rect l="l" t="t" r="r" b="b"/>
                <a:pathLst>
                  <a:path w="18970" h="11110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8716" y="11110"/>
                    </a:lnTo>
                    <a:lnTo>
                      <a:pt x="18969" y="109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32"/>
              <p:cNvSpPr/>
              <p:nvPr/>
            </p:nvSpPr>
            <p:spPr>
              <a:xfrm>
                <a:off x="859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32"/>
              <p:cNvSpPr/>
              <p:nvPr/>
            </p:nvSpPr>
            <p:spPr>
              <a:xfrm>
                <a:off x="987450" y="12928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92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32"/>
              <p:cNvSpPr/>
              <p:nvPr/>
            </p:nvSpPr>
            <p:spPr>
              <a:xfrm>
                <a:off x="960700" y="1277750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32"/>
              <p:cNvSpPr/>
              <p:nvPr/>
            </p:nvSpPr>
            <p:spPr>
              <a:xfrm>
                <a:off x="933475" y="1261700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32"/>
              <p:cNvSpPr/>
              <p:nvPr/>
            </p:nvSpPr>
            <p:spPr>
              <a:xfrm>
                <a:off x="906725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32"/>
              <p:cNvSpPr/>
              <p:nvPr/>
            </p:nvSpPr>
            <p:spPr>
              <a:xfrm>
                <a:off x="8799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32"/>
              <p:cNvSpPr/>
              <p:nvPr/>
            </p:nvSpPr>
            <p:spPr>
              <a:xfrm>
                <a:off x="8532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32"/>
              <p:cNvSpPr/>
              <p:nvPr/>
            </p:nvSpPr>
            <p:spPr>
              <a:xfrm>
                <a:off x="825500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253" y="253"/>
                    </a:lnTo>
                    <a:lnTo>
                      <a:pt x="487" y="13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32"/>
              <p:cNvSpPr/>
              <p:nvPr/>
            </p:nvSpPr>
            <p:spPr>
              <a:xfrm>
                <a:off x="885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1" y="117"/>
                    </a:lnTo>
                    <a:lnTo>
                      <a:pt x="837" y="604"/>
                    </a:lnTo>
                    <a:lnTo>
                      <a:pt x="1071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32"/>
              <p:cNvSpPr/>
              <p:nvPr/>
            </p:nvSpPr>
            <p:spPr>
              <a:xfrm>
                <a:off x="993300" y="12655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32"/>
              <p:cNvSpPr/>
              <p:nvPr/>
            </p:nvSpPr>
            <p:spPr>
              <a:xfrm>
                <a:off x="1019550" y="1281150"/>
                <a:ext cx="146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1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409" y="351"/>
                    </a:lnTo>
                    <a:cubicBezTo>
                      <a:pt x="448" y="351"/>
                      <a:pt x="468" y="370"/>
                      <a:pt x="468" y="370"/>
                    </a:cubicBezTo>
                    <a:cubicBezTo>
                      <a:pt x="507" y="370"/>
                      <a:pt x="545" y="351"/>
                      <a:pt x="565" y="312"/>
                    </a:cubicBezTo>
                    <a:cubicBezTo>
                      <a:pt x="584" y="273"/>
                      <a:pt x="584" y="195"/>
                      <a:pt x="507" y="15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32"/>
              <p:cNvSpPr/>
              <p:nvPr/>
            </p:nvSpPr>
            <p:spPr>
              <a:xfrm>
                <a:off x="939300" y="1234450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57" y="604"/>
                    </a:lnTo>
                    <a:lnTo>
                      <a:pt x="1090" y="46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32"/>
              <p:cNvSpPr/>
              <p:nvPr/>
            </p:nvSpPr>
            <p:spPr>
              <a:xfrm>
                <a:off x="477725" y="967425"/>
                <a:ext cx="38135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254" h="8834" extrusionOk="0">
                    <a:moveTo>
                      <a:pt x="234" y="1"/>
                    </a:moveTo>
                    <a:cubicBezTo>
                      <a:pt x="176" y="59"/>
                      <a:pt x="156" y="79"/>
                      <a:pt x="79" y="118"/>
                    </a:cubicBezTo>
                    <a:cubicBezTo>
                      <a:pt x="59" y="137"/>
                      <a:pt x="20" y="137"/>
                      <a:pt x="1" y="176"/>
                    </a:cubicBezTo>
                    <a:lnTo>
                      <a:pt x="15020" y="8833"/>
                    </a:lnTo>
                    <a:lnTo>
                      <a:pt x="15254" y="8678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32"/>
              <p:cNvSpPr/>
              <p:nvPr/>
            </p:nvSpPr>
            <p:spPr>
              <a:xfrm>
                <a:off x="859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32"/>
              <p:cNvSpPr/>
              <p:nvPr/>
            </p:nvSpPr>
            <p:spPr>
              <a:xfrm>
                <a:off x="9665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32"/>
              <p:cNvSpPr/>
              <p:nvPr/>
            </p:nvSpPr>
            <p:spPr>
              <a:xfrm>
                <a:off x="912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4" y="1"/>
                    </a:moveTo>
                    <a:lnTo>
                      <a:pt x="1" y="156"/>
                    </a:lnTo>
                    <a:lnTo>
                      <a:pt x="837" y="64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32"/>
              <p:cNvSpPr/>
              <p:nvPr/>
            </p:nvSpPr>
            <p:spPr>
              <a:xfrm>
                <a:off x="1014200" y="1277750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234" y="253"/>
                    </a:lnTo>
                    <a:lnTo>
                      <a:pt x="487" y="11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32"/>
              <p:cNvSpPr/>
              <p:nvPr/>
            </p:nvSpPr>
            <p:spPr>
              <a:xfrm>
                <a:off x="9874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32"/>
              <p:cNvSpPr/>
              <p:nvPr/>
            </p:nvSpPr>
            <p:spPr>
              <a:xfrm>
                <a:off x="960700" y="124612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32"/>
              <p:cNvSpPr/>
              <p:nvPr/>
            </p:nvSpPr>
            <p:spPr>
              <a:xfrm>
                <a:off x="933475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32"/>
              <p:cNvSpPr/>
              <p:nvPr/>
            </p:nvSpPr>
            <p:spPr>
              <a:xfrm>
                <a:off x="906725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32"/>
              <p:cNvSpPr/>
              <p:nvPr/>
            </p:nvSpPr>
            <p:spPr>
              <a:xfrm>
                <a:off x="8799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6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32"/>
              <p:cNvSpPr/>
              <p:nvPr/>
            </p:nvSpPr>
            <p:spPr>
              <a:xfrm>
                <a:off x="8532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6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32"/>
              <p:cNvSpPr/>
              <p:nvPr/>
            </p:nvSpPr>
            <p:spPr>
              <a:xfrm>
                <a:off x="939300" y="12033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254" y="1"/>
                    </a:moveTo>
                    <a:lnTo>
                      <a:pt x="1" y="117"/>
                    </a:lnTo>
                    <a:lnTo>
                      <a:pt x="857" y="604"/>
                    </a:lnTo>
                    <a:lnTo>
                      <a:pt x="1090" y="46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32"/>
              <p:cNvSpPr/>
              <p:nvPr/>
            </p:nvSpPr>
            <p:spPr>
              <a:xfrm>
                <a:off x="912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837" y="623"/>
                    </a:lnTo>
                    <a:lnTo>
                      <a:pt x="1071" y="486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32"/>
              <p:cNvSpPr/>
              <p:nvPr/>
            </p:nvSpPr>
            <p:spPr>
              <a:xfrm>
                <a:off x="1046300" y="1266075"/>
                <a:ext cx="146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70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409" y="331"/>
                    </a:lnTo>
                    <a:cubicBezTo>
                      <a:pt x="448" y="331"/>
                      <a:pt x="468" y="370"/>
                      <a:pt x="468" y="370"/>
                    </a:cubicBezTo>
                    <a:cubicBezTo>
                      <a:pt x="507" y="370"/>
                      <a:pt x="545" y="331"/>
                      <a:pt x="565" y="312"/>
                    </a:cubicBezTo>
                    <a:cubicBezTo>
                      <a:pt x="584" y="273"/>
                      <a:pt x="584" y="195"/>
                      <a:pt x="507" y="136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32"/>
              <p:cNvSpPr/>
              <p:nvPr/>
            </p:nvSpPr>
            <p:spPr>
              <a:xfrm>
                <a:off x="9933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32"/>
              <p:cNvSpPr/>
              <p:nvPr/>
            </p:nvSpPr>
            <p:spPr>
              <a:xfrm>
                <a:off x="9665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32"/>
              <p:cNvSpPr/>
              <p:nvPr/>
            </p:nvSpPr>
            <p:spPr>
              <a:xfrm>
                <a:off x="357600" y="863350"/>
                <a:ext cx="5282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21129" h="12355" extrusionOk="0">
                    <a:moveTo>
                      <a:pt x="0" y="1"/>
                    </a:moveTo>
                    <a:lnTo>
                      <a:pt x="0" y="273"/>
                    </a:lnTo>
                    <a:lnTo>
                      <a:pt x="20895" y="12354"/>
                    </a:lnTo>
                    <a:lnTo>
                      <a:pt x="21129" y="1221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32"/>
              <p:cNvSpPr/>
              <p:nvPr/>
            </p:nvSpPr>
            <p:spPr>
              <a:xfrm>
                <a:off x="8858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32"/>
              <p:cNvSpPr/>
              <p:nvPr/>
            </p:nvSpPr>
            <p:spPr>
              <a:xfrm>
                <a:off x="1020050" y="12495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32"/>
              <p:cNvSpPr/>
              <p:nvPr/>
            </p:nvSpPr>
            <p:spPr>
              <a:xfrm>
                <a:off x="1040950" y="1261700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32"/>
              <p:cNvSpPr/>
              <p:nvPr/>
            </p:nvSpPr>
            <p:spPr>
              <a:xfrm>
                <a:off x="10142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32"/>
              <p:cNvSpPr/>
              <p:nvPr/>
            </p:nvSpPr>
            <p:spPr>
              <a:xfrm>
                <a:off x="9874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32"/>
              <p:cNvSpPr/>
              <p:nvPr/>
            </p:nvSpPr>
            <p:spPr>
              <a:xfrm>
                <a:off x="960700" y="121500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32"/>
              <p:cNvSpPr/>
              <p:nvPr/>
            </p:nvSpPr>
            <p:spPr>
              <a:xfrm>
                <a:off x="933475" y="1199925"/>
                <a:ext cx="121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4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32"/>
              <p:cNvSpPr/>
              <p:nvPr/>
            </p:nvSpPr>
            <p:spPr>
              <a:xfrm>
                <a:off x="906725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32"/>
              <p:cNvSpPr/>
              <p:nvPr/>
            </p:nvSpPr>
            <p:spPr>
              <a:xfrm>
                <a:off x="8799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6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32"/>
              <p:cNvSpPr/>
              <p:nvPr/>
            </p:nvSpPr>
            <p:spPr>
              <a:xfrm>
                <a:off x="1046800" y="12344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04"/>
                    </a:lnTo>
                    <a:lnTo>
                      <a:pt x="1070" y="46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32"/>
              <p:cNvSpPr/>
              <p:nvPr/>
            </p:nvSpPr>
            <p:spPr>
              <a:xfrm>
                <a:off x="1073550" y="1250025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3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32"/>
              <p:cNvSpPr/>
              <p:nvPr/>
            </p:nvSpPr>
            <p:spPr>
              <a:xfrm>
                <a:off x="542425" y="806925"/>
                <a:ext cx="370150" cy="349725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13989" extrusionOk="0">
                    <a:moveTo>
                      <a:pt x="0" y="1"/>
                    </a:moveTo>
                    <a:lnTo>
                      <a:pt x="0" y="5506"/>
                    </a:lnTo>
                    <a:cubicBezTo>
                      <a:pt x="0" y="5545"/>
                      <a:pt x="20" y="5565"/>
                      <a:pt x="39" y="5604"/>
                    </a:cubicBezTo>
                    <a:lnTo>
                      <a:pt x="14572" y="13989"/>
                    </a:lnTo>
                    <a:lnTo>
                      <a:pt x="14806" y="13833"/>
                    </a:lnTo>
                    <a:lnTo>
                      <a:pt x="234" y="5429"/>
                    </a:lnTo>
                    <a:lnTo>
                      <a:pt x="234" y="1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32"/>
              <p:cNvSpPr/>
              <p:nvPr/>
            </p:nvSpPr>
            <p:spPr>
              <a:xfrm>
                <a:off x="9933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32"/>
              <p:cNvSpPr/>
              <p:nvPr/>
            </p:nvSpPr>
            <p:spPr>
              <a:xfrm>
                <a:off x="9665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32"/>
              <p:cNvSpPr/>
              <p:nvPr/>
            </p:nvSpPr>
            <p:spPr>
              <a:xfrm>
                <a:off x="1020050" y="12184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37" y="64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32"/>
              <p:cNvSpPr/>
              <p:nvPr/>
            </p:nvSpPr>
            <p:spPr>
              <a:xfrm>
                <a:off x="939300" y="1172200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32"/>
              <p:cNvSpPr/>
              <p:nvPr/>
            </p:nvSpPr>
            <p:spPr>
              <a:xfrm>
                <a:off x="912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837" y="623"/>
                    </a:lnTo>
                    <a:lnTo>
                      <a:pt x="1071" y="4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32"/>
              <p:cNvSpPr/>
              <p:nvPr/>
            </p:nvSpPr>
            <p:spPr>
              <a:xfrm>
                <a:off x="1067700" y="124612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32"/>
              <p:cNvSpPr/>
              <p:nvPr/>
            </p:nvSpPr>
            <p:spPr>
              <a:xfrm>
                <a:off x="1040950" y="1230575"/>
                <a:ext cx="122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2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32"/>
              <p:cNvSpPr/>
              <p:nvPr/>
            </p:nvSpPr>
            <p:spPr>
              <a:xfrm>
                <a:off x="10142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2"/>
              <p:cNvSpPr/>
              <p:nvPr/>
            </p:nvSpPr>
            <p:spPr>
              <a:xfrm>
                <a:off x="9874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2"/>
              <p:cNvSpPr/>
              <p:nvPr/>
            </p:nvSpPr>
            <p:spPr>
              <a:xfrm>
                <a:off x="960700" y="1183875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2"/>
              <p:cNvSpPr/>
              <p:nvPr/>
            </p:nvSpPr>
            <p:spPr>
              <a:xfrm>
                <a:off x="933475" y="1168800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32"/>
              <p:cNvSpPr/>
              <p:nvPr/>
            </p:nvSpPr>
            <p:spPr>
              <a:xfrm>
                <a:off x="906725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32"/>
              <p:cNvSpPr/>
              <p:nvPr/>
            </p:nvSpPr>
            <p:spPr>
              <a:xfrm>
                <a:off x="589125" y="805950"/>
                <a:ext cx="350200" cy="334650"/>
              </a:xfrm>
              <a:custGeom>
                <a:avLst/>
                <a:gdLst/>
                <a:ahLst/>
                <a:cxnLst/>
                <a:rect l="l" t="t" r="r" b="b"/>
                <a:pathLst>
                  <a:path w="14008" h="13386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5390"/>
                    </a:lnTo>
                    <a:lnTo>
                      <a:pt x="19" y="5390"/>
                    </a:lnTo>
                    <a:cubicBezTo>
                      <a:pt x="19" y="5448"/>
                      <a:pt x="58" y="5468"/>
                      <a:pt x="78" y="5487"/>
                    </a:cubicBezTo>
                    <a:lnTo>
                      <a:pt x="13774" y="13386"/>
                    </a:lnTo>
                    <a:lnTo>
                      <a:pt x="14008" y="13250"/>
                    </a:lnTo>
                    <a:lnTo>
                      <a:pt x="253" y="5293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2"/>
              <p:cNvSpPr/>
              <p:nvPr/>
            </p:nvSpPr>
            <p:spPr>
              <a:xfrm>
                <a:off x="1100300" y="1234950"/>
                <a:ext cx="14600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7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428" y="350"/>
                    </a:lnTo>
                    <a:cubicBezTo>
                      <a:pt x="448" y="350"/>
                      <a:pt x="467" y="370"/>
                      <a:pt x="467" y="370"/>
                    </a:cubicBezTo>
                    <a:cubicBezTo>
                      <a:pt x="525" y="370"/>
                      <a:pt x="545" y="350"/>
                      <a:pt x="564" y="311"/>
                    </a:cubicBezTo>
                    <a:cubicBezTo>
                      <a:pt x="584" y="273"/>
                      <a:pt x="584" y="195"/>
                      <a:pt x="525" y="156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2"/>
              <p:cNvSpPr/>
              <p:nvPr/>
            </p:nvSpPr>
            <p:spPr>
              <a:xfrm>
                <a:off x="1073550" y="1218400"/>
                <a:ext cx="277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43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856" y="643"/>
                    </a:lnTo>
                    <a:lnTo>
                      <a:pt x="1109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2"/>
              <p:cNvSpPr/>
              <p:nvPr/>
            </p:nvSpPr>
            <p:spPr>
              <a:xfrm>
                <a:off x="939300" y="1141075"/>
                <a:ext cx="27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23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857" y="623"/>
                    </a:lnTo>
                    <a:lnTo>
                      <a:pt x="1090" y="467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32"/>
              <p:cNvSpPr/>
              <p:nvPr/>
            </p:nvSpPr>
            <p:spPr>
              <a:xfrm>
                <a:off x="993300" y="1172200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6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32"/>
              <p:cNvSpPr/>
              <p:nvPr/>
            </p:nvSpPr>
            <p:spPr>
              <a:xfrm>
                <a:off x="1020050" y="1187775"/>
                <a:ext cx="267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3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837" y="623"/>
                    </a:lnTo>
                    <a:lnTo>
                      <a:pt x="1070" y="4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32"/>
              <p:cNvSpPr/>
              <p:nvPr/>
            </p:nvSpPr>
            <p:spPr>
              <a:xfrm>
                <a:off x="1046800" y="12033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253" y="1"/>
                    </a:moveTo>
                    <a:lnTo>
                      <a:pt x="0" y="117"/>
                    </a:lnTo>
                    <a:lnTo>
                      <a:pt x="837" y="604"/>
                    </a:lnTo>
                    <a:lnTo>
                      <a:pt x="1070" y="46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32"/>
              <p:cNvSpPr/>
              <p:nvPr/>
            </p:nvSpPr>
            <p:spPr>
              <a:xfrm>
                <a:off x="966550" y="11566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837" y="623"/>
                    </a:lnTo>
                    <a:lnTo>
                      <a:pt x="1070" y="487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32"/>
              <p:cNvSpPr/>
              <p:nvPr/>
            </p:nvSpPr>
            <p:spPr>
              <a:xfrm>
                <a:off x="1094950" y="1230575"/>
                <a:ext cx="121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2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253" y="292"/>
                    </a:lnTo>
                    <a:lnTo>
                      <a:pt x="487" y="15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32"/>
              <p:cNvSpPr/>
              <p:nvPr/>
            </p:nvSpPr>
            <p:spPr>
              <a:xfrm>
                <a:off x="1067700" y="1215000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92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32"/>
              <p:cNvSpPr/>
              <p:nvPr/>
            </p:nvSpPr>
            <p:spPr>
              <a:xfrm>
                <a:off x="1040950" y="11999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34" y="0"/>
                    </a:moveTo>
                    <a:lnTo>
                      <a:pt x="1" y="137"/>
                    </a:lnTo>
                    <a:lnTo>
                      <a:pt x="234" y="253"/>
                    </a:lnTo>
                    <a:lnTo>
                      <a:pt x="487" y="137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32"/>
              <p:cNvSpPr/>
              <p:nvPr/>
            </p:nvSpPr>
            <p:spPr>
              <a:xfrm>
                <a:off x="1014200" y="1183875"/>
                <a:ext cx="122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32"/>
              <p:cNvSpPr/>
              <p:nvPr/>
            </p:nvSpPr>
            <p:spPr>
              <a:xfrm>
                <a:off x="987450" y="1168800"/>
                <a:ext cx="122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73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32"/>
              <p:cNvSpPr/>
              <p:nvPr/>
            </p:nvSpPr>
            <p:spPr>
              <a:xfrm>
                <a:off x="960700" y="1152750"/>
                <a:ext cx="12175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93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4" y="292"/>
                    </a:lnTo>
                    <a:lnTo>
                      <a:pt x="487" y="15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32"/>
              <p:cNvSpPr/>
              <p:nvPr/>
            </p:nvSpPr>
            <p:spPr>
              <a:xfrm>
                <a:off x="933475" y="1137675"/>
                <a:ext cx="1217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73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234" y="273"/>
                    </a:lnTo>
                    <a:lnTo>
                      <a:pt x="487" y="136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32"/>
              <p:cNvSpPr/>
              <p:nvPr/>
            </p:nvSpPr>
            <p:spPr>
              <a:xfrm>
                <a:off x="522475" y="11488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56" y="20"/>
                      <a:pt x="117" y="59"/>
                      <a:pt x="5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56" y="2296"/>
                      <a:pt x="3794" y="2335"/>
                      <a:pt x="3794" y="2335"/>
                    </a:cubicBezTo>
                    <a:cubicBezTo>
                      <a:pt x="3833" y="2335"/>
                      <a:pt x="3853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32"/>
              <p:cNvSpPr/>
              <p:nvPr/>
            </p:nvSpPr>
            <p:spPr>
              <a:xfrm>
                <a:off x="357600" y="674625"/>
                <a:ext cx="1488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5954" h="3601" extrusionOk="0">
                    <a:moveTo>
                      <a:pt x="0" y="1"/>
                    </a:moveTo>
                    <a:lnTo>
                      <a:pt x="0" y="254"/>
                    </a:lnTo>
                    <a:lnTo>
                      <a:pt x="5720" y="3600"/>
                    </a:lnTo>
                    <a:lnTo>
                      <a:pt x="5954" y="3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32"/>
              <p:cNvSpPr/>
              <p:nvPr/>
            </p:nvSpPr>
            <p:spPr>
              <a:xfrm>
                <a:off x="581325" y="2259250"/>
                <a:ext cx="14400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3347" extrusionOk="0">
                    <a:moveTo>
                      <a:pt x="2569" y="0"/>
                    </a:moveTo>
                    <a:lnTo>
                      <a:pt x="1" y="1498"/>
                    </a:lnTo>
                    <a:lnTo>
                      <a:pt x="3191" y="3347"/>
                    </a:lnTo>
                    <a:lnTo>
                      <a:pt x="3970" y="2880"/>
                    </a:lnTo>
                    <a:lnTo>
                      <a:pt x="2024" y="1790"/>
                    </a:lnTo>
                    <a:cubicBezTo>
                      <a:pt x="1966" y="1751"/>
                      <a:pt x="1946" y="1693"/>
                      <a:pt x="1966" y="1615"/>
                    </a:cubicBezTo>
                    <a:cubicBezTo>
                      <a:pt x="1980" y="1571"/>
                      <a:pt x="2028" y="1550"/>
                      <a:pt x="2083" y="1550"/>
                    </a:cubicBezTo>
                    <a:cubicBezTo>
                      <a:pt x="2102" y="1550"/>
                      <a:pt x="2121" y="1552"/>
                      <a:pt x="2141" y="1557"/>
                    </a:cubicBezTo>
                    <a:lnTo>
                      <a:pt x="4203" y="2763"/>
                    </a:lnTo>
                    <a:lnTo>
                      <a:pt x="4942" y="2335"/>
                    </a:lnTo>
                    <a:lnTo>
                      <a:pt x="4748" y="2238"/>
                    </a:lnTo>
                    <a:cubicBezTo>
                      <a:pt x="4689" y="2218"/>
                      <a:pt x="4670" y="2140"/>
                      <a:pt x="4689" y="2082"/>
                    </a:cubicBezTo>
                    <a:cubicBezTo>
                      <a:pt x="4704" y="2038"/>
                      <a:pt x="4751" y="2016"/>
                      <a:pt x="4807" y="2016"/>
                    </a:cubicBezTo>
                    <a:cubicBezTo>
                      <a:pt x="4826" y="2016"/>
                      <a:pt x="4845" y="2019"/>
                      <a:pt x="4864" y="2024"/>
                    </a:cubicBezTo>
                    <a:lnTo>
                      <a:pt x="5176" y="2199"/>
                    </a:lnTo>
                    <a:lnTo>
                      <a:pt x="5759" y="1849"/>
                    </a:lnTo>
                    <a:lnTo>
                      <a:pt x="25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32"/>
              <p:cNvSpPr/>
              <p:nvPr/>
            </p:nvSpPr>
            <p:spPr>
              <a:xfrm>
                <a:off x="562375" y="2301550"/>
                <a:ext cx="92425" cy="5355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2" extrusionOk="0">
                    <a:moveTo>
                      <a:pt x="506" y="1"/>
                    </a:moveTo>
                    <a:lnTo>
                      <a:pt x="0" y="293"/>
                    </a:lnTo>
                    <a:lnTo>
                      <a:pt x="3191" y="2141"/>
                    </a:lnTo>
                    <a:lnTo>
                      <a:pt x="3696" y="1849"/>
                    </a:lnTo>
                    <a:cubicBezTo>
                      <a:pt x="2588" y="1188"/>
                      <a:pt x="1479" y="585"/>
                      <a:pt x="5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2"/>
              <p:cNvSpPr/>
              <p:nvPr/>
            </p:nvSpPr>
            <p:spPr>
              <a:xfrm>
                <a:off x="654775" y="2343400"/>
                <a:ext cx="259750" cy="144950"/>
              </a:xfrm>
              <a:custGeom>
                <a:avLst/>
                <a:gdLst/>
                <a:ahLst/>
                <a:cxnLst/>
                <a:rect l="l" t="t" r="r" b="b"/>
                <a:pathLst>
                  <a:path w="10390" h="5798" extrusionOk="0">
                    <a:moveTo>
                      <a:pt x="253" y="0"/>
                    </a:moveTo>
                    <a:lnTo>
                      <a:pt x="0" y="136"/>
                    </a:lnTo>
                    <a:cubicBezTo>
                      <a:pt x="740" y="564"/>
                      <a:pt x="1460" y="992"/>
                      <a:pt x="2218" y="1401"/>
                    </a:cubicBezTo>
                    <a:lnTo>
                      <a:pt x="2218" y="1362"/>
                    </a:lnTo>
                    <a:cubicBezTo>
                      <a:pt x="2218" y="1284"/>
                      <a:pt x="2257" y="1245"/>
                      <a:pt x="2335" y="1245"/>
                    </a:cubicBezTo>
                    <a:cubicBezTo>
                      <a:pt x="2413" y="1245"/>
                      <a:pt x="2452" y="1284"/>
                      <a:pt x="2452" y="1362"/>
                    </a:cubicBezTo>
                    <a:lnTo>
                      <a:pt x="2452" y="1537"/>
                    </a:lnTo>
                    <a:lnTo>
                      <a:pt x="4864" y="2918"/>
                    </a:lnTo>
                    <a:lnTo>
                      <a:pt x="4864" y="2860"/>
                    </a:lnTo>
                    <a:cubicBezTo>
                      <a:pt x="4864" y="2802"/>
                      <a:pt x="4923" y="2743"/>
                      <a:pt x="4981" y="2743"/>
                    </a:cubicBezTo>
                    <a:cubicBezTo>
                      <a:pt x="5059" y="2743"/>
                      <a:pt x="5117" y="2802"/>
                      <a:pt x="5117" y="2860"/>
                    </a:cubicBezTo>
                    <a:lnTo>
                      <a:pt x="5117" y="3035"/>
                    </a:lnTo>
                    <a:cubicBezTo>
                      <a:pt x="6771" y="3988"/>
                      <a:pt x="8424" y="4942"/>
                      <a:pt x="9903" y="5798"/>
                    </a:cubicBezTo>
                    <a:lnTo>
                      <a:pt x="10389" y="5798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2"/>
              <p:cNvSpPr/>
              <p:nvPr/>
            </p:nvSpPr>
            <p:spPr>
              <a:xfrm>
                <a:off x="458275" y="2230550"/>
                <a:ext cx="122600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2841" extrusionOk="0">
                    <a:moveTo>
                      <a:pt x="273" y="1"/>
                    </a:moveTo>
                    <a:cubicBezTo>
                      <a:pt x="254" y="39"/>
                      <a:pt x="215" y="59"/>
                      <a:pt x="176" y="78"/>
                    </a:cubicBezTo>
                    <a:cubicBezTo>
                      <a:pt x="137" y="117"/>
                      <a:pt x="78" y="137"/>
                      <a:pt x="1" y="156"/>
                    </a:cubicBezTo>
                    <a:cubicBezTo>
                      <a:pt x="662" y="545"/>
                      <a:pt x="2413" y="1538"/>
                      <a:pt x="4650" y="2841"/>
                    </a:cubicBezTo>
                    <a:lnTo>
                      <a:pt x="4903" y="268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2"/>
              <p:cNvSpPr/>
              <p:nvPr/>
            </p:nvSpPr>
            <p:spPr>
              <a:xfrm>
                <a:off x="449525" y="2224425"/>
                <a:ext cx="15600" cy="100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02" extrusionOk="0">
                    <a:moveTo>
                      <a:pt x="126" y="0"/>
                    </a:moveTo>
                    <a:cubicBezTo>
                      <a:pt x="85" y="0"/>
                      <a:pt x="45" y="14"/>
                      <a:pt x="20" y="51"/>
                    </a:cubicBezTo>
                    <a:cubicBezTo>
                      <a:pt x="0" y="109"/>
                      <a:pt x="0" y="187"/>
                      <a:pt x="59" y="226"/>
                    </a:cubicBezTo>
                    <a:cubicBezTo>
                      <a:pt x="59" y="226"/>
                      <a:pt x="156" y="304"/>
                      <a:pt x="351" y="401"/>
                    </a:cubicBezTo>
                    <a:cubicBezTo>
                      <a:pt x="428" y="382"/>
                      <a:pt x="487" y="343"/>
                      <a:pt x="526" y="323"/>
                    </a:cubicBezTo>
                    <a:cubicBezTo>
                      <a:pt x="584" y="284"/>
                      <a:pt x="604" y="246"/>
                      <a:pt x="623" y="246"/>
                    </a:cubicBezTo>
                    <a:lnTo>
                      <a:pt x="195" y="12"/>
                    </a:lnTo>
                    <a:cubicBezTo>
                      <a:pt x="174" y="5"/>
                      <a:pt x="150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32"/>
              <p:cNvSpPr/>
              <p:nvPr/>
            </p:nvSpPr>
            <p:spPr>
              <a:xfrm>
                <a:off x="575000" y="2297175"/>
                <a:ext cx="86125" cy="49650"/>
              </a:xfrm>
              <a:custGeom>
                <a:avLst/>
                <a:gdLst/>
                <a:ahLst/>
                <a:cxnLst/>
                <a:rect l="l" t="t" r="r" b="b"/>
                <a:pathLst>
                  <a:path w="3445" h="1986" extrusionOk="0">
                    <a:moveTo>
                      <a:pt x="254" y="1"/>
                    </a:moveTo>
                    <a:lnTo>
                      <a:pt x="1" y="137"/>
                    </a:lnTo>
                    <a:cubicBezTo>
                      <a:pt x="974" y="701"/>
                      <a:pt x="2044" y="1324"/>
                      <a:pt x="3191" y="1985"/>
                    </a:cubicBezTo>
                    <a:lnTo>
                      <a:pt x="3444" y="1849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32"/>
              <p:cNvSpPr/>
              <p:nvPr/>
            </p:nvSpPr>
            <p:spPr>
              <a:xfrm>
                <a:off x="680550" y="2328800"/>
                <a:ext cx="285525" cy="161025"/>
              </a:xfrm>
              <a:custGeom>
                <a:avLst/>
                <a:gdLst/>
                <a:ahLst/>
                <a:cxnLst/>
                <a:rect l="l" t="t" r="r" b="b"/>
                <a:pathLst>
                  <a:path w="11421" h="6441" extrusionOk="0">
                    <a:moveTo>
                      <a:pt x="234" y="0"/>
                    </a:moveTo>
                    <a:lnTo>
                      <a:pt x="1" y="117"/>
                    </a:lnTo>
                    <a:lnTo>
                      <a:pt x="10934" y="6440"/>
                    </a:lnTo>
                    <a:lnTo>
                      <a:pt x="11421" y="644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32"/>
              <p:cNvSpPr/>
              <p:nvPr/>
            </p:nvSpPr>
            <p:spPr>
              <a:xfrm>
                <a:off x="629975" y="2297975"/>
                <a:ext cx="56450" cy="3377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351" extrusionOk="0">
                    <a:moveTo>
                      <a:pt x="151" y="1"/>
                    </a:moveTo>
                    <a:cubicBezTo>
                      <a:pt x="107" y="1"/>
                      <a:pt x="63" y="22"/>
                      <a:pt x="20" y="66"/>
                    </a:cubicBezTo>
                    <a:cubicBezTo>
                      <a:pt x="0" y="105"/>
                      <a:pt x="0" y="183"/>
                      <a:pt x="78" y="241"/>
                    </a:cubicBezTo>
                    <a:lnTo>
                      <a:pt x="2024" y="1350"/>
                    </a:lnTo>
                    <a:lnTo>
                      <a:pt x="2257" y="1214"/>
                    </a:lnTo>
                    <a:lnTo>
                      <a:pt x="195" y="8"/>
                    </a:lnTo>
                    <a:cubicBezTo>
                      <a:pt x="180" y="3"/>
                      <a:pt x="166" y="1"/>
                      <a:pt x="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2"/>
              <p:cNvSpPr/>
              <p:nvPr/>
            </p:nvSpPr>
            <p:spPr>
              <a:xfrm>
                <a:off x="527350" y="2349475"/>
                <a:ext cx="418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1" extrusionOk="0">
                    <a:moveTo>
                      <a:pt x="1206" y="749"/>
                    </a:moveTo>
                    <a:cubicBezTo>
                      <a:pt x="1206" y="749"/>
                      <a:pt x="1197" y="749"/>
                      <a:pt x="1191" y="756"/>
                    </a:cubicBezTo>
                    <a:lnTo>
                      <a:pt x="1191" y="756"/>
                    </a:lnTo>
                    <a:cubicBezTo>
                      <a:pt x="1196" y="754"/>
                      <a:pt x="1201" y="752"/>
                      <a:pt x="1206" y="749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80"/>
                      <a:pt x="0" y="535"/>
                    </a:cubicBezTo>
                    <a:cubicBezTo>
                      <a:pt x="0" y="672"/>
                      <a:pt x="98" y="827"/>
                      <a:pt x="253" y="924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2" y="1061"/>
                      <a:pt x="1129" y="1041"/>
                      <a:pt x="1284" y="963"/>
                    </a:cubicBezTo>
                    <a:lnTo>
                      <a:pt x="1226" y="944"/>
                    </a:lnTo>
                    <a:cubicBezTo>
                      <a:pt x="1187" y="924"/>
                      <a:pt x="1168" y="847"/>
                      <a:pt x="1187" y="769"/>
                    </a:cubicBezTo>
                    <a:cubicBezTo>
                      <a:pt x="1187" y="763"/>
                      <a:pt x="1189" y="759"/>
                      <a:pt x="1191" y="756"/>
                    </a:cubicBezTo>
                    <a:lnTo>
                      <a:pt x="1191" y="756"/>
                    </a:lnTo>
                    <a:cubicBezTo>
                      <a:pt x="1078" y="805"/>
                      <a:pt x="948" y="828"/>
                      <a:pt x="818" y="828"/>
                    </a:cubicBezTo>
                    <a:cubicBezTo>
                      <a:pt x="657" y="828"/>
                      <a:pt x="496" y="793"/>
                      <a:pt x="370" y="730"/>
                    </a:cubicBezTo>
                    <a:cubicBezTo>
                      <a:pt x="292" y="672"/>
                      <a:pt x="234" y="613"/>
                      <a:pt x="234" y="535"/>
                    </a:cubicBezTo>
                    <a:cubicBezTo>
                      <a:pt x="234" y="458"/>
                      <a:pt x="292" y="419"/>
                      <a:pt x="370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2" y="244"/>
                      <a:pt x="1129" y="263"/>
                      <a:pt x="1245" y="341"/>
                    </a:cubicBezTo>
                    <a:cubicBezTo>
                      <a:pt x="1343" y="380"/>
                      <a:pt x="1401" y="458"/>
                      <a:pt x="1401" y="535"/>
                    </a:cubicBezTo>
                    <a:cubicBezTo>
                      <a:pt x="1401" y="613"/>
                      <a:pt x="1343" y="652"/>
                      <a:pt x="1245" y="730"/>
                    </a:cubicBezTo>
                    <a:cubicBezTo>
                      <a:pt x="1284" y="730"/>
                      <a:pt x="1323" y="730"/>
                      <a:pt x="1343" y="749"/>
                    </a:cubicBezTo>
                    <a:lnTo>
                      <a:pt x="1518" y="847"/>
                    </a:lnTo>
                    <a:cubicBezTo>
                      <a:pt x="1615" y="749"/>
                      <a:pt x="1673" y="652"/>
                      <a:pt x="1673" y="55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2"/>
              <p:cNvSpPr/>
              <p:nvPr/>
            </p:nvSpPr>
            <p:spPr>
              <a:xfrm>
                <a:off x="555550" y="241125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18" y="243"/>
                    </a:moveTo>
                    <a:cubicBezTo>
                      <a:pt x="973" y="243"/>
                      <a:pt x="1129" y="282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1"/>
                      <a:pt x="1246" y="730"/>
                    </a:cubicBezTo>
                    <a:cubicBezTo>
                      <a:pt x="1129" y="807"/>
                      <a:pt x="973" y="846"/>
                      <a:pt x="815" y="846"/>
                    </a:cubicBezTo>
                    <a:cubicBezTo>
                      <a:pt x="657" y="846"/>
                      <a:pt x="497" y="807"/>
                      <a:pt x="370" y="730"/>
                    </a:cubicBezTo>
                    <a:cubicBezTo>
                      <a:pt x="273" y="691"/>
                      <a:pt x="234" y="613"/>
                      <a:pt x="234" y="535"/>
                    </a:cubicBezTo>
                    <a:cubicBezTo>
                      <a:pt x="234" y="477"/>
                      <a:pt x="273" y="418"/>
                      <a:pt x="370" y="341"/>
                    </a:cubicBezTo>
                    <a:cubicBezTo>
                      <a:pt x="487" y="282"/>
                      <a:pt x="662" y="243"/>
                      <a:pt x="818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1"/>
                      <a:pt x="643" y="1080"/>
                      <a:pt x="837" y="1080"/>
                    </a:cubicBezTo>
                    <a:cubicBezTo>
                      <a:pt x="1012" y="1080"/>
                      <a:pt x="1207" y="1021"/>
                      <a:pt x="1343" y="983"/>
                    </a:cubicBezTo>
                    <a:lnTo>
                      <a:pt x="1304" y="963"/>
                    </a:lnTo>
                    <a:cubicBezTo>
                      <a:pt x="1207" y="905"/>
                      <a:pt x="1168" y="827"/>
                      <a:pt x="1226" y="788"/>
                    </a:cubicBezTo>
                    <a:cubicBezTo>
                      <a:pt x="1241" y="744"/>
                      <a:pt x="1288" y="722"/>
                      <a:pt x="1344" y="722"/>
                    </a:cubicBezTo>
                    <a:cubicBezTo>
                      <a:pt x="1362" y="722"/>
                      <a:pt x="1382" y="725"/>
                      <a:pt x="1401" y="730"/>
                    </a:cubicBezTo>
                    <a:lnTo>
                      <a:pt x="1538" y="807"/>
                    </a:lnTo>
                    <a:cubicBezTo>
                      <a:pt x="1615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2"/>
              <p:cNvSpPr/>
              <p:nvPr/>
            </p:nvSpPr>
            <p:spPr>
              <a:xfrm>
                <a:off x="703900" y="2314700"/>
                <a:ext cx="519475" cy="126000"/>
              </a:xfrm>
              <a:custGeom>
                <a:avLst/>
                <a:gdLst/>
                <a:ahLst/>
                <a:cxnLst/>
                <a:rect l="l" t="t" r="r" b="b"/>
                <a:pathLst>
                  <a:path w="20779" h="5040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8463" y="5020"/>
                    </a:lnTo>
                    <a:cubicBezTo>
                      <a:pt x="8502" y="5020"/>
                      <a:pt x="8522" y="5039"/>
                      <a:pt x="8522" y="5039"/>
                    </a:cubicBezTo>
                    <a:lnTo>
                      <a:pt x="20662" y="5039"/>
                    </a:lnTo>
                    <a:cubicBezTo>
                      <a:pt x="20720" y="5039"/>
                      <a:pt x="20778" y="4981"/>
                      <a:pt x="20778" y="4922"/>
                    </a:cubicBezTo>
                    <a:cubicBezTo>
                      <a:pt x="20778" y="4845"/>
                      <a:pt x="20720" y="4786"/>
                      <a:pt x="20662" y="4786"/>
                    </a:cubicBezTo>
                    <a:lnTo>
                      <a:pt x="8541" y="478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2"/>
              <p:cNvSpPr/>
              <p:nvPr/>
            </p:nvSpPr>
            <p:spPr>
              <a:xfrm>
                <a:off x="698050" y="2309650"/>
                <a:ext cx="1267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320" extrusionOk="0">
                    <a:moveTo>
                      <a:pt x="152" y="0"/>
                    </a:moveTo>
                    <a:cubicBezTo>
                      <a:pt x="108" y="0"/>
                      <a:pt x="64" y="22"/>
                      <a:pt x="20" y="66"/>
                    </a:cubicBezTo>
                    <a:cubicBezTo>
                      <a:pt x="1" y="105"/>
                      <a:pt x="1" y="183"/>
                      <a:pt x="79" y="222"/>
                    </a:cubicBezTo>
                    <a:lnTo>
                      <a:pt x="273" y="319"/>
                    </a:lnTo>
                    <a:lnTo>
                      <a:pt x="507" y="183"/>
                    </a:lnTo>
                    <a:lnTo>
                      <a:pt x="195" y="8"/>
                    </a:lnTo>
                    <a:cubicBezTo>
                      <a:pt x="181" y="3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2"/>
              <p:cNvSpPr/>
              <p:nvPr/>
            </p:nvSpPr>
            <p:spPr>
              <a:xfrm>
                <a:off x="557025" y="2367700"/>
                <a:ext cx="97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9" h="21" extrusionOk="0">
                    <a:moveTo>
                      <a:pt x="39" y="1"/>
                    </a:moveTo>
                    <a:cubicBezTo>
                      <a:pt x="36" y="1"/>
                      <a:pt x="34" y="1"/>
                      <a:pt x="32" y="2"/>
                    </a:cubicBezTo>
                    <a:lnTo>
                      <a:pt x="32" y="2"/>
                    </a:lnTo>
                    <a:cubicBezTo>
                      <a:pt x="36" y="1"/>
                      <a:pt x="39" y="1"/>
                      <a:pt x="39" y="1"/>
                    </a:cubicBezTo>
                    <a:close/>
                    <a:moveTo>
                      <a:pt x="32" y="2"/>
                    </a:moveTo>
                    <a:cubicBezTo>
                      <a:pt x="25" y="3"/>
                      <a:pt x="12" y="8"/>
                      <a:pt x="0" y="20"/>
                    </a:cubicBezTo>
                    <a:cubicBezTo>
                      <a:pt x="17" y="20"/>
                      <a:pt x="19" y="6"/>
                      <a:pt x="32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2"/>
              <p:cNvSpPr/>
              <p:nvPr/>
            </p:nvSpPr>
            <p:spPr>
              <a:xfrm>
                <a:off x="559450" y="2370150"/>
                <a:ext cx="212075" cy="119675"/>
              </a:xfrm>
              <a:custGeom>
                <a:avLst/>
                <a:gdLst/>
                <a:ahLst/>
                <a:cxnLst/>
                <a:rect l="l" t="t" r="r" b="b"/>
                <a:pathLst>
                  <a:path w="8483" h="4787" extrusionOk="0">
                    <a:moveTo>
                      <a:pt x="214" y="0"/>
                    </a:moveTo>
                    <a:cubicBezTo>
                      <a:pt x="175" y="20"/>
                      <a:pt x="136" y="78"/>
                      <a:pt x="98" y="97"/>
                    </a:cubicBezTo>
                    <a:cubicBezTo>
                      <a:pt x="78" y="117"/>
                      <a:pt x="20" y="117"/>
                      <a:pt x="0" y="136"/>
                    </a:cubicBezTo>
                    <a:lnTo>
                      <a:pt x="3055" y="1926"/>
                    </a:lnTo>
                    <a:cubicBezTo>
                      <a:pt x="3055" y="1848"/>
                      <a:pt x="3113" y="1790"/>
                      <a:pt x="3191" y="1790"/>
                    </a:cubicBezTo>
                    <a:cubicBezTo>
                      <a:pt x="3249" y="1790"/>
                      <a:pt x="3308" y="1848"/>
                      <a:pt x="3308" y="1926"/>
                    </a:cubicBezTo>
                    <a:lnTo>
                      <a:pt x="3308" y="2062"/>
                    </a:lnTo>
                    <a:lnTo>
                      <a:pt x="7996" y="4786"/>
                    </a:lnTo>
                    <a:lnTo>
                      <a:pt x="8483" y="4786"/>
                    </a:lnTo>
                    <a:lnTo>
                      <a:pt x="6265" y="3502"/>
                    </a:lnTo>
                    <a:cubicBezTo>
                      <a:pt x="6265" y="3599"/>
                      <a:pt x="6226" y="3638"/>
                      <a:pt x="6148" y="3638"/>
                    </a:cubicBezTo>
                    <a:cubicBezTo>
                      <a:pt x="6070" y="3638"/>
                      <a:pt x="6031" y="3599"/>
                      <a:pt x="6031" y="3522"/>
                    </a:cubicBezTo>
                    <a:lnTo>
                      <a:pt x="6031" y="334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2"/>
              <p:cNvSpPr/>
              <p:nvPr/>
            </p:nvSpPr>
            <p:spPr>
              <a:xfrm>
                <a:off x="555550" y="2367700"/>
                <a:ext cx="87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35" extrusionOk="0">
                    <a:moveTo>
                      <a:pt x="98" y="1"/>
                    </a:moveTo>
                    <a:cubicBezTo>
                      <a:pt x="78" y="1"/>
                      <a:pt x="78" y="20"/>
                      <a:pt x="59" y="20"/>
                    </a:cubicBezTo>
                    <a:cubicBezTo>
                      <a:pt x="40" y="20"/>
                      <a:pt x="40" y="40"/>
                      <a:pt x="40" y="40"/>
                    </a:cubicBezTo>
                    <a:cubicBezTo>
                      <a:pt x="1" y="98"/>
                      <a:pt x="1" y="176"/>
                      <a:pt x="78" y="215"/>
                    </a:cubicBezTo>
                    <a:lnTo>
                      <a:pt x="137" y="234"/>
                    </a:lnTo>
                    <a:cubicBezTo>
                      <a:pt x="156" y="215"/>
                      <a:pt x="195" y="215"/>
                      <a:pt x="234" y="195"/>
                    </a:cubicBezTo>
                    <a:cubicBezTo>
                      <a:pt x="273" y="176"/>
                      <a:pt x="331" y="118"/>
                      <a:pt x="351" y="98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2"/>
              <p:cNvSpPr/>
              <p:nvPr/>
            </p:nvSpPr>
            <p:spPr>
              <a:xfrm>
                <a:off x="641650" y="2459625"/>
                <a:ext cx="525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208" extrusionOk="0">
                    <a:moveTo>
                      <a:pt x="0" y="1"/>
                    </a:moveTo>
                    <a:lnTo>
                      <a:pt x="0" y="293"/>
                    </a:lnTo>
                    <a:lnTo>
                      <a:pt x="1615" y="1207"/>
                    </a:lnTo>
                    <a:lnTo>
                      <a:pt x="2101" y="120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2"/>
              <p:cNvSpPr/>
              <p:nvPr/>
            </p:nvSpPr>
            <p:spPr>
              <a:xfrm>
                <a:off x="588625" y="2431900"/>
                <a:ext cx="4720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247" extrusionOk="0">
                    <a:moveTo>
                      <a:pt x="215" y="1"/>
                    </a:moveTo>
                    <a:cubicBezTo>
                      <a:pt x="176" y="59"/>
                      <a:pt x="117" y="98"/>
                      <a:pt x="78" y="137"/>
                    </a:cubicBezTo>
                    <a:cubicBezTo>
                      <a:pt x="39" y="137"/>
                      <a:pt x="20" y="157"/>
                      <a:pt x="1" y="157"/>
                    </a:cubicBezTo>
                    <a:lnTo>
                      <a:pt x="1888" y="1246"/>
                    </a:lnTo>
                    <a:lnTo>
                      <a:pt x="1888" y="954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2"/>
              <p:cNvSpPr/>
              <p:nvPr/>
            </p:nvSpPr>
            <p:spPr>
              <a:xfrm>
                <a:off x="585225" y="242982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6" y="0"/>
                    </a:moveTo>
                    <a:cubicBezTo>
                      <a:pt x="98" y="0"/>
                      <a:pt x="62" y="19"/>
                      <a:pt x="39" y="64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37" y="259"/>
                    </a:lnTo>
                    <a:cubicBezTo>
                      <a:pt x="156" y="259"/>
                      <a:pt x="175" y="240"/>
                      <a:pt x="214" y="240"/>
                    </a:cubicBezTo>
                    <a:cubicBezTo>
                      <a:pt x="253" y="162"/>
                      <a:pt x="312" y="123"/>
                      <a:pt x="351" y="84"/>
                    </a:cubicBezTo>
                    <a:lnTo>
                      <a:pt x="214" y="26"/>
                    </a:lnTo>
                    <a:cubicBezTo>
                      <a:pt x="190" y="9"/>
                      <a:pt x="163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2"/>
              <p:cNvSpPr/>
              <p:nvPr/>
            </p:nvSpPr>
            <p:spPr>
              <a:xfrm>
                <a:off x="710225" y="2378400"/>
                <a:ext cx="585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73" extrusionOk="0">
                    <a:moveTo>
                      <a:pt x="0" y="1"/>
                    </a:moveTo>
                    <a:lnTo>
                      <a:pt x="0" y="3016"/>
                    </a:lnTo>
                    <a:lnTo>
                      <a:pt x="234" y="3172"/>
                    </a:lnTo>
                    <a:lnTo>
                      <a:pt x="234" y="157"/>
                    </a:lnTo>
                    <a:cubicBezTo>
                      <a:pt x="175" y="98"/>
                      <a:pt x="78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2"/>
              <p:cNvSpPr/>
              <p:nvPr/>
            </p:nvSpPr>
            <p:spPr>
              <a:xfrm>
                <a:off x="710225" y="2375000"/>
                <a:ext cx="5850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12" extrusionOk="0">
                    <a:moveTo>
                      <a:pt x="117" y="1"/>
                    </a:moveTo>
                    <a:cubicBezTo>
                      <a:pt x="39" y="1"/>
                      <a:pt x="0" y="40"/>
                      <a:pt x="0" y="117"/>
                    </a:cubicBezTo>
                    <a:lnTo>
                      <a:pt x="0" y="176"/>
                    </a:lnTo>
                    <a:cubicBezTo>
                      <a:pt x="78" y="215"/>
                      <a:pt x="175" y="273"/>
                      <a:pt x="234" y="312"/>
                    </a:cubicBezTo>
                    <a:lnTo>
                      <a:pt x="234" y="117"/>
                    </a:lnTo>
                    <a:cubicBezTo>
                      <a:pt x="234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2"/>
              <p:cNvSpPr/>
              <p:nvPr/>
            </p:nvSpPr>
            <p:spPr>
              <a:xfrm>
                <a:off x="710225" y="2453800"/>
                <a:ext cx="585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293" extrusionOk="0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253"/>
                      <a:pt x="39" y="292"/>
                      <a:pt x="117" y="292"/>
                    </a:cubicBezTo>
                    <a:cubicBezTo>
                      <a:pt x="195" y="292"/>
                      <a:pt x="234" y="253"/>
                      <a:pt x="234" y="176"/>
                    </a:cubicBezTo>
                    <a:lnTo>
                      <a:pt x="234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2"/>
              <p:cNvSpPr/>
              <p:nvPr/>
            </p:nvSpPr>
            <p:spPr>
              <a:xfrm>
                <a:off x="775875" y="2416825"/>
                <a:ext cx="5875" cy="730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2920" extrusionOk="0">
                    <a:moveTo>
                      <a:pt x="1" y="1"/>
                    </a:moveTo>
                    <a:lnTo>
                      <a:pt x="1" y="2919"/>
                    </a:lnTo>
                    <a:lnTo>
                      <a:pt x="234" y="2919"/>
                    </a:lnTo>
                    <a:lnTo>
                      <a:pt x="234" y="156"/>
                    </a:lnTo>
                    <a:cubicBezTo>
                      <a:pt x="176" y="98"/>
                      <a:pt x="98" y="59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2"/>
              <p:cNvSpPr/>
              <p:nvPr/>
            </p:nvSpPr>
            <p:spPr>
              <a:xfrm>
                <a:off x="775875" y="2412450"/>
                <a:ext cx="58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" extrusionOk="0">
                    <a:moveTo>
                      <a:pt x="117" y="1"/>
                    </a:moveTo>
                    <a:cubicBezTo>
                      <a:pt x="40" y="1"/>
                      <a:pt x="1" y="59"/>
                      <a:pt x="1" y="137"/>
                    </a:cubicBezTo>
                    <a:lnTo>
                      <a:pt x="1" y="176"/>
                    </a:lnTo>
                    <a:cubicBezTo>
                      <a:pt x="79" y="234"/>
                      <a:pt x="176" y="273"/>
                      <a:pt x="234" y="331"/>
                    </a:cubicBezTo>
                    <a:lnTo>
                      <a:pt x="234" y="137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2"/>
              <p:cNvSpPr/>
              <p:nvPr/>
            </p:nvSpPr>
            <p:spPr>
              <a:xfrm>
                <a:off x="635325" y="2418300"/>
                <a:ext cx="6350" cy="413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654" extrusionOk="0">
                    <a:moveTo>
                      <a:pt x="0" y="0"/>
                    </a:moveTo>
                    <a:lnTo>
                      <a:pt x="0" y="1498"/>
                    </a:lnTo>
                    <a:lnTo>
                      <a:pt x="253" y="1654"/>
                    </a:lnTo>
                    <a:lnTo>
                      <a:pt x="253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2"/>
              <p:cNvSpPr/>
              <p:nvPr/>
            </p:nvSpPr>
            <p:spPr>
              <a:xfrm>
                <a:off x="635325" y="2463050"/>
                <a:ext cx="63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071" extrusionOk="0">
                    <a:moveTo>
                      <a:pt x="0" y="0"/>
                    </a:moveTo>
                    <a:lnTo>
                      <a:pt x="0" y="1070"/>
                    </a:lnTo>
                    <a:lnTo>
                      <a:pt x="253" y="1070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2"/>
              <p:cNvSpPr/>
              <p:nvPr/>
            </p:nvSpPr>
            <p:spPr>
              <a:xfrm>
                <a:off x="635325" y="2414900"/>
                <a:ext cx="635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73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36"/>
                    </a:cubicBezTo>
                    <a:lnTo>
                      <a:pt x="253" y="272"/>
                    </a:lnTo>
                    <a:lnTo>
                      <a:pt x="253" y="136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2"/>
              <p:cNvSpPr/>
              <p:nvPr/>
            </p:nvSpPr>
            <p:spPr>
              <a:xfrm>
                <a:off x="635325" y="2455750"/>
                <a:ext cx="63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48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253" y="448"/>
                    </a:lnTo>
                    <a:lnTo>
                      <a:pt x="253" y="1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2"/>
              <p:cNvSpPr/>
              <p:nvPr/>
            </p:nvSpPr>
            <p:spPr>
              <a:xfrm>
                <a:off x="487450" y="729100"/>
                <a:ext cx="1600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6402" h="3698" extrusionOk="0">
                    <a:moveTo>
                      <a:pt x="3153" y="1"/>
                    </a:moveTo>
                    <a:lnTo>
                      <a:pt x="2588" y="312"/>
                    </a:lnTo>
                    <a:lnTo>
                      <a:pt x="3970" y="1110"/>
                    </a:lnTo>
                    <a:cubicBezTo>
                      <a:pt x="4028" y="1149"/>
                      <a:pt x="4048" y="1207"/>
                      <a:pt x="4028" y="1285"/>
                    </a:cubicBezTo>
                    <a:cubicBezTo>
                      <a:pt x="3989" y="1343"/>
                      <a:pt x="3950" y="1343"/>
                      <a:pt x="3931" y="1343"/>
                    </a:cubicBezTo>
                    <a:cubicBezTo>
                      <a:pt x="3892" y="1343"/>
                      <a:pt x="3872" y="1343"/>
                      <a:pt x="3872" y="1304"/>
                    </a:cubicBezTo>
                    <a:lnTo>
                      <a:pt x="2374" y="429"/>
                    </a:lnTo>
                    <a:lnTo>
                      <a:pt x="876" y="1285"/>
                    </a:lnTo>
                    <a:lnTo>
                      <a:pt x="2336" y="2141"/>
                    </a:lnTo>
                    <a:cubicBezTo>
                      <a:pt x="2394" y="2160"/>
                      <a:pt x="2413" y="2238"/>
                      <a:pt x="2394" y="2316"/>
                    </a:cubicBezTo>
                    <a:cubicBezTo>
                      <a:pt x="2374" y="2355"/>
                      <a:pt x="2316" y="2355"/>
                      <a:pt x="2297" y="2355"/>
                    </a:cubicBezTo>
                    <a:cubicBezTo>
                      <a:pt x="2277" y="2355"/>
                      <a:pt x="2238" y="2355"/>
                      <a:pt x="2238" y="2336"/>
                    </a:cubicBezTo>
                    <a:lnTo>
                      <a:pt x="662" y="1402"/>
                    </a:lnTo>
                    <a:lnTo>
                      <a:pt x="1" y="1791"/>
                    </a:lnTo>
                    <a:lnTo>
                      <a:pt x="2336" y="3133"/>
                    </a:lnTo>
                    <a:lnTo>
                      <a:pt x="2336" y="2569"/>
                    </a:lnTo>
                    <a:cubicBezTo>
                      <a:pt x="2199" y="2491"/>
                      <a:pt x="2238" y="2433"/>
                      <a:pt x="2316" y="2433"/>
                    </a:cubicBezTo>
                    <a:cubicBezTo>
                      <a:pt x="2394" y="2433"/>
                      <a:pt x="2433" y="2491"/>
                      <a:pt x="2433" y="2550"/>
                    </a:cubicBezTo>
                    <a:lnTo>
                      <a:pt x="2433" y="3269"/>
                    </a:lnTo>
                    <a:lnTo>
                      <a:pt x="3211" y="3697"/>
                    </a:lnTo>
                    <a:lnTo>
                      <a:pt x="4086" y="3192"/>
                    </a:lnTo>
                    <a:lnTo>
                      <a:pt x="4086" y="1869"/>
                    </a:lnTo>
                    <a:cubicBezTo>
                      <a:pt x="4086" y="1810"/>
                      <a:pt x="4145" y="1752"/>
                      <a:pt x="4223" y="1752"/>
                    </a:cubicBezTo>
                    <a:cubicBezTo>
                      <a:pt x="4281" y="1752"/>
                      <a:pt x="4339" y="1810"/>
                      <a:pt x="4339" y="1869"/>
                    </a:cubicBezTo>
                    <a:lnTo>
                      <a:pt x="4339" y="3075"/>
                    </a:lnTo>
                    <a:lnTo>
                      <a:pt x="6402" y="1869"/>
                    </a:lnTo>
                    <a:lnTo>
                      <a:pt x="5896" y="1577"/>
                    </a:lnTo>
                    <a:lnTo>
                      <a:pt x="4806" y="2219"/>
                    </a:lnTo>
                    <a:cubicBezTo>
                      <a:pt x="4767" y="2219"/>
                      <a:pt x="4748" y="2238"/>
                      <a:pt x="4748" y="2238"/>
                    </a:cubicBezTo>
                    <a:cubicBezTo>
                      <a:pt x="4709" y="2238"/>
                      <a:pt x="4670" y="2219"/>
                      <a:pt x="4651" y="2180"/>
                    </a:cubicBezTo>
                    <a:cubicBezTo>
                      <a:pt x="4631" y="2141"/>
                      <a:pt x="4631" y="2063"/>
                      <a:pt x="4709" y="2024"/>
                    </a:cubicBezTo>
                    <a:lnTo>
                      <a:pt x="5682" y="1460"/>
                    </a:lnTo>
                    <a:lnTo>
                      <a:pt x="4904" y="993"/>
                    </a:lnTo>
                    <a:lnTo>
                      <a:pt x="4262" y="1363"/>
                    </a:lnTo>
                    <a:cubicBezTo>
                      <a:pt x="4242" y="1363"/>
                      <a:pt x="4223" y="1382"/>
                      <a:pt x="4223" y="1382"/>
                    </a:cubicBezTo>
                    <a:cubicBezTo>
                      <a:pt x="4164" y="1382"/>
                      <a:pt x="4145" y="1363"/>
                      <a:pt x="4125" y="1343"/>
                    </a:cubicBezTo>
                    <a:cubicBezTo>
                      <a:pt x="4086" y="1285"/>
                      <a:pt x="4086" y="1207"/>
                      <a:pt x="4164" y="1168"/>
                    </a:cubicBezTo>
                    <a:lnTo>
                      <a:pt x="4670" y="876"/>
                    </a:lnTo>
                    <a:lnTo>
                      <a:pt x="3950" y="468"/>
                    </a:lnTo>
                    <a:lnTo>
                      <a:pt x="3639" y="623"/>
                    </a:lnTo>
                    <a:cubicBezTo>
                      <a:pt x="3600" y="623"/>
                      <a:pt x="3581" y="662"/>
                      <a:pt x="3581" y="662"/>
                    </a:cubicBezTo>
                    <a:cubicBezTo>
                      <a:pt x="3542" y="662"/>
                      <a:pt x="3503" y="623"/>
                      <a:pt x="3483" y="604"/>
                    </a:cubicBezTo>
                    <a:cubicBezTo>
                      <a:pt x="3464" y="565"/>
                      <a:pt x="3464" y="487"/>
                      <a:pt x="3542" y="429"/>
                    </a:cubicBezTo>
                    <a:lnTo>
                      <a:pt x="3736" y="332"/>
                    </a:lnTo>
                    <a:lnTo>
                      <a:pt x="31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2"/>
              <p:cNvSpPr/>
              <p:nvPr/>
            </p:nvSpPr>
            <p:spPr>
              <a:xfrm>
                <a:off x="542425" y="789900"/>
                <a:ext cx="58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38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18"/>
                    </a:cubicBezTo>
                    <a:lnTo>
                      <a:pt x="0" y="682"/>
                    </a:lnTo>
                    <a:lnTo>
                      <a:pt x="234" y="837"/>
                    </a:lnTo>
                    <a:lnTo>
                      <a:pt x="234" y="118"/>
                    </a:lnTo>
                    <a:cubicBezTo>
                      <a:pt x="234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2"/>
              <p:cNvSpPr/>
              <p:nvPr/>
            </p:nvSpPr>
            <p:spPr>
              <a:xfrm>
                <a:off x="589600" y="773375"/>
                <a:ext cx="635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440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37"/>
                    </a:cubicBezTo>
                    <a:lnTo>
                      <a:pt x="0" y="1440"/>
                    </a:lnTo>
                    <a:lnTo>
                      <a:pt x="253" y="1304"/>
                    </a:lnTo>
                    <a:lnTo>
                      <a:pt x="253" y="137"/>
                    </a:lnTo>
                    <a:cubicBezTo>
                      <a:pt x="253" y="59"/>
                      <a:pt x="17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2"/>
              <p:cNvSpPr/>
              <p:nvPr/>
            </p:nvSpPr>
            <p:spPr>
              <a:xfrm>
                <a:off x="500100" y="760725"/>
                <a:ext cx="447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071" extrusionOk="0">
                    <a:moveTo>
                      <a:pt x="254" y="0"/>
                    </a:moveTo>
                    <a:lnTo>
                      <a:pt x="1" y="137"/>
                    </a:lnTo>
                    <a:lnTo>
                      <a:pt x="1596" y="1071"/>
                    </a:lnTo>
                    <a:lnTo>
                      <a:pt x="1674" y="1071"/>
                    </a:lnTo>
                    <a:cubicBezTo>
                      <a:pt x="1713" y="1071"/>
                      <a:pt x="1732" y="1051"/>
                      <a:pt x="1771" y="1032"/>
                    </a:cubicBezTo>
                    <a:cubicBezTo>
                      <a:pt x="1791" y="973"/>
                      <a:pt x="1791" y="895"/>
                      <a:pt x="1713" y="857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2"/>
              <p:cNvSpPr/>
              <p:nvPr/>
            </p:nvSpPr>
            <p:spPr>
              <a:xfrm>
                <a:off x="628500" y="391075"/>
                <a:ext cx="667825" cy="377450"/>
              </a:xfrm>
              <a:custGeom>
                <a:avLst/>
                <a:gdLst/>
                <a:ahLst/>
                <a:cxnLst/>
                <a:rect l="l" t="t" r="r" b="b"/>
                <a:pathLst>
                  <a:path w="26713" h="15098" extrusionOk="0">
                    <a:moveTo>
                      <a:pt x="25779" y="1"/>
                    </a:moveTo>
                    <a:lnTo>
                      <a:pt x="1" y="14884"/>
                    </a:lnTo>
                    <a:lnTo>
                      <a:pt x="254" y="15098"/>
                    </a:lnTo>
                    <a:lnTo>
                      <a:pt x="4223" y="12822"/>
                    </a:lnTo>
                    <a:cubicBezTo>
                      <a:pt x="4164" y="12822"/>
                      <a:pt x="4125" y="12763"/>
                      <a:pt x="4125" y="12705"/>
                    </a:cubicBezTo>
                    <a:cubicBezTo>
                      <a:pt x="4125" y="12627"/>
                      <a:pt x="4164" y="12569"/>
                      <a:pt x="4242" y="12569"/>
                    </a:cubicBezTo>
                    <a:lnTo>
                      <a:pt x="4651" y="12569"/>
                    </a:lnTo>
                    <a:lnTo>
                      <a:pt x="6888" y="11285"/>
                    </a:lnTo>
                    <a:cubicBezTo>
                      <a:pt x="6849" y="11285"/>
                      <a:pt x="6791" y="11246"/>
                      <a:pt x="6791" y="11168"/>
                    </a:cubicBezTo>
                    <a:cubicBezTo>
                      <a:pt x="6791" y="11090"/>
                      <a:pt x="6849" y="11051"/>
                      <a:pt x="6907" y="11051"/>
                    </a:cubicBezTo>
                    <a:lnTo>
                      <a:pt x="7335" y="11051"/>
                    </a:lnTo>
                    <a:lnTo>
                      <a:pt x="14300" y="7004"/>
                    </a:lnTo>
                    <a:lnTo>
                      <a:pt x="14242" y="6985"/>
                    </a:lnTo>
                    <a:cubicBezTo>
                      <a:pt x="14184" y="6966"/>
                      <a:pt x="14164" y="6888"/>
                      <a:pt x="14184" y="6810"/>
                    </a:cubicBezTo>
                    <a:cubicBezTo>
                      <a:pt x="14198" y="6766"/>
                      <a:pt x="14246" y="6744"/>
                      <a:pt x="14301" y="6744"/>
                    </a:cubicBezTo>
                    <a:cubicBezTo>
                      <a:pt x="14320" y="6744"/>
                      <a:pt x="14339" y="6747"/>
                      <a:pt x="14359" y="6752"/>
                    </a:cubicBezTo>
                    <a:lnTo>
                      <a:pt x="14553" y="6849"/>
                    </a:lnTo>
                    <a:lnTo>
                      <a:pt x="17005" y="5429"/>
                    </a:lnTo>
                    <a:lnTo>
                      <a:pt x="16927" y="5390"/>
                    </a:lnTo>
                    <a:cubicBezTo>
                      <a:pt x="16888" y="5370"/>
                      <a:pt x="16868" y="5292"/>
                      <a:pt x="16888" y="5234"/>
                    </a:cubicBezTo>
                    <a:cubicBezTo>
                      <a:pt x="16902" y="5190"/>
                      <a:pt x="16950" y="5168"/>
                      <a:pt x="17005" y="5168"/>
                    </a:cubicBezTo>
                    <a:cubicBezTo>
                      <a:pt x="17024" y="5168"/>
                      <a:pt x="17043" y="5171"/>
                      <a:pt x="17063" y="5176"/>
                    </a:cubicBezTo>
                    <a:lnTo>
                      <a:pt x="17257" y="5273"/>
                    </a:lnTo>
                    <a:lnTo>
                      <a:pt x="19709" y="3833"/>
                    </a:lnTo>
                    <a:lnTo>
                      <a:pt x="19631" y="3814"/>
                    </a:lnTo>
                    <a:cubicBezTo>
                      <a:pt x="19592" y="3794"/>
                      <a:pt x="19553" y="3717"/>
                      <a:pt x="19592" y="3639"/>
                    </a:cubicBezTo>
                    <a:cubicBezTo>
                      <a:pt x="19606" y="3610"/>
                      <a:pt x="19652" y="3592"/>
                      <a:pt x="19698" y="3592"/>
                    </a:cubicBezTo>
                    <a:cubicBezTo>
                      <a:pt x="19715" y="3592"/>
                      <a:pt x="19732" y="3595"/>
                      <a:pt x="19748" y="3600"/>
                    </a:cubicBezTo>
                    <a:lnTo>
                      <a:pt x="19942" y="3697"/>
                    </a:lnTo>
                    <a:lnTo>
                      <a:pt x="22413" y="2257"/>
                    </a:lnTo>
                    <a:lnTo>
                      <a:pt x="22335" y="2238"/>
                    </a:lnTo>
                    <a:cubicBezTo>
                      <a:pt x="22277" y="2219"/>
                      <a:pt x="22257" y="2141"/>
                      <a:pt x="22277" y="2063"/>
                    </a:cubicBezTo>
                    <a:cubicBezTo>
                      <a:pt x="22304" y="2035"/>
                      <a:pt x="22342" y="2008"/>
                      <a:pt x="22389" y="2008"/>
                    </a:cubicBezTo>
                    <a:cubicBezTo>
                      <a:pt x="22408" y="2008"/>
                      <a:pt x="22429" y="2013"/>
                      <a:pt x="22452" y="2024"/>
                    </a:cubicBezTo>
                    <a:lnTo>
                      <a:pt x="22646" y="2121"/>
                    </a:lnTo>
                    <a:lnTo>
                      <a:pt x="25098" y="682"/>
                    </a:lnTo>
                    <a:lnTo>
                      <a:pt x="26460" y="1460"/>
                    </a:lnTo>
                    <a:lnTo>
                      <a:pt x="26713" y="1304"/>
                    </a:lnTo>
                    <a:lnTo>
                      <a:pt x="25351" y="526"/>
                    </a:lnTo>
                    <a:lnTo>
                      <a:pt x="262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2"/>
              <p:cNvSpPr/>
              <p:nvPr/>
            </p:nvSpPr>
            <p:spPr>
              <a:xfrm>
                <a:off x="601750" y="764625"/>
                <a:ext cx="3262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798" extrusionOk="0">
                    <a:moveTo>
                      <a:pt x="1051" y="0"/>
                    </a:moveTo>
                    <a:lnTo>
                      <a:pt x="79" y="545"/>
                    </a:lnTo>
                    <a:cubicBezTo>
                      <a:pt x="40" y="623"/>
                      <a:pt x="1" y="701"/>
                      <a:pt x="59" y="739"/>
                    </a:cubicBezTo>
                    <a:cubicBezTo>
                      <a:pt x="79" y="798"/>
                      <a:pt x="137" y="798"/>
                      <a:pt x="157" y="798"/>
                    </a:cubicBezTo>
                    <a:cubicBezTo>
                      <a:pt x="176" y="798"/>
                      <a:pt x="195" y="798"/>
                      <a:pt x="195" y="778"/>
                    </a:cubicBezTo>
                    <a:lnTo>
                      <a:pt x="1304" y="136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2"/>
              <p:cNvSpPr/>
              <p:nvPr/>
            </p:nvSpPr>
            <p:spPr>
              <a:xfrm>
                <a:off x="1187850" y="445075"/>
                <a:ext cx="3990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35" extrusionOk="0">
                    <a:moveTo>
                      <a:pt x="253" y="0"/>
                    </a:moveTo>
                    <a:lnTo>
                      <a:pt x="0" y="156"/>
                    </a:lnTo>
                    <a:lnTo>
                      <a:pt x="1342" y="934"/>
                    </a:lnTo>
                    <a:lnTo>
                      <a:pt x="1595" y="817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2"/>
              <p:cNvSpPr/>
              <p:nvPr/>
            </p:nvSpPr>
            <p:spPr>
              <a:xfrm>
                <a:off x="1184425" y="442375"/>
                <a:ext cx="975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4" extrusionOk="0">
                    <a:moveTo>
                      <a:pt x="137" y="0"/>
                    </a:moveTo>
                    <a:cubicBezTo>
                      <a:pt x="98" y="0"/>
                      <a:pt x="59" y="17"/>
                      <a:pt x="20" y="69"/>
                    </a:cubicBezTo>
                    <a:cubicBezTo>
                      <a:pt x="1" y="108"/>
                      <a:pt x="1" y="186"/>
                      <a:pt x="79" y="244"/>
                    </a:cubicBezTo>
                    <a:lnTo>
                      <a:pt x="137" y="264"/>
                    </a:lnTo>
                    <a:lnTo>
                      <a:pt x="390" y="108"/>
                    </a:lnTo>
                    <a:lnTo>
                      <a:pt x="195" y="11"/>
                    </a:lnTo>
                    <a:cubicBezTo>
                      <a:pt x="176" y="4"/>
                      <a:pt x="157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2"/>
              <p:cNvSpPr/>
              <p:nvPr/>
            </p:nvSpPr>
            <p:spPr>
              <a:xfrm>
                <a:off x="1119750" y="484950"/>
                <a:ext cx="4040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15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62" y="915"/>
                    </a:lnTo>
                    <a:lnTo>
                      <a:pt x="1615" y="77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2"/>
              <p:cNvSpPr/>
              <p:nvPr/>
            </p:nvSpPr>
            <p:spPr>
              <a:xfrm>
                <a:off x="1116825" y="481275"/>
                <a:ext cx="975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5" extrusionOk="0">
                    <a:moveTo>
                      <a:pt x="137" y="1"/>
                    </a:moveTo>
                    <a:cubicBezTo>
                      <a:pt x="98" y="1"/>
                      <a:pt x="59" y="18"/>
                      <a:pt x="20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137" y="264"/>
                    </a:lnTo>
                    <a:lnTo>
                      <a:pt x="390" y="109"/>
                    </a:lnTo>
                    <a:lnTo>
                      <a:pt x="195" y="11"/>
                    </a:lnTo>
                    <a:cubicBezTo>
                      <a:pt x="176" y="5"/>
                      <a:pt x="156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2"/>
              <p:cNvSpPr/>
              <p:nvPr/>
            </p:nvSpPr>
            <p:spPr>
              <a:xfrm>
                <a:off x="1052625" y="523850"/>
                <a:ext cx="39900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62" y="915"/>
                    </a:lnTo>
                    <a:lnTo>
                      <a:pt x="1596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2"/>
              <p:cNvSpPr/>
              <p:nvPr/>
            </p:nvSpPr>
            <p:spPr>
              <a:xfrm>
                <a:off x="1049225" y="5208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8" y="0"/>
                      <a:pt x="62" y="19"/>
                      <a:pt x="39" y="65"/>
                    </a:cubicBezTo>
                    <a:cubicBezTo>
                      <a:pt x="0" y="123"/>
                      <a:pt x="0" y="181"/>
                      <a:pt x="78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2"/>
              <p:cNvSpPr/>
              <p:nvPr/>
            </p:nvSpPr>
            <p:spPr>
              <a:xfrm>
                <a:off x="985025" y="562775"/>
                <a:ext cx="394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5" extrusionOk="0">
                    <a:moveTo>
                      <a:pt x="234" y="0"/>
                    </a:moveTo>
                    <a:lnTo>
                      <a:pt x="0" y="136"/>
                    </a:lnTo>
                    <a:lnTo>
                      <a:pt x="1343" y="915"/>
                    </a:lnTo>
                    <a:lnTo>
                      <a:pt x="1576" y="77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2"/>
              <p:cNvSpPr/>
              <p:nvPr/>
            </p:nvSpPr>
            <p:spPr>
              <a:xfrm>
                <a:off x="981125" y="559700"/>
                <a:ext cx="9750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60" extrusionOk="0">
                    <a:moveTo>
                      <a:pt x="132" y="0"/>
                    </a:moveTo>
                    <a:cubicBezTo>
                      <a:pt x="99" y="0"/>
                      <a:pt x="62" y="19"/>
                      <a:pt x="40" y="65"/>
                    </a:cubicBezTo>
                    <a:cubicBezTo>
                      <a:pt x="1" y="123"/>
                      <a:pt x="1" y="182"/>
                      <a:pt x="79" y="240"/>
                    </a:cubicBezTo>
                    <a:lnTo>
                      <a:pt x="156" y="259"/>
                    </a:lnTo>
                    <a:lnTo>
                      <a:pt x="390" y="123"/>
                    </a:lnTo>
                    <a:lnTo>
                      <a:pt x="195" y="26"/>
                    </a:lnTo>
                    <a:cubicBezTo>
                      <a:pt x="179" y="10"/>
                      <a:pt x="156" y="0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2"/>
              <p:cNvSpPr/>
              <p:nvPr/>
            </p:nvSpPr>
            <p:spPr>
              <a:xfrm>
                <a:off x="1280250" y="420750"/>
                <a:ext cx="114325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7" extrusionOk="0">
                    <a:moveTo>
                      <a:pt x="954" y="0"/>
                    </a:moveTo>
                    <a:lnTo>
                      <a:pt x="584" y="195"/>
                    </a:lnTo>
                    <a:lnTo>
                      <a:pt x="1071" y="487"/>
                    </a:lnTo>
                    <a:cubicBezTo>
                      <a:pt x="1129" y="506"/>
                      <a:pt x="1148" y="584"/>
                      <a:pt x="1129" y="662"/>
                    </a:cubicBezTo>
                    <a:cubicBezTo>
                      <a:pt x="1115" y="689"/>
                      <a:pt x="1072" y="717"/>
                      <a:pt x="1021" y="717"/>
                    </a:cubicBezTo>
                    <a:cubicBezTo>
                      <a:pt x="999" y="717"/>
                      <a:pt x="977" y="712"/>
                      <a:pt x="954" y="701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58" y="2627"/>
                    </a:lnTo>
                    <a:lnTo>
                      <a:pt x="4572" y="2102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2"/>
              <p:cNvSpPr/>
              <p:nvPr/>
            </p:nvSpPr>
            <p:spPr>
              <a:xfrm>
                <a:off x="1289500" y="425600"/>
                <a:ext cx="1995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4" extrusionOk="0">
                    <a:moveTo>
                      <a:pt x="234" y="1"/>
                    </a:moveTo>
                    <a:lnTo>
                      <a:pt x="0" y="157"/>
                    </a:lnTo>
                    <a:lnTo>
                      <a:pt x="603" y="526"/>
                    </a:lnTo>
                    <a:cubicBezTo>
                      <a:pt x="623" y="531"/>
                      <a:pt x="642" y="534"/>
                      <a:pt x="661" y="534"/>
                    </a:cubicBezTo>
                    <a:cubicBezTo>
                      <a:pt x="716" y="534"/>
                      <a:pt x="764" y="512"/>
                      <a:pt x="778" y="468"/>
                    </a:cubicBezTo>
                    <a:cubicBezTo>
                      <a:pt x="798" y="429"/>
                      <a:pt x="798" y="351"/>
                      <a:pt x="720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2"/>
              <p:cNvSpPr/>
              <p:nvPr/>
            </p:nvSpPr>
            <p:spPr>
              <a:xfrm>
                <a:off x="1214100" y="459175"/>
                <a:ext cx="1138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7" extrusionOk="0">
                    <a:moveTo>
                      <a:pt x="915" y="0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090" y="565"/>
                      <a:pt x="1110" y="642"/>
                      <a:pt x="1090" y="681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3" y="740"/>
                      <a:pt x="954" y="740"/>
                      <a:pt x="954" y="701"/>
                    </a:cubicBezTo>
                    <a:lnTo>
                      <a:pt x="331" y="351"/>
                    </a:lnTo>
                    <a:lnTo>
                      <a:pt x="1" y="526"/>
                    </a:lnTo>
                    <a:lnTo>
                      <a:pt x="3619" y="2627"/>
                    </a:lnTo>
                    <a:lnTo>
                      <a:pt x="4553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2"/>
              <p:cNvSpPr/>
              <p:nvPr/>
            </p:nvSpPr>
            <p:spPr>
              <a:xfrm>
                <a:off x="1221400" y="465000"/>
                <a:ext cx="19975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7" extrusionOk="0">
                    <a:moveTo>
                      <a:pt x="253" y="1"/>
                    </a:moveTo>
                    <a:lnTo>
                      <a:pt x="0" y="156"/>
                    </a:lnTo>
                    <a:lnTo>
                      <a:pt x="643" y="507"/>
                    </a:lnTo>
                    <a:cubicBezTo>
                      <a:pt x="662" y="507"/>
                      <a:pt x="681" y="526"/>
                      <a:pt x="681" y="526"/>
                    </a:cubicBezTo>
                    <a:cubicBezTo>
                      <a:pt x="740" y="526"/>
                      <a:pt x="759" y="507"/>
                      <a:pt x="779" y="468"/>
                    </a:cubicBezTo>
                    <a:cubicBezTo>
                      <a:pt x="798" y="429"/>
                      <a:pt x="798" y="351"/>
                      <a:pt x="740" y="293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2"/>
              <p:cNvSpPr/>
              <p:nvPr/>
            </p:nvSpPr>
            <p:spPr>
              <a:xfrm>
                <a:off x="1146000" y="4980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2" y="487"/>
                    </a:lnTo>
                    <a:cubicBezTo>
                      <a:pt x="1129" y="565"/>
                      <a:pt x="1149" y="643"/>
                      <a:pt x="1090" y="682"/>
                    </a:cubicBezTo>
                    <a:cubicBezTo>
                      <a:pt x="1071" y="740"/>
                      <a:pt x="1032" y="740"/>
                      <a:pt x="993" y="740"/>
                    </a:cubicBezTo>
                    <a:cubicBezTo>
                      <a:pt x="974" y="740"/>
                      <a:pt x="954" y="740"/>
                      <a:pt x="954" y="701"/>
                    </a:cubicBezTo>
                    <a:lnTo>
                      <a:pt x="351" y="351"/>
                    </a:lnTo>
                    <a:lnTo>
                      <a:pt x="1" y="546"/>
                    </a:lnTo>
                    <a:lnTo>
                      <a:pt x="3620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2"/>
              <p:cNvSpPr/>
              <p:nvPr/>
            </p:nvSpPr>
            <p:spPr>
              <a:xfrm>
                <a:off x="1153300" y="503925"/>
                <a:ext cx="19975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26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643" y="506"/>
                    </a:lnTo>
                    <a:cubicBezTo>
                      <a:pt x="662" y="506"/>
                      <a:pt x="682" y="526"/>
                      <a:pt x="682" y="526"/>
                    </a:cubicBezTo>
                    <a:cubicBezTo>
                      <a:pt x="740" y="526"/>
                      <a:pt x="760" y="506"/>
                      <a:pt x="779" y="467"/>
                    </a:cubicBezTo>
                    <a:cubicBezTo>
                      <a:pt x="798" y="428"/>
                      <a:pt x="798" y="350"/>
                      <a:pt x="740" y="292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2"/>
              <p:cNvSpPr/>
              <p:nvPr/>
            </p:nvSpPr>
            <p:spPr>
              <a:xfrm>
                <a:off x="1078400" y="537475"/>
                <a:ext cx="113850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2628" extrusionOk="0">
                    <a:moveTo>
                      <a:pt x="935" y="1"/>
                    </a:moveTo>
                    <a:lnTo>
                      <a:pt x="565" y="195"/>
                    </a:lnTo>
                    <a:lnTo>
                      <a:pt x="1051" y="487"/>
                    </a:lnTo>
                    <a:cubicBezTo>
                      <a:pt x="1110" y="545"/>
                      <a:pt x="1129" y="623"/>
                      <a:pt x="1110" y="682"/>
                    </a:cubicBezTo>
                    <a:cubicBezTo>
                      <a:pt x="1071" y="740"/>
                      <a:pt x="1032" y="740"/>
                      <a:pt x="1012" y="740"/>
                    </a:cubicBezTo>
                    <a:cubicBezTo>
                      <a:pt x="973" y="740"/>
                      <a:pt x="954" y="740"/>
                      <a:pt x="954" y="720"/>
                    </a:cubicBezTo>
                    <a:lnTo>
                      <a:pt x="351" y="351"/>
                    </a:lnTo>
                    <a:lnTo>
                      <a:pt x="1" y="545"/>
                    </a:lnTo>
                    <a:lnTo>
                      <a:pt x="3639" y="2627"/>
                    </a:lnTo>
                    <a:lnTo>
                      <a:pt x="4553" y="2102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2"/>
              <p:cNvSpPr/>
              <p:nvPr/>
            </p:nvSpPr>
            <p:spPr>
              <a:xfrm>
                <a:off x="1085700" y="543800"/>
                <a:ext cx="204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507" extrusionOk="0">
                    <a:moveTo>
                      <a:pt x="253" y="1"/>
                    </a:moveTo>
                    <a:lnTo>
                      <a:pt x="1" y="137"/>
                    </a:lnTo>
                    <a:lnTo>
                      <a:pt x="643" y="487"/>
                    </a:lnTo>
                    <a:cubicBezTo>
                      <a:pt x="662" y="487"/>
                      <a:pt x="681" y="506"/>
                      <a:pt x="681" y="506"/>
                    </a:cubicBezTo>
                    <a:cubicBezTo>
                      <a:pt x="740" y="506"/>
                      <a:pt x="759" y="487"/>
                      <a:pt x="779" y="467"/>
                    </a:cubicBezTo>
                    <a:cubicBezTo>
                      <a:pt x="818" y="409"/>
                      <a:pt x="818" y="331"/>
                      <a:pt x="740" y="292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2"/>
              <p:cNvSpPr/>
              <p:nvPr/>
            </p:nvSpPr>
            <p:spPr>
              <a:xfrm>
                <a:off x="1011275" y="576400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6" y="195"/>
                    </a:lnTo>
                    <a:lnTo>
                      <a:pt x="1032" y="486"/>
                    </a:lnTo>
                    <a:cubicBezTo>
                      <a:pt x="1090" y="564"/>
                      <a:pt x="1110" y="642"/>
                      <a:pt x="1090" y="681"/>
                    </a:cubicBezTo>
                    <a:cubicBezTo>
                      <a:pt x="1071" y="739"/>
                      <a:pt x="1013" y="739"/>
                      <a:pt x="993" y="739"/>
                    </a:cubicBezTo>
                    <a:cubicBezTo>
                      <a:pt x="974" y="739"/>
                      <a:pt x="935" y="739"/>
                      <a:pt x="935" y="720"/>
                    </a:cubicBezTo>
                    <a:lnTo>
                      <a:pt x="332" y="350"/>
                    </a:lnTo>
                    <a:lnTo>
                      <a:pt x="1" y="545"/>
                    </a:lnTo>
                    <a:lnTo>
                      <a:pt x="3620" y="2626"/>
                    </a:lnTo>
                    <a:lnTo>
                      <a:pt x="4534" y="2101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2"/>
              <p:cNvSpPr/>
              <p:nvPr/>
            </p:nvSpPr>
            <p:spPr>
              <a:xfrm>
                <a:off x="1018575" y="582700"/>
                <a:ext cx="199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507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623" y="487"/>
                    </a:lnTo>
                    <a:cubicBezTo>
                      <a:pt x="643" y="487"/>
                      <a:pt x="682" y="507"/>
                      <a:pt x="682" y="507"/>
                    </a:cubicBezTo>
                    <a:cubicBezTo>
                      <a:pt x="721" y="507"/>
                      <a:pt x="740" y="487"/>
                      <a:pt x="779" y="468"/>
                    </a:cubicBezTo>
                    <a:cubicBezTo>
                      <a:pt x="798" y="410"/>
                      <a:pt x="798" y="332"/>
                      <a:pt x="721" y="293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2"/>
              <p:cNvSpPr/>
              <p:nvPr/>
            </p:nvSpPr>
            <p:spPr>
              <a:xfrm>
                <a:off x="602725" y="509750"/>
                <a:ext cx="421225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6849" h="9768" extrusionOk="0">
                    <a:moveTo>
                      <a:pt x="16654" y="1"/>
                    </a:moveTo>
                    <a:lnTo>
                      <a:pt x="1" y="9631"/>
                    </a:lnTo>
                    <a:lnTo>
                      <a:pt x="234" y="9767"/>
                    </a:lnTo>
                    <a:lnTo>
                      <a:pt x="16849" y="176"/>
                    </a:lnTo>
                    <a:cubicBezTo>
                      <a:pt x="16849" y="137"/>
                      <a:pt x="16829" y="137"/>
                      <a:pt x="16829" y="117"/>
                    </a:cubicBezTo>
                    <a:cubicBezTo>
                      <a:pt x="16751" y="59"/>
                      <a:pt x="16693" y="40"/>
                      <a:pt x="16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2"/>
              <p:cNvSpPr/>
              <p:nvPr/>
            </p:nvSpPr>
            <p:spPr>
              <a:xfrm>
                <a:off x="588150" y="749050"/>
                <a:ext cx="19950" cy="1365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46" extrusionOk="0">
                    <a:moveTo>
                      <a:pt x="545" y="1"/>
                    </a:moveTo>
                    <a:lnTo>
                      <a:pt x="39" y="292"/>
                    </a:lnTo>
                    <a:cubicBezTo>
                      <a:pt x="20" y="370"/>
                      <a:pt x="0" y="448"/>
                      <a:pt x="20" y="487"/>
                    </a:cubicBezTo>
                    <a:cubicBezTo>
                      <a:pt x="39" y="545"/>
                      <a:pt x="97" y="545"/>
                      <a:pt x="117" y="545"/>
                    </a:cubicBezTo>
                    <a:cubicBezTo>
                      <a:pt x="136" y="545"/>
                      <a:pt x="156" y="545"/>
                      <a:pt x="156" y="526"/>
                    </a:cubicBezTo>
                    <a:lnTo>
                      <a:pt x="798" y="156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2"/>
              <p:cNvSpPr/>
              <p:nvPr/>
            </p:nvSpPr>
            <p:spPr>
              <a:xfrm>
                <a:off x="1016625" y="489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49" y="263"/>
                      <a:pt x="1266" y="341"/>
                    </a:cubicBezTo>
                    <a:cubicBezTo>
                      <a:pt x="1363" y="399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lnTo>
                      <a:pt x="195" y="749"/>
                    </a:lnTo>
                    <a:cubicBezTo>
                      <a:pt x="200" y="744"/>
                      <a:pt x="209" y="742"/>
                      <a:pt x="220" y="742"/>
                    </a:cubicBezTo>
                    <a:cubicBezTo>
                      <a:pt x="251" y="742"/>
                      <a:pt x="302" y="764"/>
                      <a:pt x="332" y="808"/>
                    </a:cubicBezTo>
                    <a:cubicBezTo>
                      <a:pt x="371" y="847"/>
                      <a:pt x="371" y="924"/>
                      <a:pt x="312" y="944"/>
                    </a:cubicBezTo>
                    <a:cubicBezTo>
                      <a:pt x="468" y="1022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2"/>
              <p:cNvSpPr/>
              <p:nvPr/>
            </p:nvSpPr>
            <p:spPr>
              <a:xfrm>
                <a:off x="1019075" y="508125"/>
                <a:ext cx="68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02" extrusionOk="0">
                    <a:moveTo>
                      <a:pt x="124" y="0"/>
                    </a:moveTo>
                    <a:cubicBezTo>
                      <a:pt x="108" y="0"/>
                      <a:pt x="93" y="2"/>
                      <a:pt x="78" y="7"/>
                    </a:cubicBezTo>
                    <a:lnTo>
                      <a:pt x="0" y="66"/>
                    </a:lnTo>
                    <a:cubicBezTo>
                      <a:pt x="39" y="105"/>
                      <a:pt x="97" y="163"/>
                      <a:pt x="175" y="182"/>
                    </a:cubicBezTo>
                    <a:cubicBezTo>
                      <a:pt x="195" y="182"/>
                      <a:pt x="195" y="202"/>
                      <a:pt x="214" y="202"/>
                    </a:cubicBezTo>
                    <a:cubicBezTo>
                      <a:pt x="273" y="163"/>
                      <a:pt x="273" y="105"/>
                      <a:pt x="234" y="66"/>
                    </a:cubicBezTo>
                    <a:cubicBezTo>
                      <a:pt x="219" y="22"/>
                      <a:pt x="172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2"/>
              <p:cNvSpPr/>
              <p:nvPr/>
            </p:nvSpPr>
            <p:spPr>
              <a:xfrm>
                <a:off x="654775" y="808575"/>
                <a:ext cx="41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3" extrusionOk="0">
                    <a:moveTo>
                      <a:pt x="826" y="0"/>
                    </a:moveTo>
                    <a:cubicBezTo>
                      <a:pt x="624" y="0"/>
                      <a:pt x="423" y="49"/>
                      <a:pt x="273" y="149"/>
                    </a:cubicBezTo>
                    <a:cubicBezTo>
                      <a:pt x="98" y="246"/>
                      <a:pt x="0" y="402"/>
                      <a:pt x="0" y="538"/>
                    </a:cubicBezTo>
                    <a:cubicBezTo>
                      <a:pt x="0" y="693"/>
                      <a:pt x="98" y="830"/>
                      <a:pt x="273" y="927"/>
                    </a:cubicBezTo>
                    <a:cubicBezTo>
                      <a:pt x="428" y="1024"/>
                      <a:pt x="623" y="1083"/>
                      <a:pt x="818" y="1083"/>
                    </a:cubicBezTo>
                    <a:cubicBezTo>
                      <a:pt x="1012" y="1083"/>
                      <a:pt x="1246" y="1024"/>
                      <a:pt x="1382" y="927"/>
                    </a:cubicBezTo>
                    <a:cubicBezTo>
                      <a:pt x="1557" y="830"/>
                      <a:pt x="1654" y="693"/>
                      <a:pt x="1654" y="538"/>
                    </a:cubicBezTo>
                    <a:cubicBezTo>
                      <a:pt x="1654" y="441"/>
                      <a:pt x="1635" y="382"/>
                      <a:pt x="1557" y="304"/>
                    </a:cubicBezTo>
                    <a:lnTo>
                      <a:pt x="1401" y="382"/>
                    </a:lnTo>
                    <a:cubicBezTo>
                      <a:pt x="1382" y="421"/>
                      <a:pt x="1362" y="421"/>
                      <a:pt x="1343" y="421"/>
                    </a:cubicBezTo>
                    <a:cubicBezTo>
                      <a:pt x="1323" y="421"/>
                      <a:pt x="1323" y="421"/>
                      <a:pt x="1285" y="402"/>
                    </a:cubicBezTo>
                    <a:lnTo>
                      <a:pt x="1285" y="402"/>
                    </a:lnTo>
                    <a:cubicBezTo>
                      <a:pt x="1362" y="441"/>
                      <a:pt x="1382" y="499"/>
                      <a:pt x="1382" y="577"/>
                    </a:cubicBezTo>
                    <a:cubicBezTo>
                      <a:pt x="1382" y="635"/>
                      <a:pt x="1343" y="693"/>
                      <a:pt x="1246" y="771"/>
                    </a:cubicBezTo>
                    <a:cubicBezTo>
                      <a:pt x="1119" y="839"/>
                      <a:pt x="954" y="873"/>
                      <a:pt x="793" y="873"/>
                    </a:cubicBezTo>
                    <a:cubicBezTo>
                      <a:pt x="633" y="873"/>
                      <a:pt x="477" y="839"/>
                      <a:pt x="370" y="771"/>
                    </a:cubicBezTo>
                    <a:cubicBezTo>
                      <a:pt x="273" y="713"/>
                      <a:pt x="214" y="635"/>
                      <a:pt x="214" y="577"/>
                    </a:cubicBezTo>
                    <a:cubicBezTo>
                      <a:pt x="214" y="499"/>
                      <a:pt x="273" y="441"/>
                      <a:pt x="370" y="382"/>
                    </a:cubicBezTo>
                    <a:cubicBezTo>
                      <a:pt x="487" y="304"/>
                      <a:pt x="662" y="285"/>
                      <a:pt x="798" y="285"/>
                    </a:cubicBezTo>
                    <a:cubicBezTo>
                      <a:pt x="973" y="285"/>
                      <a:pt x="1109" y="304"/>
                      <a:pt x="1246" y="382"/>
                    </a:cubicBezTo>
                    <a:lnTo>
                      <a:pt x="1265" y="382"/>
                    </a:lnTo>
                    <a:lnTo>
                      <a:pt x="1246" y="343"/>
                    </a:lnTo>
                    <a:cubicBezTo>
                      <a:pt x="1207" y="304"/>
                      <a:pt x="1207" y="227"/>
                      <a:pt x="1284" y="188"/>
                    </a:cubicBezTo>
                    <a:lnTo>
                      <a:pt x="1362" y="129"/>
                    </a:lnTo>
                    <a:cubicBezTo>
                      <a:pt x="1211" y="44"/>
                      <a:pt x="1018" y="0"/>
                      <a:pt x="8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2"/>
              <p:cNvSpPr/>
              <p:nvPr/>
            </p:nvSpPr>
            <p:spPr>
              <a:xfrm>
                <a:off x="968475" y="628200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57" y="243"/>
                    </a:moveTo>
                    <a:cubicBezTo>
                      <a:pt x="1032" y="243"/>
                      <a:pt x="1168" y="263"/>
                      <a:pt x="1285" y="340"/>
                    </a:cubicBezTo>
                    <a:cubicBezTo>
                      <a:pt x="1382" y="399"/>
                      <a:pt x="1441" y="457"/>
                      <a:pt x="1441" y="535"/>
                    </a:cubicBezTo>
                    <a:cubicBezTo>
                      <a:pt x="1441" y="613"/>
                      <a:pt x="1382" y="652"/>
                      <a:pt x="1285" y="730"/>
                    </a:cubicBezTo>
                    <a:cubicBezTo>
                      <a:pt x="1168" y="798"/>
                      <a:pt x="1003" y="832"/>
                      <a:pt x="840" y="832"/>
                    </a:cubicBezTo>
                    <a:cubicBezTo>
                      <a:pt x="677" y="832"/>
                      <a:pt x="516" y="798"/>
                      <a:pt x="409" y="730"/>
                    </a:cubicBezTo>
                    <a:cubicBezTo>
                      <a:pt x="312" y="671"/>
                      <a:pt x="273" y="613"/>
                      <a:pt x="273" y="535"/>
                    </a:cubicBezTo>
                    <a:cubicBezTo>
                      <a:pt x="273" y="457"/>
                      <a:pt x="312" y="399"/>
                      <a:pt x="409" y="340"/>
                    </a:cubicBezTo>
                    <a:cubicBezTo>
                      <a:pt x="546" y="263"/>
                      <a:pt x="701" y="243"/>
                      <a:pt x="857" y="243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52"/>
                      <a:pt x="40" y="749"/>
                      <a:pt x="137" y="827"/>
                    </a:cubicBezTo>
                    <a:lnTo>
                      <a:pt x="234" y="788"/>
                    </a:lnTo>
                    <a:cubicBezTo>
                      <a:pt x="267" y="763"/>
                      <a:pt x="300" y="753"/>
                      <a:pt x="328" y="753"/>
                    </a:cubicBezTo>
                    <a:cubicBezTo>
                      <a:pt x="367" y="753"/>
                      <a:pt x="398" y="773"/>
                      <a:pt x="409" y="807"/>
                    </a:cubicBezTo>
                    <a:cubicBezTo>
                      <a:pt x="448" y="846"/>
                      <a:pt x="448" y="924"/>
                      <a:pt x="371" y="982"/>
                    </a:cubicBezTo>
                    <a:cubicBezTo>
                      <a:pt x="507" y="1021"/>
                      <a:pt x="662" y="1080"/>
                      <a:pt x="818" y="1080"/>
                    </a:cubicBezTo>
                    <a:cubicBezTo>
                      <a:pt x="1013" y="1080"/>
                      <a:pt x="1246" y="1021"/>
                      <a:pt x="1382" y="924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3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2"/>
              <p:cNvSpPr/>
              <p:nvPr/>
            </p:nvSpPr>
            <p:spPr>
              <a:xfrm>
                <a:off x="971400" y="6724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73" y="244"/>
                      <a:pt x="1129" y="263"/>
                      <a:pt x="1246" y="341"/>
                    </a:cubicBezTo>
                    <a:cubicBezTo>
                      <a:pt x="1343" y="399"/>
                      <a:pt x="1401" y="477"/>
                      <a:pt x="1401" y="535"/>
                    </a:cubicBezTo>
                    <a:cubicBezTo>
                      <a:pt x="1401" y="613"/>
                      <a:pt x="1343" y="672"/>
                      <a:pt x="1246" y="730"/>
                    </a:cubicBezTo>
                    <a:cubicBezTo>
                      <a:pt x="1129" y="808"/>
                      <a:pt x="964" y="847"/>
                      <a:pt x="801" y="847"/>
                    </a:cubicBezTo>
                    <a:cubicBezTo>
                      <a:pt x="638" y="847"/>
                      <a:pt x="477" y="808"/>
                      <a:pt x="370" y="730"/>
                    </a:cubicBezTo>
                    <a:cubicBezTo>
                      <a:pt x="273" y="691"/>
                      <a:pt x="215" y="613"/>
                      <a:pt x="215" y="535"/>
                    </a:cubicBezTo>
                    <a:cubicBezTo>
                      <a:pt x="234" y="477"/>
                      <a:pt x="273" y="399"/>
                      <a:pt x="370" y="341"/>
                    </a:cubicBezTo>
                    <a:cubicBezTo>
                      <a:pt x="487" y="283"/>
                      <a:pt x="662" y="244"/>
                      <a:pt x="818" y="24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59" y="730"/>
                      <a:pt x="117" y="808"/>
                    </a:cubicBezTo>
                    <a:lnTo>
                      <a:pt x="254" y="730"/>
                    </a:lnTo>
                    <a:cubicBezTo>
                      <a:pt x="260" y="723"/>
                      <a:pt x="273" y="719"/>
                      <a:pt x="289" y="719"/>
                    </a:cubicBezTo>
                    <a:cubicBezTo>
                      <a:pt x="321" y="719"/>
                      <a:pt x="364" y="736"/>
                      <a:pt x="390" y="788"/>
                    </a:cubicBezTo>
                    <a:cubicBezTo>
                      <a:pt x="429" y="827"/>
                      <a:pt x="429" y="905"/>
                      <a:pt x="351" y="963"/>
                    </a:cubicBezTo>
                    <a:lnTo>
                      <a:pt x="331" y="983"/>
                    </a:lnTo>
                    <a:cubicBezTo>
                      <a:pt x="468" y="1041"/>
                      <a:pt x="643" y="1080"/>
                      <a:pt x="837" y="1080"/>
                    </a:cubicBezTo>
                    <a:cubicBezTo>
                      <a:pt x="1032" y="1080"/>
                      <a:pt x="1246" y="1022"/>
                      <a:pt x="1401" y="925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2"/>
              <p:cNvSpPr/>
              <p:nvPr/>
            </p:nvSpPr>
            <p:spPr>
              <a:xfrm>
                <a:off x="987950" y="945050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37" y="215"/>
                    </a:moveTo>
                    <a:cubicBezTo>
                      <a:pt x="992" y="215"/>
                      <a:pt x="1148" y="234"/>
                      <a:pt x="1265" y="312"/>
                    </a:cubicBezTo>
                    <a:cubicBezTo>
                      <a:pt x="1362" y="371"/>
                      <a:pt x="1420" y="429"/>
                      <a:pt x="1420" y="507"/>
                    </a:cubicBezTo>
                    <a:cubicBezTo>
                      <a:pt x="1420" y="585"/>
                      <a:pt x="1362" y="624"/>
                      <a:pt x="1265" y="701"/>
                    </a:cubicBezTo>
                    <a:cubicBezTo>
                      <a:pt x="1148" y="779"/>
                      <a:pt x="983" y="818"/>
                      <a:pt x="820" y="818"/>
                    </a:cubicBezTo>
                    <a:cubicBezTo>
                      <a:pt x="657" y="818"/>
                      <a:pt x="496" y="779"/>
                      <a:pt x="389" y="701"/>
                    </a:cubicBezTo>
                    <a:cubicBezTo>
                      <a:pt x="292" y="662"/>
                      <a:pt x="253" y="585"/>
                      <a:pt x="253" y="507"/>
                    </a:cubicBezTo>
                    <a:cubicBezTo>
                      <a:pt x="253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37" y="215"/>
                    </a:cubicBezTo>
                    <a:close/>
                    <a:moveTo>
                      <a:pt x="700" y="1"/>
                    </a:moveTo>
                    <a:cubicBezTo>
                      <a:pt x="54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4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6"/>
                    </a:cubicBezTo>
                    <a:cubicBezTo>
                      <a:pt x="1557" y="799"/>
                      <a:pt x="1654" y="643"/>
                      <a:pt x="1654" y="507"/>
                    </a:cubicBezTo>
                    <a:cubicBezTo>
                      <a:pt x="1654" y="371"/>
                      <a:pt x="1557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98"/>
                      <a:pt x="895" y="176"/>
                      <a:pt x="83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2"/>
              <p:cNvSpPr/>
              <p:nvPr/>
            </p:nvSpPr>
            <p:spPr>
              <a:xfrm>
                <a:off x="794850" y="773925"/>
                <a:ext cx="413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9" extrusionOk="0">
                    <a:moveTo>
                      <a:pt x="837" y="251"/>
                    </a:moveTo>
                    <a:cubicBezTo>
                      <a:pt x="1012" y="251"/>
                      <a:pt x="1148" y="270"/>
                      <a:pt x="1285" y="348"/>
                    </a:cubicBezTo>
                    <a:cubicBezTo>
                      <a:pt x="1382" y="406"/>
                      <a:pt x="1421" y="465"/>
                      <a:pt x="1421" y="543"/>
                    </a:cubicBezTo>
                    <a:cubicBezTo>
                      <a:pt x="1421" y="620"/>
                      <a:pt x="1382" y="698"/>
                      <a:pt x="1285" y="737"/>
                    </a:cubicBezTo>
                    <a:cubicBezTo>
                      <a:pt x="1158" y="815"/>
                      <a:pt x="993" y="854"/>
                      <a:pt x="832" y="854"/>
                    </a:cubicBezTo>
                    <a:cubicBezTo>
                      <a:pt x="672" y="854"/>
                      <a:pt x="516" y="815"/>
                      <a:pt x="409" y="737"/>
                    </a:cubicBezTo>
                    <a:cubicBezTo>
                      <a:pt x="312" y="698"/>
                      <a:pt x="253" y="620"/>
                      <a:pt x="253" y="543"/>
                    </a:cubicBezTo>
                    <a:cubicBezTo>
                      <a:pt x="253" y="465"/>
                      <a:pt x="312" y="426"/>
                      <a:pt x="409" y="348"/>
                    </a:cubicBezTo>
                    <a:cubicBezTo>
                      <a:pt x="526" y="270"/>
                      <a:pt x="701" y="251"/>
                      <a:pt x="837" y="251"/>
                    </a:cubicBezTo>
                    <a:close/>
                    <a:moveTo>
                      <a:pt x="812" y="0"/>
                    </a:moveTo>
                    <a:cubicBezTo>
                      <a:pt x="620" y="0"/>
                      <a:pt x="424" y="44"/>
                      <a:pt x="253" y="134"/>
                    </a:cubicBezTo>
                    <a:cubicBezTo>
                      <a:pt x="98" y="231"/>
                      <a:pt x="0" y="367"/>
                      <a:pt x="0" y="523"/>
                    </a:cubicBezTo>
                    <a:cubicBezTo>
                      <a:pt x="0" y="659"/>
                      <a:pt x="98" y="815"/>
                      <a:pt x="253" y="912"/>
                    </a:cubicBezTo>
                    <a:cubicBezTo>
                      <a:pt x="428" y="1009"/>
                      <a:pt x="623" y="1048"/>
                      <a:pt x="818" y="1048"/>
                    </a:cubicBezTo>
                    <a:cubicBezTo>
                      <a:pt x="1012" y="1048"/>
                      <a:pt x="1226" y="1009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18" y="251"/>
                    </a:cubicBezTo>
                    <a:lnTo>
                      <a:pt x="1401" y="329"/>
                    </a:lnTo>
                    <a:cubicBezTo>
                      <a:pt x="1401" y="348"/>
                      <a:pt x="1382" y="348"/>
                      <a:pt x="1362" y="348"/>
                    </a:cubicBezTo>
                    <a:cubicBezTo>
                      <a:pt x="1304" y="348"/>
                      <a:pt x="1285" y="329"/>
                      <a:pt x="126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94" y="0"/>
                      <a:pt x="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2"/>
              <p:cNvSpPr/>
              <p:nvPr/>
            </p:nvSpPr>
            <p:spPr>
              <a:xfrm>
                <a:off x="578425" y="599725"/>
                <a:ext cx="69575" cy="141075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5643" extrusionOk="0">
                    <a:moveTo>
                      <a:pt x="2665" y="1"/>
                    </a:moveTo>
                    <a:cubicBezTo>
                      <a:pt x="2588" y="1"/>
                      <a:pt x="2549" y="40"/>
                      <a:pt x="2549" y="118"/>
                    </a:cubicBezTo>
                    <a:lnTo>
                      <a:pt x="2549" y="4009"/>
                    </a:lnTo>
                    <a:lnTo>
                      <a:pt x="0" y="5487"/>
                    </a:lnTo>
                    <a:lnTo>
                      <a:pt x="233" y="5643"/>
                    </a:lnTo>
                    <a:lnTo>
                      <a:pt x="2743" y="4164"/>
                    </a:lnTo>
                    <a:cubicBezTo>
                      <a:pt x="2782" y="4125"/>
                      <a:pt x="2782" y="4086"/>
                      <a:pt x="2782" y="4067"/>
                    </a:cubicBezTo>
                    <a:lnTo>
                      <a:pt x="2782" y="118"/>
                    </a:lnTo>
                    <a:cubicBezTo>
                      <a:pt x="2782" y="40"/>
                      <a:pt x="2743" y="1"/>
                      <a:pt x="26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572100" y="735925"/>
                <a:ext cx="12175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32" extrusionOk="0">
                    <a:moveTo>
                      <a:pt x="253" y="0"/>
                    </a:moveTo>
                    <a:lnTo>
                      <a:pt x="58" y="98"/>
                    </a:lnTo>
                    <a:cubicBezTo>
                      <a:pt x="20" y="136"/>
                      <a:pt x="0" y="214"/>
                      <a:pt x="20" y="292"/>
                    </a:cubicBezTo>
                    <a:cubicBezTo>
                      <a:pt x="58" y="331"/>
                      <a:pt x="97" y="331"/>
                      <a:pt x="117" y="331"/>
                    </a:cubicBezTo>
                    <a:cubicBezTo>
                      <a:pt x="156" y="331"/>
                      <a:pt x="175" y="331"/>
                      <a:pt x="175" y="312"/>
                    </a:cubicBezTo>
                    <a:lnTo>
                      <a:pt x="486" y="136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688825" y="649825"/>
                <a:ext cx="288925" cy="167350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694" extrusionOk="0">
                    <a:moveTo>
                      <a:pt x="11343" y="1"/>
                    </a:moveTo>
                    <a:lnTo>
                      <a:pt x="10078" y="740"/>
                    </a:lnTo>
                    <a:cubicBezTo>
                      <a:pt x="10085" y="737"/>
                      <a:pt x="10092" y="735"/>
                      <a:pt x="10100" y="735"/>
                    </a:cubicBezTo>
                    <a:cubicBezTo>
                      <a:pt x="10136" y="735"/>
                      <a:pt x="10175" y="770"/>
                      <a:pt x="10175" y="818"/>
                    </a:cubicBezTo>
                    <a:cubicBezTo>
                      <a:pt x="10175" y="896"/>
                      <a:pt x="10117" y="935"/>
                      <a:pt x="10039" y="935"/>
                    </a:cubicBezTo>
                    <a:lnTo>
                      <a:pt x="9650" y="935"/>
                    </a:lnTo>
                    <a:lnTo>
                      <a:pt x="7413" y="2219"/>
                    </a:lnTo>
                    <a:cubicBezTo>
                      <a:pt x="7471" y="2219"/>
                      <a:pt x="7510" y="2277"/>
                      <a:pt x="7510" y="2355"/>
                    </a:cubicBezTo>
                    <a:cubicBezTo>
                      <a:pt x="7510" y="2413"/>
                      <a:pt x="7471" y="2472"/>
                      <a:pt x="7393" y="2472"/>
                    </a:cubicBezTo>
                    <a:lnTo>
                      <a:pt x="7004" y="2472"/>
                    </a:lnTo>
                    <a:lnTo>
                      <a:pt x="0" y="6538"/>
                    </a:lnTo>
                    <a:cubicBezTo>
                      <a:pt x="0" y="6538"/>
                      <a:pt x="20" y="6538"/>
                      <a:pt x="20" y="6557"/>
                    </a:cubicBezTo>
                    <a:cubicBezTo>
                      <a:pt x="98" y="6596"/>
                      <a:pt x="156" y="6654"/>
                      <a:pt x="195" y="6693"/>
                    </a:cubicBezTo>
                    <a:lnTo>
                      <a:pt x="4553" y="4203"/>
                    </a:lnTo>
                    <a:cubicBezTo>
                      <a:pt x="4494" y="4164"/>
                      <a:pt x="4475" y="4145"/>
                      <a:pt x="4475" y="4086"/>
                    </a:cubicBezTo>
                    <a:cubicBezTo>
                      <a:pt x="4475" y="4028"/>
                      <a:pt x="4533" y="3970"/>
                      <a:pt x="4592" y="3970"/>
                    </a:cubicBezTo>
                    <a:lnTo>
                      <a:pt x="4942" y="3970"/>
                    </a:lnTo>
                    <a:lnTo>
                      <a:pt x="11557" y="156"/>
                    </a:lnTo>
                    <a:cubicBezTo>
                      <a:pt x="11537" y="137"/>
                      <a:pt x="11479" y="137"/>
                      <a:pt x="11459" y="98"/>
                    </a:cubicBezTo>
                    <a:cubicBezTo>
                      <a:pt x="11401" y="79"/>
                      <a:pt x="11362" y="40"/>
                      <a:pt x="11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686400" y="818600"/>
                <a:ext cx="5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9" y="1"/>
                      <a:pt x="19" y="20"/>
                      <a:pt x="0" y="1"/>
                    </a:cubicBezTo>
                    <a:cubicBezTo>
                      <a:pt x="19" y="20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685425" y="812275"/>
                <a:ext cx="78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3" extrusionOk="0">
                    <a:moveTo>
                      <a:pt x="136" y="1"/>
                    </a:moveTo>
                    <a:lnTo>
                      <a:pt x="58" y="59"/>
                    </a:lnTo>
                    <a:cubicBezTo>
                      <a:pt x="20" y="79"/>
                      <a:pt x="0" y="156"/>
                      <a:pt x="20" y="234"/>
                    </a:cubicBezTo>
                    <a:cubicBezTo>
                      <a:pt x="20" y="254"/>
                      <a:pt x="39" y="254"/>
                      <a:pt x="39" y="254"/>
                    </a:cubicBezTo>
                    <a:cubicBezTo>
                      <a:pt x="39" y="254"/>
                      <a:pt x="58" y="254"/>
                      <a:pt x="58" y="273"/>
                    </a:cubicBezTo>
                    <a:cubicBezTo>
                      <a:pt x="97" y="273"/>
                      <a:pt x="97" y="293"/>
                      <a:pt x="117" y="293"/>
                    </a:cubicBezTo>
                    <a:cubicBezTo>
                      <a:pt x="136" y="293"/>
                      <a:pt x="156" y="293"/>
                      <a:pt x="156" y="273"/>
                    </a:cubicBezTo>
                    <a:lnTo>
                      <a:pt x="311" y="195"/>
                    </a:lnTo>
                    <a:cubicBezTo>
                      <a:pt x="292" y="137"/>
                      <a:pt x="234" y="79"/>
                      <a:pt x="156" y="40"/>
                    </a:cubicBezTo>
                    <a:cubicBezTo>
                      <a:pt x="156" y="40"/>
                      <a:pt x="136" y="40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972875" y="646725"/>
                <a:ext cx="730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42" extrusionOk="0">
                    <a:moveTo>
                      <a:pt x="152" y="1"/>
                    </a:moveTo>
                    <a:cubicBezTo>
                      <a:pt x="135" y="1"/>
                      <a:pt x="117" y="3"/>
                      <a:pt x="97" y="8"/>
                    </a:cubicBezTo>
                    <a:lnTo>
                      <a:pt x="0" y="66"/>
                    </a:lnTo>
                    <a:cubicBezTo>
                      <a:pt x="19" y="105"/>
                      <a:pt x="78" y="164"/>
                      <a:pt x="117" y="183"/>
                    </a:cubicBezTo>
                    <a:cubicBezTo>
                      <a:pt x="136" y="203"/>
                      <a:pt x="195" y="203"/>
                      <a:pt x="214" y="241"/>
                    </a:cubicBezTo>
                    <a:cubicBezTo>
                      <a:pt x="272" y="203"/>
                      <a:pt x="292" y="125"/>
                      <a:pt x="272" y="66"/>
                    </a:cubicBezTo>
                    <a:cubicBezTo>
                      <a:pt x="243" y="23"/>
                      <a:pt x="20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827925" y="753925"/>
                <a:ext cx="51100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051" extrusionOk="0">
                    <a:moveTo>
                      <a:pt x="1557" y="0"/>
                    </a:moveTo>
                    <a:lnTo>
                      <a:pt x="0" y="915"/>
                    </a:lnTo>
                    <a:cubicBezTo>
                      <a:pt x="39" y="915"/>
                      <a:pt x="59" y="934"/>
                      <a:pt x="78" y="934"/>
                    </a:cubicBezTo>
                    <a:cubicBezTo>
                      <a:pt x="137" y="953"/>
                      <a:pt x="176" y="1012"/>
                      <a:pt x="234" y="1051"/>
                    </a:cubicBezTo>
                    <a:lnTo>
                      <a:pt x="20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878025" y="692625"/>
                <a:ext cx="101675" cy="55475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2219" extrusionOk="0">
                    <a:moveTo>
                      <a:pt x="3833" y="1"/>
                    </a:moveTo>
                    <a:lnTo>
                      <a:pt x="0" y="2219"/>
                    </a:lnTo>
                    <a:lnTo>
                      <a:pt x="487" y="2219"/>
                    </a:lnTo>
                    <a:lnTo>
                      <a:pt x="4066" y="156"/>
                    </a:lnTo>
                    <a:cubicBezTo>
                      <a:pt x="4027" y="156"/>
                      <a:pt x="4008" y="118"/>
                      <a:pt x="3989" y="118"/>
                    </a:cubicBezTo>
                    <a:cubicBezTo>
                      <a:pt x="3911" y="79"/>
                      <a:pt x="3872" y="59"/>
                      <a:pt x="38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973825" y="690025"/>
                <a:ext cx="8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1" extrusionOk="0">
                    <a:moveTo>
                      <a:pt x="183" y="0"/>
                    </a:moveTo>
                    <a:cubicBezTo>
                      <a:pt x="167" y="0"/>
                      <a:pt x="152" y="3"/>
                      <a:pt x="137" y="8"/>
                    </a:cubicBezTo>
                    <a:lnTo>
                      <a:pt x="1" y="85"/>
                    </a:lnTo>
                    <a:cubicBezTo>
                      <a:pt x="59" y="144"/>
                      <a:pt x="98" y="202"/>
                      <a:pt x="157" y="222"/>
                    </a:cubicBezTo>
                    <a:cubicBezTo>
                      <a:pt x="176" y="222"/>
                      <a:pt x="195" y="260"/>
                      <a:pt x="234" y="260"/>
                    </a:cubicBezTo>
                    <a:lnTo>
                      <a:pt x="254" y="222"/>
                    </a:lnTo>
                    <a:cubicBezTo>
                      <a:pt x="293" y="202"/>
                      <a:pt x="332" y="124"/>
                      <a:pt x="293" y="66"/>
                    </a:cubicBezTo>
                    <a:cubicBezTo>
                      <a:pt x="278" y="22"/>
                      <a:pt x="231" y="0"/>
                      <a:pt x="1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825500" y="777250"/>
                <a:ext cx="73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35" extrusionOk="0">
                    <a:moveTo>
                      <a:pt x="97" y="1"/>
                    </a:moveTo>
                    <a:lnTo>
                      <a:pt x="78" y="20"/>
                    </a:lnTo>
                    <a:cubicBezTo>
                      <a:pt x="39" y="40"/>
                      <a:pt x="0" y="118"/>
                      <a:pt x="39" y="196"/>
                    </a:cubicBezTo>
                    <a:cubicBezTo>
                      <a:pt x="59" y="234"/>
                      <a:pt x="97" y="234"/>
                      <a:pt x="117" y="234"/>
                    </a:cubicBezTo>
                    <a:cubicBezTo>
                      <a:pt x="156" y="234"/>
                      <a:pt x="175" y="234"/>
                      <a:pt x="175" y="215"/>
                    </a:cubicBezTo>
                    <a:lnTo>
                      <a:pt x="292" y="137"/>
                    </a:lnTo>
                    <a:cubicBezTo>
                      <a:pt x="273" y="98"/>
                      <a:pt x="253" y="40"/>
                      <a:pt x="175" y="20"/>
                    </a:cubicBezTo>
                    <a:cubicBezTo>
                      <a:pt x="156" y="1"/>
                      <a:pt x="117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733075" y="705275"/>
                <a:ext cx="14107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643" h="254" extrusionOk="0">
                    <a:moveTo>
                      <a:pt x="429" y="1"/>
                    </a:moveTo>
                    <a:lnTo>
                      <a:pt x="1" y="254"/>
                    </a:lnTo>
                    <a:lnTo>
                      <a:pt x="5234" y="254"/>
                    </a:lnTo>
                    <a:lnTo>
                      <a:pt x="56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730650" y="705275"/>
                <a:ext cx="131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254" extrusionOk="0">
                    <a:moveTo>
                      <a:pt x="137" y="1"/>
                    </a:moveTo>
                    <a:cubicBezTo>
                      <a:pt x="59" y="1"/>
                      <a:pt x="0" y="59"/>
                      <a:pt x="0" y="137"/>
                    </a:cubicBezTo>
                    <a:cubicBezTo>
                      <a:pt x="0" y="195"/>
                      <a:pt x="59" y="254"/>
                      <a:pt x="98" y="254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2"/>
              <p:cNvSpPr/>
              <p:nvPr/>
            </p:nvSpPr>
            <p:spPr>
              <a:xfrm>
                <a:off x="863925" y="705275"/>
                <a:ext cx="126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06" h="254" extrusionOk="0">
                    <a:moveTo>
                      <a:pt x="409" y="1"/>
                    </a:moveTo>
                    <a:lnTo>
                      <a:pt x="0" y="254"/>
                    </a:lnTo>
                    <a:lnTo>
                      <a:pt x="389" y="254"/>
                    </a:lnTo>
                    <a:cubicBezTo>
                      <a:pt x="467" y="254"/>
                      <a:pt x="506" y="195"/>
                      <a:pt x="506" y="137"/>
                    </a:cubicBezTo>
                    <a:cubicBezTo>
                      <a:pt x="506" y="59"/>
                      <a:pt x="467" y="20"/>
                      <a:pt x="4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2"/>
              <p:cNvSpPr/>
              <p:nvPr/>
            </p:nvSpPr>
            <p:spPr>
              <a:xfrm>
                <a:off x="799725" y="667350"/>
                <a:ext cx="141050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34" extrusionOk="0">
                    <a:moveTo>
                      <a:pt x="409" y="0"/>
                    </a:moveTo>
                    <a:lnTo>
                      <a:pt x="0" y="234"/>
                    </a:lnTo>
                    <a:lnTo>
                      <a:pt x="5214" y="234"/>
                    </a:lnTo>
                    <a:lnTo>
                      <a:pt x="56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797275" y="667350"/>
                <a:ext cx="126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07" h="234" extrusionOk="0">
                    <a:moveTo>
                      <a:pt x="117" y="0"/>
                    </a:moveTo>
                    <a:cubicBezTo>
                      <a:pt x="40" y="0"/>
                      <a:pt x="1" y="39"/>
                      <a:pt x="1" y="117"/>
                    </a:cubicBezTo>
                    <a:cubicBezTo>
                      <a:pt x="1" y="195"/>
                      <a:pt x="40" y="234"/>
                      <a:pt x="98" y="234"/>
                    </a:cubicBez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930050" y="667350"/>
                <a:ext cx="1317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34" extrusionOk="0">
                    <a:moveTo>
                      <a:pt x="429" y="0"/>
                    </a:moveTo>
                    <a:lnTo>
                      <a:pt x="1" y="234"/>
                    </a:lnTo>
                    <a:lnTo>
                      <a:pt x="390" y="234"/>
                    </a:lnTo>
                    <a:cubicBezTo>
                      <a:pt x="468" y="234"/>
                      <a:pt x="526" y="195"/>
                      <a:pt x="526" y="117"/>
                    </a:cubicBezTo>
                    <a:cubicBezTo>
                      <a:pt x="526" y="39"/>
                      <a:pt x="468" y="20"/>
                      <a:pt x="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803125" y="748075"/>
                <a:ext cx="7492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235" extrusionOk="0">
                    <a:moveTo>
                      <a:pt x="389" y="1"/>
                    </a:moveTo>
                    <a:lnTo>
                      <a:pt x="0" y="215"/>
                    </a:lnTo>
                    <a:cubicBezTo>
                      <a:pt x="0" y="234"/>
                      <a:pt x="20" y="234"/>
                      <a:pt x="59" y="234"/>
                    </a:cubicBezTo>
                    <a:lnTo>
                      <a:pt x="2588" y="234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2"/>
              <p:cNvSpPr/>
              <p:nvPr/>
            </p:nvSpPr>
            <p:spPr>
              <a:xfrm>
                <a:off x="879000" y="474250"/>
                <a:ext cx="602625" cy="279700"/>
              </a:xfrm>
              <a:custGeom>
                <a:avLst/>
                <a:gdLst/>
                <a:ahLst/>
                <a:cxnLst/>
                <a:rect l="l" t="t" r="r" b="b"/>
                <a:pathLst>
                  <a:path w="24105" h="11188" extrusionOk="0">
                    <a:moveTo>
                      <a:pt x="10609" y="7793"/>
                    </a:moveTo>
                    <a:cubicBezTo>
                      <a:pt x="10604" y="7796"/>
                      <a:pt x="10600" y="7798"/>
                      <a:pt x="10595" y="7801"/>
                    </a:cubicBezTo>
                    <a:lnTo>
                      <a:pt x="10595" y="7801"/>
                    </a:lnTo>
                    <a:lnTo>
                      <a:pt x="10609" y="7793"/>
                    </a:lnTo>
                    <a:close/>
                    <a:moveTo>
                      <a:pt x="24105" y="0"/>
                    </a:moveTo>
                    <a:lnTo>
                      <a:pt x="10609" y="7793"/>
                    </a:lnTo>
                    <a:lnTo>
                      <a:pt x="10609" y="7793"/>
                    </a:lnTo>
                    <a:cubicBezTo>
                      <a:pt x="10624" y="7786"/>
                      <a:pt x="10641" y="7782"/>
                      <a:pt x="10662" y="7782"/>
                    </a:cubicBezTo>
                    <a:cubicBezTo>
                      <a:pt x="10720" y="7782"/>
                      <a:pt x="10778" y="7841"/>
                      <a:pt x="10778" y="7919"/>
                    </a:cubicBezTo>
                    <a:lnTo>
                      <a:pt x="10778" y="7977"/>
                    </a:lnTo>
                    <a:lnTo>
                      <a:pt x="24105" y="292"/>
                    </a:lnTo>
                    <a:lnTo>
                      <a:pt x="24105" y="0"/>
                    </a:lnTo>
                    <a:close/>
                    <a:moveTo>
                      <a:pt x="8804" y="8836"/>
                    </a:moveTo>
                    <a:lnTo>
                      <a:pt x="8804" y="8836"/>
                    </a:lnTo>
                    <a:cubicBezTo>
                      <a:pt x="8779" y="8841"/>
                      <a:pt x="8759" y="8854"/>
                      <a:pt x="8745" y="8870"/>
                    </a:cubicBezTo>
                    <a:lnTo>
                      <a:pt x="8745" y="8870"/>
                    </a:lnTo>
                    <a:lnTo>
                      <a:pt x="8804" y="8836"/>
                    </a:lnTo>
                    <a:close/>
                    <a:moveTo>
                      <a:pt x="10595" y="7801"/>
                    </a:moveTo>
                    <a:lnTo>
                      <a:pt x="8804" y="8836"/>
                    </a:lnTo>
                    <a:lnTo>
                      <a:pt x="8804" y="8836"/>
                    </a:lnTo>
                    <a:cubicBezTo>
                      <a:pt x="8813" y="8834"/>
                      <a:pt x="8822" y="8833"/>
                      <a:pt x="8833" y="8833"/>
                    </a:cubicBezTo>
                    <a:cubicBezTo>
                      <a:pt x="8911" y="8833"/>
                      <a:pt x="8949" y="8891"/>
                      <a:pt x="8949" y="8950"/>
                    </a:cubicBezTo>
                    <a:lnTo>
                      <a:pt x="8949" y="9028"/>
                    </a:lnTo>
                    <a:lnTo>
                      <a:pt x="10545" y="8113"/>
                    </a:lnTo>
                    <a:lnTo>
                      <a:pt x="10545" y="7919"/>
                    </a:lnTo>
                    <a:cubicBezTo>
                      <a:pt x="10545" y="7867"/>
                      <a:pt x="10562" y="7825"/>
                      <a:pt x="10595" y="7801"/>
                    </a:cubicBezTo>
                    <a:close/>
                    <a:moveTo>
                      <a:pt x="6988" y="9885"/>
                    </a:moveTo>
                    <a:lnTo>
                      <a:pt x="6988" y="9885"/>
                    </a:lnTo>
                    <a:cubicBezTo>
                      <a:pt x="6956" y="9889"/>
                      <a:pt x="6927" y="9904"/>
                      <a:pt x="6908" y="9931"/>
                    </a:cubicBezTo>
                    <a:lnTo>
                      <a:pt x="6908" y="9931"/>
                    </a:lnTo>
                    <a:lnTo>
                      <a:pt x="6988" y="9885"/>
                    </a:lnTo>
                    <a:close/>
                    <a:moveTo>
                      <a:pt x="8745" y="8870"/>
                    </a:moveTo>
                    <a:lnTo>
                      <a:pt x="6988" y="9885"/>
                    </a:lnTo>
                    <a:lnTo>
                      <a:pt x="6988" y="9885"/>
                    </a:lnTo>
                    <a:cubicBezTo>
                      <a:pt x="6993" y="9884"/>
                      <a:pt x="6999" y="9884"/>
                      <a:pt x="7004" y="9884"/>
                    </a:cubicBezTo>
                    <a:cubicBezTo>
                      <a:pt x="7082" y="9884"/>
                      <a:pt x="7140" y="9923"/>
                      <a:pt x="7140" y="10000"/>
                    </a:cubicBezTo>
                    <a:lnTo>
                      <a:pt x="7140" y="10098"/>
                    </a:lnTo>
                    <a:lnTo>
                      <a:pt x="8716" y="9183"/>
                    </a:lnTo>
                    <a:lnTo>
                      <a:pt x="8716" y="8950"/>
                    </a:lnTo>
                    <a:cubicBezTo>
                      <a:pt x="8716" y="8921"/>
                      <a:pt x="8726" y="8892"/>
                      <a:pt x="8745" y="8870"/>
                    </a:cubicBezTo>
                    <a:close/>
                    <a:moveTo>
                      <a:pt x="6908" y="9931"/>
                    </a:moveTo>
                    <a:lnTo>
                      <a:pt x="5136" y="10954"/>
                    </a:lnTo>
                    <a:lnTo>
                      <a:pt x="428" y="10954"/>
                    </a:lnTo>
                    <a:lnTo>
                      <a:pt x="0" y="11187"/>
                    </a:lnTo>
                    <a:lnTo>
                      <a:pt x="5058" y="11187"/>
                    </a:lnTo>
                    <a:lnTo>
                      <a:pt x="5058" y="11070"/>
                    </a:lnTo>
                    <a:cubicBezTo>
                      <a:pt x="5058" y="10993"/>
                      <a:pt x="5117" y="10954"/>
                      <a:pt x="5195" y="10954"/>
                    </a:cubicBezTo>
                    <a:cubicBezTo>
                      <a:pt x="5253" y="10954"/>
                      <a:pt x="5311" y="10993"/>
                      <a:pt x="5311" y="11070"/>
                    </a:cubicBezTo>
                    <a:lnTo>
                      <a:pt x="5311" y="11148"/>
                    </a:lnTo>
                    <a:lnTo>
                      <a:pt x="6887" y="10214"/>
                    </a:lnTo>
                    <a:lnTo>
                      <a:pt x="6887" y="10000"/>
                    </a:lnTo>
                    <a:cubicBezTo>
                      <a:pt x="6887" y="9972"/>
                      <a:pt x="6895" y="9949"/>
                      <a:pt x="6908" y="99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2"/>
              <p:cNvSpPr/>
              <p:nvPr/>
            </p:nvSpPr>
            <p:spPr>
              <a:xfrm>
                <a:off x="801175" y="748075"/>
                <a:ext cx="11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15" extrusionOk="0">
                    <a:moveTo>
                      <a:pt x="137" y="1"/>
                    </a:moveTo>
                    <a:cubicBezTo>
                      <a:pt x="59" y="1"/>
                      <a:pt x="0" y="78"/>
                      <a:pt x="0" y="117"/>
                    </a:cubicBezTo>
                    <a:cubicBezTo>
                      <a:pt x="0" y="176"/>
                      <a:pt x="39" y="195"/>
                      <a:pt x="78" y="215"/>
                    </a:cubicBezTo>
                    <a:lnTo>
                      <a:pt x="4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2"/>
              <p:cNvSpPr/>
              <p:nvPr/>
            </p:nvSpPr>
            <p:spPr>
              <a:xfrm>
                <a:off x="866825" y="748075"/>
                <a:ext cx="229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916" h="235" extrusionOk="0">
                    <a:moveTo>
                      <a:pt x="429" y="1"/>
                    </a:moveTo>
                    <a:lnTo>
                      <a:pt x="1" y="234"/>
                    </a:lnTo>
                    <a:lnTo>
                      <a:pt x="487" y="234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2"/>
              <p:cNvSpPr/>
              <p:nvPr/>
            </p:nvSpPr>
            <p:spPr>
              <a:xfrm>
                <a:off x="1155750" y="2081725"/>
                <a:ext cx="104575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3" h="2433" extrusionOk="0">
                    <a:moveTo>
                      <a:pt x="3969" y="0"/>
                    </a:moveTo>
                    <a:lnTo>
                      <a:pt x="0" y="2296"/>
                    </a:lnTo>
                    <a:cubicBezTo>
                      <a:pt x="20" y="2296"/>
                      <a:pt x="58" y="2315"/>
                      <a:pt x="58" y="2315"/>
                    </a:cubicBezTo>
                    <a:cubicBezTo>
                      <a:pt x="117" y="2374"/>
                      <a:pt x="175" y="2393"/>
                      <a:pt x="214" y="2432"/>
                    </a:cubicBezTo>
                    <a:lnTo>
                      <a:pt x="4183" y="156"/>
                    </a:lnTo>
                    <a:cubicBezTo>
                      <a:pt x="4163" y="156"/>
                      <a:pt x="4125" y="117"/>
                      <a:pt x="4105" y="117"/>
                    </a:cubicBezTo>
                    <a:cubicBezTo>
                      <a:pt x="4066" y="98"/>
                      <a:pt x="4008" y="5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2"/>
              <p:cNvSpPr/>
              <p:nvPr/>
            </p:nvSpPr>
            <p:spPr>
              <a:xfrm>
                <a:off x="1252050" y="206152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328" y="712"/>
                    </a:moveTo>
                    <a:cubicBezTo>
                      <a:pt x="345" y="726"/>
                      <a:pt x="366" y="738"/>
                      <a:pt x="389" y="750"/>
                    </a:cubicBezTo>
                    <a:cubicBezTo>
                      <a:pt x="390" y="751"/>
                      <a:pt x="391" y="751"/>
                      <a:pt x="393" y="752"/>
                    </a:cubicBezTo>
                    <a:lnTo>
                      <a:pt x="393" y="752"/>
                    </a:lnTo>
                    <a:cubicBezTo>
                      <a:pt x="377" y="730"/>
                      <a:pt x="354" y="716"/>
                      <a:pt x="328" y="712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8" y="50"/>
                      <a:pt x="253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39" y="731"/>
                      <a:pt x="117" y="808"/>
                    </a:cubicBezTo>
                    <a:lnTo>
                      <a:pt x="234" y="731"/>
                    </a:lnTo>
                    <a:cubicBezTo>
                      <a:pt x="260" y="718"/>
                      <a:pt x="285" y="711"/>
                      <a:pt x="309" y="711"/>
                    </a:cubicBezTo>
                    <a:cubicBezTo>
                      <a:pt x="316" y="711"/>
                      <a:pt x="322" y="712"/>
                      <a:pt x="328" y="712"/>
                    </a:cubicBezTo>
                    <a:lnTo>
                      <a:pt x="328" y="712"/>
                    </a:lnTo>
                    <a:cubicBezTo>
                      <a:pt x="258" y="661"/>
                      <a:pt x="234" y="602"/>
                      <a:pt x="234" y="555"/>
                    </a:cubicBezTo>
                    <a:cubicBezTo>
                      <a:pt x="234" y="478"/>
                      <a:pt x="292" y="400"/>
                      <a:pt x="389" y="361"/>
                    </a:cubicBezTo>
                    <a:cubicBezTo>
                      <a:pt x="506" y="283"/>
                      <a:pt x="681" y="264"/>
                      <a:pt x="817" y="264"/>
                    </a:cubicBezTo>
                    <a:cubicBezTo>
                      <a:pt x="992" y="264"/>
                      <a:pt x="1129" y="283"/>
                      <a:pt x="124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14"/>
                      <a:pt x="1343" y="672"/>
                      <a:pt x="1245" y="750"/>
                    </a:cubicBezTo>
                    <a:cubicBezTo>
                      <a:pt x="1129" y="818"/>
                      <a:pt x="968" y="852"/>
                      <a:pt x="810" y="852"/>
                    </a:cubicBezTo>
                    <a:cubicBezTo>
                      <a:pt x="654" y="852"/>
                      <a:pt x="499" y="819"/>
                      <a:pt x="393" y="752"/>
                    </a:cubicBezTo>
                    <a:lnTo>
                      <a:pt x="393" y="752"/>
                    </a:lnTo>
                    <a:cubicBezTo>
                      <a:pt x="400" y="762"/>
                      <a:pt x="405" y="775"/>
                      <a:pt x="409" y="789"/>
                    </a:cubicBezTo>
                    <a:cubicBezTo>
                      <a:pt x="428" y="847"/>
                      <a:pt x="428" y="906"/>
                      <a:pt x="350" y="964"/>
                    </a:cubicBezTo>
                    <a:lnTo>
                      <a:pt x="331" y="983"/>
                    </a:lnTo>
                    <a:cubicBezTo>
                      <a:pt x="487" y="1061"/>
                      <a:pt x="642" y="1081"/>
                      <a:pt x="817" y="1081"/>
                    </a:cubicBezTo>
                    <a:cubicBezTo>
                      <a:pt x="1012" y="1081"/>
                      <a:pt x="1226" y="1042"/>
                      <a:pt x="1381" y="925"/>
                    </a:cubicBezTo>
                    <a:cubicBezTo>
                      <a:pt x="1557" y="847"/>
                      <a:pt x="1654" y="692"/>
                      <a:pt x="1654" y="536"/>
                    </a:cubicBezTo>
                    <a:cubicBezTo>
                      <a:pt x="1654" y="400"/>
                      <a:pt x="1537" y="244"/>
                      <a:pt x="1381" y="147"/>
                    </a:cubicBezTo>
                    <a:cubicBezTo>
                      <a:pt x="1226" y="50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2"/>
              <p:cNvSpPr/>
              <p:nvPr/>
            </p:nvSpPr>
            <p:spPr>
              <a:xfrm>
                <a:off x="1254950" y="2079100"/>
                <a:ext cx="782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1" extrusionOk="0">
                    <a:moveTo>
                      <a:pt x="175" y="1"/>
                    </a:moveTo>
                    <a:cubicBezTo>
                      <a:pt x="157" y="1"/>
                      <a:pt x="137" y="3"/>
                      <a:pt x="118" y="8"/>
                    </a:cubicBezTo>
                    <a:lnTo>
                      <a:pt x="1" y="86"/>
                    </a:lnTo>
                    <a:cubicBezTo>
                      <a:pt x="40" y="164"/>
                      <a:pt x="98" y="183"/>
                      <a:pt x="137" y="222"/>
                    </a:cubicBezTo>
                    <a:cubicBezTo>
                      <a:pt x="157" y="261"/>
                      <a:pt x="195" y="261"/>
                      <a:pt x="215" y="261"/>
                    </a:cubicBezTo>
                    <a:lnTo>
                      <a:pt x="234" y="222"/>
                    </a:lnTo>
                    <a:cubicBezTo>
                      <a:pt x="293" y="203"/>
                      <a:pt x="312" y="144"/>
                      <a:pt x="293" y="66"/>
                    </a:cubicBezTo>
                    <a:cubicBezTo>
                      <a:pt x="278" y="23"/>
                      <a:pt x="231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2"/>
              <p:cNvSpPr/>
              <p:nvPr/>
            </p:nvSpPr>
            <p:spPr>
              <a:xfrm>
                <a:off x="1123650" y="2137525"/>
                <a:ext cx="408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37" extrusionOk="0">
                    <a:moveTo>
                      <a:pt x="778" y="181"/>
                    </a:moveTo>
                    <a:cubicBezTo>
                      <a:pt x="953" y="181"/>
                      <a:pt x="1090" y="200"/>
                      <a:pt x="1206" y="278"/>
                    </a:cubicBezTo>
                    <a:cubicBezTo>
                      <a:pt x="1304" y="317"/>
                      <a:pt x="1362" y="395"/>
                      <a:pt x="1362" y="473"/>
                    </a:cubicBezTo>
                    <a:cubicBezTo>
                      <a:pt x="1362" y="550"/>
                      <a:pt x="1304" y="589"/>
                      <a:pt x="1206" y="667"/>
                    </a:cubicBezTo>
                    <a:cubicBezTo>
                      <a:pt x="1099" y="735"/>
                      <a:pt x="944" y="769"/>
                      <a:pt x="783" y="769"/>
                    </a:cubicBezTo>
                    <a:cubicBezTo>
                      <a:pt x="623" y="769"/>
                      <a:pt x="457" y="735"/>
                      <a:pt x="331" y="667"/>
                    </a:cubicBezTo>
                    <a:cubicBezTo>
                      <a:pt x="234" y="628"/>
                      <a:pt x="195" y="550"/>
                      <a:pt x="195" y="473"/>
                    </a:cubicBezTo>
                    <a:cubicBezTo>
                      <a:pt x="195" y="395"/>
                      <a:pt x="234" y="356"/>
                      <a:pt x="331" y="278"/>
                    </a:cubicBezTo>
                    <a:cubicBezTo>
                      <a:pt x="467" y="200"/>
                      <a:pt x="623" y="181"/>
                      <a:pt x="778" y="181"/>
                    </a:cubicBezTo>
                    <a:close/>
                    <a:moveTo>
                      <a:pt x="807" y="1"/>
                    </a:moveTo>
                    <a:cubicBezTo>
                      <a:pt x="632" y="1"/>
                      <a:pt x="457" y="35"/>
                      <a:pt x="311" y="103"/>
                    </a:cubicBezTo>
                    <a:cubicBezTo>
                      <a:pt x="370" y="161"/>
                      <a:pt x="389" y="200"/>
                      <a:pt x="331" y="259"/>
                    </a:cubicBezTo>
                    <a:cubicBezTo>
                      <a:pt x="311" y="297"/>
                      <a:pt x="272" y="297"/>
                      <a:pt x="234" y="297"/>
                    </a:cubicBezTo>
                    <a:cubicBezTo>
                      <a:pt x="214" y="297"/>
                      <a:pt x="195" y="297"/>
                      <a:pt x="195" y="278"/>
                    </a:cubicBezTo>
                    <a:lnTo>
                      <a:pt x="117" y="220"/>
                    </a:lnTo>
                    <a:cubicBezTo>
                      <a:pt x="39" y="297"/>
                      <a:pt x="0" y="395"/>
                      <a:pt x="0" y="492"/>
                    </a:cubicBezTo>
                    <a:cubicBezTo>
                      <a:pt x="0" y="648"/>
                      <a:pt x="97" y="784"/>
                      <a:pt x="272" y="881"/>
                    </a:cubicBezTo>
                    <a:cubicBezTo>
                      <a:pt x="428" y="978"/>
                      <a:pt x="623" y="1037"/>
                      <a:pt x="817" y="1037"/>
                    </a:cubicBezTo>
                    <a:cubicBezTo>
                      <a:pt x="992" y="1037"/>
                      <a:pt x="1167" y="978"/>
                      <a:pt x="1304" y="939"/>
                    </a:cubicBezTo>
                    <a:lnTo>
                      <a:pt x="1265" y="920"/>
                    </a:lnTo>
                    <a:cubicBezTo>
                      <a:pt x="1167" y="842"/>
                      <a:pt x="1148" y="764"/>
                      <a:pt x="1187" y="725"/>
                    </a:cubicBezTo>
                    <a:cubicBezTo>
                      <a:pt x="1201" y="682"/>
                      <a:pt x="1249" y="660"/>
                      <a:pt x="1304" y="660"/>
                    </a:cubicBezTo>
                    <a:cubicBezTo>
                      <a:pt x="1323" y="660"/>
                      <a:pt x="1342" y="662"/>
                      <a:pt x="1362" y="667"/>
                    </a:cubicBezTo>
                    <a:lnTo>
                      <a:pt x="1498" y="764"/>
                    </a:lnTo>
                    <a:cubicBezTo>
                      <a:pt x="1576" y="687"/>
                      <a:pt x="1634" y="589"/>
                      <a:pt x="1634" y="492"/>
                    </a:cubicBezTo>
                    <a:cubicBezTo>
                      <a:pt x="1634" y="395"/>
                      <a:pt x="1576" y="297"/>
                      <a:pt x="1498" y="220"/>
                    </a:cubicBezTo>
                    <a:lnTo>
                      <a:pt x="1440" y="278"/>
                    </a:lnTo>
                    <a:cubicBezTo>
                      <a:pt x="1401" y="278"/>
                      <a:pt x="1381" y="297"/>
                      <a:pt x="1381" y="297"/>
                    </a:cubicBezTo>
                    <a:cubicBezTo>
                      <a:pt x="1342" y="297"/>
                      <a:pt x="1304" y="278"/>
                      <a:pt x="1284" y="259"/>
                    </a:cubicBezTo>
                    <a:cubicBezTo>
                      <a:pt x="1265" y="200"/>
                      <a:pt x="1265" y="122"/>
                      <a:pt x="1304" y="103"/>
                    </a:cubicBezTo>
                    <a:cubicBezTo>
                      <a:pt x="1158" y="35"/>
                      <a:pt x="983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2"/>
              <p:cNvSpPr/>
              <p:nvPr/>
            </p:nvSpPr>
            <p:spPr>
              <a:xfrm>
                <a:off x="1153800" y="2139125"/>
                <a:ext cx="68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15" extrusionOk="0">
                    <a:moveTo>
                      <a:pt x="78" y="0"/>
                    </a:moveTo>
                    <a:cubicBezTo>
                      <a:pt x="39" y="39"/>
                      <a:pt x="0" y="97"/>
                      <a:pt x="59" y="175"/>
                    </a:cubicBezTo>
                    <a:cubicBezTo>
                      <a:pt x="78" y="214"/>
                      <a:pt x="117" y="214"/>
                      <a:pt x="156" y="214"/>
                    </a:cubicBezTo>
                    <a:cubicBezTo>
                      <a:pt x="175" y="214"/>
                      <a:pt x="195" y="214"/>
                      <a:pt x="195" y="195"/>
                    </a:cubicBezTo>
                    <a:lnTo>
                      <a:pt x="273" y="136"/>
                    </a:lnTo>
                    <a:cubicBezTo>
                      <a:pt x="214" y="97"/>
                      <a:pt x="175" y="39"/>
                      <a:pt x="117" y="19"/>
                    </a:cubicBezTo>
                    <a:cubicBezTo>
                      <a:pt x="98" y="19"/>
                      <a:pt x="78" y="0"/>
                      <a:pt x="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2"/>
              <p:cNvSpPr/>
              <p:nvPr/>
            </p:nvSpPr>
            <p:spPr>
              <a:xfrm>
                <a:off x="1155250" y="2156125"/>
                <a:ext cx="32637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13055" h="7706" extrusionOk="0">
                    <a:moveTo>
                      <a:pt x="215" y="1"/>
                    </a:moveTo>
                    <a:cubicBezTo>
                      <a:pt x="195" y="59"/>
                      <a:pt x="137" y="98"/>
                      <a:pt x="78" y="137"/>
                    </a:cubicBezTo>
                    <a:cubicBezTo>
                      <a:pt x="40" y="137"/>
                      <a:pt x="20" y="176"/>
                      <a:pt x="1" y="176"/>
                    </a:cubicBezTo>
                    <a:lnTo>
                      <a:pt x="13055" y="7705"/>
                    </a:lnTo>
                    <a:lnTo>
                      <a:pt x="13055" y="7413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2"/>
              <p:cNvSpPr/>
              <p:nvPr/>
            </p:nvSpPr>
            <p:spPr>
              <a:xfrm>
                <a:off x="1152825" y="2153925"/>
                <a:ext cx="8300" cy="662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65" extrusionOk="0">
                    <a:moveTo>
                      <a:pt x="137" y="0"/>
                    </a:moveTo>
                    <a:cubicBezTo>
                      <a:pt x="98" y="0"/>
                      <a:pt x="59" y="18"/>
                      <a:pt x="20" y="69"/>
                    </a:cubicBezTo>
                    <a:cubicBezTo>
                      <a:pt x="0" y="108"/>
                      <a:pt x="0" y="186"/>
                      <a:pt x="78" y="225"/>
                    </a:cubicBezTo>
                    <a:lnTo>
                      <a:pt x="117" y="264"/>
                    </a:lnTo>
                    <a:cubicBezTo>
                      <a:pt x="137" y="264"/>
                      <a:pt x="175" y="225"/>
                      <a:pt x="195" y="225"/>
                    </a:cubicBezTo>
                    <a:cubicBezTo>
                      <a:pt x="234" y="186"/>
                      <a:pt x="292" y="147"/>
                      <a:pt x="331" y="108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2"/>
              <p:cNvSpPr/>
              <p:nvPr/>
            </p:nvSpPr>
            <p:spPr>
              <a:xfrm>
                <a:off x="1067700" y="2106050"/>
                <a:ext cx="63250" cy="37475"/>
              </a:xfrm>
              <a:custGeom>
                <a:avLst/>
                <a:gdLst/>
                <a:ahLst/>
                <a:cxnLst/>
                <a:rect l="l" t="t" r="r" b="b"/>
                <a:pathLst>
                  <a:path w="2530" h="1499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2316" y="1498"/>
                    </a:lnTo>
                    <a:cubicBezTo>
                      <a:pt x="2335" y="1420"/>
                      <a:pt x="2374" y="1401"/>
                      <a:pt x="2452" y="1342"/>
                    </a:cubicBezTo>
                    <a:cubicBezTo>
                      <a:pt x="2472" y="1342"/>
                      <a:pt x="2510" y="1323"/>
                      <a:pt x="2530" y="1323"/>
                    </a:cubicBezTo>
                    <a:lnTo>
                      <a:pt x="2510" y="1323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2"/>
              <p:cNvSpPr/>
              <p:nvPr/>
            </p:nvSpPr>
            <p:spPr>
              <a:xfrm>
                <a:off x="1028300" y="2083175"/>
                <a:ext cx="394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916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24" y="915"/>
                    </a:lnTo>
                    <a:lnTo>
                      <a:pt x="1577" y="77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2"/>
              <p:cNvSpPr/>
              <p:nvPr/>
            </p:nvSpPr>
            <p:spPr>
              <a:xfrm>
                <a:off x="1125575" y="2139600"/>
                <a:ext cx="63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6" extrusionOk="0">
                    <a:moveTo>
                      <a:pt x="215" y="0"/>
                    </a:moveTo>
                    <a:cubicBezTo>
                      <a:pt x="195" y="0"/>
                      <a:pt x="157" y="20"/>
                      <a:pt x="137" y="20"/>
                    </a:cubicBezTo>
                    <a:cubicBezTo>
                      <a:pt x="59" y="59"/>
                      <a:pt x="20" y="98"/>
                      <a:pt x="1" y="156"/>
                    </a:cubicBezTo>
                    <a:lnTo>
                      <a:pt x="59" y="195"/>
                    </a:lnTo>
                    <a:lnTo>
                      <a:pt x="137" y="195"/>
                    </a:lnTo>
                    <a:cubicBezTo>
                      <a:pt x="195" y="195"/>
                      <a:pt x="215" y="176"/>
                      <a:pt x="234" y="156"/>
                    </a:cubicBezTo>
                    <a:cubicBezTo>
                      <a:pt x="254" y="98"/>
                      <a:pt x="254" y="2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2"/>
              <p:cNvSpPr/>
              <p:nvPr/>
            </p:nvSpPr>
            <p:spPr>
              <a:xfrm>
                <a:off x="888225" y="2106050"/>
                <a:ext cx="179500" cy="84650"/>
              </a:xfrm>
              <a:custGeom>
                <a:avLst/>
                <a:gdLst/>
                <a:ahLst/>
                <a:cxnLst/>
                <a:rect l="l" t="t" r="r" b="b"/>
                <a:pathLst>
                  <a:path w="7180" h="3386" extrusionOk="0">
                    <a:moveTo>
                      <a:pt x="6927" y="0"/>
                    </a:moveTo>
                    <a:lnTo>
                      <a:pt x="4359" y="1498"/>
                    </a:lnTo>
                    <a:cubicBezTo>
                      <a:pt x="4398" y="1518"/>
                      <a:pt x="4417" y="1576"/>
                      <a:pt x="4398" y="1654"/>
                    </a:cubicBezTo>
                    <a:cubicBezTo>
                      <a:pt x="4378" y="1712"/>
                      <a:pt x="4339" y="1712"/>
                      <a:pt x="4300" y="1712"/>
                    </a:cubicBezTo>
                    <a:cubicBezTo>
                      <a:pt x="4281" y="1712"/>
                      <a:pt x="4261" y="1712"/>
                      <a:pt x="4261" y="1673"/>
                    </a:cubicBezTo>
                    <a:lnTo>
                      <a:pt x="4145" y="1615"/>
                    </a:lnTo>
                    <a:lnTo>
                      <a:pt x="1557" y="3093"/>
                    </a:lnTo>
                    <a:lnTo>
                      <a:pt x="254" y="2335"/>
                    </a:lnTo>
                    <a:lnTo>
                      <a:pt x="1" y="2490"/>
                    </a:lnTo>
                    <a:lnTo>
                      <a:pt x="1518" y="3366"/>
                    </a:lnTo>
                    <a:cubicBezTo>
                      <a:pt x="1538" y="3366"/>
                      <a:pt x="1557" y="3385"/>
                      <a:pt x="1557" y="3385"/>
                    </a:cubicBezTo>
                    <a:cubicBezTo>
                      <a:pt x="1577" y="3385"/>
                      <a:pt x="1616" y="3385"/>
                      <a:pt x="1616" y="3366"/>
                    </a:cubicBezTo>
                    <a:lnTo>
                      <a:pt x="7180" y="156"/>
                    </a:lnTo>
                    <a:lnTo>
                      <a:pt x="692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2"/>
              <p:cNvSpPr/>
              <p:nvPr/>
            </p:nvSpPr>
            <p:spPr>
              <a:xfrm>
                <a:off x="1068200" y="2001475"/>
                <a:ext cx="143975" cy="104100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4164" extrusionOk="0">
                    <a:moveTo>
                      <a:pt x="4339" y="0"/>
                    </a:moveTo>
                    <a:lnTo>
                      <a:pt x="4086" y="156"/>
                    </a:lnTo>
                    <a:lnTo>
                      <a:pt x="5409" y="915"/>
                    </a:lnTo>
                    <a:lnTo>
                      <a:pt x="2743" y="2432"/>
                    </a:lnTo>
                    <a:cubicBezTo>
                      <a:pt x="2802" y="2471"/>
                      <a:pt x="2821" y="2529"/>
                      <a:pt x="2802" y="2607"/>
                    </a:cubicBezTo>
                    <a:cubicBezTo>
                      <a:pt x="2782" y="2666"/>
                      <a:pt x="2724" y="2666"/>
                      <a:pt x="2704" y="2666"/>
                    </a:cubicBezTo>
                    <a:cubicBezTo>
                      <a:pt x="2685" y="2666"/>
                      <a:pt x="2646" y="2666"/>
                      <a:pt x="2646" y="2627"/>
                    </a:cubicBezTo>
                    <a:lnTo>
                      <a:pt x="2529" y="2568"/>
                    </a:lnTo>
                    <a:lnTo>
                      <a:pt x="0" y="4027"/>
                    </a:lnTo>
                    <a:lnTo>
                      <a:pt x="253" y="4164"/>
                    </a:lnTo>
                    <a:lnTo>
                      <a:pt x="5720" y="1012"/>
                    </a:lnTo>
                    <a:cubicBezTo>
                      <a:pt x="5759" y="973"/>
                      <a:pt x="5759" y="934"/>
                      <a:pt x="5759" y="915"/>
                    </a:cubicBezTo>
                    <a:cubicBezTo>
                      <a:pt x="5759" y="856"/>
                      <a:pt x="5739" y="837"/>
                      <a:pt x="5720" y="817"/>
                    </a:cubicBezTo>
                    <a:lnTo>
                      <a:pt x="4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2"/>
              <p:cNvSpPr/>
              <p:nvPr/>
            </p:nvSpPr>
            <p:spPr>
              <a:xfrm>
                <a:off x="1061375" y="2102625"/>
                <a:ext cx="122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54" extrusionOk="0">
                    <a:moveTo>
                      <a:pt x="254" y="1"/>
                    </a:moveTo>
                    <a:lnTo>
                      <a:pt x="1" y="137"/>
                    </a:lnTo>
                    <a:lnTo>
                      <a:pt x="254" y="254"/>
                    </a:lnTo>
                    <a:lnTo>
                      <a:pt x="487" y="13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2"/>
              <p:cNvSpPr/>
              <p:nvPr/>
            </p:nvSpPr>
            <p:spPr>
              <a:xfrm>
                <a:off x="1097850" y="2043300"/>
                <a:ext cx="38950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15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324" y="915"/>
                    </a:lnTo>
                    <a:lnTo>
                      <a:pt x="1557" y="759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2"/>
              <p:cNvSpPr/>
              <p:nvPr/>
            </p:nvSpPr>
            <p:spPr>
              <a:xfrm>
                <a:off x="1130925" y="2062275"/>
                <a:ext cx="78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34" extrusionOk="0">
                    <a:moveTo>
                      <a:pt x="234" y="0"/>
                    </a:moveTo>
                    <a:lnTo>
                      <a:pt x="1" y="156"/>
                    </a:lnTo>
                    <a:lnTo>
                      <a:pt x="118" y="234"/>
                    </a:lnTo>
                    <a:lnTo>
                      <a:pt x="195" y="234"/>
                    </a:lnTo>
                    <a:cubicBezTo>
                      <a:pt x="234" y="234"/>
                      <a:pt x="273" y="195"/>
                      <a:pt x="293" y="175"/>
                    </a:cubicBezTo>
                    <a:cubicBezTo>
                      <a:pt x="312" y="136"/>
                      <a:pt x="312" y="58"/>
                      <a:pt x="2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2"/>
              <p:cNvSpPr/>
              <p:nvPr/>
            </p:nvSpPr>
            <p:spPr>
              <a:xfrm>
                <a:off x="958275" y="212452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34" y="0"/>
                    </a:moveTo>
                    <a:lnTo>
                      <a:pt x="0" y="137"/>
                    </a:lnTo>
                    <a:lnTo>
                      <a:pt x="1304" y="895"/>
                    </a:lnTo>
                    <a:lnTo>
                      <a:pt x="1557" y="759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2"/>
              <p:cNvSpPr/>
              <p:nvPr/>
            </p:nvSpPr>
            <p:spPr>
              <a:xfrm>
                <a:off x="990850" y="2143500"/>
                <a:ext cx="83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15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137" y="214"/>
                    </a:lnTo>
                    <a:lnTo>
                      <a:pt x="195" y="214"/>
                    </a:lnTo>
                    <a:cubicBezTo>
                      <a:pt x="254" y="214"/>
                      <a:pt x="273" y="175"/>
                      <a:pt x="293" y="156"/>
                    </a:cubicBezTo>
                    <a:cubicBezTo>
                      <a:pt x="332" y="117"/>
                      <a:pt x="332" y="39"/>
                      <a:pt x="2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2"/>
              <p:cNvSpPr/>
              <p:nvPr/>
            </p:nvSpPr>
            <p:spPr>
              <a:xfrm>
                <a:off x="997675" y="19017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1" y="4437"/>
                    </a:lnTo>
                    <a:lnTo>
                      <a:pt x="6887" y="4145"/>
                    </a:lnTo>
                    <a:lnTo>
                      <a:pt x="5448" y="3308"/>
                    </a:lnTo>
                    <a:cubicBezTo>
                      <a:pt x="5428" y="3269"/>
                      <a:pt x="5409" y="3192"/>
                      <a:pt x="5428" y="3153"/>
                    </a:cubicBezTo>
                    <a:cubicBezTo>
                      <a:pt x="5443" y="3109"/>
                      <a:pt x="5490" y="3087"/>
                      <a:pt x="5546" y="3087"/>
                    </a:cubicBezTo>
                    <a:cubicBezTo>
                      <a:pt x="5564" y="3087"/>
                      <a:pt x="5584" y="3089"/>
                      <a:pt x="5603" y="3094"/>
                    </a:cubicBezTo>
                    <a:lnTo>
                      <a:pt x="7160" y="3989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2"/>
              <p:cNvSpPr/>
              <p:nvPr/>
            </p:nvSpPr>
            <p:spPr>
              <a:xfrm>
                <a:off x="1132400" y="1978825"/>
                <a:ext cx="442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62" extrusionOk="0">
                    <a:moveTo>
                      <a:pt x="152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6"/>
                      <a:pt x="78" y="225"/>
                    </a:cubicBezTo>
                    <a:lnTo>
                      <a:pt x="1518" y="1062"/>
                    </a:lnTo>
                    <a:lnTo>
                      <a:pt x="1771" y="906"/>
                    </a:lnTo>
                    <a:lnTo>
                      <a:pt x="214" y="11"/>
                    </a:lnTo>
                    <a:cubicBezTo>
                      <a:pt x="195" y="5"/>
                      <a:pt x="173" y="1"/>
                      <a:pt x="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2"/>
              <p:cNvSpPr/>
              <p:nvPr/>
            </p:nvSpPr>
            <p:spPr>
              <a:xfrm>
                <a:off x="926175" y="194310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5"/>
                    </a:lnTo>
                    <a:lnTo>
                      <a:pt x="5487" y="3347"/>
                    </a:lnTo>
                    <a:cubicBezTo>
                      <a:pt x="5409" y="3308"/>
                      <a:pt x="5409" y="3230"/>
                      <a:pt x="5448" y="3191"/>
                    </a:cubicBezTo>
                    <a:cubicBezTo>
                      <a:pt x="5461" y="3164"/>
                      <a:pt x="5504" y="3136"/>
                      <a:pt x="5549" y="3136"/>
                    </a:cubicBezTo>
                    <a:cubicBezTo>
                      <a:pt x="5568" y="3136"/>
                      <a:pt x="5586" y="3141"/>
                      <a:pt x="5603" y="3152"/>
                    </a:cubicBezTo>
                    <a:lnTo>
                      <a:pt x="7121" y="4028"/>
                    </a:lnTo>
                    <a:lnTo>
                      <a:pt x="7685" y="3697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2"/>
              <p:cNvSpPr/>
              <p:nvPr/>
            </p:nvSpPr>
            <p:spPr>
              <a:xfrm>
                <a:off x="1061375" y="2021250"/>
                <a:ext cx="428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39" extrusionOk="0">
                    <a:moveTo>
                      <a:pt x="133" y="1"/>
                    </a:moveTo>
                    <a:cubicBezTo>
                      <a:pt x="99" y="1"/>
                      <a:pt x="63" y="20"/>
                      <a:pt x="40" y="65"/>
                    </a:cubicBezTo>
                    <a:cubicBezTo>
                      <a:pt x="1" y="104"/>
                      <a:pt x="1" y="182"/>
                      <a:pt x="79" y="240"/>
                    </a:cubicBezTo>
                    <a:lnTo>
                      <a:pt x="1460" y="1038"/>
                    </a:lnTo>
                    <a:lnTo>
                      <a:pt x="1713" y="882"/>
                    </a:lnTo>
                    <a:lnTo>
                      <a:pt x="195" y="26"/>
                    </a:lnTo>
                    <a:cubicBezTo>
                      <a:pt x="179" y="10"/>
                      <a:pt x="156" y="1"/>
                      <a:pt x="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2"/>
              <p:cNvSpPr/>
              <p:nvPr/>
            </p:nvSpPr>
            <p:spPr>
              <a:xfrm>
                <a:off x="786100" y="2023350"/>
                <a:ext cx="192125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5" h="4437" extrusionOk="0">
                    <a:moveTo>
                      <a:pt x="1323" y="1"/>
                    </a:moveTo>
                    <a:lnTo>
                      <a:pt x="0" y="759"/>
                    </a:lnTo>
                    <a:lnTo>
                      <a:pt x="6382" y="4436"/>
                    </a:lnTo>
                    <a:lnTo>
                      <a:pt x="6868" y="4145"/>
                    </a:lnTo>
                    <a:lnTo>
                      <a:pt x="5467" y="3347"/>
                    </a:lnTo>
                    <a:cubicBezTo>
                      <a:pt x="5428" y="3347"/>
                      <a:pt x="5428" y="3269"/>
                      <a:pt x="5448" y="3191"/>
                    </a:cubicBezTo>
                    <a:cubicBezTo>
                      <a:pt x="5461" y="3164"/>
                      <a:pt x="5504" y="3136"/>
                      <a:pt x="5556" y="3136"/>
                    </a:cubicBezTo>
                    <a:cubicBezTo>
                      <a:pt x="5577" y="3136"/>
                      <a:pt x="5600" y="3141"/>
                      <a:pt x="5623" y="3152"/>
                    </a:cubicBezTo>
                    <a:lnTo>
                      <a:pt x="7121" y="4028"/>
                    </a:lnTo>
                    <a:lnTo>
                      <a:pt x="7685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2"/>
              <p:cNvSpPr/>
              <p:nvPr/>
            </p:nvSpPr>
            <p:spPr>
              <a:xfrm>
                <a:off x="921800" y="2101500"/>
                <a:ext cx="4232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1039" extrusionOk="0">
                    <a:moveTo>
                      <a:pt x="122" y="1"/>
                    </a:moveTo>
                    <a:cubicBezTo>
                      <a:pt x="88" y="1"/>
                      <a:pt x="54" y="20"/>
                      <a:pt x="20" y="65"/>
                    </a:cubicBezTo>
                    <a:cubicBezTo>
                      <a:pt x="0" y="104"/>
                      <a:pt x="0" y="182"/>
                      <a:pt x="78" y="240"/>
                    </a:cubicBezTo>
                    <a:lnTo>
                      <a:pt x="1459" y="1038"/>
                    </a:lnTo>
                    <a:lnTo>
                      <a:pt x="1693" y="882"/>
                    </a:lnTo>
                    <a:lnTo>
                      <a:pt x="195" y="26"/>
                    </a:lnTo>
                    <a:cubicBezTo>
                      <a:pt x="171" y="10"/>
                      <a:pt x="146" y="1"/>
                      <a:pt x="1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2"/>
              <p:cNvSpPr/>
              <p:nvPr/>
            </p:nvSpPr>
            <p:spPr>
              <a:xfrm>
                <a:off x="714600" y="20656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0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926" y="4105"/>
                    </a:lnTo>
                    <a:lnTo>
                      <a:pt x="5603" y="3347"/>
                    </a:lnTo>
                    <a:cubicBezTo>
                      <a:pt x="5545" y="3327"/>
                      <a:pt x="5545" y="3249"/>
                      <a:pt x="5565" y="3171"/>
                    </a:cubicBezTo>
                    <a:cubicBezTo>
                      <a:pt x="5579" y="3143"/>
                      <a:pt x="5624" y="3125"/>
                      <a:pt x="5678" y="3125"/>
                    </a:cubicBezTo>
                    <a:cubicBezTo>
                      <a:pt x="5698" y="3125"/>
                      <a:pt x="5719" y="3127"/>
                      <a:pt x="5740" y="3133"/>
                    </a:cubicBezTo>
                    <a:lnTo>
                      <a:pt x="7160" y="3950"/>
                    </a:lnTo>
                    <a:lnTo>
                      <a:pt x="7685" y="3658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2"/>
              <p:cNvSpPr/>
              <p:nvPr/>
            </p:nvSpPr>
            <p:spPr>
              <a:xfrm>
                <a:off x="852725" y="2144175"/>
                <a:ext cx="4087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85" extrusionOk="0">
                    <a:moveTo>
                      <a:pt x="146" y="0"/>
                    </a:moveTo>
                    <a:cubicBezTo>
                      <a:pt x="105" y="0"/>
                      <a:pt x="64" y="14"/>
                      <a:pt x="40" y="51"/>
                    </a:cubicBezTo>
                    <a:cubicBezTo>
                      <a:pt x="1" y="109"/>
                      <a:pt x="1" y="187"/>
                      <a:pt x="78" y="226"/>
                    </a:cubicBezTo>
                    <a:lnTo>
                      <a:pt x="1401" y="985"/>
                    </a:lnTo>
                    <a:lnTo>
                      <a:pt x="1635" y="829"/>
                    </a:lnTo>
                    <a:lnTo>
                      <a:pt x="215" y="12"/>
                    </a:lnTo>
                    <a:cubicBezTo>
                      <a:pt x="193" y="5"/>
                      <a:pt x="169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2"/>
              <p:cNvSpPr/>
              <p:nvPr/>
            </p:nvSpPr>
            <p:spPr>
              <a:xfrm>
                <a:off x="856125" y="1983950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1"/>
                    </a:moveTo>
                    <a:lnTo>
                      <a:pt x="1" y="760"/>
                    </a:lnTo>
                    <a:lnTo>
                      <a:pt x="6363" y="4437"/>
                    </a:lnTo>
                    <a:lnTo>
                      <a:pt x="6888" y="4145"/>
                    </a:lnTo>
                    <a:lnTo>
                      <a:pt x="5545" y="3367"/>
                    </a:lnTo>
                    <a:cubicBezTo>
                      <a:pt x="5487" y="3308"/>
                      <a:pt x="5468" y="3230"/>
                      <a:pt x="5487" y="3191"/>
                    </a:cubicBezTo>
                    <a:cubicBezTo>
                      <a:pt x="5516" y="3148"/>
                      <a:pt x="5556" y="3126"/>
                      <a:pt x="5607" y="3126"/>
                    </a:cubicBezTo>
                    <a:cubicBezTo>
                      <a:pt x="5625" y="3126"/>
                      <a:pt x="5643" y="3128"/>
                      <a:pt x="5662" y="3133"/>
                    </a:cubicBezTo>
                    <a:lnTo>
                      <a:pt x="7121" y="3989"/>
                    </a:lnTo>
                    <a:lnTo>
                      <a:pt x="7686" y="367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2"/>
              <p:cNvSpPr/>
              <p:nvPr/>
            </p:nvSpPr>
            <p:spPr>
              <a:xfrm>
                <a:off x="992800" y="2062000"/>
                <a:ext cx="41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04" extrusionOk="0">
                    <a:moveTo>
                      <a:pt x="145" y="0"/>
                    </a:moveTo>
                    <a:cubicBezTo>
                      <a:pt x="107" y="0"/>
                      <a:pt x="59" y="18"/>
                      <a:pt x="20" y="69"/>
                    </a:cubicBezTo>
                    <a:cubicBezTo>
                      <a:pt x="1" y="108"/>
                      <a:pt x="1" y="186"/>
                      <a:pt x="78" y="225"/>
                    </a:cubicBezTo>
                    <a:lnTo>
                      <a:pt x="1421" y="1003"/>
                    </a:lnTo>
                    <a:lnTo>
                      <a:pt x="1654" y="867"/>
                    </a:lnTo>
                    <a:lnTo>
                      <a:pt x="195" y="11"/>
                    </a:lnTo>
                    <a:cubicBezTo>
                      <a:pt x="182" y="5"/>
                      <a:pt x="165" y="0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2"/>
              <p:cNvSpPr/>
              <p:nvPr/>
            </p:nvSpPr>
            <p:spPr>
              <a:xfrm>
                <a:off x="357600" y="1812325"/>
                <a:ext cx="345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049" extrusionOk="0">
                    <a:moveTo>
                      <a:pt x="565" y="1"/>
                    </a:moveTo>
                    <a:cubicBezTo>
                      <a:pt x="367" y="1"/>
                      <a:pt x="170" y="44"/>
                      <a:pt x="20" y="134"/>
                    </a:cubicBezTo>
                    <a:lnTo>
                      <a:pt x="20" y="446"/>
                    </a:lnTo>
                    <a:cubicBezTo>
                      <a:pt x="20" y="407"/>
                      <a:pt x="39" y="348"/>
                      <a:pt x="117" y="329"/>
                    </a:cubicBezTo>
                    <a:cubicBezTo>
                      <a:pt x="234" y="251"/>
                      <a:pt x="409" y="232"/>
                      <a:pt x="565" y="232"/>
                    </a:cubicBezTo>
                    <a:cubicBezTo>
                      <a:pt x="720" y="232"/>
                      <a:pt x="876" y="251"/>
                      <a:pt x="993" y="329"/>
                    </a:cubicBezTo>
                    <a:cubicBezTo>
                      <a:pt x="1090" y="368"/>
                      <a:pt x="1148" y="446"/>
                      <a:pt x="1148" y="524"/>
                    </a:cubicBezTo>
                    <a:cubicBezTo>
                      <a:pt x="1148" y="601"/>
                      <a:pt x="1090" y="640"/>
                      <a:pt x="993" y="718"/>
                    </a:cubicBezTo>
                    <a:cubicBezTo>
                      <a:pt x="876" y="786"/>
                      <a:pt x="711" y="820"/>
                      <a:pt x="548" y="820"/>
                    </a:cubicBezTo>
                    <a:cubicBezTo>
                      <a:pt x="385" y="820"/>
                      <a:pt x="224" y="786"/>
                      <a:pt x="117" y="718"/>
                    </a:cubicBezTo>
                    <a:cubicBezTo>
                      <a:pt x="59" y="679"/>
                      <a:pt x="20" y="640"/>
                      <a:pt x="0" y="601"/>
                    </a:cubicBezTo>
                    <a:lnTo>
                      <a:pt x="0" y="913"/>
                    </a:lnTo>
                    <a:cubicBezTo>
                      <a:pt x="176" y="1010"/>
                      <a:pt x="351" y="1049"/>
                      <a:pt x="545" y="1049"/>
                    </a:cubicBezTo>
                    <a:cubicBezTo>
                      <a:pt x="740" y="1049"/>
                      <a:pt x="973" y="1010"/>
                      <a:pt x="1109" y="913"/>
                    </a:cubicBezTo>
                    <a:cubicBezTo>
                      <a:pt x="1284" y="815"/>
                      <a:pt x="1382" y="660"/>
                      <a:pt x="1382" y="524"/>
                    </a:cubicBezTo>
                    <a:cubicBezTo>
                      <a:pt x="1382" y="426"/>
                      <a:pt x="1323" y="329"/>
                      <a:pt x="1265" y="251"/>
                    </a:cubicBezTo>
                    <a:lnTo>
                      <a:pt x="1129" y="329"/>
                    </a:lnTo>
                    <a:cubicBezTo>
                      <a:pt x="1109" y="329"/>
                      <a:pt x="1090" y="348"/>
                      <a:pt x="1090" y="348"/>
                    </a:cubicBezTo>
                    <a:cubicBezTo>
                      <a:pt x="1032" y="348"/>
                      <a:pt x="1012" y="329"/>
                      <a:pt x="993" y="310"/>
                    </a:cubicBezTo>
                    <a:cubicBezTo>
                      <a:pt x="973" y="251"/>
                      <a:pt x="973" y="173"/>
                      <a:pt x="1032" y="134"/>
                    </a:cubicBezTo>
                    <a:lnTo>
                      <a:pt x="1090" y="115"/>
                    </a:lnTo>
                    <a:cubicBezTo>
                      <a:pt x="939" y="39"/>
                      <a:pt x="751" y="1"/>
                      <a:pt x="5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2"/>
              <p:cNvSpPr/>
              <p:nvPr/>
            </p:nvSpPr>
            <p:spPr>
              <a:xfrm>
                <a:off x="381425" y="1814225"/>
                <a:ext cx="732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3" extrusionOk="0">
                    <a:moveTo>
                      <a:pt x="98" y="0"/>
                    </a:moveTo>
                    <a:lnTo>
                      <a:pt x="40" y="20"/>
                    </a:lnTo>
                    <a:cubicBezTo>
                      <a:pt x="20" y="58"/>
                      <a:pt x="1" y="117"/>
                      <a:pt x="20" y="195"/>
                    </a:cubicBezTo>
                    <a:cubicBezTo>
                      <a:pt x="40" y="253"/>
                      <a:pt x="98" y="253"/>
                      <a:pt x="117" y="253"/>
                    </a:cubicBezTo>
                    <a:cubicBezTo>
                      <a:pt x="137" y="253"/>
                      <a:pt x="156" y="253"/>
                      <a:pt x="156" y="214"/>
                    </a:cubicBezTo>
                    <a:lnTo>
                      <a:pt x="293" y="156"/>
                    </a:lnTo>
                    <a:cubicBezTo>
                      <a:pt x="234" y="97"/>
                      <a:pt x="195" y="58"/>
                      <a:pt x="137" y="20"/>
                    </a:cubicBezTo>
                    <a:cubicBezTo>
                      <a:pt x="117" y="20"/>
                      <a:pt x="98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2"/>
              <p:cNvSpPr/>
              <p:nvPr/>
            </p:nvSpPr>
            <p:spPr>
              <a:xfrm>
                <a:off x="382900" y="19266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798" y="232"/>
                    </a:moveTo>
                    <a:cubicBezTo>
                      <a:pt x="973" y="232"/>
                      <a:pt x="1129" y="251"/>
                      <a:pt x="1245" y="329"/>
                    </a:cubicBezTo>
                    <a:cubicBezTo>
                      <a:pt x="1343" y="368"/>
                      <a:pt x="1381" y="446"/>
                      <a:pt x="1381" y="523"/>
                    </a:cubicBezTo>
                    <a:cubicBezTo>
                      <a:pt x="1401" y="601"/>
                      <a:pt x="1343" y="660"/>
                      <a:pt x="1245" y="718"/>
                    </a:cubicBezTo>
                    <a:cubicBezTo>
                      <a:pt x="1129" y="786"/>
                      <a:pt x="963" y="820"/>
                      <a:pt x="800" y="820"/>
                    </a:cubicBezTo>
                    <a:cubicBezTo>
                      <a:pt x="637" y="820"/>
                      <a:pt x="477" y="786"/>
                      <a:pt x="370" y="718"/>
                    </a:cubicBezTo>
                    <a:cubicBezTo>
                      <a:pt x="272" y="660"/>
                      <a:pt x="234" y="601"/>
                      <a:pt x="234" y="523"/>
                    </a:cubicBezTo>
                    <a:cubicBezTo>
                      <a:pt x="234" y="446"/>
                      <a:pt x="272" y="407"/>
                      <a:pt x="370" y="329"/>
                    </a:cubicBezTo>
                    <a:cubicBezTo>
                      <a:pt x="487" y="251"/>
                      <a:pt x="662" y="232"/>
                      <a:pt x="798" y="232"/>
                    </a:cubicBezTo>
                    <a:close/>
                    <a:moveTo>
                      <a:pt x="807" y="1"/>
                    </a:moveTo>
                    <a:cubicBezTo>
                      <a:pt x="614" y="1"/>
                      <a:pt x="423" y="44"/>
                      <a:pt x="272" y="134"/>
                    </a:cubicBezTo>
                    <a:cubicBezTo>
                      <a:pt x="97" y="232"/>
                      <a:pt x="0" y="368"/>
                      <a:pt x="0" y="523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48" y="1010"/>
                      <a:pt x="642" y="1049"/>
                      <a:pt x="837" y="1049"/>
                    </a:cubicBezTo>
                    <a:cubicBezTo>
                      <a:pt x="1031" y="1049"/>
                      <a:pt x="1245" y="1010"/>
                      <a:pt x="1401" y="913"/>
                    </a:cubicBezTo>
                    <a:cubicBezTo>
                      <a:pt x="1557" y="815"/>
                      <a:pt x="1654" y="660"/>
                      <a:pt x="1654" y="523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62" y="329"/>
                      <a:pt x="1343" y="348"/>
                      <a:pt x="1343" y="348"/>
                    </a:cubicBezTo>
                    <a:cubicBezTo>
                      <a:pt x="1284" y="348"/>
                      <a:pt x="1265" y="329"/>
                      <a:pt x="1245" y="309"/>
                    </a:cubicBezTo>
                    <a:cubicBezTo>
                      <a:pt x="1226" y="251"/>
                      <a:pt x="1226" y="173"/>
                      <a:pt x="1304" y="134"/>
                    </a:cubicBezTo>
                    <a:lnTo>
                      <a:pt x="1323" y="115"/>
                    </a:lnTo>
                    <a:cubicBezTo>
                      <a:pt x="1172" y="39"/>
                      <a:pt x="989" y="1"/>
                      <a:pt x="8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2"/>
              <p:cNvSpPr/>
              <p:nvPr/>
            </p:nvSpPr>
            <p:spPr>
              <a:xfrm>
                <a:off x="412075" y="1928500"/>
                <a:ext cx="83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54" extrusionOk="0">
                    <a:moveTo>
                      <a:pt x="98" y="1"/>
                    </a:moveTo>
                    <a:lnTo>
                      <a:pt x="78" y="20"/>
                    </a:lnTo>
                    <a:cubicBezTo>
                      <a:pt x="39" y="79"/>
                      <a:pt x="0" y="157"/>
                      <a:pt x="59" y="196"/>
                    </a:cubicBezTo>
                    <a:cubicBezTo>
                      <a:pt x="78" y="254"/>
                      <a:pt x="117" y="254"/>
                      <a:pt x="156" y="254"/>
                    </a:cubicBezTo>
                    <a:cubicBezTo>
                      <a:pt x="176" y="254"/>
                      <a:pt x="195" y="254"/>
                      <a:pt x="195" y="215"/>
                    </a:cubicBezTo>
                    <a:lnTo>
                      <a:pt x="331" y="157"/>
                    </a:lnTo>
                    <a:cubicBezTo>
                      <a:pt x="273" y="98"/>
                      <a:pt x="234" y="79"/>
                      <a:pt x="176" y="20"/>
                    </a:cubicBezTo>
                    <a:cubicBezTo>
                      <a:pt x="156" y="1"/>
                      <a:pt x="117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2"/>
              <p:cNvSpPr/>
              <p:nvPr/>
            </p:nvSpPr>
            <p:spPr>
              <a:xfrm>
                <a:off x="507900" y="188715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1243" y="310"/>
                    </a:moveTo>
                    <a:lnTo>
                      <a:pt x="1243" y="310"/>
                    </a:lnTo>
                    <a:cubicBezTo>
                      <a:pt x="1271" y="338"/>
                      <a:pt x="1290" y="352"/>
                      <a:pt x="1323" y="352"/>
                    </a:cubicBezTo>
                    <a:cubicBezTo>
                      <a:pt x="1323" y="352"/>
                      <a:pt x="1323" y="352"/>
                      <a:pt x="1323" y="352"/>
                    </a:cubicBezTo>
                    <a:lnTo>
                      <a:pt x="1323" y="352"/>
                    </a:lnTo>
                    <a:cubicBezTo>
                      <a:pt x="1311" y="344"/>
                      <a:pt x="1298" y="338"/>
                      <a:pt x="1284" y="332"/>
                    </a:cubicBezTo>
                    <a:cubicBezTo>
                      <a:pt x="1270" y="324"/>
                      <a:pt x="1257" y="317"/>
                      <a:pt x="1243" y="310"/>
                    </a:cubicBezTo>
                    <a:close/>
                    <a:moveTo>
                      <a:pt x="830" y="1"/>
                    </a:moveTo>
                    <a:cubicBezTo>
                      <a:pt x="632" y="1"/>
                      <a:pt x="429" y="44"/>
                      <a:pt x="253" y="138"/>
                    </a:cubicBezTo>
                    <a:cubicBezTo>
                      <a:pt x="97" y="235"/>
                      <a:pt x="0" y="371"/>
                      <a:pt x="0" y="527"/>
                    </a:cubicBezTo>
                    <a:cubicBezTo>
                      <a:pt x="0" y="663"/>
                      <a:pt x="97" y="818"/>
                      <a:pt x="253" y="916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26" y="1013"/>
                      <a:pt x="1381" y="916"/>
                    </a:cubicBezTo>
                    <a:cubicBezTo>
                      <a:pt x="1556" y="818"/>
                      <a:pt x="1654" y="663"/>
                      <a:pt x="1654" y="527"/>
                    </a:cubicBezTo>
                    <a:cubicBezTo>
                      <a:pt x="1654" y="429"/>
                      <a:pt x="1595" y="332"/>
                      <a:pt x="1518" y="254"/>
                    </a:cubicBezTo>
                    <a:lnTo>
                      <a:pt x="1381" y="332"/>
                    </a:lnTo>
                    <a:cubicBezTo>
                      <a:pt x="1381" y="351"/>
                      <a:pt x="1362" y="352"/>
                      <a:pt x="1323" y="352"/>
                    </a:cubicBezTo>
                    <a:lnTo>
                      <a:pt x="1323" y="352"/>
                    </a:lnTo>
                    <a:cubicBezTo>
                      <a:pt x="1392" y="394"/>
                      <a:pt x="1420" y="460"/>
                      <a:pt x="1420" y="527"/>
                    </a:cubicBezTo>
                    <a:cubicBezTo>
                      <a:pt x="1420" y="585"/>
                      <a:pt x="1362" y="663"/>
                      <a:pt x="1284" y="721"/>
                    </a:cubicBezTo>
                    <a:cubicBezTo>
                      <a:pt x="1158" y="789"/>
                      <a:pt x="992" y="823"/>
                      <a:pt x="832" y="823"/>
                    </a:cubicBezTo>
                    <a:cubicBezTo>
                      <a:pt x="671" y="823"/>
                      <a:pt x="516" y="789"/>
                      <a:pt x="409" y="721"/>
                    </a:cubicBezTo>
                    <a:cubicBezTo>
                      <a:pt x="311" y="663"/>
                      <a:pt x="253" y="585"/>
                      <a:pt x="253" y="527"/>
                    </a:cubicBezTo>
                    <a:cubicBezTo>
                      <a:pt x="253" y="449"/>
                      <a:pt x="311" y="390"/>
                      <a:pt x="409" y="332"/>
                    </a:cubicBezTo>
                    <a:cubicBezTo>
                      <a:pt x="525" y="254"/>
                      <a:pt x="700" y="235"/>
                      <a:pt x="837" y="235"/>
                    </a:cubicBezTo>
                    <a:cubicBezTo>
                      <a:pt x="994" y="235"/>
                      <a:pt x="1120" y="251"/>
                      <a:pt x="1243" y="310"/>
                    </a:cubicBezTo>
                    <a:lnTo>
                      <a:pt x="1243" y="310"/>
                    </a:lnTo>
                    <a:cubicBezTo>
                      <a:pt x="1238" y="305"/>
                      <a:pt x="1232" y="299"/>
                      <a:pt x="1226" y="293"/>
                    </a:cubicBezTo>
                    <a:cubicBezTo>
                      <a:pt x="1206" y="254"/>
                      <a:pt x="1206" y="176"/>
                      <a:pt x="1284" y="138"/>
                    </a:cubicBezTo>
                    <a:lnTo>
                      <a:pt x="1323" y="99"/>
                    </a:lnTo>
                    <a:cubicBezTo>
                      <a:pt x="1177" y="35"/>
                      <a:pt x="1006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2"/>
              <p:cNvSpPr/>
              <p:nvPr/>
            </p:nvSpPr>
            <p:spPr>
              <a:xfrm>
                <a:off x="538050" y="1890100"/>
                <a:ext cx="7800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53" extrusionOk="0">
                    <a:moveTo>
                      <a:pt x="117" y="0"/>
                    </a:moveTo>
                    <a:lnTo>
                      <a:pt x="78" y="39"/>
                    </a:lnTo>
                    <a:cubicBezTo>
                      <a:pt x="20" y="58"/>
                      <a:pt x="0" y="136"/>
                      <a:pt x="20" y="214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5" y="253"/>
                      <a:pt x="175" y="234"/>
                    </a:cubicBezTo>
                    <a:lnTo>
                      <a:pt x="312" y="156"/>
                    </a:lnTo>
                    <a:cubicBezTo>
                      <a:pt x="292" y="117"/>
                      <a:pt x="253" y="58"/>
                      <a:pt x="195" y="39"/>
                    </a:cubicBezTo>
                    <a:cubicBezTo>
                      <a:pt x="175" y="0"/>
                      <a:pt x="15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2"/>
              <p:cNvSpPr/>
              <p:nvPr/>
            </p:nvSpPr>
            <p:spPr>
              <a:xfrm>
                <a:off x="602250" y="18982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1279" y="326"/>
                    </a:moveTo>
                    <a:lnTo>
                      <a:pt x="1279" y="326"/>
                    </a:lnTo>
                    <a:cubicBezTo>
                      <a:pt x="1304" y="347"/>
                      <a:pt x="1306" y="375"/>
                      <a:pt x="1323" y="375"/>
                    </a:cubicBezTo>
                    <a:cubicBezTo>
                      <a:pt x="1323" y="337"/>
                      <a:pt x="1304" y="337"/>
                      <a:pt x="1304" y="337"/>
                    </a:cubicBezTo>
                    <a:cubicBezTo>
                      <a:pt x="1296" y="333"/>
                      <a:pt x="1287" y="329"/>
                      <a:pt x="1279" y="326"/>
                    </a:cubicBezTo>
                    <a:close/>
                    <a:moveTo>
                      <a:pt x="1323" y="375"/>
                    </a:moveTo>
                    <a:cubicBezTo>
                      <a:pt x="1323" y="392"/>
                      <a:pt x="1338" y="395"/>
                      <a:pt x="1355" y="395"/>
                    </a:cubicBezTo>
                    <a:lnTo>
                      <a:pt x="1355" y="395"/>
                    </a:lnTo>
                    <a:cubicBezTo>
                      <a:pt x="1345" y="388"/>
                      <a:pt x="1335" y="381"/>
                      <a:pt x="1323" y="375"/>
                    </a:cubicBezTo>
                    <a:close/>
                    <a:moveTo>
                      <a:pt x="850" y="1"/>
                    </a:moveTo>
                    <a:cubicBezTo>
                      <a:pt x="645" y="1"/>
                      <a:pt x="437" y="50"/>
                      <a:pt x="27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73" y="920"/>
                    </a:cubicBezTo>
                    <a:cubicBezTo>
                      <a:pt x="448" y="1017"/>
                      <a:pt x="642" y="1076"/>
                      <a:pt x="837" y="1076"/>
                    </a:cubicBezTo>
                    <a:cubicBezTo>
                      <a:pt x="1031" y="1076"/>
                      <a:pt x="1245" y="1017"/>
                      <a:pt x="1401" y="920"/>
                    </a:cubicBezTo>
                    <a:cubicBezTo>
                      <a:pt x="1576" y="823"/>
                      <a:pt x="1673" y="687"/>
                      <a:pt x="1673" y="531"/>
                    </a:cubicBezTo>
                    <a:cubicBezTo>
                      <a:pt x="1673" y="434"/>
                      <a:pt x="1615" y="375"/>
                      <a:pt x="1576" y="298"/>
                    </a:cubicBezTo>
                    <a:lnTo>
                      <a:pt x="1421" y="375"/>
                    </a:lnTo>
                    <a:cubicBezTo>
                      <a:pt x="1401" y="375"/>
                      <a:pt x="1362" y="395"/>
                      <a:pt x="1362" y="395"/>
                    </a:cubicBezTo>
                    <a:cubicBezTo>
                      <a:pt x="1360" y="395"/>
                      <a:pt x="1357" y="395"/>
                      <a:pt x="1355" y="395"/>
                    </a:cubicBezTo>
                    <a:lnTo>
                      <a:pt x="1355" y="395"/>
                    </a:lnTo>
                    <a:cubicBezTo>
                      <a:pt x="1412" y="436"/>
                      <a:pt x="1440" y="498"/>
                      <a:pt x="1440" y="531"/>
                    </a:cubicBezTo>
                    <a:cubicBezTo>
                      <a:pt x="1440" y="609"/>
                      <a:pt x="1401" y="648"/>
                      <a:pt x="1304" y="726"/>
                    </a:cubicBezTo>
                    <a:cubicBezTo>
                      <a:pt x="1177" y="803"/>
                      <a:pt x="1012" y="842"/>
                      <a:pt x="851" y="842"/>
                    </a:cubicBezTo>
                    <a:cubicBezTo>
                      <a:pt x="691" y="842"/>
                      <a:pt x="535" y="803"/>
                      <a:pt x="428" y="726"/>
                    </a:cubicBezTo>
                    <a:cubicBezTo>
                      <a:pt x="331" y="687"/>
                      <a:pt x="273" y="609"/>
                      <a:pt x="273" y="531"/>
                    </a:cubicBezTo>
                    <a:cubicBezTo>
                      <a:pt x="273" y="453"/>
                      <a:pt x="331" y="414"/>
                      <a:pt x="428" y="337"/>
                    </a:cubicBezTo>
                    <a:cubicBezTo>
                      <a:pt x="545" y="259"/>
                      <a:pt x="720" y="239"/>
                      <a:pt x="856" y="239"/>
                    </a:cubicBezTo>
                    <a:cubicBezTo>
                      <a:pt x="1021" y="239"/>
                      <a:pt x="1151" y="274"/>
                      <a:pt x="1279" y="326"/>
                    </a:cubicBezTo>
                    <a:lnTo>
                      <a:pt x="1279" y="326"/>
                    </a:lnTo>
                    <a:cubicBezTo>
                      <a:pt x="1275" y="323"/>
                      <a:pt x="1270" y="320"/>
                      <a:pt x="1265" y="317"/>
                    </a:cubicBezTo>
                    <a:cubicBezTo>
                      <a:pt x="1245" y="278"/>
                      <a:pt x="1245" y="200"/>
                      <a:pt x="1323" y="142"/>
                    </a:cubicBezTo>
                    <a:lnTo>
                      <a:pt x="1362" y="123"/>
                    </a:lnTo>
                    <a:cubicBezTo>
                      <a:pt x="1215" y="40"/>
                      <a:pt x="1033" y="1"/>
                      <a:pt x="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2"/>
              <p:cNvSpPr/>
              <p:nvPr/>
            </p:nvSpPr>
            <p:spPr>
              <a:xfrm>
                <a:off x="632875" y="1901275"/>
                <a:ext cx="8800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73" extrusionOk="0">
                    <a:moveTo>
                      <a:pt x="118" y="1"/>
                    </a:moveTo>
                    <a:lnTo>
                      <a:pt x="79" y="20"/>
                    </a:lnTo>
                    <a:cubicBezTo>
                      <a:pt x="20" y="39"/>
                      <a:pt x="1" y="117"/>
                      <a:pt x="59" y="195"/>
                    </a:cubicBezTo>
                    <a:cubicBezTo>
                      <a:pt x="59" y="215"/>
                      <a:pt x="79" y="215"/>
                      <a:pt x="98" y="253"/>
                    </a:cubicBezTo>
                    <a:cubicBezTo>
                      <a:pt x="118" y="253"/>
                      <a:pt x="157" y="273"/>
                      <a:pt x="157" y="273"/>
                    </a:cubicBezTo>
                    <a:cubicBezTo>
                      <a:pt x="176" y="273"/>
                      <a:pt x="196" y="273"/>
                      <a:pt x="196" y="253"/>
                    </a:cubicBezTo>
                    <a:lnTo>
                      <a:pt x="351" y="176"/>
                    </a:lnTo>
                    <a:cubicBezTo>
                      <a:pt x="293" y="117"/>
                      <a:pt x="254" y="78"/>
                      <a:pt x="176" y="20"/>
                    </a:cubicBezTo>
                    <a:cubicBezTo>
                      <a:pt x="176" y="20"/>
                      <a:pt x="157" y="20"/>
                      <a:pt x="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2"/>
              <p:cNvSpPr/>
              <p:nvPr/>
            </p:nvSpPr>
            <p:spPr>
              <a:xfrm>
                <a:off x="686400" y="18842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1260" y="312"/>
                    </a:moveTo>
                    <a:cubicBezTo>
                      <a:pt x="1273" y="326"/>
                      <a:pt x="1288" y="342"/>
                      <a:pt x="1314" y="349"/>
                    </a:cubicBezTo>
                    <a:lnTo>
                      <a:pt x="1314" y="349"/>
                    </a:lnTo>
                    <a:cubicBezTo>
                      <a:pt x="1300" y="337"/>
                      <a:pt x="1283" y="325"/>
                      <a:pt x="1265" y="314"/>
                    </a:cubicBezTo>
                    <a:cubicBezTo>
                      <a:pt x="1263" y="313"/>
                      <a:pt x="1262" y="312"/>
                      <a:pt x="1260" y="312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2" y="119"/>
                    </a:cubicBezTo>
                    <a:cubicBezTo>
                      <a:pt x="97" y="217"/>
                      <a:pt x="0" y="372"/>
                      <a:pt x="0" y="508"/>
                    </a:cubicBezTo>
                    <a:cubicBezTo>
                      <a:pt x="0" y="664"/>
                      <a:pt x="97" y="800"/>
                      <a:pt x="272" y="898"/>
                    </a:cubicBezTo>
                    <a:cubicBezTo>
                      <a:pt x="447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381" y="898"/>
                    </a:cubicBezTo>
                    <a:cubicBezTo>
                      <a:pt x="1556" y="800"/>
                      <a:pt x="1654" y="664"/>
                      <a:pt x="1654" y="508"/>
                    </a:cubicBezTo>
                    <a:cubicBezTo>
                      <a:pt x="1654" y="411"/>
                      <a:pt x="1615" y="314"/>
                      <a:pt x="1537" y="256"/>
                    </a:cubicBezTo>
                    <a:lnTo>
                      <a:pt x="1381" y="314"/>
                    </a:lnTo>
                    <a:cubicBezTo>
                      <a:pt x="1381" y="353"/>
                      <a:pt x="1362" y="353"/>
                      <a:pt x="1342" y="353"/>
                    </a:cubicBezTo>
                    <a:cubicBezTo>
                      <a:pt x="1332" y="353"/>
                      <a:pt x="1322" y="351"/>
                      <a:pt x="1314" y="349"/>
                    </a:cubicBezTo>
                    <a:lnTo>
                      <a:pt x="1314" y="349"/>
                    </a:lnTo>
                    <a:cubicBezTo>
                      <a:pt x="1375" y="401"/>
                      <a:pt x="1401" y="461"/>
                      <a:pt x="1401" y="508"/>
                    </a:cubicBezTo>
                    <a:cubicBezTo>
                      <a:pt x="1420" y="586"/>
                      <a:pt x="1362" y="645"/>
                      <a:pt x="1265" y="703"/>
                    </a:cubicBezTo>
                    <a:cubicBezTo>
                      <a:pt x="1148" y="781"/>
                      <a:pt x="983" y="820"/>
                      <a:pt x="820" y="820"/>
                    </a:cubicBezTo>
                    <a:cubicBezTo>
                      <a:pt x="657" y="820"/>
                      <a:pt x="496" y="781"/>
                      <a:pt x="389" y="703"/>
                    </a:cubicBezTo>
                    <a:cubicBezTo>
                      <a:pt x="292" y="664"/>
                      <a:pt x="253" y="586"/>
                      <a:pt x="253" y="508"/>
                    </a:cubicBezTo>
                    <a:cubicBezTo>
                      <a:pt x="253" y="450"/>
                      <a:pt x="292" y="392"/>
                      <a:pt x="389" y="314"/>
                    </a:cubicBezTo>
                    <a:cubicBezTo>
                      <a:pt x="506" y="236"/>
                      <a:pt x="681" y="217"/>
                      <a:pt x="817" y="217"/>
                    </a:cubicBezTo>
                    <a:cubicBezTo>
                      <a:pt x="990" y="217"/>
                      <a:pt x="1144" y="255"/>
                      <a:pt x="1260" y="312"/>
                    </a:cubicBezTo>
                    <a:lnTo>
                      <a:pt x="1260" y="312"/>
                    </a:lnTo>
                    <a:cubicBezTo>
                      <a:pt x="1255" y="305"/>
                      <a:pt x="1250" y="299"/>
                      <a:pt x="1245" y="294"/>
                    </a:cubicBezTo>
                    <a:cubicBezTo>
                      <a:pt x="1226" y="256"/>
                      <a:pt x="1226" y="178"/>
                      <a:pt x="1284" y="119"/>
                    </a:cubicBezTo>
                    <a:lnTo>
                      <a:pt x="1342" y="100"/>
                    </a:ln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32"/>
              <p:cNvSpPr/>
              <p:nvPr/>
            </p:nvSpPr>
            <p:spPr>
              <a:xfrm>
                <a:off x="717025" y="1886675"/>
                <a:ext cx="780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5" extrusionOk="0">
                    <a:moveTo>
                      <a:pt x="117" y="1"/>
                    </a:moveTo>
                    <a:lnTo>
                      <a:pt x="59" y="20"/>
                    </a:lnTo>
                    <a:cubicBezTo>
                      <a:pt x="20" y="59"/>
                      <a:pt x="1" y="118"/>
                      <a:pt x="20" y="195"/>
                    </a:cubicBezTo>
                    <a:cubicBezTo>
                      <a:pt x="40" y="234"/>
                      <a:pt x="79" y="234"/>
                      <a:pt x="117" y="234"/>
                    </a:cubicBezTo>
                    <a:cubicBezTo>
                      <a:pt x="137" y="234"/>
                      <a:pt x="156" y="234"/>
                      <a:pt x="156" y="215"/>
                    </a:cubicBezTo>
                    <a:lnTo>
                      <a:pt x="312" y="137"/>
                    </a:lnTo>
                    <a:cubicBezTo>
                      <a:pt x="254" y="98"/>
                      <a:pt x="215" y="59"/>
                      <a:pt x="156" y="20"/>
                    </a:cubicBezTo>
                    <a:cubicBezTo>
                      <a:pt x="137" y="20"/>
                      <a:pt x="117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2"/>
              <p:cNvSpPr/>
              <p:nvPr/>
            </p:nvSpPr>
            <p:spPr>
              <a:xfrm>
                <a:off x="436400" y="1794550"/>
                <a:ext cx="4135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0" extrusionOk="0">
                    <a:moveTo>
                      <a:pt x="856" y="242"/>
                    </a:moveTo>
                    <a:cubicBezTo>
                      <a:pt x="1031" y="242"/>
                      <a:pt x="1167" y="262"/>
                      <a:pt x="1284" y="340"/>
                    </a:cubicBezTo>
                    <a:cubicBezTo>
                      <a:pt x="1381" y="379"/>
                      <a:pt x="1440" y="456"/>
                      <a:pt x="1440" y="534"/>
                    </a:cubicBezTo>
                    <a:cubicBezTo>
                      <a:pt x="1440" y="593"/>
                      <a:pt x="1401" y="670"/>
                      <a:pt x="1304" y="729"/>
                    </a:cubicBezTo>
                    <a:cubicBezTo>
                      <a:pt x="1177" y="797"/>
                      <a:pt x="1012" y="831"/>
                      <a:pt x="851" y="831"/>
                    </a:cubicBezTo>
                    <a:cubicBezTo>
                      <a:pt x="691" y="831"/>
                      <a:pt x="535" y="797"/>
                      <a:pt x="428" y="729"/>
                    </a:cubicBezTo>
                    <a:cubicBezTo>
                      <a:pt x="331" y="670"/>
                      <a:pt x="273" y="593"/>
                      <a:pt x="273" y="534"/>
                    </a:cubicBezTo>
                    <a:cubicBezTo>
                      <a:pt x="273" y="456"/>
                      <a:pt x="331" y="398"/>
                      <a:pt x="428" y="340"/>
                    </a:cubicBezTo>
                    <a:cubicBezTo>
                      <a:pt x="545" y="262"/>
                      <a:pt x="720" y="242"/>
                      <a:pt x="856" y="242"/>
                    </a:cubicBezTo>
                    <a:close/>
                    <a:moveTo>
                      <a:pt x="869" y="1"/>
                    </a:moveTo>
                    <a:cubicBezTo>
                      <a:pt x="657" y="1"/>
                      <a:pt x="442" y="50"/>
                      <a:pt x="273" y="145"/>
                    </a:cubicBezTo>
                    <a:cubicBezTo>
                      <a:pt x="97" y="242"/>
                      <a:pt x="0" y="379"/>
                      <a:pt x="0" y="534"/>
                    </a:cubicBezTo>
                    <a:cubicBezTo>
                      <a:pt x="0" y="670"/>
                      <a:pt x="97" y="826"/>
                      <a:pt x="273" y="923"/>
                    </a:cubicBezTo>
                    <a:cubicBezTo>
                      <a:pt x="448" y="1021"/>
                      <a:pt x="642" y="1059"/>
                      <a:pt x="837" y="1059"/>
                    </a:cubicBezTo>
                    <a:cubicBezTo>
                      <a:pt x="1031" y="1059"/>
                      <a:pt x="1245" y="1021"/>
                      <a:pt x="1401" y="923"/>
                    </a:cubicBezTo>
                    <a:cubicBezTo>
                      <a:pt x="1557" y="826"/>
                      <a:pt x="1654" y="670"/>
                      <a:pt x="1654" y="534"/>
                    </a:cubicBezTo>
                    <a:cubicBezTo>
                      <a:pt x="1654" y="437"/>
                      <a:pt x="1615" y="359"/>
                      <a:pt x="1557" y="262"/>
                    </a:cubicBezTo>
                    <a:lnTo>
                      <a:pt x="1440" y="340"/>
                    </a:lnTo>
                    <a:cubicBezTo>
                      <a:pt x="1440" y="359"/>
                      <a:pt x="1420" y="359"/>
                      <a:pt x="1401" y="359"/>
                    </a:cubicBezTo>
                    <a:cubicBezTo>
                      <a:pt x="1343" y="359"/>
                      <a:pt x="1323" y="340"/>
                      <a:pt x="1304" y="301"/>
                    </a:cubicBezTo>
                    <a:cubicBezTo>
                      <a:pt x="1265" y="262"/>
                      <a:pt x="1265" y="184"/>
                      <a:pt x="1343" y="145"/>
                    </a:cubicBezTo>
                    <a:lnTo>
                      <a:pt x="1362" y="106"/>
                    </a:lnTo>
                    <a:cubicBezTo>
                      <a:pt x="1220" y="35"/>
                      <a:pt x="1046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2"/>
              <p:cNvSpPr/>
              <p:nvPr/>
            </p:nvSpPr>
            <p:spPr>
              <a:xfrm>
                <a:off x="468000" y="179720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98" y="0"/>
                    </a:moveTo>
                    <a:lnTo>
                      <a:pt x="79" y="39"/>
                    </a:lnTo>
                    <a:cubicBezTo>
                      <a:pt x="20" y="59"/>
                      <a:pt x="1" y="136"/>
                      <a:pt x="20" y="195"/>
                    </a:cubicBezTo>
                    <a:cubicBezTo>
                      <a:pt x="59" y="253"/>
                      <a:pt x="98" y="253"/>
                      <a:pt x="117" y="253"/>
                    </a:cubicBezTo>
                    <a:cubicBezTo>
                      <a:pt x="156" y="253"/>
                      <a:pt x="176" y="253"/>
                      <a:pt x="176" y="214"/>
                    </a:cubicBezTo>
                    <a:lnTo>
                      <a:pt x="293" y="156"/>
                    </a:lnTo>
                    <a:cubicBezTo>
                      <a:pt x="273" y="136"/>
                      <a:pt x="234" y="78"/>
                      <a:pt x="156" y="39"/>
                    </a:cubicBezTo>
                    <a:cubicBezTo>
                      <a:pt x="137" y="39"/>
                      <a:pt x="137" y="0"/>
                      <a:pt x="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2"/>
              <p:cNvSpPr/>
              <p:nvPr/>
            </p:nvSpPr>
            <p:spPr>
              <a:xfrm>
                <a:off x="1481600" y="1840475"/>
                <a:ext cx="525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0" y="1"/>
                    </a:moveTo>
                    <a:cubicBezTo>
                      <a:pt x="1" y="1"/>
                      <a:pt x="1" y="1"/>
                      <a:pt x="1" y="20"/>
                    </a:cubicBez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2"/>
              <p:cNvSpPr/>
              <p:nvPr/>
            </p:nvSpPr>
            <p:spPr>
              <a:xfrm>
                <a:off x="1472375" y="1844850"/>
                <a:ext cx="9250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02" extrusionOk="0">
                    <a:moveTo>
                      <a:pt x="136" y="1"/>
                    </a:moveTo>
                    <a:cubicBezTo>
                      <a:pt x="59" y="79"/>
                      <a:pt x="0" y="156"/>
                      <a:pt x="0" y="273"/>
                    </a:cubicBezTo>
                    <a:cubicBezTo>
                      <a:pt x="0" y="409"/>
                      <a:pt x="98" y="565"/>
                      <a:pt x="273" y="662"/>
                    </a:cubicBezTo>
                    <a:cubicBezTo>
                      <a:pt x="292" y="682"/>
                      <a:pt x="350" y="682"/>
                      <a:pt x="370" y="701"/>
                    </a:cubicBezTo>
                    <a:lnTo>
                      <a:pt x="370" y="429"/>
                    </a:lnTo>
                    <a:cubicBezTo>
                      <a:pt x="292" y="390"/>
                      <a:pt x="253" y="331"/>
                      <a:pt x="253" y="273"/>
                    </a:cubicBezTo>
                    <a:cubicBezTo>
                      <a:pt x="253" y="215"/>
                      <a:pt x="292" y="137"/>
                      <a:pt x="370" y="98"/>
                    </a:cubicBezTo>
                    <a:lnTo>
                      <a:pt x="370" y="40"/>
                    </a:lnTo>
                    <a:cubicBezTo>
                      <a:pt x="350" y="79"/>
                      <a:pt x="331" y="98"/>
                      <a:pt x="292" y="98"/>
                    </a:cubicBezTo>
                    <a:cubicBezTo>
                      <a:pt x="273" y="98"/>
                      <a:pt x="253" y="98"/>
                      <a:pt x="253" y="7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2"/>
              <p:cNvSpPr/>
              <p:nvPr/>
            </p:nvSpPr>
            <p:spPr>
              <a:xfrm>
                <a:off x="1482100" y="1841450"/>
                <a:ext cx="1475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59" h="157" extrusionOk="0">
                    <a:moveTo>
                      <a:pt x="0" y="1"/>
                    </a:moveTo>
                    <a:lnTo>
                      <a:pt x="39" y="156"/>
                    </a:lnTo>
                    <a:cubicBezTo>
                      <a:pt x="59" y="117"/>
                      <a:pt x="59" y="59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2"/>
              <p:cNvSpPr/>
              <p:nvPr/>
            </p:nvSpPr>
            <p:spPr>
              <a:xfrm>
                <a:off x="1474800" y="1840475"/>
                <a:ext cx="68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54" extrusionOk="0">
                    <a:moveTo>
                      <a:pt x="234" y="1"/>
                    </a:moveTo>
                    <a:cubicBezTo>
                      <a:pt x="195" y="1"/>
                      <a:pt x="176" y="20"/>
                      <a:pt x="156" y="20"/>
                    </a:cubicBezTo>
                    <a:cubicBezTo>
                      <a:pt x="78" y="59"/>
                      <a:pt x="39" y="98"/>
                      <a:pt x="1" y="156"/>
                    </a:cubicBezTo>
                    <a:lnTo>
                      <a:pt x="137" y="215"/>
                    </a:lnTo>
                    <a:cubicBezTo>
                      <a:pt x="176" y="254"/>
                      <a:pt x="195" y="254"/>
                      <a:pt x="195" y="254"/>
                    </a:cubicBezTo>
                    <a:cubicBezTo>
                      <a:pt x="234" y="254"/>
                      <a:pt x="253" y="215"/>
                      <a:pt x="273" y="195"/>
                    </a:cubicBezTo>
                    <a:lnTo>
                      <a:pt x="273" y="20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2"/>
              <p:cNvSpPr/>
              <p:nvPr/>
            </p:nvSpPr>
            <p:spPr>
              <a:xfrm>
                <a:off x="365375" y="12429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993" y="204"/>
                      <a:pt x="1149" y="243"/>
                      <a:pt x="1265" y="321"/>
                    </a:cubicBezTo>
                    <a:cubicBezTo>
                      <a:pt x="1363" y="360"/>
                      <a:pt x="1421" y="438"/>
                      <a:pt x="1421" y="516"/>
                    </a:cubicBezTo>
                    <a:cubicBezTo>
                      <a:pt x="1421" y="574"/>
                      <a:pt x="1363" y="632"/>
                      <a:pt x="1265" y="710"/>
                    </a:cubicBezTo>
                    <a:cubicBezTo>
                      <a:pt x="1149" y="778"/>
                      <a:pt x="993" y="812"/>
                      <a:pt x="835" y="812"/>
                    </a:cubicBezTo>
                    <a:cubicBezTo>
                      <a:pt x="677" y="812"/>
                      <a:pt x="516" y="778"/>
                      <a:pt x="390" y="710"/>
                    </a:cubicBezTo>
                    <a:cubicBezTo>
                      <a:pt x="293" y="652"/>
                      <a:pt x="254" y="574"/>
                      <a:pt x="254" y="516"/>
                    </a:cubicBezTo>
                    <a:cubicBezTo>
                      <a:pt x="254" y="438"/>
                      <a:pt x="293" y="380"/>
                      <a:pt x="390" y="321"/>
                    </a:cubicBezTo>
                    <a:cubicBezTo>
                      <a:pt x="507" y="243"/>
                      <a:pt x="682" y="204"/>
                      <a:pt x="837" y="20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22"/>
                      <a:pt x="1343" y="963"/>
                    </a:cubicBezTo>
                    <a:cubicBezTo>
                      <a:pt x="1265" y="924"/>
                      <a:pt x="1246" y="846"/>
                      <a:pt x="1265" y="769"/>
                    </a:cubicBezTo>
                    <a:cubicBezTo>
                      <a:pt x="1280" y="740"/>
                      <a:pt x="1325" y="722"/>
                      <a:pt x="1379" y="722"/>
                    </a:cubicBezTo>
                    <a:cubicBezTo>
                      <a:pt x="1399" y="722"/>
                      <a:pt x="1420" y="724"/>
                      <a:pt x="1440" y="730"/>
                    </a:cubicBezTo>
                    <a:lnTo>
                      <a:pt x="1538" y="808"/>
                    </a:lnTo>
                    <a:cubicBezTo>
                      <a:pt x="1616" y="730"/>
                      <a:pt x="1654" y="632"/>
                      <a:pt x="1654" y="535"/>
                    </a:cubicBezTo>
                    <a:cubicBezTo>
                      <a:pt x="1654" y="380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2"/>
              <p:cNvSpPr/>
              <p:nvPr/>
            </p:nvSpPr>
            <p:spPr>
              <a:xfrm>
                <a:off x="397000" y="1260925"/>
                <a:ext cx="732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2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7"/>
                      <a:pt x="78" y="226"/>
                    </a:cubicBezTo>
                    <a:cubicBezTo>
                      <a:pt x="98" y="226"/>
                      <a:pt x="117" y="206"/>
                      <a:pt x="156" y="206"/>
                    </a:cubicBezTo>
                    <a:cubicBezTo>
                      <a:pt x="195" y="187"/>
                      <a:pt x="253" y="128"/>
                      <a:pt x="292" y="90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2"/>
              <p:cNvSpPr/>
              <p:nvPr/>
            </p:nvSpPr>
            <p:spPr>
              <a:xfrm>
                <a:off x="357600" y="1172450"/>
                <a:ext cx="35050" cy="2750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00" extrusionOk="0">
                    <a:moveTo>
                      <a:pt x="577" y="0"/>
                    </a:moveTo>
                    <a:cubicBezTo>
                      <a:pt x="375" y="0"/>
                      <a:pt x="176" y="49"/>
                      <a:pt x="20" y="146"/>
                    </a:cubicBezTo>
                    <a:cubicBezTo>
                      <a:pt x="0" y="146"/>
                      <a:pt x="0" y="166"/>
                      <a:pt x="0" y="166"/>
                    </a:cubicBezTo>
                    <a:lnTo>
                      <a:pt x="0" y="555"/>
                    </a:lnTo>
                    <a:cubicBezTo>
                      <a:pt x="0" y="477"/>
                      <a:pt x="39" y="438"/>
                      <a:pt x="137" y="360"/>
                    </a:cubicBezTo>
                    <a:cubicBezTo>
                      <a:pt x="273" y="282"/>
                      <a:pt x="428" y="263"/>
                      <a:pt x="584" y="263"/>
                    </a:cubicBezTo>
                    <a:cubicBezTo>
                      <a:pt x="759" y="263"/>
                      <a:pt x="895" y="282"/>
                      <a:pt x="1012" y="360"/>
                    </a:cubicBezTo>
                    <a:cubicBezTo>
                      <a:pt x="1109" y="418"/>
                      <a:pt x="1168" y="477"/>
                      <a:pt x="1168" y="555"/>
                    </a:cubicBezTo>
                    <a:cubicBezTo>
                      <a:pt x="1168" y="632"/>
                      <a:pt x="1109" y="671"/>
                      <a:pt x="1012" y="749"/>
                    </a:cubicBezTo>
                    <a:cubicBezTo>
                      <a:pt x="895" y="827"/>
                      <a:pt x="730" y="866"/>
                      <a:pt x="567" y="866"/>
                    </a:cubicBezTo>
                    <a:cubicBezTo>
                      <a:pt x="404" y="866"/>
                      <a:pt x="244" y="827"/>
                      <a:pt x="137" y="749"/>
                    </a:cubicBezTo>
                    <a:cubicBezTo>
                      <a:pt x="39" y="710"/>
                      <a:pt x="0" y="632"/>
                      <a:pt x="0" y="555"/>
                    </a:cubicBezTo>
                    <a:lnTo>
                      <a:pt x="0" y="924"/>
                    </a:lnTo>
                    <a:lnTo>
                      <a:pt x="20" y="944"/>
                    </a:lnTo>
                    <a:cubicBezTo>
                      <a:pt x="176" y="1041"/>
                      <a:pt x="390" y="1099"/>
                      <a:pt x="584" y="1099"/>
                    </a:cubicBezTo>
                    <a:cubicBezTo>
                      <a:pt x="759" y="1099"/>
                      <a:pt x="954" y="1041"/>
                      <a:pt x="1090" y="963"/>
                    </a:cubicBezTo>
                    <a:cubicBezTo>
                      <a:pt x="1051" y="944"/>
                      <a:pt x="1012" y="866"/>
                      <a:pt x="1051" y="808"/>
                    </a:cubicBezTo>
                    <a:cubicBezTo>
                      <a:pt x="1066" y="764"/>
                      <a:pt x="1113" y="742"/>
                      <a:pt x="1160" y="742"/>
                    </a:cubicBezTo>
                    <a:cubicBezTo>
                      <a:pt x="1176" y="742"/>
                      <a:pt x="1192" y="744"/>
                      <a:pt x="1207" y="749"/>
                    </a:cubicBezTo>
                    <a:lnTo>
                      <a:pt x="1284" y="808"/>
                    </a:lnTo>
                    <a:cubicBezTo>
                      <a:pt x="1362" y="730"/>
                      <a:pt x="1401" y="632"/>
                      <a:pt x="1401" y="535"/>
                    </a:cubicBezTo>
                    <a:cubicBezTo>
                      <a:pt x="1401" y="380"/>
                      <a:pt x="1304" y="243"/>
                      <a:pt x="1148" y="146"/>
                    </a:cubicBezTo>
                    <a:cubicBezTo>
                      <a:pt x="983" y="49"/>
                      <a:pt x="779" y="0"/>
                      <a:pt x="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2"/>
              <p:cNvSpPr/>
              <p:nvPr/>
            </p:nvSpPr>
            <p:spPr>
              <a:xfrm>
                <a:off x="383875" y="1191400"/>
                <a:ext cx="73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25" extrusionOk="0">
                    <a:moveTo>
                      <a:pt x="101" y="0"/>
                    </a:moveTo>
                    <a:cubicBezTo>
                      <a:pt x="60" y="0"/>
                      <a:pt x="30" y="25"/>
                      <a:pt x="19" y="69"/>
                    </a:cubicBezTo>
                    <a:cubicBezTo>
                      <a:pt x="0" y="108"/>
                      <a:pt x="0" y="186"/>
                      <a:pt x="58" y="225"/>
                    </a:cubicBezTo>
                    <a:cubicBezTo>
                      <a:pt x="97" y="225"/>
                      <a:pt x="97" y="205"/>
                      <a:pt x="117" y="205"/>
                    </a:cubicBezTo>
                    <a:cubicBezTo>
                      <a:pt x="195" y="166"/>
                      <a:pt x="233" y="127"/>
                      <a:pt x="292" y="88"/>
                    </a:cubicBezTo>
                    <a:lnTo>
                      <a:pt x="214" y="50"/>
                    </a:lnTo>
                    <a:cubicBezTo>
                      <a:pt x="171" y="15"/>
                      <a:pt x="132" y="0"/>
                      <a:pt x="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2"/>
              <p:cNvSpPr/>
              <p:nvPr/>
            </p:nvSpPr>
            <p:spPr>
              <a:xfrm>
                <a:off x="394075" y="1103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1303" y="714"/>
                    </a:moveTo>
                    <a:cubicBezTo>
                      <a:pt x="1269" y="719"/>
                      <a:pt x="1240" y="738"/>
                      <a:pt x="1217" y="759"/>
                    </a:cubicBezTo>
                    <a:lnTo>
                      <a:pt x="1217" y="759"/>
                    </a:lnTo>
                    <a:cubicBezTo>
                      <a:pt x="1241" y="750"/>
                      <a:pt x="1263" y="740"/>
                      <a:pt x="1285" y="730"/>
                    </a:cubicBezTo>
                    <a:cubicBezTo>
                      <a:pt x="1291" y="724"/>
                      <a:pt x="1297" y="719"/>
                      <a:pt x="1303" y="71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lnTo>
                      <a:pt x="1265" y="944"/>
                    </a:lnTo>
                    <a:cubicBezTo>
                      <a:pt x="1207" y="924"/>
                      <a:pt x="1187" y="846"/>
                      <a:pt x="1207" y="768"/>
                    </a:cubicBezTo>
                    <a:cubicBezTo>
                      <a:pt x="1210" y="765"/>
                      <a:pt x="1214" y="762"/>
                      <a:pt x="1217" y="759"/>
                    </a:cubicBezTo>
                    <a:lnTo>
                      <a:pt x="1217" y="759"/>
                    </a:lnTo>
                    <a:cubicBezTo>
                      <a:pt x="1111" y="798"/>
                      <a:pt x="983" y="817"/>
                      <a:pt x="854" y="817"/>
                    </a:cubicBezTo>
                    <a:cubicBezTo>
                      <a:pt x="696" y="817"/>
                      <a:pt x="536" y="788"/>
                      <a:pt x="409" y="730"/>
                    </a:cubicBezTo>
                    <a:cubicBezTo>
                      <a:pt x="312" y="671"/>
                      <a:pt x="273" y="593"/>
                      <a:pt x="273" y="516"/>
                    </a:cubicBezTo>
                    <a:cubicBezTo>
                      <a:pt x="273" y="457"/>
                      <a:pt x="312" y="399"/>
                      <a:pt x="409" y="321"/>
                    </a:cubicBezTo>
                    <a:cubicBezTo>
                      <a:pt x="526" y="263"/>
                      <a:pt x="701" y="224"/>
                      <a:pt x="837" y="224"/>
                    </a:cubicBezTo>
                    <a:cubicBezTo>
                      <a:pt x="1012" y="224"/>
                      <a:pt x="1168" y="263"/>
                      <a:pt x="1285" y="321"/>
                    </a:cubicBezTo>
                    <a:cubicBezTo>
                      <a:pt x="1382" y="379"/>
                      <a:pt x="1421" y="457"/>
                      <a:pt x="1421" y="516"/>
                    </a:cubicBezTo>
                    <a:cubicBezTo>
                      <a:pt x="1421" y="588"/>
                      <a:pt x="1387" y="644"/>
                      <a:pt x="1303" y="714"/>
                    </a:cubicBezTo>
                    <a:lnTo>
                      <a:pt x="1303" y="714"/>
                    </a:lnTo>
                    <a:cubicBezTo>
                      <a:pt x="1308" y="714"/>
                      <a:pt x="1313" y="713"/>
                      <a:pt x="1319" y="713"/>
                    </a:cubicBezTo>
                    <a:cubicBezTo>
                      <a:pt x="1338" y="713"/>
                      <a:pt x="1359" y="718"/>
                      <a:pt x="1382" y="730"/>
                    </a:cubicBezTo>
                    <a:lnTo>
                      <a:pt x="1538" y="827"/>
                    </a:lnTo>
                    <a:cubicBezTo>
                      <a:pt x="1596" y="749"/>
                      <a:pt x="1654" y="63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2"/>
              <p:cNvSpPr/>
              <p:nvPr/>
            </p:nvSpPr>
            <p:spPr>
              <a:xfrm>
                <a:off x="424225" y="1121475"/>
                <a:ext cx="87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0" extrusionOk="0">
                    <a:moveTo>
                      <a:pt x="133" y="0"/>
                    </a:moveTo>
                    <a:cubicBezTo>
                      <a:pt x="99" y="0"/>
                      <a:pt x="63" y="19"/>
                      <a:pt x="40" y="64"/>
                    </a:cubicBezTo>
                    <a:cubicBezTo>
                      <a:pt x="1" y="103"/>
                      <a:pt x="1" y="181"/>
                      <a:pt x="79" y="240"/>
                    </a:cubicBezTo>
                    <a:lnTo>
                      <a:pt x="137" y="259"/>
                    </a:lnTo>
                    <a:cubicBezTo>
                      <a:pt x="156" y="240"/>
                      <a:pt x="195" y="240"/>
                      <a:pt x="234" y="201"/>
                    </a:cubicBezTo>
                    <a:cubicBezTo>
                      <a:pt x="254" y="181"/>
                      <a:pt x="293" y="162"/>
                      <a:pt x="351" y="123"/>
                    </a:cubicBezTo>
                    <a:lnTo>
                      <a:pt x="195" y="26"/>
                    </a:lnTo>
                    <a:cubicBezTo>
                      <a:pt x="179" y="9"/>
                      <a:pt x="156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2"/>
              <p:cNvSpPr/>
              <p:nvPr/>
            </p:nvSpPr>
            <p:spPr>
              <a:xfrm>
                <a:off x="368300" y="994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54" y="244"/>
                      <a:pt x="1129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594"/>
                      <a:pt x="1343" y="652"/>
                      <a:pt x="1246" y="730"/>
                    </a:cubicBezTo>
                    <a:cubicBezTo>
                      <a:pt x="1139" y="798"/>
                      <a:pt x="983" y="832"/>
                      <a:pt x="822" y="832"/>
                    </a:cubicBezTo>
                    <a:cubicBezTo>
                      <a:pt x="662" y="832"/>
                      <a:pt x="497" y="798"/>
                      <a:pt x="370" y="730"/>
                    </a:cubicBezTo>
                    <a:cubicBezTo>
                      <a:pt x="273" y="672"/>
                      <a:pt x="234" y="594"/>
                      <a:pt x="234" y="536"/>
                    </a:cubicBezTo>
                    <a:cubicBezTo>
                      <a:pt x="234" y="458"/>
                      <a:pt x="273" y="399"/>
                      <a:pt x="370" y="341"/>
                    </a:cubicBezTo>
                    <a:cubicBezTo>
                      <a:pt x="487" y="263"/>
                      <a:pt x="662" y="244"/>
                      <a:pt x="818" y="244"/>
                    </a:cubicBezTo>
                    <a:close/>
                    <a:moveTo>
                      <a:pt x="830" y="1"/>
                    </a:moveTo>
                    <a:cubicBezTo>
                      <a:pt x="628" y="1"/>
                      <a:pt x="428" y="49"/>
                      <a:pt x="273" y="147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72"/>
                      <a:pt x="98" y="827"/>
                      <a:pt x="273" y="92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73" y="1061"/>
                      <a:pt x="1129" y="1041"/>
                      <a:pt x="1265" y="983"/>
                    </a:cubicBezTo>
                    <a:lnTo>
                      <a:pt x="1226" y="964"/>
                    </a:lnTo>
                    <a:cubicBezTo>
                      <a:pt x="1148" y="944"/>
                      <a:pt x="1129" y="866"/>
                      <a:pt x="1168" y="789"/>
                    </a:cubicBezTo>
                    <a:cubicBezTo>
                      <a:pt x="1196" y="760"/>
                      <a:pt x="1235" y="742"/>
                      <a:pt x="1285" y="742"/>
                    </a:cubicBezTo>
                    <a:cubicBezTo>
                      <a:pt x="1303" y="742"/>
                      <a:pt x="1322" y="744"/>
                      <a:pt x="1343" y="750"/>
                    </a:cubicBezTo>
                    <a:lnTo>
                      <a:pt x="1518" y="847"/>
                    </a:lnTo>
                    <a:cubicBezTo>
                      <a:pt x="1615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401" y="147"/>
                    </a:cubicBezTo>
                    <a:cubicBezTo>
                      <a:pt x="1236" y="49"/>
                      <a:pt x="1032" y="1"/>
                      <a:pt x="8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2"/>
              <p:cNvSpPr/>
              <p:nvPr/>
            </p:nvSpPr>
            <p:spPr>
              <a:xfrm>
                <a:off x="396500" y="1012875"/>
                <a:ext cx="9275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371" h="246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18" y="245"/>
                    </a:lnTo>
                    <a:cubicBezTo>
                      <a:pt x="176" y="226"/>
                      <a:pt x="215" y="206"/>
                      <a:pt x="234" y="187"/>
                    </a:cubicBezTo>
                    <a:cubicBezTo>
                      <a:pt x="293" y="148"/>
                      <a:pt x="332" y="128"/>
                      <a:pt x="371" y="109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2"/>
              <p:cNvSpPr/>
              <p:nvPr/>
            </p:nvSpPr>
            <p:spPr>
              <a:xfrm>
                <a:off x="450000" y="10104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9" y="244"/>
                    </a:moveTo>
                    <a:cubicBezTo>
                      <a:pt x="974" y="244"/>
                      <a:pt x="1110" y="283"/>
                      <a:pt x="1227" y="341"/>
                    </a:cubicBezTo>
                    <a:cubicBezTo>
                      <a:pt x="1324" y="399"/>
                      <a:pt x="1382" y="477"/>
                      <a:pt x="1382" y="536"/>
                    </a:cubicBezTo>
                    <a:cubicBezTo>
                      <a:pt x="1382" y="613"/>
                      <a:pt x="1324" y="672"/>
                      <a:pt x="1227" y="730"/>
                    </a:cubicBezTo>
                    <a:cubicBezTo>
                      <a:pt x="1110" y="808"/>
                      <a:pt x="954" y="847"/>
                      <a:pt x="799" y="847"/>
                    </a:cubicBezTo>
                    <a:cubicBezTo>
                      <a:pt x="643" y="847"/>
                      <a:pt x="487" y="808"/>
                      <a:pt x="371" y="730"/>
                    </a:cubicBezTo>
                    <a:cubicBezTo>
                      <a:pt x="273" y="691"/>
                      <a:pt x="215" y="613"/>
                      <a:pt x="215" y="536"/>
                    </a:cubicBezTo>
                    <a:cubicBezTo>
                      <a:pt x="215" y="477"/>
                      <a:pt x="273" y="419"/>
                      <a:pt x="371" y="341"/>
                    </a:cubicBezTo>
                    <a:cubicBezTo>
                      <a:pt x="487" y="283"/>
                      <a:pt x="662" y="244"/>
                      <a:pt x="799" y="24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91"/>
                      <a:pt x="98" y="827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68" y="1061"/>
                      <a:pt x="1285" y="983"/>
                    </a:cubicBezTo>
                    <a:lnTo>
                      <a:pt x="1265" y="964"/>
                    </a:lnTo>
                    <a:cubicBezTo>
                      <a:pt x="1188" y="964"/>
                      <a:pt x="1168" y="886"/>
                      <a:pt x="1188" y="808"/>
                    </a:cubicBezTo>
                    <a:cubicBezTo>
                      <a:pt x="1201" y="781"/>
                      <a:pt x="1244" y="753"/>
                      <a:pt x="1296" y="753"/>
                    </a:cubicBezTo>
                    <a:cubicBezTo>
                      <a:pt x="1317" y="753"/>
                      <a:pt x="1340" y="758"/>
                      <a:pt x="1363" y="769"/>
                    </a:cubicBezTo>
                    <a:lnTo>
                      <a:pt x="1499" y="827"/>
                    </a:ln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99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2"/>
              <p:cNvSpPr/>
              <p:nvPr/>
            </p:nvSpPr>
            <p:spPr>
              <a:xfrm>
                <a:off x="479200" y="1029875"/>
                <a:ext cx="827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47" extrusionOk="0">
                    <a:moveTo>
                      <a:pt x="131" y="1"/>
                    </a:moveTo>
                    <a:cubicBezTo>
                      <a:pt x="94" y="1"/>
                      <a:pt x="57" y="14"/>
                      <a:pt x="20" y="51"/>
                    </a:cubicBezTo>
                    <a:cubicBezTo>
                      <a:pt x="0" y="110"/>
                      <a:pt x="0" y="188"/>
                      <a:pt x="78" y="227"/>
                    </a:cubicBezTo>
                    <a:lnTo>
                      <a:pt x="97" y="246"/>
                    </a:lnTo>
                    <a:cubicBezTo>
                      <a:pt x="117" y="227"/>
                      <a:pt x="175" y="227"/>
                      <a:pt x="195" y="207"/>
                    </a:cubicBezTo>
                    <a:cubicBezTo>
                      <a:pt x="234" y="149"/>
                      <a:pt x="292" y="110"/>
                      <a:pt x="331" y="71"/>
                    </a:cubicBezTo>
                    <a:lnTo>
                      <a:pt x="195" y="13"/>
                    </a:lnTo>
                    <a:cubicBezTo>
                      <a:pt x="173" y="5"/>
                      <a:pt x="152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2"/>
              <p:cNvSpPr/>
              <p:nvPr/>
            </p:nvSpPr>
            <p:spPr>
              <a:xfrm>
                <a:off x="357125" y="911500"/>
                <a:ext cx="24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487" extrusionOk="0">
                    <a:moveTo>
                      <a:pt x="0" y="1"/>
                    </a:moveTo>
                    <a:lnTo>
                      <a:pt x="0" y="487"/>
                    </a:lnTo>
                    <a:cubicBezTo>
                      <a:pt x="58" y="409"/>
                      <a:pt x="97" y="351"/>
                      <a:pt x="97" y="253"/>
                    </a:cubicBezTo>
                    <a:cubicBezTo>
                      <a:pt x="97" y="156"/>
                      <a:pt x="58" y="7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2"/>
              <p:cNvSpPr/>
              <p:nvPr/>
            </p:nvSpPr>
            <p:spPr>
              <a:xfrm>
                <a:off x="445625" y="9462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798" y="263"/>
                    </a:moveTo>
                    <a:cubicBezTo>
                      <a:pt x="974" y="263"/>
                      <a:pt x="1129" y="283"/>
                      <a:pt x="1246" y="361"/>
                    </a:cubicBezTo>
                    <a:cubicBezTo>
                      <a:pt x="1343" y="419"/>
                      <a:pt x="1382" y="477"/>
                      <a:pt x="1382" y="555"/>
                    </a:cubicBezTo>
                    <a:cubicBezTo>
                      <a:pt x="1382" y="633"/>
                      <a:pt x="1343" y="672"/>
                      <a:pt x="1246" y="750"/>
                    </a:cubicBezTo>
                    <a:cubicBezTo>
                      <a:pt x="1139" y="827"/>
                      <a:pt x="978" y="866"/>
                      <a:pt x="815" y="866"/>
                    </a:cubicBezTo>
                    <a:cubicBezTo>
                      <a:pt x="653" y="866"/>
                      <a:pt x="487" y="827"/>
                      <a:pt x="370" y="750"/>
                    </a:cubicBezTo>
                    <a:cubicBezTo>
                      <a:pt x="273" y="711"/>
                      <a:pt x="215" y="633"/>
                      <a:pt x="215" y="555"/>
                    </a:cubicBezTo>
                    <a:cubicBezTo>
                      <a:pt x="215" y="477"/>
                      <a:pt x="273" y="438"/>
                      <a:pt x="370" y="361"/>
                    </a:cubicBezTo>
                    <a:cubicBezTo>
                      <a:pt x="487" y="283"/>
                      <a:pt x="662" y="263"/>
                      <a:pt x="798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68" y="1041"/>
                      <a:pt x="1324" y="964"/>
                    </a:cubicBezTo>
                    <a:lnTo>
                      <a:pt x="1265" y="944"/>
                    </a:lnTo>
                    <a:cubicBezTo>
                      <a:pt x="1188" y="944"/>
                      <a:pt x="1168" y="866"/>
                      <a:pt x="1226" y="808"/>
                    </a:cubicBezTo>
                    <a:cubicBezTo>
                      <a:pt x="1241" y="764"/>
                      <a:pt x="1288" y="742"/>
                      <a:pt x="1336" y="742"/>
                    </a:cubicBezTo>
                    <a:cubicBezTo>
                      <a:pt x="1352" y="742"/>
                      <a:pt x="1368" y="745"/>
                      <a:pt x="1382" y="750"/>
                    </a:cubicBezTo>
                    <a:lnTo>
                      <a:pt x="1538" y="827"/>
                    </a:lnTo>
                    <a:cubicBezTo>
                      <a:pt x="1616" y="750"/>
                      <a:pt x="1654" y="65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2"/>
              <p:cNvSpPr/>
              <p:nvPr/>
            </p:nvSpPr>
            <p:spPr>
              <a:xfrm>
                <a:off x="474825" y="965225"/>
                <a:ext cx="8775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4" extrusionOk="0">
                    <a:moveTo>
                      <a:pt x="136" y="0"/>
                    </a:moveTo>
                    <a:cubicBezTo>
                      <a:pt x="97" y="0"/>
                      <a:pt x="58" y="18"/>
                      <a:pt x="20" y="69"/>
                    </a:cubicBezTo>
                    <a:cubicBezTo>
                      <a:pt x="0" y="108"/>
                      <a:pt x="0" y="186"/>
                      <a:pt x="78" y="245"/>
                    </a:cubicBezTo>
                    <a:lnTo>
                      <a:pt x="117" y="264"/>
                    </a:lnTo>
                    <a:cubicBezTo>
                      <a:pt x="156" y="245"/>
                      <a:pt x="175" y="245"/>
                      <a:pt x="195" y="206"/>
                    </a:cubicBezTo>
                    <a:cubicBezTo>
                      <a:pt x="272" y="167"/>
                      <a:pt x="311" y="147"/>
                      <a:pt x="350" y="89"/>
                    </a:cubicBezTo>
                    <a:lnTo>
                      <a:pt x="195" y="11"/>
                    </a:lnTo>
                    <a:cubicBezTo>
                      <a:pt x="175" y="5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2"/>
              <p:cNvSpPr/>
              <p:nvPr/>
            </p:nvSpPr>
            <p:spPr>
              <a:xfrm>
                <a:off x="561875" y="1137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266" y="749"/>
                    </a:moveTo>
                    <a:cubicBezTo>
                      <a:pt x="1247" y="754"/>
                      <a:pt x="1231" y="762"/>
                      <a:pt x="1220" y="772"/>
                    </a:cubicBezTo>
                    <a:lnTo>
                      <a:pt x="1220" y="772"/>
                    </a:lnTo>
                    <a:cubicBezTo>
                      <a:pt x="1235" y="765"/>
                      <a:pt x="1251" y="758"/>
                      <a:pt x="1265" y="750"/>
                    </a:cubicBezTo>
                    <a:cubicBezTo>
                      <a:pt x="1265" y="750"/>
                      <a:pt x="1266" y="749"/>
                      <a:pt x="1266" y="749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92"/>
                      <a:pt x="98" y="847"/>
                      <a:pt x="273" y="944"/>
                    </a:cubicBezTo>
                    <a:cubicBezTo>
                      <a:pt x="429" y="1042"/>
                      <a:pt x="623" y="1081"/>
                      <a:pt x="818" y="1081"/>
                    </a:cubicBezTo>
                    <a:cubicBezTo>
                      <a:pt x="993" y="1081"/>
                      <a:pt x="1129" y="1061"/>
                      <a:pt x="1285" y="983"/>
                    </a:cubicBezTo>
                    <a:lnTo>
                      <a:pt x="1265" y="964"/>
                    </a:lnTo>
                    <a:cubicBezTo>
                      <a:pt x="1207" y="944"/>
                      <a:pt x="1187" y="867"/>
                      <a:pt x="1207" y="789"/>
                    </a:cubicBezTo>
                    <a:cubicBezTo>
                      <a:pt x="1210" y="783"/>
                      <a:pt x="1214" y="777"/>
                      <a:pt x="1220" y="772"/>
                    </a:cubicBezTo>
                    <a:lnTo>
                      <a:pt x="1220" y="772"/>
                    </a:lnTo>
                    <a:cubicBezTo>
                      <a:pt x="1101" y="825"/>
                      <a:pt x="955" y="852"/>
                      <a:pt x="813" y="852"/>
                    </a:cubicBezTo>
                    <a:cubicBezTo>
                      <a:pt x="652" y="852"/>
                      <a:pt x="497" y="818"/>
                      <a:pt x="390" y="750"/>
                    </a:cubicBezTo>
                    <a:cubicBezTo>
                      <a:pt x="292" y="692"/>
                      <a:pt x="234" y="633"/>
                      <a:pt x="234" y="555"/>
                    </a:cubicBezTo>
                    <a:cubicBezTo>
                      <a:pt x="234" y="478"/>
                      <a:pt x="292" y="400"/>
                      <a:pt x="390" y="361"/>
                    </a:cubicBezTo>
                    <a:cubicBezTo>
                      <a:pt x="506" y="283"/>
                      <a:pt x="681" y="264"/>
                      <a:pt x="818" y="264"/>
                    </a:cubicBezTo>
                    <a:cubicBezTo>
                      <a:pt x="993" y="264"/>
                      <a:pt x="1129" y="283"/>
                      <a:pt x="1265" y="361"/>
                    </a:cubicBezTo>
                    <a:cubicBezTo>
                      <a:pt x="1362" y="400"/>
                      <a:pt x="1401" y="478"/>
                      <a:pt x="1401" y="555"/>
                    </a:cubicBezTo>
                    <a:cubicBezTo>
                      <a:pt x="1401" y="633"/>
                      <a:pt x="1363" y="672"/>
                      <a:pt x="1266" y="749"/>
                    </a:cubicBezTo>
                    <a:lnTo>
                      <a:pt x="1266" y="749"/>
                    </a:lnTo>
                    <a:cubicBezTo>
                      <a:pt x="1282" y="745"/>
                      <a:pt x="1301" y="742"/>
                      <a:pt x="1320" y="742"/>
                    </a:cubicBezTo>
                    <a:cubicBezTo>
                      <a:pt x="1340" y="742"/>
                      <a:pt x="1361" y="745"/>
                      <a:pt x="1382" y="750"/>
                    </a:cubicBezTo>
                    <a:lnTo>
                      <a:pt x="1499" y="82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2"/>
              <p:cNvSpPr/>
              <p:nvPr/>
            </p:nvSpPr>
            <p:spPr>
              <a:xfrm>
                <a:off x="592025" y="1156600"/>
                <a:ext cx="8300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36" extrusionOk="0">
                    <a:moveTo>
                      <a:pt x="124" y="0"/>
                    </a:moveTo>
                    <a:cubicBezTo>
                      <a:pt x="86" y="0"/>
                      <a:pt x="52" y="17"/>
                      <a:pt x="40" y="41"/>
                    </a:cubicBezTo>
                    <a:cubicBezTo>
                      <a:pt x="1" y="99"/>
                      <a:pt x="1" y="177"/>
                      <a:pt x="79" y="216"/>
                    </a:cubicBezTo>
                    <a:lnTo>
                      <a:pt x="98" y="235"/>
                    </a:lnTo>
                    <a:cubicBezTo>
                      <a:pt x="137" y="216"/>
                      <a:pt x="176" y="216"/>
                      <a:pt x="195" y="196"/>
                    </a:cubicBezTo>
                    <a:cubicBezTo>
                      <a:pt x="254" y="177"/>
                      <a:pt x="293" y="119"/>
                      <a:pt x="331" y="99"/>
                    </a:cubicBezTo>
                    <a:lnTo>
                      <a:pt x="195" y="21"/>
                    </a:lnTo>
                    <a:cubicBezTo>
                      <a:pt x="173" y="6"/>
                      <a:pt x="148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2"/>
              <p:cNvSpPr/>
              <p:nvPr/>
            </p:nvSpPr>
            <p:spPr>
              <a:xfrm>
                <a:off x="488925" y="1128175"/>
                <a:ext cx="41850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2" extrusionOk="0">
                    <a:moveTo>
                      <a:pt x="817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594"/>
                      <a:pt x="1362" y="653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52" y="832"/>
                      <a:pt x="496" y="798"/>
                      <a:pt x="389" y="730"/>
                    </a:cubicBezTo>
                    <a:cubicBezTo>
                      <a:pt x="292" y="672"/>
                      <a:pt x="234" y="594"/>
                      <a:pt x="234" y="536"/>
                    </a:cubicBezTo>
                    <a:cubicBezTo>
                      <a:pt x="234" y="458"/>
                      <a:pt x="29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47" y="1"/>
                    </a:moveTo>
                    <a:cubicBezTo>
                      <a:pt x="647" y="1"/>
                      <a:pt x="448" y="49"/>
                      <a:pt x="292" y="147"/>
                    </a:cubicBezTo>
                    <a:cubicBezTo>
                      <a:pt x="117" y="244"/>
                      <a:pt x="20" y="380"/>
                      <a:pt x="20" y="536"/>
                    </a:cubicBezTo>
                    <a:cubicBezTo>
                      <a:pt x="0" y="672"/>
                      <a:pt x="98" y="828"/>
                      <a:pt x="273" y="925"/>
                    </a:cubicBezTo>
                    <a:cubicBezTo>
                      <a:pt x="428" y="1022"/>
                      <a:pt x="623" y="1061"/>
                      <a:pt x="817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265" y="944"/>
                      <a:pt x="1245" y="867"/>
                      <a:pt x="1265" y="789"/>
                    </a:cubicBezTo>
                    <a:cubicBezTo>
                      <a:pt x="1279" y="760"/>
                      <a:pt x="1325" y="742"/>
                      <a:pt x="1371" y="742"/>
                    </a:cubicBezTo>
                    <a:cubicBezTo>
                      <a:pt x="1388" y="742"/>
                      <a:pt x="1405" y="745"/>
                      <a:pt x="1421" y="750"/>
                    </a:cubicBezTo>
                    <a:lnTo>
                      <a:pt x="1557" y="828"/>
                    </a:lnTo>
                    <a:cubicBezTo>
                      <a:pt x="1615" y="750"/>
                      <a:pt x="1673" y="653"/>
                      <a:pt x="1673" y="536"/>
                    </a:cubicBezTo>
                    <a:cubicBezTo>
                      <a:pt x="1673" y="380"/>
                      <a:pt x="1576" y="244"/>
                      <a:pt x="1401" y="147"/>
                    </a:cubicBezTo>
                    <a:cubicBezTo>
                      <a:pt x="1245" y="49"/>
                      <a:pt x="1046" y="1"/>
                      <a:pt x="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2"/>
              <p:cNvSpPr/>
              <p:nvPr/>
            </p:nvSpPr>
            <p:spPr>
              <a:xfrm>
                <a:off x="520050" y="1145450"/>
                <a:ext cx="732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54" extrusionOk="0">
                    <a:moveTo>
                      <a:pt x="156" y="0"/>
                    </a:moveTo>
                    <a:cubicBezTo>
                      <a:pt x="137" y="0"/>
                      <a:pt x="59" y="39"/>
                      <a:pt x="20" y="78"/>
                    </a:cubicBezTo>
                    <a:cubicBezTo>
                      <a:pt x="0" y="117"/>
                      <a:pt x="0" y="195"/>
                      <a:pt x="59" y="253"/>
                    </a:cubicBezTo>
                    <a:cubicBezTo>
                      <a:pt x="98" y="253"/>
                      <a:pt x="117" y="214"/>
                      <a:pt x="137" y="195"/>
                    </a:cubicBezTo>
                    <a:cubicBezTo>
                      <a:pt x="195" y="176"/>
                      <a:pt x="234" y="117"/>
                      <a:pt x="292" y="78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2"/>
              <p:cNvSpPr/>
              <p:nvPr/>
            </p:nvSpPr>
            <p:spPr>
              <a:xfrm>
                <a:off x="1417900" y="10873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74" y="721"/>
                    </a:moveTo>
                    <a:cubicBezTo>
                      <a:pt x="379" y="724"/>
                      <a:pt x="384" y="727"/>
                      <a:pt x="389" y="730"/>
                    </a:cubicBezTo>
                    <a:cubicBezTo>
                      <a:pt x="413" y="745"/>
                      <a:pt x="440" y="759"/>
                      <a:pt x="468" y="771"/>
                    </a:cubicBezTo>
                    <a:lnTo>
                      <a:pt x="468" y="771"/>
                    </a:lnTo>
                    <a:cubicBezTo>
                      <a:pt x="468" y="770"/>
                      <a:pt x="467" y="770"/>
                      <a:pt x="467" y="769"/>
                    </a:cubicBezTo>
                    <a:cubicBezTo>
                      <a:pt x="439" y="740"/>
                      <a:pt x="405" y="726"/>
                      <a:pt x="374" y="721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80"/>
                      <a:pt x="0" y="536"/>
                    </a:cubicBezTo>
                    <a:cubicBezTo>
                      <a:pt x="0" y="633"/>
                      <a:pt x="39" y="750"/>
                      <a:pt x="136" y="827"/>
                    </a:cubicBezTo>
                    <a:lnTo>
                      <a:pt x="292" y="730"/>
                    </a:lnTo>
                    <a:cubicBezTo>
                      <a:pt x="306" y="723"/>
                      <a:pt x="326" y="718"/>
                      <a:pt x="348" y="718"/>
                    </a:cubicBezTo>
                    <a:cubicBezTo>
                      <a:pt x="356" y="718"/>
                      <a:pt x="365" y="719"/>
                      <a:pt x="374" y="721"/>
                    </a:cubicBezTo>
                    <a:lnTo>
                      <a:pt x="374" y="721"/>
                    </a:lnTo>
                    <a:cubicBezTo>
                      <a:pt x="286" y="665"/>
                      <a:pt x="234" y="609"/>
                      <a:pt x="234" y="536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62" y="380"/>
                      <a:pt x="1401" y="458"/>
                      <a:pt x="1401" y="536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798"/>
                      <a:pt x="973" y="832"/>
                      <a:pt x="813" y="832"/>
                    </a:cubicBezTo>
                    <a:cubicBezTo>
                      <a:pt x="688" y="832"/>
                      <a:pt x="566" y="812"/>
                      <a:pt x="468" y="771"/>
                    </a:cubicBezTo>
                    <a:lnTo>
                      <a:pt x="468" y="771"/>
                    </a:lnTo>
                    <a:cubicBezTo>
                      <a:pt x="487" y="829"/>
                      <a:pt x="486" y="906"/>
                      <a:pt x="409" y="944"/>
                    </a:cubicBezTo>
                    <a:lnTo>
                      <a:pt x="370" y="964"/>
                    </a:lnTo>
                    <a:cubicBezTo>
                      <a:pt x="506" y="1022"/>
                      <a:pt x="681" y="1061"/>
                      <a:pt x="817" y="1061"/>
                    </a:cubicBezTo>
                    <a:cubicBezTo>
                      <a:pt x="1012" y="1061"/>
                      <a:pt x="1245" y="1022"/>
                      <a:pt x="1382" y="925"/>
                    </a:cubicBezTo>
                    <a:cubicBezTo>
                      <a:pt x="1557" y="827"/>
                      <a:pt x="1654" y="672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1421300" y="1105150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1"/>
                    </a:moveTo>
                    <a:cubicBezTo>
                      <a:pt x="200" y="1"/>
                      <a:pt x="179" y="6"/>
                      <a:pt x="156" y="17"/>
                    </a:cubicBezTo>
                    <a:lnTo>
                      <a:pt x="0" y="114"/>
                    </a:lnTo>
                    <a:cubicBezTo>
                      <a:pt x="59" y="153"/>
                      <a:pt x="78" y="192"/>
                      <a:pt x="137" y="212"/>
                    </a:cubicBezTo>
                    <a:cubicBezTo>
                      <a:pt x="156" y="231"/>
                      <a:pt x="195" y="231"/>
                      <a:pt x="234" y="251"/>
                    </a:cubicBezTo>
                    <a:lnTo>
                      <a:pt x="273" y="231"/>
                    </a:lnTo>
                    <a:cubicBezTo>
                      <a:pt x="351" y="212"/>
                      <a:pt x="351" y="114"/>
                      <a:pt x="331" y="56"/>
                    </a:cubicBezTo>
                    <a:cubicBezTo>
                      <a:pt x="304" y="29"/>
                      <a:pt x="266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1311875" y="11174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37" y="244"/>
                    </a:moveTo>
                    <a:cubicBezTo>
                      <a:pt x="1012" y="244"/>
                      <a:pt x="1148" y="263"/>
                      <a:pt x="1265" y="341"/>
                    </a:cubicBezTo>
                    <a:cubicBezTo>
                      <a:pt x="1362" y="400"/>
                      <a:pt x="1420" y="458"/>
                      <a:pt x="1420" y="536"/>
                    </a:cubicBezTo>
                    <a:cubicBezTo>
                      <a:pt x="1420" y="614"/>
                      <a:pt x="1362" y="672"/>
                      <a:pt x="1265" y="730"/>
                    </a:cubicBezTo>
                    <a:cubicBezTo>
                      <a:pt x="1148" y="808"/>
                      <a:pt x="983" y="847"/>
                      <a:pt x="820" y="847"/>
                    </a:cubicBezTo>
                    <a:cubicBezTo>
                      <a:pt x="657" y="847"/>
                      <a:pt x="496" y="808"/>
                      <a:pt x="389" y="730"/>
                    </a:cubicBezTo>
                    <a:cubicBezTo>
                      <a:pt x="292" y="691"/>
                      <a:pt x="253" y="614"/>
                      <a:pt x="253" y="536"/>
                    </a:cubicBezTo>
                    <a:cubicBezTo>
                      <a:pt x="253" y="458"/>
                      <a:pt x="292" y="419"/>
                      <a:pt x="389" y="341"/>
                    </a:cubicBezTo>
                    <a:cubicBezTo>
                      <a:pt x="525" y="263"/>
                      <a:pt x="681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33"/>
                      <a:pt x="58" y="730"/>
                      <a:pt x="136" y="808"/>
                    </a:cubicBezTo>
                    <a:lnTo>
                      <a:pt x="253" y="730"/>
                    </a:lnTo>
                    <a:cubicBezTo>
                      <a:pt x="262" y="726"/>
                      <a:pt x="274" y="723"/>
                      <a:pt x="286" y="723"/>
                    </a:cubicBezTo>
                    <a:cubicBezTo>
                      <a:pt x="328" y="723"/>
                      <a:pt x="384" y="749"/>
                      <a:pt x="428" y="808"/>
                    </a:cubicBezTo>
                    <a:cubicBezTo>
                      <a:pt x="448" y="847"/>
                      <a:pt x="448" y="925"/>
                      <a:pt x="370" y="983"/>
                    </a:cubicBezTo>
                    <a:lnTo>
                      <a:pt x="350" y="983"/>
                    </a:lnTo>
                    <a:cubicBezTo>
                      <a:pt x="486" y="1061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401" y="147"/>
                    </a:cubicBezTo>
                    <a:cubicBezTo>
                      <a:pt x="1236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1314775" y="1135550"/>
                <a:ext cx="8300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22" extrusionOk="0">
                    <a:moveTo>
                      <a:pt x="184" y="0"/>
                    </a:moveTo>
                    <a:cubicBezTo>
                      <a:pt x="167" y="0"/>
                      <a:pt x="152" y="2"/>
                      <a:pt x="137" y="7"/>
                    </a:cubicBezTo>
                    <a:lnTo>
                      <a:pt x="1" y="85"/>
                    </a:lnTo>
                    <a:cubicBezTo>
                      <a:pt x="59" y="143"/>
                      <a:pt x="79" y="182"/>
                      <a:pt x="156" y="202"/>
                    </a:cubicBezTo>
                    <a:cubicBezTo>
                      <a:pt x="176" y="221"/>
                      <a:pt x="215" y="221"/>
                      <a:pt x="234" y="221"/>
                    </a:cubicBezTo>
                    <a:lnTo>
                      <a:pt x="254" y="221"/>
                    </a:lnTo>
                    <a:cubicBezTo>
                      <a:pt x="312" y="202"/>
                      <a:pt x="332" y="124"/>
                      <a:pt x="312" y="66"/>
                    </a:cubicBezTo>
                    <a:cubicBezTo>
                      <a:pt x="283" y="22"/>
                      <a:pt x="232" y="0"/>
                      <a:pt x="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1399425" y="10046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339" y="722"/>
                    </a:moveTo>
                    <a:cubicBezTo>
                      <a:pt x="353" y="732"/>
                      <a:pt x="370" y="742"/>
                      <a:pt x="389" y="749"/>
                    </a:cubicBezTo>
                    <a:cubicBezTo>
                      <a:pt x="409" y="763"/>
                      <a:pt x="430" y="776"/>
                      <a:pt x="453" y="788"/>
                    </a:cubicBezTo>
                    <a:lnTo>
                      <a:pt x="453" y="788"/>
                    </a:lnTo>
                    <a:cubicBezTo>
                      <a:pt x="451" y="781"/>
                      <a:pt x="450" y="775"/>
                      <a:pt x="447" y="769"/>
                    </a:cubicBezTo>
                    <a:cubicBezTo>
                      <a:pt x="434" y="741"/>
                      <a:pt x="390" y="723"/>
                      <a:pt x="339" y="722"/>
                    </a:cubicBezTo>
                    <a:close/>
                    <a:moveTo>
                      <a:pt x="827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32"/>
                      <a:pt x="58" y="730"/>
                      <a:pt x="136" y="827"/>
                    </a:cubicBezTo>
                    <a:lnTo>
                      <a:pt x="272" y="730"/>
                    </a:lnTo>
                    <a:cubicBezTo>
                      <a:pt x="293" y="725"/>
                      <a:pt x="314" y="722"/>
                      <a:pt x="334" y="722"/>
                    </a:cubicBezTo>
                    <a:cubicBezTo>
                      <a:pt x="335" y="722"/>
                      <a:pt x="337" y="722"/>
                      <a:pt x="339" y="722"/>
                    </a:cubicBezTo>
                    <a:lnTo>
                      <a:pt x="339" y="722"/>
                    </a:lnTo>
                    <a:cubicBezTo>
                      <a:pt x="278" y="680"/>
                      <a:pt x="253" y="617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06" y="282"/>
                      <a:pt x="681" y="263"/>
                      <a:pt x="837" y="263"/>
                    </a:cubicBezTo>
                    <a:cubicBezTo>
                      <a:pt x="992" y="263"/>
                      <a:pt x="1148" y="282"/>
                      <a:pt x="1265" y="360"/>
                    </a:cubicBezTo>
                    <a:cubicBezTo>
                      <a:pt x="1362" y="418"/>
                      <a:pt x="1420" y="477"/>
                      <a:pt x="1420" y="555"/>
                    </a:cubicBezTo>
                    <a:cubicBezTo>
                      <a:pt x="1420" y="632"/>
                      <a:pt x="1362" y="671"/>
                      <a:pt x="1265" y="749"/>
                    </a:cubicBezTo>
                    <a:cubicBezTo>
                      <a:pt x="1148" y="827"/>
                      <a:pt x="982" y="866"/>
                      <a:pt x="820" y="866"/>
                    </a:cubicBezTo>
                    <a:cubicBezTo>
                      <a:pt x="686" y="866"/>
                      <a:pt x="555" y="840"/>
                      <a:pt x="453" y="788"/>
                    </a:cubicBezTo>
                    <a:lnTo>
                      <a:pt x="453" y="788"/>
                    </a:lnTo>
                    <a:cubicBezTo>
                      <a:pt x="466" y="843"/>
                      <a:pt x="459" y="909"/>
                      <a:pt x="389" y="944"/>
                    </a:cubicBezTo>
                    <a:lnTo>
                      <a:pt x="350" y="963"/>
                    </a:lnTo>
                    <a:cubicBezTo>
                      <a:pt x="486" y="1041"/>
                      <a:pt x="661" y="1060"/>
                      <a:pt x="837" y="1060"/>
                    </a:cubicBezTo>
                    <a:cubicBezTo>
                      <a:pt x="1031" y="1060"/>
                      <a:pt x="1245" y="1022"/>
                      <a:pt x="1381" y="924"/>
                    </a:cubicBezTo>
                    <a:cubicBezTo>
                      <a:pt x="1556" y="827"/>
                      <a:pt x="1654" y="671"/>
                      <a:pt x="1654" y="535"/>
                    </a:cubicBezTo>
                    <a:cubicBezTo>
                      <a:pt x="1654" y="380"/>
                      <a:pt x="1556" y="243"/>
                      <a:pt x="1381" y="146"/>
                    </a:cubicBezTo>
                    <a:cubicBezTo>
                      <a:pt x="1226" y="49"/>
                      <a:pt x="1026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1402825" y="1023175"/>
                <a:ext cx="8275" cy="6550"/>
              </a:xfrm>
              <a:custGeom>
                <a:avLst/>
                <a:gdLst/>
                <a:ahLst/>
                <a:cxnLst/>
                <a:rect l="l" t="t" r="r" b="b"/>
                <a:pathLst>
                  <a:path w="331" h="262" extrusionOk="0">
                    <a:moveTo>
                      <a:pt x="194" y="1"/>
                    </a:moveTo>
                    <a:cubicBezTo>
                      <a:pt x="175" y="1"/>
                      <a:pt x="156" y="3"/>
                      <a:pt x="136" y="8"/>
                    </a:cubicBezTo>
                    <a:lnTo>
                      <a:pt x="0" y="105"/>
                    </a:lnTo>
                    <a:cubicBezTo>
                      <a:pt x="39" y="125"/>
                      <a:pt x="97" y="164"/>
                      <a:pt x="136" y="203"/>
                    </a:cubicBezTo>
                    <a:cubicBezTo>
                      <a:pt x="156" y="222"/>
                      <a:pt x="195" y="222"/>
                      <a:pt x="214" y="261"/>
                    </a:cubicBezTo>
                    <a:lnTo>
                      <a:pt x="253" y="222"/>
                    </a:lnTo>
                    <a:cubicBezTo>
                      <a:pt x="311" y="203"/>
                      <a:pt x="331" y="125"/>
                      <a:pt x="311" y="67"/>
                    </a:cubicBezTo>
                    <a:cubicBezTo>
                      <a:pt x="297" y="23"/>
                      <a:pt x="249" y="1"/>
                      <a:pt x="1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1310400" y="1025075"/>
                <a:ext cx="408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81" extrusionOk="0">
                    <a:moveTo>
                      <a:pt x="818" y="263"/>
                    </a:moveTo>
                    <a:cubicBezTo>
                      <a:pt x="974" y="263"/>
                      <a:pt x="1129" y="302"/>
                      <a:pt x="1265" y="380"/>
                    </a:cubicBezTo>
                    <a:cubicBezTo>
                      <a:pt x="1363" y="419"/>
                      <a:pt x="1402" y="496"/>
                      <a:pt x="1402" y="574"/>
                    </a:cubicBezTo>
                    <a:cubicBezTo>
                      <a:pt x="1402" y="633"/>
                      <a:pt x="1343" y="691"/>
                      <a:pt x="1265" y="769"/>
                    </a:cubicBezTo>
                    <a:cubicBezTo>
                      <a:pt x="1139" y="837"/>
                      <a:pt x="974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0"/>
                      <a:pt x="234" y="633"/>
                      <a:pt x="234" y="574"/>
                    </a:cubicBezTo>
                    <a:cubicBezTo>
                      <a:pt x="234" y="496"/>
                      <a:pt x="293" y="419"/>
                      <a:pt x="390" y="380"/>
                    </a:cubicBezTo>
                    <a:cubicBezTo>
                      <a:pt x="507" y="302"/>
                      <a:pt x="682" y="263"/>
                      <a:pt x="818" y="26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4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7" y="808"/>
                    </a:cubicBezTo>
                    <a:lnTo>
                      <a:pt x="234" y="730"/>
                    </a:lnTo>
                    <a:cubicBezTo>
                      <a:pt x="293" y="730"/>
                      <a:pt x="351" y="749"/>
                      <a:pt x="390" y="808"/>
                    </a:cubicBezTo>
                    <a:cubicBezTo>
                      <a:pt x="409" y="866"/>
                      <a:pt x="409" y="924"/>
                      <a:pt x="331" y="983"/>
                    </a:cubicBezTo>
                    <a:cubicBezTo>
                      <a:pt x="487" y="1061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35" y="691"/>
                      <a:pt x="1635" y="535"/>
                    </a:cubicBezTo>
                    <a:cubicBezTo>
                      <a:pt x="1635" y="399"/>
                      <a:pt x="1538" y="24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1312850" y="1043875"/>
                <a:ext cx="7800" cy="57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31" extrusionOk="0">
                    <a:moveTo>
                      <a:pt x="180" y="1"/>
                    </a:moveTo>
                    <a:cubicBezTo>
                      <a:pt x="161" y="1"/>
                      <a:pt x="140" y="5"/>
                      <a:pt x="117" y="17"/>
                    </a:cubicBezTo>
                    <a:lnTo>
                      <a:pt x="0" y="75"/>
                    </a:lnTo>
                    <a:cubicBezTo>
                      <a:pt x="39" y="134"/>
                      <a:pt x="78" y="172"/>
                      <a:pt x="156" y="211"/>
                    </a:cubicBezTo>
                    <a:cubicBezTo>
                      <a:pt x="195" y="231"/>
                      <a:pt x="214" y="231"/>
                      <a:pt x="233" y="231"/>
                    </a:cubicBezTo>
                    <a:cubicBezTo>
                      <a:pt x="292" y="211"/>
                      <a:pt x="311" y="134"/>
                      <a:pt x="292" y="56"/>
                    </a:cubicBezTo>
                    <a:cubicBezTo>
                      <a:pt x="264" y="28"/>
                      <a:pt x="227" y="1"/>
                      <a:pt x="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1228200" y="979825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352" y="705"/>
                    </a:moveTo>
                    <a:cubicBezTo>
                      <a:pt x="364" y="714"/>
                      <a:pt x="376" y="722"/>
                      <a:pt x="390" y="731"/>
                    </a:cubicBezTo>
                    <a:cubicBezTo>
                      <a:pt x="400" y="737"/>
                      <a:pt x="411" y="743"/>
                      <a:pt x="422" y="749"/>
                    </a:cubicBezTo>
                    <a:lnTo>
                      <a:pt x="422" y="749"/>
                    </a:lnTo>
                    <a:cubicBezTo>
                      <a:pt x="408" y="720"/>
                      <a:pt x="382" y="706"/>
                      <a:pt x="352" y="705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50"/>
                      <a:pt x="254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40" y="731"/>
                      <a:pt x="118" y="828"/>
                    </a:cubicBezTo>
                    <a:lnTo>
                      <a:pt x="254" y="731"/>
                    </a:lnTo>
                    <a:cubicBezTo>
                      <a:pt x="286" y="714"/>
                      <a:pt x="318" y="705"/>
                      <a:pt x="346" y="705"/>
                    </a:cubicBezTo>
                    <a:cubicBezTo>
                      <a:pt x="348" y="705"/>
                      <a:pt x="350" y="705"/>
                      <a:pt x="352" y="705"/>
                    </a:cubicBezTo>
                    <a:lnTo>
                      <a:pt x="352" y="705"/>
                    </a:lnTo>
                    <a:cubicBezTo>
                      <a:pt x="278" y="651"/>
                      <a:pt x="234" y="586"/>
                      <a:pt x="234" y="536"/>
                    </a:cubicBezTo>
                    <a:cubicBezTo>
                      <a:pt x="234" y="458"/>
                      <a:pt x="293" y="380"/>
                      <a:pt x="390" y="341"/>
                    </a:cubicBezTo>
                    <a:cubicBezTo>
                      <a:pt x="507" y="264"/>
                      <a:pt x="682" y="244"/>
                      <a:pt x="818" y="244"/>
                    </a:cubicBezTo>
                    <a:cubicBezTo>
                      <a:pt x="974" y="244"/>
                      <a:pt x="1149" y="264"/>
                      <a:pt x="1265" y="341"/>
                    </a:cubicBezTo>
                    <a:cubicBezTo>
                      <a:pt x="1363" y="380"/>
                      <a:pt x="1402" y="458"/>
                      <a:pt x="1402" y="536"/>
                    </a:cubicBezTo>
                    <a:cubicBezTo>
                      <a:pt x="1402" y="594"/>
                      <a:pt x="1363" y="653"/>
                      <a:pt x="1265" y="731"/>
                    </a:cubicBezTo>
                    <a:cubicBezTo>
                      <a:pt x="1139" y="799"/>
                      <a:pt x="974" y="833"/>
                      <a:pt x="813" y="833"/>
                    </a:cubicBezTo>
                    <a:cubicBezTo>
                      <a:pt x="668" y="833"/>
                      <a:pt x="526" y="805"/>
                      <a:pt x="422" y="749"/>
                    </a:cubicBezTo>
                    <a:lnTo>
                      <a:pt x="422" y="749"/>
                    </a:lnTo>
                    <a:cubicBezTo>
                      <a:pt x="425" y="755"/>
                      <a:pt x="427" y="762"/>
                      <a:pt x="429" y="769"/>
                    </a:cubicBezTo>
                    <a:cubicBezTo>
                      <a:pt x="448" y="828"/>
                      <a:pt x="448" y="886"/>
                      <a:pt x="390" y="945"/>
                    </a:cubicBezTo>
                    <a:lnTo>
                      <a:pt x="332" y="964"/>
                    </a:lnTo>
                    <a:cubicBezTo>
                      <a:pt x="487" y="104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8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50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1231625" y="997675"/>
                <a:ext cx="87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51" extrusionOk="0">
                    <a:moveTo>
                      <a:pt x="219" y="0"/>
                    </a:moveTo>
                    <a:cubicBezTo>
                      <a:pt x="200" y="0"/>
                      <a:pt x="178" y="5"/>
                      <a:pt x="156" y="17"/>
                    </a:cubicBezTo>
                    <a:lnTo>
                      <a:pt x="0" y="114"/>
                    </a:lnTo>
                    <a:cubicBezTo>
                      <a:pt x="39" y="133"/>
                      <a:pt x="78" y="172"/>
                      <a:pt x="136" y="211"/>
                    </a:cubicBezTo>
                    <a:cubicBezTo>
                      <a:pt x="156" y="231"/>
                      <a:pt x="175" y="231"/>
                      <a:pt x="234" y="250"/>
                    </a:cubicBezTo>
                    <a:lnTo>
                      <a:pt x="272" y="231"/>
                    </a:lnTo>
                    <a:cubicBezTo>
                      <a:pt x="331" y="211"/>
                      <a:pt x="350" y="133"/>
                      <a:pt x="331" y="55"/>
                    </a:cubicBezTo>
                    <a:cubicBezTo>
                      <a:pt x="303" y="28"/>
                      <a:pt x="266" y="0"/>
                      <a:pt x="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1116825" y="101290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350" y="711"/>
                    </a:moveTo>
                    <a:lnTo>
                      <a:pt x="350" y="711"/>
                    </a:lnTo>
                    <a:cubicBezTo>
                      <a:pt x="362" y="718"/>
                      <a:pt x="376" y="725"/>
                      <a:pt x="390" y="730"/>
                    </a:cubicBezTo>
                    <a:cubicBezTo>
                      <a:pt x="402" y="739"/>
                      <a:pt x="414" y="747"/>
                      <a:pt x="427" y="755"/>
                    </a:cubicBezTo>
                    <a:lnTo>
                      <a:pt x="427" y="755"/>
                    </a:lnTo>
                    <a:cubicBezTo>
                      <a:pt x="406" y="727"/>
                      <a:pt x="380" y="713"/>
                      <a:pt x="350" y="711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lnTo>
                      <a:pt x="273" y="730"/>
                    </a:lnTo>
                    <a:cubicBezTo>
                      <a:pt x="299" y="718"/>
                      <a:pt x="323" y="711"/>
                      <a:pt x="344" y="711"/>
                    </a:cubicBezTo>
                    <a:cubicBezTo>
                      <a:pt x="346" y="711"/>
                      <a:pt x="348" y="711"/>
                      <a:pt x="350" y="711"/>
                    </a:cubicBezTo>
                    <a:lnTo>
                      <a:pt x="350" y="711"/>
                    </a:lnTo>
                    <a:cubicBezTo>
                      <a:pt x="277" y="669"/>
                      <a:pt x="234" y="602"/>
                      <a:pt x="234" y="536"/>
                    </a:cubicBezTo>
                    <a:cubicBezTo>
                      <a:pt x="234" y="478"/>
                      <a:pt x="293" y="400"/>
                      <a:pt x="390" y="341"/>
                    </a:cubicBezTo>
                    <a:cubicBezTo>
                      <a:pt x="507" y="283"/>
                      <a:pt x="682" y="244"/>
                      <a:pt x="837" y="244"/>
                    </a:cubicBezTo>
                    <a:cubicBezTo>
                      <a:pt x="993" y="244"/>
                      <a:pt x="1149" y="264"/>
                      <a:pt x="1265" y="341"/>
                    </a:cubicBezTo>
                    <a:cubicBezTo>
                      <a:pt x="1363" y="400"/>
                      <a:pt x="1421" y="478"/>
                      <a:pt x="1421" y="536"/>
                    </a:cubicBezTo>
                    <a:cubicBezTo>
                      <a:pt x="1421" y="614"/>
                      <a:pt x="1363" y="672"/>
                      <a:pt x="1265" y="730"/>
                    </a:cubicBezTo>
                    <a:cubicBezTo>
                      <a:pt x="1149" y="808"/>
                      <a:pt x="983" y="847"/>
                      <a:pt x="820" y="847"/>
                    </a:cubicBezTo>
                    <a:cubicBezTo>
                      <a:pt x="675" y="847"/>
                      <a:pt x="532" y="816"/>
                      <a:pt x="427" y="755"/>
                    </a:cubicBezTo>
                    <a:lnTo>
                      <a:pt x="427" y="755"/>
                    </a:lnTo>
                    <a:cubicBezTo>
                      <a:pt x="435" y="765"/>
                      <a:pt x="442" y="776"/>
                      <a:pt x="448" y="789"/>
                    </a:cubicBezTo>
                    <a:cubicBezTo>
                      <a:pt x="468" y="828"/>
                      <a:pt x="468" y="906"/>
                      <a:pt x="390" y="964"/>
                    </a:cubicBezTo>
                    <a:lnTo>
                      <a:pt x="331" y="983"/>
                    </a:lnTo>
                    <a:cubicBezTo>
                      <a:pt x="487" y="1061"/>
                      <a:pt x="662" y="1081"/>
                      <a:pt x="818" y="1081"/>
                    </a:cubicBezTo>
                    <a:cubicBezTo>
                      <a:pt x="1012" y="1081"/>
                      <a:pt x="124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1119750" y="1030975"/>
                <a:ext cx="8775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351" h="261" extrusionOk="0">
                    <a:moveTo>
                      <a:pt x="211" y="0"/>
                    </a:moveTo>
                    <a:cubicBezTo>
                      <a:pt x="194" y="0"/>
                      <a:pt x="176" y="3"/>
                      <a:pt x="156" y="7"/>
                    </a:cubicBezTo>
                    <a:lnTo>
                      <a:pt x="0" y="105"/>
                    </a:lnTo>
                    <a:cubicBezTo>
                      <a:pt x="59" y="144"/>
                      <a:pt x="98" y="183"/>
                      <a:pt x="156" y="202"/>
                    </a:cubicBezTo>
                    <a:cubicBezTo>
                      <a:pt x="176" y="241"/>
                      <a:pt x="195" y="241"/>
                      <a:pt x="234" y="260"/>
                    </a:cubicBezTo>
                    <a:lnTo>
                      <a:pt x="273" y="241"/>
                    </a:lnTo>
                    <a:cubicBezTo>
                      <a:pt x="331" y="202"/>
                      <a:pt x="351" y="144"/>
                      <a:pt x="331" y="66"/>
                    </a:cubicBezTo>
                    <a:cubicBezTo>
                      <a:pt x="302" y="22"/>
                      <a:pt x="262" y="0"/>
                      <a:pt x="2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357600" y="624550"/>
                <a:ext cx="19215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592" extrusionOk="0">
                    <a:moveTo>
                      <a:pt x="0" y="0"/>
                    </a:moveTo>
                    <a:lnTo>
                      <a:pt x="0" y="292"/>
                    </a:lnTo>
                    <a:lnTo>
                      <a:pt x="7432" y="4591"/>
                    </a:lnTo>
                    <a:lnTo>
                      <a:pt x="7685" y="44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542900" y="735925"/>
                <a:ext cx="4282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12" extrusionOk="0">
                    <a:moveTo>
                      <a:pt x="234" y="0"/>
                    </a:moveTo>
                    <a:lnTo>
                      <a:pt x="1" y="136"/>
                    </a:lnTo>
                    <a:lnTo>
                      <a:pt x="1518" y="1012"/>
                    </a:lnTo>
                    <a:lnTo>
                      <a:pt x="1577" y="1012"/>
                    </a:lnTo>
                    <a:cubicBezTo>
                      <a:pt x="1635" y="1012"/>
                      <a:pt x="1654" y="992"/>
                      <a:pt x="1674" y="973"/>
                    </a:cubicBezTo>
                    <a:cubicBezTo>
                      <a:pt x="1713" y="915"/>
                      <a:pt x="1713" y="856"/>
                      <a:pt x="1635" y="798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1006425" y="752950"/>
                <a:ext cx="53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7666" extrusionOk="0">
                    <a:moveTo>
                      <a:pt x="214" y="0"/>
                    </a:moveTo>
                    <a:lnTo>
                      <a:pt x="156" y="20"/>
                    </a:lnTo>
                    <a:cubicBezTo>
                      <a:pt x="137" y="20"/>
                      <a:pt x="117" y="39"/>
                      <a:pt x="117" y="39"/>
                    </a:cubicBezTo>
                    <a:lnTo>
                      <a:pt x="0" y="39"/>
                    </a:lnTo>
                    <a:lnTo>
                      <a:pt x="0" y="7646"/>
                    </a:lnTo>
                    <a:lnTo>
                      <a:pt x="214" y="766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1005450" y="944575"/>
                <a:ext cx="6350" cy="39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57" extrusionOk="0">
                    <a:moveTo>
                      <a:pt x="0" y="0"/>
                    </a:moveTo>
                    <a:lnTo>
                      <a:pt x="0" y="39"/>
                    </a:lnTo>
                    <a:cubicBezTo>
                      <a:pt x="0" y="117"/>
                      <a:pt x="59" y="156"/>
                      <a:pt x="137" y="156"/>
                    </a:cubicBezTo>
                    <a:cubicBezTo>
                      <a:pt x="195" y="156"/>
                      <a:pt x="253" y="117"/>
                      <a:pt x="253" y="3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1005450" y="748075"/>
                <a:ext cx="6350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235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234"/>
                    </a:lnTo>
                    <a:lnTo>
                      <a:pt x="195" y="234"/>
                    </a:lnTo>
                    <a:lnTo>
                      <a:pt x="253" y="215"/>
                    </a:lnTo>
                    <a:lnTo>
                      <a:pt x="253" y="117"/>
                    </a:lnTo>
                    <a:cubicBezTo>
                      <a:pt x="253" y="40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1033650" y="880375"/>
                <a:ext cx="41375" cy="262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1" extrusionOk="0">
                    <a:moveTo>
                      <a:pt x="857" y="234"/>
                    </a:moveTo>
                    <a:cubicBezTo>
                      <a:pt x="1013" y="234"/>
                      <a:pt x="1168" y="253"/>
                      <a:pt x="1285" y="331"/>
                    </a:cubicBezTo>
                    <a:cubicBezTo>
                      <a:pt x="1363" y="390"/>
                      <a:pt x="1441" y="467"/>
                      <a:pt x="1441" y="526"/>
                    </a:cubicBezTo>
                    <a:cubicBezTo>
                      <a:pt x="1441" y="584"/>
                      <a:pt x="1382" y="642"/>
                      <a:pt x="1285" y="720"/>
                    </a:cubicBezTo>
                    <a:cubicBezTo>
                      <a:pt x="1168" y="788"/>
                      <a:pt x="1003" y="822"/>
                      <a:pt x="840" y="822"/>
                    </a:cubicBezTo>
                    <a:cubicBezTo>
                      <a:pt x="677" y="822"/>
                      <a:pt x="516" y="788"/>
                      <a:pt x="409" y="720"/>
                    </a:cubicBezTo>
                    <a:cubicBezTo>
                      <a:pt x="312" y="662"/>
                      <a:pt x="273" y="584"/>
                      <a:pt x="273" y="526"/>
                    </a:cubicBezTo>
                    <a:cubicBezTo>
                      <a:pt x="273" y="448"/>
                      <a:pt x="312" y="390"/>
                      <a:pt x="409" y="331"/>
                    </a:cubicBezTo>
                    <a:cubicBezTo>
                      <a:pt x="526" y="253"/>
                      <a:pt x="701" y="234"/>
                      <a:pt x="857" y="234"/>
                    </a:cubicBezTo>
                    <a:close/>
                    <a:moveTo>
                      <a:pt x="701" y="0"/>
                    </a:moveTo>
                    <a:cubicBezTo>
                      <a:pt x="526" y="39"/>
                      <a:pt x="390" y="59"/>
                      <a:pt x="273" y="137"/>
                    </a:cubicBezTo>
                    <a:cubicBezTo>
                      <a:pt x="98" y="234"/>
                      <a:pt x="1" y="370"/>
                      <a:pt x="1" y="526"/>
                    </a:cubicBezTo>
                    <a:cubicBezTo>
                      <a:pt x="1" y="662"/>
                      <a:pt x="98" y="818"/>
                      <a:pt x="273" y="89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3" y="1051"/>
                      <a:pt x="1246" y="993"/>
                      <a:pt x="1382" y="895"/>
                    </a:cubicBezTo>
                    <a:cubicBezTo>
                      <a:pt x="1557" y="798"/>
                      <a:pt x="1655" y="662"/>
                      <a:pt x="1655" y="526"/>
                    </a:cubicBezTo>
                    <a:cubicBezTo>
                      <a:pt x="1655" y="370"/>
                      <a:pt x="1557" y="214"/>
                      <a:pt x="1382" y="137"/>
                    </a:cubicBezTo>
                    <a:cubicBezTo>
                      <a:pt x="1265" y="59"/>
                      <a:pt x="1090" y="0"/>
                      <a:pt x="954" y="0"/>
                    </a:cubicBezTo>
                    <a:lnTo>
                      <a:pt x="954" y="59"/>
                    </a:lnTo>
                    <a:cubicBezTo>
                      <a:pt x="954" y="137"/>
                      <a:pt x="896" y="176"/>
                      <a:pt x="818" y="176"/>
                    </a:cubicBezTo>
                    <a:cubicBezTo>
                      <a:pt x="760" y="176"/>
                      <a:pt x="701" y="137"/>
                      <a:pt x="701" y="5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1051175" y="726675"/>
                <a:ext cx="635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149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6148"/>
                    </a:lnTo>
                    <a:lnTo>
                      <a:pt x="253" y="6148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1051175" y="721825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0"/>
                    </a:moveTo>
                    <a:cubicBezTo>
                      <a:pt x="59" y="0"/>
                      <a:pt x="0" y="58"/>
                      <a:pt x="0" y="117"/>
                    </a:cubicBezTo>
                    <a:lnTo>
                      <a:pt x="0" y="350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58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1051175" y="880375"/>
                <a:ext cx="635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76" extrusionOk="0">
                    <a:moveTo>
                      <a:pt x="0" y="0"/>
                    </a:moveTo>
                    <a:lnTo>
                      <a:pt x="0" y="59"/>
                    </a:lnTo>
                    <a:cubicBezTo>
                      <a:pt x="0" y="137"/>
                      <a:pt x="59" y="176"/>
                      <a:pt x="117" y="176"/>
                    </a:cubicBezTo>
                    <a:cubicBezTo>
                      <a:pt x="195" y="176"/>
                      <a:pt x="253" y="137"/>
                      <a:pt x="253" y="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1079875" y="821025"/>
                <a:ext cx="4135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3" extrusionOk="0">
                    <a:moveTo>
                      <a:pt x="817" y="215"/>
                    </a:moveTo>
                    <a:cubicBezTo>
                      <a:pt x="992" y="215"/>
                      <a:pt x="1128" y="234"/>
                      <a:pt x="1265" y="312"/>
                    </a:cubicBezTo>
                    <a:cubicBezTo>
                      <a:pt x="1362" y="390"/>
                      <a:pt x="1401" y="468"/>
                      <a:pt x="1401" y="507"/>
                    </a:cubicBezTo>
                    <a:cubicBezTo>
                      <a:pt x="1401" y="585"/>
                      <a:pt x="1362" y="623"/>
                      <a:pt x="1265" y="701"/>
                    </a:cubicBezTo>
                    <a:cubicBezTo>
                      <a:pt x="1138" y="769"/>
                      <a:pt x="973" y="803"/>
                      <a:pt x="812" y="803"/>
                    </a:cubicBezTo>
                    <a:cubicBezTo>
                      <a:pt x="652" y="803"/>
                      <a:pt x="496" y="769"/>
                      <a:pt x="389" y="701"/>
                    </a:cubicBezTo>
                    <a:cubicBezTo>
                      <a:pt x="292" y="643"/>
                      <a:pt x="234" y="585"/>
                      <a:pt x="234" y="507"/>
                    </a:cubicBezTo>
                    <a:cubicBezTo>
                      <a:pt x="234" y="429"/>
                      <a:pt x="292" y="390"/>
                      <a:pt x="389" y="312"/>
                    </a:cubicBezTo>
                    <a:cubicBezTo>
                      <a:pt x="506" y="234"/>
                      <a:pt x="681" y="215"/>
                      <a:pt x="817" y="215"/>
                    </a:cubicBezTo>
                    <a:close/>
                    <a:moveTo>
                      <a:pt x="700" y="1"/>
                    </a:moveTo>
                    <a:cubicBezTo>
                      <a:pt x="525" y="20"/>
                      <a:pt x="389" y="40"/>
                      <a:pt x="272" y="118"/>
                    </a:cubicBezTo>
                    <a:cubicBezTo>
                      <a:pt x="97" y="215"/>
                      <a:pt x="0" y="371"/>
                      <a:pt x="0" y="507"/>
                    </a:cubicBezTo>
                    <a:cubicBezTo>
                      <a:pt x="0" y="643"/>
                      <a:pt x="97" y="799"/>
                      <a:pt x="272" y="896"/>
                    </a:cubicBezTo>
                    <a:cubicBezTo>
                      <a:pt x="428" y="993"/>
                      <a:pt x="623" y="1032"/>
                      <a:pt x="817" y="1032"/>
                    </a:cubicBezTo>
                    <a:cubicBezTo>
                      <a:pt x="1012" y="1032"/>
                      <a:pt x="1245" y="993"/>
                      <a:pt x="1381" y="896"/>
                    </a:cubicBezTo>
                    <a:cubicBezTo>
                      <a:pt x="1556" y="799"/>
                      <a:pt x="1654" y="643"/>
                      <a:pt x="1654" y="507"/>
                    </a:cubicBezTo>
                    <a:cubicBezTo>
                      <a:pt x="1654" y="371"/>
                      <a:pt x="1556" y="215"/>
                      <a:pt x="1381" y="118"/>
                    </a:cubicBezTo>
                    <a:cubicBezTo>
                      <a:pt x="1265" y="40"/>
                      <a:pt x="1090" y="1"/>
                      <a:pt x="953" y="1"/>
                    </a:cubicBezTo>
                    <a:lnTo>
                      <a:pt x="953" y="40"/>
                    </a:lnTo>
                    <a:cubicBezTo>
                      <a:pt x="953" y="118"/>
                      <a:pt x="876" y="176"/>
                      <a:pt x="817" y="176"/>
                    </a:cubicBezTo>
                    <a:cubicBezTo>
                      <a:pt x="759" y="176"/>
                      <a:pt x="700" y="118"/>
                      <a:pt x="700" y="40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1097375" y="699925"/>
                <a:ext cx="6350" cy="121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4845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0" y="4825"/>
                    </a:lnTo>
                    <a:cubicBezTo>
                      <a:pt x="78" y="4825"/>
                      <a:pt x="156" y="4825"/>
                      <a:pt x="253" y="4845"/>
                    </a:cubicBez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1097375" y="695550"/>
                <a:ext cx="63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51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59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1097375" y="820675"/>
                <a:ext cx="6350" cy="477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91" extrusionOk="0">
                    <a:moveTo>
                      <a:pt x="120" y="0"/>
                    </a:moveTo>
                    <a:cubicBezTo>
                      <a:pt x="78" y="0"/>
                      <a:pt x="39" y="5"/>
                      <a:pt x="0" y="15"/>
                    </a:cubicBezTo>
                    <a:lnTo>
                      <a:pt x="0" y="54"/>
                    </a:lnTo>
                    <a:cubicBezTo>
                      <a:pt x="0" y="132"/>
                      <a:pt x="59" y="190"/>
                      <a:pt x="117" y="190"/>
                    </a:cubicBezTo>
                    <a:cubicBezTo>
                      <a:pt x="195" y="190"/>
                      <a:pt x="253" y="132"/>
                      <a:pt x="253" y="54"/>
                    </a:cubicBezTo>
                    <a:lnTo>
                      <a:pt x="253" y="15"/>
                    </a:lnTo>
                    <a:cubicBezTo>
                      <a:pt x="205" y="5"/>
                      <a:pt x="161" y="0"/>
                      <a:pt x="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1125575" y="757325"/>
                <a:ext cx="41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2" extrusionOk="0">
                    <a:moveTo>
                      <a:pt x="818" y="214"/>
                    </a:moveTo>
                    <a:cubicBezTo>
                      <a:pt x="993" y="214"/>
                      <a:pt x="1129" y="234"/>
                      <a:pt x="1246" y="312"/>
                    </a:cubicBezTo>
                    <a:cubicBezTo>
                      <a:pt x="1363" y="389"/>
                      <a:pt x="1402" y="448"/>
                      <a:pt x="1402" y="506"/>
                    </a:cubicBezTo>
                    <a:cubicBezTo>
                      <a:pt x="1402" y="584"/>
                      <a:pt x="1363" y="623"/>
                      <a:pt x="1265" y="701"/>
                    </a:cubicBezTo>
                    <a:cubicBezTo>
                      <a:pt x="1139" y="769"/>
                      <a:pt x="974" y="803"/>
                      <a:pt x="813" y="803"/>
                    </a:cubicBezTo>
                    <a:cubicBezTo>
                      <a:pt x="653" y="803"/>
                      <a:pt x="497" y="769"/>
                      <a:pt x="390" y="701"/>
                    </a:cubicBezTo>
                    <a:cubicBezTo>
                      <a:pt x="293" y="642"/>
                      <a:pt x="234" y="584"/>
                      <a:pt x="234" y="506"/>
                    </a:cubicBezTo>
                    <a:cubicBezTo>
                      <a:pt x="234" y="428"/>
                      <a:pt x="293" y="389"/>
                      <a:pt x="390" y="312"/>
                    </a:cubicBezTo>
                    <a:cubicBezTo>
                      <a:pt x="507" y="234"/>
                      <a:pt x="682" y="214"/>
                      <a:pt x="818" y="214"/>
                    </a:cubicBezTo>
                    <a:close/>
                    <a:moveTo>
                      <a:pt x="701" y="0"/>
                    </a:moveTo>
                    <a:cubicBezTo>
                      <a:pt x="526" y="20"/>
                      <a:pt x="390" y="39"/>
                      <a:pt x="254" y="117"/>
                    </a:cubicBezTo>
                    <a:cubicBezTo>
                      <a:pt x="98" y="214"/>
                      <a:pt x="1" y="351"/>
                      <a:pt x="1" y="506"/>
                    </a:cubicBezTo>
                    <a:cubicBezTo>
                      <a:pt x="1" y="642"/>
                      <a:pt x="98" y="798"/>
                      <a:pt x="254" y="895"/>
                    </a:cubicBezTo>
                    <a:cubicBezTo>
                      <a:pt x="429" y="993"/>
                      <a:pt x="623" y="1031"/>
                      <a:pt x="818" y="1031"/>
                    </a:cubicBezTo>
                    <a:cubicBezTo>
                      <a:pt x="1013" y="1031"/>
                      <a:pt x="1227" y="993"/>
                      <a:pt x="1382" y="895"/>
                    </a:cubicBezTo>
                    <a:cubicBezTo>
                      <a:pt x="1557" y="798"/>
                      <a:pt x="1655" y="642"/>
                      <a:pt x="1655" y="506"/>
                    </a:cubicBezTo>
                    <a:cubicBezTo>
                      <a:pt x="1655" y="351"/>
                      <a:pt x="1557" y="214"/>
                      <a:pt x="1382" y="117"/>
                    </a:cubicBezTo>
                    <a:cubicBezTo>
                      <a:pt x="1246" y="39"/>
                      <a:pt x="1090" y="0"/>
                      <a:pt x="935" y="0"/>
                    </a:cubicBezTo>
                    <a:lnTo>
                      <a:pt x="935" y="39"/>
                    </a:lnTo>
                    <a:cubicBezTo>
                      <a:pt x="935" y="117"/>
                      <a:pt x="896" y="156"/>
                      <a:pt x="818" y="156"/>
                    </a:cubicBezTo>
                    <a:cubicBezTo>
                      <a:pt x="740" y="156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1143100" y="673675"/>
                <a:ext cx="5850" cy="836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347" extrusionOk="0">
                    <a:moveTo>
                      <a:pt x="234" y="0"/>
                    </a:moveTo>
                    <a:lnTo>
                      <a:pt x="0" y="156"/>
                    </a:lnTo>
                    <a:lnTo>
                      <a:pt x="0" y="3346"/>
                    </a:lnTo>
                    <a:cubicBezTo>
                      <a:pt x="39" y="3327"/>
                      <a:pt x="83" y="3317"/>
                      <a:pt x="124" y="3317"/>
                    </a:cubicBezTo>
                    <a:cubicBezTo>
                      <a:pt x="166" y="3317"/>
                      <a:pt x="205" y="3327"/>
                      <a:pt x="234" y="3346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1143100" y="668800"/>
                <a:ext cx="5850" cy="877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51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234" y="195"/>
                    </a:lnTo>
                    <a:lnTo>
                      <a:pt x="234" y="13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1143100" y="756600"/>
                <a:ext cx="585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234" h="185" extrusionOk="0">
                    <a:moveTo>
                      <a:pt x="124" y="0"/>
                    </a:moveTo>
                    <a:cubicBezTo>
                      <a:pt x="83" y="0"/>
                      <a:pt x="39" y="10"/>
                      <a:pt x="0" y="29"/>
                    </a:cubicBezTo>
                    <a:lnTo>
                      <a:pt x="0" y="68"/>
                    </a:lnTo>
                    <a:cubicBezTo>
                      <a:pt x="0" y="146"/>
                      <a:pt x="39" y="185"/>
                      <a:pt x="117" y="185"/>
                    </a:cubicBezTo>
                    <a:cubicBezTo>
                      <a:pt x="195" y="185"/>
                      <a:pt x="234" y="146"/>
                      <a:pt x="234" y="68"/>
                    </a:cubicBezTo>
                    <a:lnTo>
                      <a:pt x="234" y="29"/>
                    </a:lnTo>
                    <a:cubicBezTo>
                      <a:pt x="205" y="10"/>
                      <a:pt x="166" y="0"/>
                      <a:pt x="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4" name="Google Shape;2164;p32"/>
          <p:cNvGrpSpPr/>
          <p:nvPr/>
        </p:nvGrpSpPr>
        <p:grpSpPr>
          <a:xfrm>
            <a:off x="350925" y="623687"/>
            <a:ext cx="2133179" cy="3854388"/>
            <a:chOff x="350925" y="623687"/>
            <a:chExt cx="2133179" cy="3854388"/>
          </a:xfrm>
        </p:grpSpPr>
        <p:grpSp>
          <p:nvGrpSpPr>
            <p:cNvPr id="2165" name="Google Shape;2165;p32"/>
            <p:cNvGrpSpPr/>
            <p:nvPr/>
          </p:nvGrpSpPr>
          <p:grpSpPr>
            <a:xfrm>
              <a:off x="1229862" y="1797525"/>
              <a:ext cx="762741" cy="1311760"/>
              <a:chOff x="5309625" y="6138225"/>
              <a:chExt cx="762741" cy="1311760"/>
            </a:xfrm>
          </p:grpSpPr>
          <p:sp>
            <p:nvSpPr>
              <p:cNvPr id="2166" name="Google Shape;2166;p32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32"/>
            <p:cNvGrpSpPr/>
            <p:nvPr/>
          </p:nvGrpSpPr>
          <p:grpSpPr>
            <a:xfrm>
              <a:off x="350925" y="3668675"/>
              <a:ext cx="1314274" cy="809400"/>
              <a:chOff x="5522300" y="5335650"/>
              <a:chExt cx="1314274" cy="809400"/>
            </a:xfrm>
          </p:grpSpPr>
          <p:sp>
            <p:nvSpPr>
              <p:cNvPr id="2202" name="Google Shape;2202;p32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2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2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2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2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2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2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2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2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2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2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2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2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2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2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2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2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2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2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2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2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2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2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2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2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2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2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2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2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2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2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2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2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2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2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2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2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2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2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2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2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2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2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2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2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2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2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2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2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2" name="Google Shape;2292;p32"/>
            <p:cNvGrpSpPr/>
            <p:nvPr/>
          </p:nvGrpSpPr>
          <p:grpSpPr>
            <a:xfrm>
              <a:off x="925630" y="813427"/>
              <a:ext cx="642501" cy="606585"/>
              <a:chOff x="-4345070" y="3726402"/>
              <a:chExt cx="642501" cy="606585"/>
            </a:xfrm>
          </p:grpSpPr>
          <p:sp>
            <p:nvSpPr>
              <p:cNvPr id="2293" name="Google Shape;2293;p32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2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2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2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2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2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2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2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2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2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2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2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2306;p32"/>
            <p:cNvGrpSpPr/>
            <p:nvPr/>
          </p:nvGrpSpPr>
          <p:grpSpPr>
            <a:xfrm>
              <a:off x="1901746" y="623687"/>
              <a:ext cx="491637" cy="986062"/>
              <a:chOff x="4225370" y="-782119"/>
              <a:chExt cx="299250" cy="600196"/>
            </a:xfrm>
          </p:grpSpPr>
          <p:sp>
            <p:nvSpPr>
              <p:cNvPr id="2307" name="Google Shape;2307;p32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rgbClr val="322F3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2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2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2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2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2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2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2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2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2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2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2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32"/>
            <p:cNvGrpSpPr/>
            <p:nvPr/>
          </p:nvGrpSpPr>
          <p:grpSpPr>
            <a:xfrm>
              <a:off x="495023" y="2122138"/>
              <a:ext cx="373850" cy="899213"/>
              <a:chOff x="10985382" y="-7411116"/>
              <a:chExt cx="815553" cy="1961633"/>
            </a:xfrm>
          </p:grpSpPr>
          <p:sp>
            <p:nvSpPr>
              <p:cNvPr id="2320" name="Google Shape;2320;p32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2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2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2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2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2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2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2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2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2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2337;p32"/>
            <p:cNvGrpSpPr/>
            <p:nvPr/>
          </p:nvGrpSpPr>
          <p:grpSpPr>
            <a:xfrm>
              <a:off x="2182135" y="3792212"/>
              <a:ext cx="301969" cy="562336"/>
              <a:chOff x="7686885" y="2546950"/>
              <a:chExt cx="301969" cy="562336"/>
            </a:xfrm>
          </p:grpSpPr>
          <p:sp>
            <p:nvSpPr>
              <p:cNvPr id="2338" name="Google Shape;2338;p32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2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2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2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225" y="2031775"/>
            <a:ext cx="3712200" cy="15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Bakbak One"/>
              <a:buNone/>
              <a:defRPr sz="3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175" y="3623275"/>
            <a:ext cx="3712200" cy="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76475" y="1216350"/>
            <a:ext cx="1233300" cy="809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Font typeface="Bakbak One"/>
              <a:buNone/>
              <a:defRPr sz="96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6"/>
          <p:cNvGrpSpPr/>
          <p:nvPr/>
        </p:nvGrpSpPr>
        <p:grpSpPr>
          <a:xfrm>
            <a:off x="8536254" y="391075"/>
            <a:ext cx="276300" cy="4383600"/>
            <a:chOff x="8536254" y="391075"/>
            <a:chExt cx="276300" cy="4383600"/>
          </a:xfrm>
        </p:grpSpPr>
        <p:sp>
          <p:nvSpPr>
            <p:cNvPr id="91" name="Google Shape;91;p6"/>
            <p:cNvSpPr/>
            <p:nvPr/>
          </p:nvSpPr>
          <p:spPr>
            <a:xfrm>
              <a:off x="8536254" y="391075"/>
              <a:ext cx="2763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3825" y="3202624"/>
              <a:ext cx="6160" cy="13260"/>
            </a:xfrm>
            <a:custGeom>
              <a:avLst/>
              <a:gdLst/>
              <a:ahLst/>
              <a:cxnLst/>
              <a:rect l="l" t="t" r="r" b="b"/>
              <a:pathLst>
                <a:path w="118" h="254" extrusionOk="0">
                  <a:moveTo>
                    <a:pt x="1" y="0"/>
                  </a:moveTo>
                  <a:lnTo>
                    <a:pt x="1" y="253"/>
                  </a:lnTo>
                  <a:lnTo>
                    <a:pt x="20" y="234"/>
                  </a:lnTo>
                  <a:cubicBezTo>
                    <a:pt x="98" y="176"/>
                    <a:pt x="118" y="117"/>
                    <a:pt x="79" y="59"/>
                  </a:cubicBezTo>
                  <a:cubicBezTo>
                    <a:pt x="59" y="39"/>
                    <a:pt x="20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543825" y="3236766"/>
              <a:ext cx="66092" cy="48185"/>
            </a:xfrm>
            <a:custGeom>
              <a:avLst/>
              <a:gdLst/>
              <a:ahLst/>
              <a:cxnLst/>
              <a:rect l="l" t="t" r="r" b="b"/>
              <a:pathLst>
                <a:path w="1266" h="923" extrusionOk="0">
                  <a:moveTo>
                    <a:pt x="1128" y="1"/>
                  </a:moveTo>
                  <a:cubicBezTo>
                    <a:pt x="1110" y="1"/>
                    <a:pt x="1090" y="3"/>
                    <a:pt x="1071" y="8"/>
                  </a:cubicBezTo>
                  <a:lnTo>
                    <a:pt x="1" y="630"/>
                  </a:lnTo>
                  <a:lnTo>
                    <a:pt x="1" y="922"/>
                  </a:lnTo>
                  <a:lnTo>
                    <a:pt x="1188" y="241"/>
                  </a:lnTo>
                  <a:cubicBezTo>
                    <a:pt x="1246" y="202"/>
                    <a:pt x="1265" y="144"/>
                    <a:pt x="1246" y="66"/>
                  </a:cubicBezTo>
                  <a:cubicBezTo>
                    <a:pt x="1231" y="23"/>
                    <a:pt x="1184" y="1"/>
                    <a:pt x="1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543825" y="3271273"/>
              <a:ext cx="126023" cy="82745"/>
            </a:xfrm>
            <a:custGeom>
              <a:avLst/>
              <a:gdLst/>
              <a:ahLst/>
              <a:cxnLst/>
              <a:rect l="l" t="t" r="r" b="b"/>
              <a:pathLst>
                <a:path w="2414" h="1585" extrusionOk="0">
                  <a:moveTo>
                    <a:pt x="2277" y="1"/>
                  </a:moveTo>
                  <a:cubicBezTo>
                    <a:pt x="2259" y="1"/>
                    <a:pt x="2240" y="3"/>
                    <a:pt x="2219" y="8"/>
                  </a:cubicBezTo>
                  <a:lnTo>
                    <a:pt x="1" y="1292"/>
                  </a:lnTo>
                  <a:lnTo>
                    <a:pt x="1" y="1584"/>
                  </a:lnTo>
                  <a:lnTo>
                    <a:pt x="2335" y="242"/>
                  </a:lnTo>
                  <a:cubicBezTo>
                    <a:pt x="2413" y="203"/>
                    <a:pt x="2413" y="125"/>
                    <a:pt x="2394" y="47"/>
                  </a:cubicBezTo>
                  <a:cubicBezTo>
                    <a:pt x="2365" y="19"/>
                    <a:pt x="2326" y="1"/>
                    <a:pt x="22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543825" y="3306877"/>
              <a:ext cx="186946" cy="117200"/>
            </a:xfrm>
            <a:custGeom>
              <a:avLst/>
              <a:gdLst/>
              <a:ahLst/>
              <a:cxnLst/>
              <a:rect l="l" t="t" r="r" b="b"/>
              <a:pathLst>
                <a:path w="3581" h="2245" extrusionOk="0">
                  <a:moveTo>
                    <a:pt x="3405" y="0"/>
                  </a:moveTo>
                  <a:cubicBezTo>
                    <a:pt x="3386" y="0"/>
                    <a:pt x="3367" y="2"/>
                    <a:pt x="3347" y="7"/>
                  </a:cubicBezTo>
                  <a:lnTo>
                    <a:pt x="1" y="1953"/>
                  </a:lnTo>
                  <a:lnTo>
                    <a:pt x="1" y="2245"/>
                  </a:lnTo>
                  <a:lnTo>
                    <a:pt x="3483" y="221"/>
                  </a:lnTo>
                  <a:cubicBezTo>
                    <a:pt x="3561" y="182"/>
                    <a:pt x="3581" y="105"/>
                    <a:pt x="3522" y="66"/>
                  </a:cubicBezTo>
                  <a:cubicBezTo>
                    <a:pt x="3508" y="22"/>
                    <a:pt x="3460" y="0"/>
                    <a:pt x="3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543825" y="3341385"/>
              <a:ext cx="246877" cy="151760"/>
            </a:xfrm>
            <a:custGeom>
              <a:avLst/>
              <a:gdLst/>
              <a:ahLst/>
              <a:cxnLst/>
              <a:rect l="l" t="t" r="r" b="b"/>
              <a:pathLst>
                <a:path w="4729" h="2907" extrusionOk="0">
                  <a:moveTo>
                    <a:pt x="4583" y="0"/>
                  </a:moveTo>
                  <a:cubicBezTo>
                    <a:pt x="4567" y="0"/>
                    <a:pt x="4550" y="3"/>
                    <a:pt x="4534" y="8"/>
                  </a:cubicBezTo>
                  <a:lnTo>
                    <a:pt x="1" y="2615"/>
                  </a:lnTo>
                  <a:lnTo>
                    <a:pt x="1" y="2907"/>
                  </a:lnTo>
                  <a:lnTo>
                    <a:pt x="4651" y="222"/>
                  </a:lnTo>
                  <a:cubicBezTo>
                    <a:pt x="4690" y="202"/>
                    <a:pt x="4728" y="125"/>
                    <a:pt x="4690" y="47"/>
                  </a:cubicBezTo>
                  <a:cubicBezTo>
                    <a:pt x="4675" y="18"/>
                    <a:pt x="4630" y="0"/>
                    <a:pt x="45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8600726" y="3406426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781023" y="2548968"/>
              <a:ext cx="27460" cy="25789"/>
            </a:xfrm>
            <a:custGeom>
              <a:avLst/>
              <a:gdLst/>
              <a:ahLst/>
              <a:cxnLst/>
              <a:rect l="l" t="t" r="r" b="b"/>
              <a:pathLst>
                <a:path w="526" h="494" extrusionOk="0">
                  <a:moveTo>
                    <a:pt x="146" y="0"/>
                  </a:moveTo>
                  <a:cubicBezTo>
                    <a:pt x="93" y="0"/>
                    <a:pt x="35" y="22"/>
                    <a:pt x="20" y="66"/>
                  </a:cubicBezTo>
                  <a:cubicBezTo>
                    <a:pt x="1" y="105"/>
                    <a:pt x="1" y="182"/>
                    <a:pt x="59" y="221"/>
                  </a:cubicBezTo>
                  <a:lnTo>
                    <a:pt x="526" y="494"/>
                  </a:lnTo>
                  <a:lnTo>
                    <a:pt x="526" y="202"/>
                  </a:lnTo>
                  <a:lnTo>
                    <a:pt x="195" y="7"/>
                  </a:lnTo>
                  <a:cubicBezTo>
                    <a:pt x="181" y="2"/>
                    <a:pt x="164" y="0"/>
                    <a:pt x="1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721091" y="2584311"/>
              <a:ext cx="87391" cy="60558"/>
            </a:xfrm>
            <a:custGeom>
              <a:avLst/>
              <a:gdLst/>
              <a:ahLst/>
              <a:cxnLst/>
              <a:rect l="l" t="t" r="r" b="b"/>
              <a:pathLst>
                <a:path w="1674" h="1160" extrusionOk="0">
                  <a:moveTo>
                    <a:pt x="120" y="0"/>
                  </a:moveTo>
                  <a:cubicBezTo>
                    <a:pt x="72" y="0"/>
                    <a:pt x="33" y="18"/>
                    <a:pt x="20" y="70"/>
                  </a:cubicBezTo>
                  <a:cubicBezTo>
                    <a:pt x="1" y="108"/>
                    <a:pt x="1" y="186"/>
                    <a:pt x="79" y="225"/>
                  </a:cubicBezTo>
                  <a:lnTo>
                    <a:pt x="1674" y="1159"/>
                  </a:lnTo>
                  <a:lnTo>
                    <a:pt x="1674" y="867"/>
                  </a:lnTo>
                  <a:lnTo>
                    <a:pt x="195" y="11"/>
                  </a:lnTo>
                  <a:cubicBezTo>
                    <a:pt x="169" y="5"/>
                    <a:pt x="144" y="0"/>
                    <a:pt x="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660168" y="2618557"/>
              <a:ext cx="147323" cy="94334"/>
            </a:xfrm>
            <a:custGeom>
              <a:avLst/>
              <a:gdLst/>
              <a:ahLst/>
              <a:cxnLst/>
              <a:rect l="l" t="t" r="r" b="b"/>
              <a:pathLst>
                <a:path w="2822" h="1807" extrusionOk="0">
                  <a:moveTo>
                    <a:pt x="144" y="1"/>
                  </a:moveTo>
                  <a:cubicBezTo>
                    <a:pt x="103" y="1"/>
                    <a:pt x="61" y="28"/>
                    <a:pt x="20" y="56"/>
                  </a:cubicBezTo>
                  <a:cubicBezTo>
                    <a:pt x="1" y="114"/>
                    <a:pt x="1" y="192"/>
                    <a:pt x="78" y="231"/>
                  </a:cubicBezTo>
                  <a:lnTo>
                    <a:pt x="2822" y="1807"/>
                  </a:lnTo>
                  <a:lnTo>
                    <a:pt x="2822" y="1515"/>
                  </a:lnTo>
                  <a:lnTo>
                    <a:pt x="195" y="17"/>
                  </a:lnTo>
                  <a:cubicBezTo>
                    <a:pt x="178" y="5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600237" y="2652647"/>
              <a:ext cx="208246" cy="130304"/>
            </a:xfrm>
            <a:custGeom>
              <a:avLst/>
              <a:gdLst/>
              <a:ahLst/>
              <a:cxnLst/>
              <a:rect l="l" t="t" r="r" b="b"/>
              <a:pathLst>
                <a:path w="3989" h="2496" extrusionOk="0">
                  <a:moveTo>
                    <a:pt x="154" y="1"/>
                  </a:moveTo>
                  <a:cubicBezTo>
                    <a:pt x="97" y="1"/>
                    <a:pt x="52" y="32"/>
                    <a:pt x="20" y="64"/>
                  </a:cubicBezTo>
                  <a:cubicBezTo>
                    <a:pt x="1" y="122"/>
                    <a:pt x="1" y="181"/>
                    <a:pt x="79" y="239"/>
                  </a:cubicBezTo>
                  <a:lnTo>
                    <a:pt x="3989" y="2496"/>
                  </a:lnTo>
                  <a:lnTo>
                    <a:pt x="3989" y="2204"/>
                  </a:lnTo>
                  <a:lnTo>
                    <a:pt x="195" y="6"/>
                  </a:lnTo>
                  <a:cubicBezTo>
                    <a:pt x="181" y="2"/>
                    <a:pt x="167" y="1"/>
                    <a:pt x="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8540305" y="2688146"/>
              <a:ext cx="268177" cy="164916"/>
            </a:xfrm>
            <a:custGeom>
              <a:avLst/>
              <a:gdLst/>
              <a:ahLst/>
              <a:cxnLst/>
              <a:rect l="l" t="t" r="r" b="b"/>
              <a:pathLst>
                <a:path w="5137" h="3159" extrusionOk="0">
                  <a:moveTo>
                    <a:pt x="117" y="1"/>
                  </a:moveTo>
                  <a:cubicBezTo>
                    <a:pt x="79" y="1"/>
                    <a:pt x="43" y="19"/>
                    <a:pt x="20" y="65"/>
                  </a:cubicBezTo>
                  <a:cubicBezTo>
                    <a:pt x="1" y="123"/>
                    <a:pt x="1" y="182"/>
                    <a:pt x="79" y="240"/>
                  </a:cubicBezTo>
                  <a:lnTo>
                    <a:pt x="5137" y="3158"/>
                  </a:lnTo>
                  <a:lnTo>
                    <a:pt x="5137" y="2867"/>
                  </a:lnTo>
                  <a:lnTo>
                    <a:pt x="195" y="26"/>
                  </a:lnTo>
                  <a:cubicBezTo>
                    <a:pt x="171" y="10"/>
                    <a:pt x="144" y="1"/>
                    <a:pt x="1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8541300" y="2528844"/>
              <a:ext cx="41712" cy="32576"/>
            </a:xfrm>
            <a:custGeom>
              <a:avLst/>
              <a:gdLst/>
              <a:ahLst/>
              <a:cxnLst/>
              <a:rect l="l" t="t" r="r" b="b"/>
              <a:pathLst>
                <a:path w="799" h="624" extrusionOk="0">
                  <a:moveTo>
                    <a:pt x="1" y="1"/>
                  </a:moveTo>
                  <a:lnTo>
                    <a:pt x="1" y="293"/>
                  </a:lnTo>
                  <a:lnTo>
                    <a:pt x="604" y="624"/>
                  </a:lnTo>
                  <a:lnTo>
                    <a:pt x="682" y="624"/>
                  </a:lnTo>
                  <a:cubicBezTo>
                    <a:pt x="740" y="624"/>
                    <a:pt x="760" y="604"/>
                    <a:pt x="779" y="585"/>
                  </a:cubicBezTo>
                  <a:cubicBezTo>
                    <a:pt x="799" y="526"/>
                    <a:pt x="799" y="448"/>
                    <a:pt x="740" y="4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8541300" y="2463849"/>
              <a:ext cx="97571" cy="66092"/>
            </a:xfrm>
            <a:custGeom>
              <a:avLst/>
              <a:gdLst/>
              <a:ahLst/>
              <a:cxnLst/>
              <a:rect l="l" t="t" r="r" b="b"/>
              <a:pathLst>
                <a:path w="1869" h="1266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65"/>
                  </a:lnTo>
                  <a:lnTo>
                    <a:pt x="1752" y="1265"/>
                  </a:lnTo>
                  <a:cubicBezTo>
                    <a:pt x="1810" y="1265"/>
                    <a:pt x="1830" y="1246"/>
                    <a:pt x="1849" y="1207"/>
                  </a:cubicBezTo>
                  <a:cubicBezTo>
                    <a:pt x="1869" y="1168"/>
                    <a:pt x="1869" y="1090"/>
                    <a:pt x="1810" y="10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8541300" y="2398854"/>
              <a:ext cx="153430" cy="98563"/>
            </a:xfrm>
            <a:custGeom>
              <a:avLst/>
              <a:gdLst/>
              <a:ahLst/>
              <a:cxnLst/>
              <a:rect l="l" t="t" r="r" b="b"/>
              <a:pathLst>
                <a:path w="2939" h="1888" extrusionOk="0">
                  <a:moveTo>
                    <a:pt x="1" y="1"/>
                  </a:moveTo>
                  <a:lnTo>
                    <a:pt x="1" y="293"/>
                  </a:lnTo>
                  <a:lnTo>
                    <a:pt x="2744" y="1888"/>
                  </a:lnTo>
                  <a:lnTo>
                    <a:pt x="2822" y="1888"/>
                  </a:lnTo>
                  <a:cubicBezTo>
                    <a:pt x="2880" y="1888"/>
                    <a:pt x="2900" y="1849"/>
                    <a:pt x="2919" y="1830"/>
                  </a:cubicBezTo>
                  <a:cubicBezTo>
                    <a:pt x="2939" y="1771"/>
                    <a:pt x="2939" y="1713"/>
                    <a:pt x="2861" y="16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541300" y="2334902"/>
              <a:ext cx="209290" cy="130043"/>
            </a:xfrm>
            <a:custGeom>
              <a:avLst/>
              <a:gdLst/>
              <a:ahLst/>
              <a:cxnLst/>
              <a:rect l="l" t="t" r="r" b="b"/>
              <a:pathLst>
                <a:path w="4009" h="2491" extrusionOk="0">
                  <a:moveTo>
                    <a:pt x="1" y="0"/>
                  </a:moveTo>
                  <a:lnTo>
                    <a:pt x="1" y="292"/>
                  </a:lnTo>
                  <a:lnTo>
                    <a:pt x="3814" y="2490"/>
                  </a:lnTo>
                  <a:lnTo>
                    <a:pt x="3892" y="2490"/>
                  </a:lnTo>
                  <a:cubicBezTo>
                    <a:pt x="3950" y="2490"/>
                    <a:pt x="3970" y="2471"/>
                    <a:pt x="3989" y="2451"/>
                  </a:cubicBezTo>
                  <a:cubicBezTo>
                    <a:pt x="4009" y="2393"/>
                    <a:pt x="4009" y="2335"/>
                    <a:pt x="3931" y="227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540308" y="2269855"/>
              <a:ext cx="266141" cy="162566"/>
            </a:xfrm>
            <a:custGeom>
              <a:avLst/>
              <a:gdLst/>
              <a:ahLst/>
              <a:cxnLst/>
              <a:rect l="l" t="t" r="r" b="b"/>
              <a:pathLst>
                <a:path w="5098" h="3114" extrusionOk="0">
                  <a:moveTo>
                    <a:pt x="0" y="1"/>
                  </a:moveTo>
                  <a:lnTo>
                    <a:pt x="0" y="293"/>
                  </a:lnTo>
                  <a:lnTo>
                    <a:pt x="4903" y="3114"/>
                  </a:lnTo>
                  <a:lnTo>
                    <a:pt x="4981" y="3114"/>
                  </a:lnTo>
                  <a:cubicBezTo>
                    <a:pt x="5039" y="3114"/>
                    <a:pt x="5059" y="3094"/>
                    <a:pt x="5078" y="3055"/>
                  </a:cubicBezTo>
                  <a:cubicBezTo>
                    <a:pt x="5098" y="3016"/>
                    <a:pt x="5098" y="2939"/>
                    <a:pt x="5039" y="28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8542733" y="3990617"/>
              <a:ext cx="70111" cy="79247"/>
            </a:xfrm>
            <a:custGeom>
              <a:avLst/>
              <a:gdLst/>
              <a:ahLst/>
              <a:cxnLst/>
              <a:rect l="l" t="t" r="r" b="b"/>
              <a:pathLst>
                <a:path w="1343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506" y="1226"/>
                  </a:lnTo>
                  <a:lnTo>
                    <a:pt x="312" y="1128"/>
                  </a:lnTo>
                  <a:cubicBezTo>
                    <a:pt x="273" y="1109"/>
                    <a:pt x="234" y="1031"/>
                    <a:pt x="273" y="973"/>
                  </a:cubicBezTo>
                  <a:cubicBezTo>
                    <a:pt x="287" y="929"/>
                    <a:pt x="335" y="907"/>
                    <a:pt x="382" y="907"/>
                  </a:cubicBezTo>
                  <a:cubicBezTo>
                    <a:pt x="398" y="907"/>
                    <a:pt x="414" y="910"/>
                    <a:pt x="428" y="914"/>
                  </a:cubicBezTo>
                  <a:lnTo>
                    <a:pt x="759" y="1090"/>
                  </a:lnTo>
                  <a:lnTo>
                    <a:pt x="1343" y="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8630731" y="3966377"/>
              <a:ext cx="86399" cy="54763"/>
            </a:xfrm>
            <a:custGeom>
              <a:avLst/>
              <a:gdLst/>
              <a:ahLst/>
              <a:cxnLst/>
              <a:rect l="l" t="t" r="r" b="b"/>
              <a:pathLst>
                <a:path w="1655" h="1049" extrusionOk="0">
                  <a:moveTo>
                    <a:pt x="798" y="251"/>
                  </a:moveTo>
                  <a:cubicBezTo>
                    <a:pt x="973" y="251"/>
                    <a:pt x="1109" y="270"/>
                    <a:pt x="1245" y="348"/>
                  </a:cubicBezTo>
                  <a:cubicBezTo>
                    <a:pt x="1343" y="407"/>
                    <a:pt x="1382" y="465"/>
                    <a:pt x="1382" y="543"/>
                  </a:cubicBezTo>
                  <a:cubicBezTo>
                    <a:pt x="1382" y="621"/>
                    <a:pt x="1343" y="659"/>
                    <a:pt x="1245" y="737"/>
                  </a:cubicBezTo>
                  <a:cubicBezTo>
                    <a:pt x="1119" y="815"/>
                    <a:pt x="954" y="854"/>
                    <a:pt x="793" y="854"/>
                  </a:cubicBezTo>
                  <a:cubicBezTo>
                    <a:pt x="633" y="854"/>
                    <a:pt x="477" y="815"/>
                    <a:pt x="370" y="737"/>
                  </a:cubicBezTo>
                  <a:cubicBezTo>
                    <a:pt x="273" y="679"/>
                    <a:pt x="214" y="621"/>
                    <a:pt x="214" y="543"/>
                  </a:cubicBezTo>
                  <a:cubicBezTo>
                    <a:pt x="214" y="465"/>
                    <a:pt x="273" y="426"/>
                    <a:pt x="370" y="348"/>
                  </a:cubicBezTo>
                  <a:cubicBezTo>
                    <a:pt x="487" y="270"/>
                    <a:pt x="662" y="251"/>
                    <a:pt x="798" y="251"/>
                  </a:cubicBezTo>
                  <a:close/>
                  <a:moveTo>
                    <a:pt x="837" y="0"/>
                  </a:moveTo>
                  <a:cubicBezTo>
                    <a:pt x="650" y="0"/>
                    <a:pt x="463" y="39"/>
                    <a:pt x="312" y="115"/>
                  </a:cubicBezTo>
                  <a:lnTo>
                    <a:pt x="331" y="134"/>
                  </a:lnTo>
                  <a:cubicBezTo>
                    <a:pt x="409" y="154"/>
                    <a:pt x="428" y="231"/>
                    <a:pt x="389" y="309"/>
                  </a:cubicBezTo>
                  <a:cubicBezTo>
                    <a:pt x="370" y="348"/>
                    <a:pt x="312" y="348"/>
                    <a:pt x="292" y="348"/>
                  </a:cubicBezTo>
                  <a:cubicBezTo>
                    <a:pt x="273" y="348"/>
                    <a:pt x="234" y="348"/>
                    <a:pt x="234" y="329"/>
                  </a:cubicBezTo>
                  <a:lnTo>
                    <a:pt x="117" y="251"/>
                  </a:lnTo>
                  <a:cubicBezTo>
                    <a:pt x="39" y="329"/>
                    <a:pt x="0" y="426"/>
                    <a:pt x="0" y="523"/>
                  </a:cubicBezTo>
                  <a:cubicBezTo>
                    <a:pt x="0" y="659"/>
                    <a:pt x="98" y="815"/>
                    <a:pt x="273" y="912"/>
                  </a:cubicBezTo>
                  <a:cubicBezTo>
                    <a:pt x="428" y="1010"/>
                    <a:pt x="623" y="1049"/>
                    <a:pt x="817" y="1049"/>
                  </a:cubicBezTo>
                  <a:cubicBezTo>
                    <a:pt x="1012" y="1049"/>
                    <a:pt x="1245" y="1010"/>
                    <a:pt x="1382" y="912"/>
                  </a:cubicBezTo>
                  <a:cubicBezTo>
                    <a:pt x="1557" y="815"/>
                    <a:pt x="1654" y="659"/>
                    <a:pt x="1654" y="523"/>
                  </a:cubicBezTo>
                  <a:cubicBezTo>
                    <a:pt x="1654" y="368"/>
                    <a:pt x="1557" y="231"/>
                    <a:pt x="1382" y="134"/>
                  </a:cubicBezTo>
                  <a:cubicBezTo>
                    <a:pt x="1231" y="44"/>
                    <a:pt x="1035" y="0"/>
                    <a:pt x="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8552925" y="4037750"/>
              <a:ext cx="30475" cy="17275"/>
            </a:xfrm>
            <a:custGeom>
              <a:avLst/>
              <a:gdLst/>
              <a:ahLst/>
              <a:cxnLst/>
              <a:rect l="l" t="t" r="r" b="b"/>
              <a:pathLst>
                <a:path w="507" h="323" extrusionOk="0">
                  <a:moveTo>
                    <a:pt x="133" y="1"/>
                  </a:moveTo>
                  <a:cubicBezTo>
                    <a:pt x="89" y="1"/>
                    <a:pt x="46" y="18"/>
                    <a:pt x="20" y="70"/>
                  </a:cubicBezTo>
                  <a:cubicBezTo>
                    <a:pt x="1" y="109"/>
                    <a:pt x="1" y="187"/>
                    <a:pt x="59" y="225"/>
                  </a:cubicBezTo>
                  <a:lnTo>
                    <a:pt x="254" y="323"/>
                  </a:lnTo>
                  <a:lnTo>
                    <a:pt x="507" y="187"/>
                  </a:lnTo>
                  <a:lnTo>
                    <a:pt x="195" y="11"/>
                  </a:lnTo>
                  <a:cubicBezTo>
                    <a:pt x="176" y="5"/>
                    <a:pt x="154" y="1"/>
                    <a:pt x="1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8540312" y="3912397"/>
              <a:ext cx="106707" cy="70164"/>
            </a:xfrm>
            <a:custGeom>
              <a:avLst/>
              <a:gdLst/>
              <a:ahLst/>
              <a:cxnLst/>
              <a:rect l="l" t="t" r="r" b="b"/>
              <a:pathLst>
                <a:path w="2044" h="1344" extrusionOk="0">
                  <a:moveTo>
                    <a:pt x="1" y="1"/>
                  </a:moveTo>
                  <a:lnTo>
                    <a:pt x="1" y="293"/>
                  </a:lnTo>
                  <a:lnTo>
                    <a:pt x="1830" y="1343"/>
                  </a:lnTo>
                  <a:cubicBezTo>
                    <a:pt x="1869" y="1265"/>
                    <a:pt x="1927" y="1207"/>
                    <a:pt x="1966" y="1188"/>
                  </a:cubicBezTo>
                  <a:cubicBezTo>
                    <a:pt x="2005" y="1168"/>
                    <a:pt x="2024" y="1168"/>
                    <a:pt x="2044" y="116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8635701" y="3971901"/>
              <a:ext cx="20350" cy="13700"/>
            </a:xfrm>
            <a:custGeom>
              <a:avLst/>
              <a:gdLst/>
              <a:ahLst/>
              <a:cxnLst/>
              <a:rect l="l" t="t" r="r" b="b"/>
              <a:pathLst>
                <a:path w="293" h="234" extrusionOk="0">
                  <a:moveTo>
                    <a:pt x="195" y="0"/>
                  </a:moveTo>
                  <a:cubicBezTo>
                    <a:pt x="156" y="0"/>
                    <a:pt x="137" y="20"/>
                    <a:pt x="117" y="20"/>
                  </a:cubicBezTo>
                  <a:lnTo>
                    <a:pt x="1" y="136"/>
                  </a:lnTo>
                  <a:lnTo>
                    <a:pt x="117" y="214"/>
                  </a:lnTo>
                  <a:cubicBezTo>
                    <a:pt x="137" y="214"/>
                    <a:pt x="176" y="234"/>
                    <a:pt x="176" y="234"/>
                  </a:cubicBezTo>
                  <a:cubicBezTo>
                    <a:pt x="215" y="234"/>
                    <a:pt x="234" y="214"/>
                    <a:pt x="273" y="195"/>
                  </a:cubicBezTo>
                  <a:cubicBezTo>
                    <a:pt x="292" y="136"/>
                    <a:pt x="292" y="78"/>
                    <a:pt x="215" y="20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-5400000">
              <a:off x="8531151" y="1488845"/>
              <a:ext cx="84363" cy="47768"/>
            </a:xfrm>
            <a:custGeom>
              <a:avLst/>
              <a:gdLst/>
              <a:ahLst/>
              <a:cxnLst/>
              <a:rect l="l" t="t" r="r" b="b"/>
              <a:pathLst>
                <a:path w="1616" h="915" extrusionOk="0">
                  <a:moveTo>
                    <a:pt x="253" y="0"/>
                  </a:moveTo>
                  <a:lnTo>
                    <a:pt x="0" y="136"/>
                  </a:lnTo>
                  <a:lnTo>
                    <a:pt x="1362" y="914"/>
                  </a:lnTo>
                  <a:lnTo>
                    <a:pt x="1615" y="77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-5400000">
              <a:off x="8525539" y="1024194"/>
              <a:ext cx="42756" cy="11224"/>
            </a:xfrm>
            <a:custGeom>
              <a:avLst/>
              <a:gdLst/>
              <a:ahLst/>
              <a:cxnLst/>
              <a:rect l="l" t="t" r="r" b="b"/>
              <a:pathLst>
                <a:path w="819" h="215" extrusionOk="0">
                  <a:moveTo>
                    <a:pt x="1" y="0"/>
                  </a:moveTo>
                  <a:lnTo>
                    <a:pt x="429" y="214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-5400000">
              <a:off x="8482887" y="1179608"/>
              <a:ext cx="211326" cy="94491"/>
            </a:xfrm>
            <a:custGeom>
              <a:avLst/>
              <a:gdLst/>
              <a:ahLst/>
              <a:cxnLst/>
              <a:rect l="l" t="t" r="r" b="b"/>
              <a:pathLst>
                <a:path w="4048" h="1810" extrusionOk="0">
                  <a:moveTo>
                    <a:pt x="1" y="0"/>
                  </a:moveTo>
                  <a:lnTo>
                    <a:pt x="3114" y="1810"/>
                  </a:lnTo>
                  <a:lnTo>
                    <a:pt x="4048" y="1265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-5400000">
              <a:off x="8527575" y="1312627"/>
              <a:ext cx="237742" cy="137195"/>
            </a:xfrm>
            <a:custGeom>
              <a:avLst/>
              <a:gdLst/>
              <a:ahLst/>
              <a:cxnLst/>
              <a:rect l="l" t="t" r="r" b="b"/>
              <a:pathLst>
                <a:path w="4554" h="2628" extrusionOk="0">
                  <a:moveTo>
                    <a:pt x="935" y="1"/>
                  </a:moveTo>
                  <a:lnTo>
                    <a:pt x="565" y="195"/>
                  </a:lnTo>
                  <a:lnTo>
                    <a:pt x="1051" y="487"/>
                  </a:lnTo>
                  <a:cubicBezTo>
                    <a:pt x="1129" y="546"/>
                    <a:pt x="1129" y="643"/>
                    <a:pt x="1090" y="682"/>
                  </a:cubicBezTo>
                  <a:cubicBezTo>
                    <a:pt x="1071" y="740"/>
                    <a:pt x="1032" y="740"/>
                    <a:pt x="993" y="740"/>
                  </a:cubicBezTo>
                  <a:cubicBezTo>
                    <a:pt x="974" y="740"/>
                    <a:pt x="954" y="740"/>
                    <a:pt x="954" y="721"/>
                  </a:cubicBezTo>
                  <a:lnTo>
                    <a:pt x="351" y="351"/>
                  </a:lnTo>
                  <a:lnTo>
                    <a:pt x="1" y="546"/>
                  </a:lnTo>
                  <a:lnTo>
                    <a:pt x="3620" y="2627"/>
                  </a:lnTo>
                  <a:lnTo>
                    <a:pt x="4553" y="21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-5400000">
              <a:off x="8583434" y="1450761"/>
              <a:ext cx="41712" cy="26468"/>
            </a:xfrm>
            <a:custGeom>
              <a:avLst/>
              <a:gdLst/>
              <a:ahLst/>
              <a:cxnLst/>
              <a:rect l="l" t="t" r="r" b="b"/>
              <a:pathLst>
                <a:path w="799" h="507" extrusionOk="0">
                  <a:moveTo>
                    <a:pt x="254" y="1"/>
                  </a:moveTo>
                  <a:lnTo>
                    <a:pt x="1" y="137"/>
                  </a:lnTo>
                  <a:lnTo>
                    <a:pt x="643" y="487"/>
                  </a:lnTo>
                  <a:cubicBezTo>
                    <a:pt x="662" y="487"/>
                    <a:pt x="682" y="507"/>
                    <a:pt x="682" y="507"/>
                  </a:cubicBezTo>
                  <a:cubicBezTo>
                    <a:pt x="740" y="507"/>
                    <a:pt x="759" y="487"/>
                    <a:pt x="779" y="468"/>
                  </a:cubicBezTo>
                  <a:cubicBezTo>
                    <a:pt x="798" y="409"/>
                    <a:pt x="798" y="331"/>
                    <a:pt x="740" y="293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8544869" y="3509485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8594620" y="3514444"/>
              <a:ext cx="16288" cy="12216"/>
            </a:xfrm>
            <a:custGeom>
              <a:avLst/>
              <a:gdLst/>
              <a:ahLst/>
              <a:cxnLst/>
              <a:rect l="l" t="t" r="r" b="b"/>
              <a:pathLst>
                <a:path w="312" h="234" extrusionOk="0">
                  <a:moveTo>
                    <a:pt x="117" y="0"/>
                  </a:moveTo>
                  <a:lnTo>
                    <a:pt x="78" y="20"/>
                  </a:lnTo>
                  <a:cubicBezTo>
                    <a:pt x="20" y="78"/>
                    <a:pt x="1" y="136"/>
                    <a:pt x="20" y="195"/>
                  </a:cubicBezTo>
                  <a:cubicBezTo>
                    <a:pt x="59" y="234"/>
                    <a:pt x="98" y="234"/>
                    <a:pt x="117" y="234"/>
                  </a:cubicBezTo>
                  <a:cubicBezTo>
                    <a:pt x="156" y="234"/>
                    <a:pt x="176" y="234"/>
                    <a:pt x="176" y="214"/>
                  </a:cubicBezTo>
                  <a:lnTo>
                    <a:pt x="312" y="136"/>
                  </a:lnTo>
                  <a:cubicBezTo>
                    <a:pt x="273" y="97"/>
                    <a:pt x="215" y="39"/>
                    <a:pt x="176" y="20"/>
                  </a:cubicBezTo>
                  <a:cubicBezTo>
                    <a:pt x="156" y="20"/>
                    <a:pt x="117" y="0"/>
                    <a:pt x="1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595348" y="707246"/>
              <a:ext cx="86347" cy="54920"/>
            </a:xfrm>
            <a:custGeom>
              <a:avLst/>
              <a:gdLst/>
              <a:ahLst/>
              <a:cxnLst/>
              <a:rect l="l" t="t" r="r" b="b"/>
              <a:pathLst>
                <a:path w="1654" h="1052" extrusionOk="0">
                  <a:moveTo>
                    <a:pt x="837" y="215"/>
                  </a:moveTo>
                  <a:cubicBezTo>
                    <a:pt x="992" y="215"/>
                    <a:pt x="1148" y="234"/>
                    <a:pt x="1265" y="312"/>
                  </a:cubicBezTo>
                  <a:cubicBezTo>
                    <a:pt x="1362" y="390"/>
                    <a:pt x="1420" y="468"/>
                    <a:pt x="1420" y="506"/>
                  </a:cubicBezTo>
                  <a:cubicBezTo>
                    <a:pt x="1420" y="584"/>
                    <a:pt x="1362" y="623"/>
                    <a:pt x="1265" y="701"/>
                  </a:cubicBezTo>
                  <a:cubicBezTo>
                    <a:pt x="1148" y="779"/>
                    <a:pt x="983" y="818"/>
                    <a:pt x="820" y="818"/>
                  </a:cubicBezTo>
                  <a:cubicBezTo>
                    <a:pt x="657" y="818"/>
                    <a:pt x="496" y="779"/>
                    <a:pt x="389" y="701"/>
                  </a:cubicBezTo>
                  <a:cubicBezTo>
                    <a:pt x="292" y="662"/>
                    <a:pt x="253" y="584"/>
                    <a:pt x="253" y="506"/>
                  </a:cubicBezTo>
                  <a:cubicBezTo>
                    <a:pt x="253" y="429"/>
                    <a:pt x="292" y="390"/>
                    <a:pt x="389" y="312"/>
                  </a:cubicBezTo>
                  <a:cubicBezTo>
                    <a:pt x="506" y="234"/>
                    <a:pt x="681" y="215"/>
                    <a:pt x="837" y="215"/>
                  </a:cubicBezTo>
                  <a:close/>
                  <a:moveTo>
                    <a:pt x="720" y="1"/>
                  </a:moveTo>
                  <a:cubicBezTo>
                    <a:pt x="545" y="20"/>
                    <a:pt x="389" y="40"/>
                    <a:pt x="272" y="117"/>
                  </a:cubicBezTo>
                  <a:cubicBezTo>
                    <a:pt x="97" y="215"/>
                    <a:pt x="0" y="370"/>
                    <a:pt x="0" y="506"/>
                  </a:cubicBezTo>
                  <a:cubicBezTo>
                    <a:pt x="0" y="662"/>
                    <a:pt x="97" y="798"/>
                    <a:pt x="272" y="896"/>
                  </a:cubicBezTo>
                  <a:cubicBezTo>
                    <a:pt x="447" y="993"/>
                    <a:pt x="642" y="1051"/>
                    <a:pt x="837" y="1051"/>
                  </a:cubicBezTo>
                  <a:cubicBezTo>
                    <a:pt x="1031" y="1051"/>
                    <a:pt x="1245" y="993"/>
                    <a:pt x="1401" y="896"/>
                  </a:cubicBezTo>
                  <a:cubicBezTo>
                    <a:pt x="1556" y="798"/>
                    <a:pt x="1654" y="662"/>
                    <a:pt x="1654" y="506"/>
                  </a:cubicBezTo>
                  <a:cubicBezTo>
                    <a:pt x="1654" y="370"/>
                    <a:pt x="1556" y="215"/>
                    <a:pt x="1401" y="117"/>
                  </a:cubicBezTo>
                  <a:cubicBezTo>
                    <a:pt x="1265" y="40"/>
                    <a:pt x="1090" y="1"/>
                    <a:pt x="953" y="1"/>
                  </a:cubicBezTo>
                  <a:lnTo>
                    <a:pt x="953" y="40"/>
                  </a:lnTo>
                  <a:cubicBezTo>
                    <a:pt x="953" y="117"/>
                    <a:pt x="914" y="176"/>
                    <a:pt x="837" y="176"/>
                  </a:cubicBezTo>
                  <a:cubicBezTo>
                    <a:pt x="759" y="176"/>
                    <a:pt x="720" y="117"/>
                    <a:pt x="720" y="40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632884" y="455357"/>
              <a:ext cx="12268" cy="251941"/>
            </a:xfrm>
            <a:custGeom>
              <a:avLst/>
              <a:gdLst/>
              <a:ahLst/>
              <a:cxnLst/>
              <a:rect l="l" t="t" r="r" b="b"/>
              <a:pathLst>
                <a:path w="235" h="4826" extrusionOk="0">
                  <a:moveTo>
                    <a:pt x="234" y="1"/>
                  </a:moveTo>
                  <a:lnTo>
                    <a:pt x="1" y="156"/>
                  </a:lnTo>
                  <a:lnTo>
                    <a:pt x="1" y="4826"/>
                  </a:lnTo>
                  <a:cubicBezTo>
                    <a:pt x="30" y="4816"/>
                    <a:pt x="69" y="4811"/>
                    <a:pt x="110" y="4811"/>
                  </a:cubicBezTo>
                  <a:cubicBezTo>
                    <a:pt x="152" y="4811"/>
                    <a:pt x="195" y="4816"/>
                    <a:pt x="234" y="4826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8632884" y="706516"/>
              <a:ext cx="12268" cy="9919"/>
            </a:xfrm>
            <a:custGeom>
              <a:avLst/>
              <a:gdLst/>
              <a:ahLst/>
              <a:cxnLst/>
              <a:rect l="l" t="t" r="r" b="b"/>
              <a:pathLst>
                <a:path w="235" h="190" extrusionOk="0">
                  <a:moveTo>
                    <a:pt x="110" y="0"/>
                  </a:moveTo>
                  <a:cubicBezTo>
                    <a:pt x="69" y="0"/>
                    <a:pt x="30" y="5"/>
                    <a:pt x="1" y="15"/>
                  </a:cubicBezTo>
                  <a:lnTo>
                    <a:pt x="1" y="54"/>
                  </a:lnTo>
                  <a:cubicBezTo>
                    <a:pt x="1" y="131"/>
                    <a:pt x="40" y="190"/>
                    <a:pt x="118" y="190"/>
                  </a:cubicBezTo>
                  <a:cubicBezTo>
                    <a:pt x="195" y="190"/>
                    <a:pt x="234" y="131"/>
                    <a:pt x="234" y="54"/>
                  </a:cubicBezTo>
                  <a:lnTo>
                    <a:pt x="234" y="15"/>
                  </a:lnTo>
                  <a:cubicBezTo>
                    <a:pt x="195" y="5"/>
                    <a:pt x="152" y="0"/>
                    <a:pt x="1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8690779" y="574228"/>
              <a:ext cx="86399" cy="53876"/>
            </a:xfrm>
            <a:custGeom>
              <a:avLst/>
              <a:gdLst/>
              <a:ahLst/>
              <a:cxnLst/>
              <a:rect l="l" t="t" r="r" b="b"/>
              <a:pathLst>
                <a:path w="1655" h="1032" extrusionOk="0">
                  <a:moveTo>
                    <a:pt x="857" y="214"/>
                  </a:moveTo>
                  <a:cubicBezTo>
                    <a:pt x="1032" y="214"/>
                    <a:pt x="1168" y="233"/>
                    <a:pt x="1285" y="311"/>
                  </a:cubicBezTo>
                  <a:cubicBezTo>
                    <a:pt x="1363" y="389"/>
                    <a:pt x="1440" y="447"/>
                    <a:pt x="1440" y="506"/>
                  </a:cubicBezTo>
                  <a:cubicBezTo>
                    <a:pt x="1440" y="584"/>
                    <a:pt x="1382" y="623"/>
                    <a:pt x="1285" y="700"/>
                  </a:cubicBezTo>
                  <a:cubicBezTo>
                    <a:pt x="1168" y="769"/>
                    <a:pt x="1008" y="803"/>
                    <a:pt x="847" y="803"/>
                  </a:cubicBezTo>
                  <a:cubicBezTo>
                    <a:pt x="687" y="803"/>
                    <a:pt x="526" y="769"/>
                    <a:pt x="409" y="700"/>
                  </a:cubicBezTo>
                  <a:cubicBezTo>
                    <a:pt x="312" y="642"/>
                    <a:pt x="273" y="584"/>
                    <a:pt x="273" y="506"/>
                  </a:cubicBezTo>
                  <a:cubicBezTo>
                    <a:pt x="273" y="428"/>
                    <a:pt x="312" y="389"/>
                    <a:pt x="409" y="311"/>
                  </a:cubicBezTo>
                  <a:cubicBezTo>
                    <a:pt x="546" y="233"/>
                    <a:pt x="701" y="214"/>
                    <a:pt x="857" y="214"/>
                  </a:cubicBezTo>
                  <a:close/>
                  <a:moveTo>
                    <a:pt x="701" y="0"/>
                  </a:moveTo>
                  <a:cubicBezTo>
                    <a:pt x="546" y="19"/>
                    <a:pt x="390" y="39"/>
                    <a:pt x="273" y="117"/>
                  </a:cubicBezTo>
                  <a:cubicBezTo>
                    <a:pt x="98" y="214"/>
                    <a:pt x="1" y="350"/>
                    <a:pt x="1" y="506"/>
                  </a:cubicBezTo>
                  <a:cubicBezTo>
                    <a:pt x="1" y="642"/>
                    <a:pt x="98" y="798"/>
                    <a:pt x="273" y="895"/>
                  </a:cubicBezTo>
                  <a:cubicBezTo>
                    <a:pt x="448" y="992"/>
                    <a:pt x="643" y="1031"/>
                    <a:pt x="837" y="1031"/>
                  </a:cubicBezTo>
                  <a:cubicBezTo>
                    <a:pt x="1032" y="1031"/>
                    <a:pt x="1246" y="992"/>
                    <a:pt x="1382" y="895"/>
                  </a:cubicBezTo>
                  <a:cubicBezTo>
                    <a:pt x="1557" y="798"/>
                    <a:pt x="1654" y="642"/>
                    <a:pt x="1654" y="506"/>
                  </a:cubicBezTo>
                  <a:cubicBezTo>
                    <a:pt x="1654" y="350"/>
                    <a:pt x="1557" y="214"/>
                    <a:pt x="1382" y="117"/>
                  </a:cubicBezTo>
                  <a:cubicBezTo>
                    <a:pt x="1265" y="39"/>
                    <a:pt x="1090" y="0"/>
                    <a:pt x="954" y="0"/>
                  </a:cubicBezTo>
                  <a:lnTo>
                    <a:pt x="954" y="39"/>
                  </a:lnTo>
                  <a:cubicBezTo>
                    <a:pt x="954" y="117"/>
                    <a:pt x="896" y="156"/>
                    <a:pt x="837" y="156"/>
                  </a:cubicBezTo>
                  <a:cubicBezTo>
                    <a:pt x="760" y="156"/>
                    <a:pt x="701" y="117"/>
                    <a:pt x="701" y="39"/>
                  </a:cubicBezTo>
                  <a:lnTo>
                    <a:pt x="7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727375" y="399498"/>
              <a:ext cx="13260" cy="174782"/>
            </a:xfrm>
            <a:custGeom>
              <a:avLst/>
              <a:gdLst/>
              <a:ahLst/>
              <a:cxnLst/>
              <a:rect l="l" t="t" r="r" b="b"/>
              <a:pathLst>
                <a:path w="254" h="3348" extrusionOk="0">
                  <a:moveTo>
                    <a:pt x="253" y="1"/>
                  </a:moveTo>
                  <a:lnTo>
                    <a:pt x="0" y="156"/>
                  </a:lnTo>
                  <a:lnTo>
                    <a:pt x="0" y="3347"/>
                  </a:lnTo>
                  <a:cubicBezTo>
                    <a:pt x="49" y="3328"/>
                    <a:pt x="93" y="3318"/>
                    <a:pt x="134" y="3318"/>
                  </a:cubicBezTo>
                  <a:cubicBezTo>
                    <a:pt x="175" y="3318"/>
                    <a:pt x="214" y="3328"/>
                    <a:pt x="253" y="3347"/>
                  </a:cubicBezTo>
                  <a:lnTo>
                    <a:pt x="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8727375" y="572662"/>
              <a:ext cx="13260" cy="9710"/>
            </a:xfrm>
            <a:custGeom>
              <a:avLst/>
              <a:gdLst/>
              <a:ahLst/>
              <a:cxnLst/>
              <a:rect l="l" t="t" r="r" b="b"/>
              <a:pathLst>
                <a:path w="254" h="186" extrusionOk="0">
                  <a:moveTo>
                    <a:pt x="134" y="1"/>
                  </a:moveTo>
                  <a:cubicBezTo>
                    <a:pt x="93" y="1"/>
                    <a:pt x="49" y="11"/>
                    <a:pt x="0" y="30"/>
                  </a:cubicBezTo>
                  <a:lnTo>
                    <a:pt x="0" y="69"/>
                  </a:lnTo>
                  <a:cubicBezTo>
                    <a:pt x="0" y="147"/>
                    <a:pt x="59" y="186"/>
                    <a:pt x="136" y="186"/>
                  </a:cubicBezTo>
                  <a:cubicBezTo>
                    <a:pt x="195" y="186"/>
                    <a:pt x="253" y="147"/>
                    <a:pt x="253" y="69"/>
                  </a:cubicBezTo>
                  <a:lnTo>
                    <a:pt x="253" y="30"/>
                  </a:lnTo>
                  <a:cubicBezTo>
                    <a:pt x="214" y="11"/>
                    <a:pt x="175" y="1"/>
                    <a:pt x="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567149" y="4050012"/>
              <a:ext cx="232625" cy="135159"/>
            </a:xfrm>
            <a:custGeom>
              <a:avLst/>
              <a:gdLst/>
              <a:ahLst/>
              <a:cxnLst/>
              <a:rect l="l" t="t" r="r" b="b"/>
              <a:pathLst>
                <a:path w="4456" h="2589" extrusionOk="0">
                  <a:moveTo>
                    <a:pt x="215" y="1"/>
                  </a:moveTo>
                  <a:cubicBezTo>
                    <a:pt x="156" y="20"/>
                    <a:pt x="117" y="59"/>
                    <a:pt x="59" y="98"/>
                  </a:cubicBezTo>
                  <a:cubicBezTo>
                    <a:pt x="39" y="118"/>
                    <a:pt x="20" y="118"/>
                    <a:pt x="1" y="118"/>
                  </a:cubicBezTo>
                  <a:lnTo>
                    <a:pt x="4261" y="2588"/>
                  </a:lnTo>
                  <a:cubicBezTo>
                    <a:pt x="4320" y="2550"/>
                    <a:pt x="4378" y="2491"/>
                    <a:pt x="4417" y="2472"/>
                  </a:cubicBezTo>
                  <a:cubicBezTo>
                    <a:pt x="4436" y="2472"/>
                    <a:pt x="4456" y="2452"/>
                    <a:pt x="4456" y="2452"/>
                  </a:cubicBezTo>
                  <a:lnTo>
                    <a:pt x="4436" y="2433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8624500" y="4422243"/>
              <a:ext cx="86399" cy="55807"/>
            </a:xfrm>
            <a:custGeom>
              <a:avLst/>
              <a:gdLst/>
              <a:ahLst/>
              <a:cxnLst/>
              <a:rect l="l" t="t" r="r" b="b"/>
              <a:pathLst>
                <a:path w="1655" h="1069" extrusionOk="0">
                  <a:moveTo>
                    <a:pt x="818" y="252"/>
                  </a:moveTo>
                  <a:cubicBezTo>
                    <a:pt x="973" y="252"/>
                    <a:pt x="1129" y="290"/>
                    <a:pt x="1246" y="349"/>
                  </a:cubicBezTo>
                  <a:cubicBezTo>
                    <a:pt x="1343" y="407"/>
                    <a:pt x="1401" y="485"/>
                    <a:pt x="1401" y="543"/>
                  </a:cubicBezTo>
                  <a:cubicBezTo>
                    <a:pt x="1401" y="621"/>
                    <a:pt x="1343" y="660"/>
                    <a:pt x="1246" y="738"/>
                  </a:cubicBezTo>
                  <a:cubicBezTo>
                    <a:pt x="1129" y="816"/>
                    <a:pt x="964" y="855"/>
                    <a:pt x="801" y="855"/>
                  </a:cubicBezTo>
                  <a:cubicBezTo>
                    <a:pt x="638" y="855"/>
                    <a:pt x="477" y="816"/>
                    <a:pt x="370" y="738"/>
                  </a:cubicBezTo>
                  <a:cubicBezTo>
                    <a:pt x="273" y="699"/>
                    <a:pt x="234" y="621"/>
                    <a:pt x="234" y="543"/>
                  </a:cubicBezTo>
                  <a:cubicBezTo>
                    <a:pt x="234" y="485"/>
                    <a:pt x="273" y="427"/>
                    <a:pt x="370" y="349"/>
                  </a:cubicBezTo>
                  <a:cubicBezTo>
                    <a:pt x="487" y="290"/>
                    <a:pt x="643" y="252"/>
                    <a:pt x="818" y="252"/>
                  </a:cubicBezTo>
                  <a:close/>
                  <a:moveTo>
                    <a:pt x="845" y="1"/>
                  </a:moveTo>
                  <a:cubicBezTo>
                    <a:pt x="660" y="1"/>
                    <a:pt x="473" y="40"/>
                    <a:pt x="312" y="115"/>
                  </a:cubicBezTo>
                  <a:cubicBezTo>
                    <a:pt x="370" y="135"/>
                    <a:pt x="390" y="213"/>
                    <a:pt x="370" y="290"/>
                  </a:cubicBezTo>
                  <a:cubicBezTo>
                    <a:pt x="351" y="329"/>
                    <a:pt x="293" y="329"/>
                    <a:pt x="273" y="329"/>
                  </a:cubicBezTo>
                  <a:cubicBezTo>
                    <a:pt x="254" y="329"/>
                    <a:pt x="234" y="329"/>
                    <a:pt x="234" y="310"/>
                  </a:cubicBezTo>
                  <a:lnTo>
                    <a:pt x="137" y="252"/>
                  </a:lnTo>
                  <a:cubicBezTo>
                    <a:pt x="59" y="329"/>
                    <a:pt x="1" y="427"/>
                    <a:pt x="1" y="524"/>
                  </a:cubicBezTo>
                  <a:cubicBezTo>
                    <a:pt x="1" y="680"/>
                    <a:pt x="98" y="816"/>
                    <a:pt x="273" y="913"/>
                  </a:cubicBezTo>
                  <a:cubicBezTo>
                    <a:pt x="448" y="1010"/>
                    <a:pt x="643" y="1069"/>
                    <a:pt x="837" y="1069"/>
                  </a:cubicBezTo>
                  <a:cubicBezTo>
                    <a:pt x="1032" y="1069"/>
                    <a:pt x="1246" y="1010"/>
                    <a:pt x="1382" y="913"/>
                  </a:cubicBezTo>
                  <a:cubicBezTo>
                    <a:pt x="1557" y="816"/>
                    <a:pt x="1654" y="680"/>
                    <a:pt x="1654" y="524"/>
                  </a:cubicBezTo>
                  <a:cubicBezTo>
                    <a:pt x="1654" y="388"/>
                    <a:pt x="1557" y="232"/>
                    <a:pt x="1382" y="135"/>
                  </a:cubicBezTo>
                  <a:cubicBezTo>
                    <a:pt x="1232" y="45"/>
                    <a:pt x="1040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542225" y="4275912"/>
              <a:ext cx="258049" cy="158494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542225" y="4371343"/>
              <a:ext cx="99607" cy="64056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629616" y="4428246"/>
              <a:ext cx="14252" cy="11224"/>
            </a:xfrm>
            <a:custGeom>
              <a:avLst/>
              <a:gdLst/>
              <a:ahLst/>
              <a:cxnLst/>
              <a:rect l="l" t="t" r="r" b="b"/>
              <a:pathLst>
                <a:path w="273" h="215" extrusionOk="0">
                  <a:moveTo>
                    <a:pt x="195" y="0"/>
                  </a:moveTo>
                  <a:cubicBezTo>
                    <a:pt x="175" y="0"/>
                    <a:pt x="156" y="20"/>
                    <a:pt x="136" y="20"/>
                  </a:cubicBezTo>
                  <a:cubicBezTo>
                    <a:pt x="78" y="78"/>
                    <a:pt x="39" y="98"/>
                    <a:pt x="0" y="137"/>
                  </a:cubicBezTo>
                  <a:lnTo>
                    <a:pt x="97" y="195"/>
                  </a:lnTo>
                  <a:cubicBezTo>
                    <a:pt x="136" y="195"/>
                    <a:pt x="156" y="214"/>
                    <a:pt x="156" y="214"/>
                  </a:cubicBezTo>
                  <a:cubicBezTo>
                    <a:pt x="195" y="214"/>
                    <a:pt x="233" y="195"/>
                    <a:pt x="253" y="175"/>
                  </a:cubicBezTo>
                  <a:cubicBezTo>
                    <a:pt x="272" y="117"/>
                    <a:pt x="272" y="39"/>
                    <a:pt x="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8578821" y="4140806"/>
              <a:ext cx="13260" cy="165594"/>
            </a:xfrm>
            <a:custGeom>
              <a:avLst/>
              <a:gdLst/>
              <a:ahLst/>
              <a:cxnLst/>
              <a:rect l="l" t="t" r="r" b="b"/>
              <a:pathLst>
                <a:path w="254" h="3172" extrusionOk="0">
                  <a:moveTo>
                    <a:pt x="0" y="1"/>
                  </a:moveTo>
                  <a:lnTo>
                    <a:pt x="0" y="3016"/>
                  </a:lnTo>
                  <a:lnTo>
                    <a:pt x="253" y="3172"/>
                  </a:lnTo>
                  <a:lnTo>
                    <a:pt x="253" y="156"/>
                  </a:lnTo>
                  <a:cubicBezTo>
                    <a:pt x="175" y="98"/>
                    <a:pt x="78" y="5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8717947" y="4221045"/>
              <a:ext cx="12268" cy="165594"/>
            </a:xfrm>
            <a:custGeom>
              <a:avLst/>
              <a:gdLst/>
              <a:ahLst/>
              <a:cxnLst/>
              <a:rect l="l" t="t" r="r" b="b"/>
              <a:pathLst>
                <a:path w="235" h="3172" extrusionOk="0">
                  <a:moveTo>
                    <a:pt x="1" y="1"/>
                  </a:moveTo>
                  <a:lnTo>
                    <a:pt x="1" y="3016"/>
                  </a:lnTo>
                  <a:lnTo>
                    <a:pt x="234" y="3172"/>
                  </a:lnTo>
                  <a:lnTo>
                    <a:pt x="234" y="156"/>
                  </a:lnTo>
                  <a:cubicBezTo>
                    <a:pt x="156" y="98"/>
                    <a:pt x="59" y="59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717947" y="4378495"/>
              <a:ext cx="12268" cy="15244"/>
            </a:xfrm>
            <a:custGeom>
              <a:avLst/>
              <a:gdLst/>
              <a:ahLst/>
              <a:cxnLst/>
              <a:rect l="l" t="t" r="r" b="b"/>
              <a:pathLst>
                <a:path w="235" h="292" extrusionOk="0">
                  <a:moveTo>
                    <a:pt x="1" y="0"/>
                  </a:moveTo>
                  <a:lnTo>
                    <a:pt x="1" y="175"/>
                  </a:lnTo>
                  <a:cubicBezTo>
                    <a:pt x="1" y="253"/>
                    <a:pt x="39" y="292"/>
                    <a:pt x="117" y="292"/>
                  </a:cubicBezTo>
                  <a:cubicBezTo>
                    <a:pt x="195" y="292"/>
                    <a:pt x="234" y="253"/>
                    <a:pt x="234" y="175"/>
                  </a:cubicBezTo>
                  <a:lnTo>
                    <a:pt x="234" y="15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578821" y="4298881"/>
              <a:ext cx="13260" cy="15244"/>
            </a:xfrm>
            <a:custGeom>
              <a:avLst/>
              <a:gdLst/>
              <a:ahLst/>
              <a:cxnLst/>
              <a:rect l="l" t="t" r="r" b="b"/>
              <a:pathLst>
                <a:path w="254" h="292" extrusionOk="0">
                  <a:moveTo>
                    <a:pt x="0" y="0"/>
                  </a:moveTo>
                  <a:lnTo>
                    <a:pt x="0" y="175"/>
                  </a:lnTo>
                  <a:cubicBezTo>
                    <a:pt x="0" y="253"/>
                    <a:pt x="59" y="292"/>
                    <a:pt x="136" y="292"/>
                  </a:cubicBezTo>
                  <a:cubicBezTo>
                    <a:pt x="195" y="292"/>
                    <a:pt x="253" y="253"/>
                    <a:pt x="253" y="175"/>
                  </a:cubicBezTo>
                  <a:lnTo>
                    <a:pt x="253" y="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 rot="-7124984" flipH="1">
              <a:off x="8542225" y="4124687"/>
              <a:ext cx="258051" cy="158496"/>
            </a:xfrm>
            <a:custGeom>
              <a:avLst/>
              <a:gdLst/>
              <a:ahLst/>
              <a:cxnLst/>
              <a:rect l="l" t="t" r="r" b="b"/>
              <a:pathLst>
                <a:path w="4943" h="3036" extrusionOk="0">
                  <a:moveTo>
                    <a:pt x="1" y="0"/>
                  </a:moveTo>
                  <a:lnTo>
                    <a:pt x="1" y="292"/>
                  </a:lnTo>
                  <a:lnTo>
                    <a:pt x="4748" y="3035"/>
                  </a:lnTo>
                  <a:cubicBezTo>
                    <a:pt x="4787" y="2977"/>
                    <a:pt x="4845" y="2938"/>
                    <a:pt x="4923" y="2899"/>
                  </a:cubicBezTo>
                  <a:cubicBezTo>
                    <a:pt x="4923" y="2899"/>
                    <a:pt x="4942" y="2899"/>
                    <a:pt x="4942" y="2860"/>
                  </a:cubicBezTo>
                  <a:lnTo>
                    <a:pt x="3600" y="2082"/>
                  </a:lnTo>
                  <a:lnTo>
                    <a:pt x="3600" y="2101"/>
                  </a:lnTo>
                  <a:cubicBezTo>
                    <a:pt x="3600" y="2179"/>
                    <a:pt x="3561" y="2237"/>
                    <a:pt x="3483" y="2237"/>
                  </a:cubicBezTo>
                  <a:cubicBezTo>
                    <a:pt x="3405" y="2237"/>
                    <a:pt x="3367" y="2179"/>
                    <a:pt x="3367" y="2101"/>
                  </a:cubicBezTo>
                  <a:lnTo>
                    <a:pt x="3367" y="1946"/>
                  </a:lnTo>
                  <a:lnTo>
                    <a:pt x="954" y="545"/>
                  </a:lnTo>
                  <a:lnTo>
                    <a:pt x="954" y="584"/>
                  </a:lnTo>
                  <a:cubicBezTo>
                    <a:pt x="954" y="642"/>
                    <a:pt x="896" y="701"/>
                    <a:pt x="837" y="701"/>
                  </a:cubicBezTo>
                  <a:cubicBezTo>
                    <a:pt x="760" y="701"/>
                    <a:pt x="701" y="642"/>
                    <a:pt x="701" y="584"/>
                  </a:cubicBezTo>
                  <a:lnTo>
                    <a:pt x="701" y="40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561047" y="4686627"/>
              <a:ext cx="193002" cy="83319"/>
            </a:xfrm>
            <a:custGeom>
              <a:avLst/>
              <a:gdLst/>
              <a:ahLst/>
              <a:cxnLst/>
              <a:rect l="l" t="t" r="r" b="b"/>
              <a:pathLst>
                <a:path w="3697" h="1596" extrusionOk="0">
                  <a:moveTo>
                    <a:pt x="2763" y="1"/>
                  </a:moveTo>
                  <a:lnTo>
                    <a:pt x="0" y="1596"/>
                  </a:lnTo>
                  <a:lnTo>
                    <a:pt x="1849" y="1596"/>
                  </a:lnTo>
                  <a:lnTo>
                    <a:pt x="3697" y="526"/>
                  </a:lnTo>
                  <a:lnTo>
                    <a:pt x="3327" y="312"/>
                  </a:lnTo>
                  <a:lnTo>
                    <a:pt x="2724" y="682"/>
                  </a:lnTo>
                  <a:cubicBezTo>
                    <a:pt x="2705" y="682"/>
                    <a:pt x="2666" y="701"/>
                    <a:pt x="2666" y="701"/>
                  </a:cubicBezTo>
                  <a:cubicBezTo>
                    <a:pt x="2627" y="701"/>
                    <a:pt x="2607" y="682"/>
                    <a:pt x="2568" y="662"/>
                  </a:cubicBezTo>
                  <a:cubicBezTo>
                    <a:pt x="2549" y="604"/>
                    <a:pt x="2549" y="526"/>
                    <a:pt x="2627" y="487"/>
                  </a:cubicBezTo>
                  <a:lnTo>
                    <a:pt x="3113" y="195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8693075" y="4693725"/>
              <a:ext cx="40675" cy="31551"/>
            </a:xfrm>
            <a:custGeom>
              <a:avLst/>
              <a:gdLst/>
              <a:ahLst/>
              <a:cxnLst/>
              <a:rect l="l" t="t" r="r" b="b"/>
              <a:pathLst>
                <a:path w="779" h="546" extrusionOk="0">
                  <a:moveTo>
                    <a:pt x="526" y="1"/>
                  </a:moveTo>
                  <a:lnTo>
                    <a:pt x="78" y="332"/>
                  </a:lnTo>
                  <a:cubicBezTo>
                    <a:pt x="20" y="351"/>
                    <a:pt x="1" y="429"/>
                    <a:pt x="20" y="487"/>
                  </a:cubicBezTo>
                  <a:cubicBezTo>
                    <a:pt x="39" y="546"/>
                    <a:pt x="98" y="546"/>
                    <a:pt x="117" y="546"/>
                  </a:cubicBezTo>
                  <a:cubicBezTo>
                    <a:pt x="137" y="546"/>
                    <a:pt x="176" y="546"/>
                    <a:pt x="176" y="526"/>
                  </a:cubicBezTo>
                  <a:lnTo>
                    <a:pt x="779" y="156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 flipH="1">
              <a:off x="8709375" y="4646800"/>
              <a:ext cx="97575" cy="64049"/>
            </a:xfrm>
            <a:custGeom>
              <a:avLst/>
              <a:gdLst/>
              <a:ahLst/>
              <a:cxnLst/>
              <a:rect l="l" t="t" r="r" b="b"/>
              <a:pathLst>
                <a:path w="1908" h="1227" extrusionOk="0">
                  <a:moveTo>
                    <a:pt x="1" y="1"/>
                  </a:moveTo>
                  <a:lnTo>
                    <a:pt x="1" y="293"/>
                  </a:lnTo>
                  <a:lnTo>
                    <a:pt x="1674" y="1227"/>
                  </a:lnTo>
                  <a:cubicBezTo>
                    <a:pt x="1732" y="1188"/>
                    <a:pt x="1771" y="1168"/>
                    <a:pt x="1830" y="1110"/>
                  </a:cubicBezTo>
                  <a:cubicBezTo>
                    <a:pt x="1849" y="1090"/>
                    <a:pt x="1869" y="1090"/>
                    <a:pt x="1907" y="109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8783525" y="4424050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0" name="Google Shape;140;p6"/>
            <p:cNvSpPr/>
            <p:nvPr/>
          </p:nvSpPr>
          <p:spPr>
            <a:xfrm>
              <a:off x="8633300" y="396950"/>
              <a:ext cx="12675" cy="88675"/>
            </a:xfrm>
            <a:custGeom>
              <a:avLst/>
              <a:gdLst/>
              <a:ahLst/>
              <a:cxnLst/>
              <a:rect l="l" t="t" r="r" b="b"/>
              <a:pathLst>
                <a:path w="507" h="3547" extrusionOk="0">
                  <a:moveTo>
                    <a:pt x="0" y="3547"/>
                  </a:moveTo>
                  <a:lnTo>
                    <a:pt x="0" y="0"/>
                  </a:lnTo>
                  <a:lnTo>
                    <a:pt x="507" y="0"/>
                  </a:lnTo>
                  <a:lnTo>
                    <a:pt x="507" y="324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1" name="Google Shape;141;p6"/>
            <p:cNvSpPr/>
            <p:nvPr/>
          </p:nvSpPr>
          <p:spPr>
            <a:xfrm>
              <a:off x="8727025" y="396950"/>
              <a:ext cx="15200" cy="62075"/>
            </a:xfrm>
            <a:custGeom>
              <a:avLst/>
              <a:gdLst/>
              <a:ahLst/>
              <a:cxnLst/>
              <a:rect l="l" t="t" r="r" b="b"/>
              <a:pathLst>
                <a:path w="608" h="2483" extrusionOk="0">
                  <a:moveTo>
                    <a:pt x="0" y="2483"/>
                  </a:moveTo>
                  <a:lnTo>
                    <a:pt x="0" y="51"/>
                  </a:lnTo>
                  <a:lnTo>
                    <a:pt x="608" y="0"/>
                  </a:lnTo>
                  <a:lnTo>
                    <a:pt x="608" y="131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2" name="Google Shape;142;p6"/>
            <p:cNvSpPr/>
            <p:nvPr/>
          </p:nvSpPr>
          <p:spPr>
            <a:xfrm>
              <a:off x="8783500" y="4171400"/>
              <a:ext cx="24075" cy="22150"/>
            </a:xfrm>
            <a:custGeom>
              <a:avLst/>
              <a:gdLst/>
              <a:ahLst/>
              <a:cxnLst/>
              <a:rect l="l" t="t" r="r" b="b"/>
              <a:pathLst>
                <a:path w="963" h="886" extrusionOk="0">
                  <a:moveTo>
                    <a:pt x="203" y="0"/>
                  </a:moveTo>
                  <a:lnTo>
                    <a:pt x="963" y="456"/>
                  </a:lnTo>
                  <a:lnTo>
                    <a:pt x="937" y="886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3" name="Google Shape;143;p6"/>
            <p:cNvSpPr/>
            <p:nvPr/>
          </p:nvSpPr>
          <p:spPr>
            <a:xfrm>
              <a:off x="8708025" y="422595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4" name="Google Shape;144;p6"/>
            <p:cNvSpPr/>
            <p:nvPr/>
          </p:nvSpPr>
          <p:spPr>
            <a:xfrm>
              <a:off x="8569300" y="4140800"/>
              <a:ext cx="32300" cy="24700"/>
            </a:xfrm>
            <a:custGeom>
              <a:avLst/>
              <a:gdLst/>
              <a:ahLst/>
              <a:cxnLst/>
              <a:rect l="l" t="t" r="r" b="b"/>
              <a:pathLst>
                <a:path w="1292" h="988" extrusionOk="0">
                  <a:moveTo>
                    <a:pt x="0" y="202"/>
                  </a:moveTo>
                  <a:lnTo>
                    <a:pt x="1292" y="988"/>
                  </a:lnTo>
                  <a:lnTo>
                    <a:pt x="1013" y="354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5" name="Google Shape;145;p6"/>
            <p:cNvSpPr/>
            <p:nvPr/>
          </p:nvSpPr>
          <p:spPr>
            <a:xfrm>
              <a:off x="8782713" y="4268275"/>
              <a:ext cx="24050" cy="21550"/>
            </a:xfrm>
            <a:custGeom>
              <a:avLst/>
              <a:gdLst/>
              <a:ahLst/>
              <a:cxnLst/>
              <a:rect l="l" t="t" r="r" b="b"/>
              <a:pathLst>
                <a:path w="962" h="862" extrusionOk="0">
                  <a:moveTo>
                    <a:pt x="506" y="0"/>
                  </a:moveTo>
                  <a:lnTo>
                    <a:pt x="962" y="254"/>
                  </a:lnTo>
                  <a:lnTo>
                    <a:pt x="962" y="862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146" name="Google Shape;146;p6"/>
            <p:cNvSpPr/>
            <p:nvPr/>
          </p:nvSpPr>
          <p:spPr>
            <a:xfrm>
              <a:off x="8598126" y="743301"/>
              <a:ext cx="208256" cy="117201"/>
            </a:xfrm>
            <a:custGeom>
              <a:avLst/>
              <a:gdLst/>
              <a:ahLst/>
              <a:cxnLst/>
              <a:rect l="l" t="t" r="r" b="b"/>
              <a:pathLst>
                <a:path w="4806" h="2849" extrusionOk="0">
                  <a:moveTo>
                    <a:pt x="4657" y="0"/>
                  </a:moveTo>
                  <a:cubicBezTo>
                    <a:pt x="4642" y="0"/>
                    <a:pt x="4626" y="3"/>
                    <a:pt x="4611" y="8"/>
                  </a:cubicBezTo>
                  <a:lnTo>
                    <a:pt x="0" y="2673"/>
                  </a:lnTo>
                  <a:cubicBezTo>
                    <a:pt x="39" y="2673"/>
                    <a:pt x="59" y="2693"/>
                    <a:pt x="59" y="2693"/>
                  </a:cubicBezTo>
                  <a:cubicBezTo>
                    <a:pt x="137" y="2751"/>
                    <a:pt x="175" y="2790"/>
                    <a:pt x="234" y="2848"/>
                  </a:cubicBezTo>
                  <a:lnTo>
                    <a:pt x="4728" y="241"/>
                  </a:lnTo>
                  <a:cubicBezTo>
                    <a:pt x="4767" y="202"/>
                    <a:pt x="4806" y="144"/>
                    <a:pt x="4767" y="66"/>
                  </a:cubicBezTo>
                  <a:cubicBezTo>
                    <a:pt x="4752" y="22"/>
                    <a:pt x="4705" y="0"/>
                    <a:pt x="4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8542269" y="846360"/>
              <a:ext cx="73191" cy="55755"/>
            </a:xfrm>
            <a:custGeom>
              <a:avLst/>
              <a:gdLst/>
              <a:ahLst/>
              <a:cxnLst/>
              <a:rect l="l" t="t" r="r" b="b"/>
              <a:pathLst>
                <a:path w="1402" h="1068" extrusionOk="0">
                  <a:moveTo>
                    <a:pt x="545" y="0"/>
                  </a:moveTo>
                  <a:cubicBezTo>
                    <a:pt x="347" y="0"/>
                    <a:pt x="151" y="44"/>
                    <a:pt x="0" y="134"/>
                  </a:cubicBezTo>
                  <a:lnTo>
                    <a:pt x="0" y="484"/>
                  </a:lnTo>
                  <a:cubicBezTo>
                    <a:pt x="39" y="426"/>
                    <a:pt x="78" y="387"/>
                    <a:pt x="137" y="348"/>
                  </a:cubicBezTo>
                  <a:cubicBezTo>
                    <a:pt x="253" y="290"/>
                    <a:pt x="428" y="251"/>
                    <a:pt x="565" y="251"/>
                  </a:cubicBezTo>
                  <a:cubicBezTo>
                    <a:pt x="740" y="251"/>
                    <a:pt x="876" y="290"/>
                    <a:pt x="1012" y="348"/>
                  </a:cubicBezTo>
                  <a:cubicBezTo>
                    <a:pt x="1109" y="406"/>
                    <a:pt x="1148" y="484"/>
                    <a:pt x="1148" y="543"/>
                  </a:cubicBezTo>
                  <a:cubicBezTo>
                    <a:pt x="1148" y="620"/>
                    <a:pt x="1109" y="679"/>
                    <a:pt x="1012" y="737"/>
                  </a:cubicBezTo>
                  <a:cubicBezTo>
                    <a:pt x="886" y="815"/>
                    <a:pt x="720" y="854"/>
                    <a:pt x="560" y="854"/>
                  </a:cubicBezTo>
                  <a:cubicBezTo>
                    <a:pt x="399" y="854"/>
                    <a:pt x="244" y="815"/>
                    <a:pt x="137" y="737"/>
                  </a:cubicBezTo>
                  <a:cubicBezTo>
                    <a:pt x="59" y="698"/>
                    <a:pt x="0" y="679"/>
                    <a:pt x="0" y="620"/>
                  </a:cubicBezTo>
                  <a:lnTo>
                    <a:pt x="0" y="971"/>
                  </a:lnTo>
                  <a:cubicBezTo>
                    <a:pt x="156" y="1010"/>
                    <a:pt x="370" y="1068"/>
                    <a:pt x="565" y="1068"/>
                  </a:cubicBezTo>
                  <a:cubicBezTo>
                    <a:pt x="759" y="1068"/>
                    <a:pt x="973" y="1010"/>
                    <a:pt x="1129" y="912"/>
                  </a:cubicBezTo>
                  <a:cubicBezTo>
                    <a:pt x="1304" y="815"/>
                    <a:pt x="1401" y="679"/>
                    <a:pt x="1401" y="523"/>
                  </a:cubicBezTo>
                  <a:cubicBezTo>
                    <a:pt x="1401" y="426"/>
                    <a:pt x="1343" y="329"/>
                    <a:pt x="1265" y="270"/>
                  </a:cubicBezTo>
                  <a:lnTo>
                    <a:pt x="1129" y="329"/>
                  </a:lnTo>
                  <a:cubicBezTo>
                    <a:pt x="1109" y="329"/>
                    <a:pt x="1070" y="367"/>
                    <a:pt x="1070" y="367"/>
                  </a:cubicBezTo>
                  <a:cubicBezTo>
                    <a:pt x="1031" y="367"/>
                    <a:pt x="1012" y="329"/>
                    <a:pt x="973" y="309"/>
                  </a:cubicBezTo>
                  <a:cubicBezTo>
                    <a:pt x="954" y="251"/>
                    <a:pt x="954" y="192"/>
                    <a:pt x="1031" y="134"/>
                  </a:cubicBezTo>
                  <a:lnTo>
                    <a:pt x="1070" y="115"/>
                  </a:lnTo>
                  <a:cubicBezTo>
                    <a:pt x="919" y="39"/>
                    <a:pt x="732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3756650" y="1054625"/>
            <a:ext cx="46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subTitle" idx="1"/>
          </p:nvPr>
        </p:nvSpPr>
        <p:spPr>
          <a:xfrm>
            <a:off x="3756650" y="2146150"/>
            <a:ext cx="3676800" cy="20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title"/>
          </p:nvPr>
        </p:nvSpPr>
        <p:spPr>
          <a:xfrm>
            <a:off x="1109750" y="1744900"/>
            <a:ext cx="3810900" cy="16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Bakbak One"/>
              <a:buNone/>
              <a:defRPr sz="48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4210350" y="1621000"/>
            <a:ext cx="3965700" cy="12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Bakbak One"/>
              <a:buNone/>
              <a:defRPr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subTitle" idx="1"/>
          </p:nvPr>
        </p:nvSpPr>
        <p:spPr>
          <a:xfrm>
            <a:off x="4210450" y="2903800"/>
            <a:ext cx="396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"/>
          <p:cNvSpPr txBox="1">
            <a:spLocks noGrp="1"/>
          </p:cNvSpPr>
          <p:nvPr>
            <p:ph type="title"/>
          </p:nvPr>
        </p:nvSpPr>
        <p:spPr>
          <a:xfrm>
            <a:off x="3942900" y="3776575"/>
            <a:ext cx="28959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kbak One"/>
              <a:buNone/>
              <a:defRPr sz="3000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  <p:sp>
        <p:nvSpPr>
          <p:cNvPr id="426" name="Google Shape;426;p17"/>
          <p:cNvSpPr txBox="1">
            <a:spLocks noGrp="1"/>
          </p:cNvSpPr>
          <p:nvPr>
            <p:ph type="subTitle" idx="1"/>
          </p:nvPr>
        </p:nvSpPr>
        <p:spPr>
          <a:xfrm>
            <a:off x="3942900" y="1055375"/>
            <a:ext cx="4487700" cy="24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Bakbak One"/>
              <a:buNone/>
              <a:defRPr sz="3000"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1"/>
          <p:cNvSpPr/>
          <p:nvPr/>
        </p:nvSpPr>
        <p:spPr>
          <a:xfrm>
            <a:off x="350925" y="391025"/>
            <a:ext cx="8461800" cy="438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31"/>
          <p:cNvGrpSpPr/>
          <p:nvPr/>
        </p:nvGrpSpPr>
        <p:grpSpPr>
          <a:xfrm>
            <a:off x="5604948" y="391075"/>
            <a:ext cx="3207789" cy="4383600"/>
            <a:chOff x="5309625" y="391075"/>
            <a:chExt cx="3503100" cy="4383600"/>
          </a:xfrm>
        </p:grpSpPr>
        <p:sp>
          <p:nvSpPr>
            <p:cNvPr id="1046" name="Google Shape;1046;p31"/>
            <p:cNvSpPr/>
            <p:nvPr/>
          </p:nvSpPr>
          <p:spPr>
            <a:xfrm>
              <a:off x="5309625" y="391075"/>
              <a:ext cx="3503100" cy="43836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7" name="Google Shape;1047;p31"/>
            <p:cNvGrpSpPr/>
            <p:nvPr/>
          </p:nvGrpSpPr>
          <p:grpSpPr>
            <a:xfrm>
              <a:off x="5314549" y="395586"/>
              <a:ext cx="3493047" cy="4375061"/>
              <a:chOff x="697175" y="461850"/>
              <a:chExt cx="1672675" cy="2098250"/>
            </a:xfrm>
          </p:grpSpPr>
          <p:sp>
            <p:nvSpPr>
              <p:cNvPr id="1048" name="Google Shape;1048;p31"/>
              <p:cNvSpPr/>
              <p:nvPr/>
            </p:nvSpPr>
            <p:spPr>
              <a:xfrm>
                <a:off x="1341150" y="2552100"/>
                <a:ext cx="180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1" extrusionOk="0">
                    <a:moveTo>
                      <a:pt x="191" y="0"/>
                    </a:moveTo>
                    <a:cubicBezTo>
                      <a:pt x="127" y="0"/>
                      <a:pt x="62" y="9"/>
                      <a:pt x="0" y="27"/>
                    </a:cubicBezTo>
                    <a:lnTo>
                      <a:pt x="292" y="203"/>
                    </a:lnTo>
                    <a:cubicBezTo>
                      <a:pt x="311" y="222"/>
                      <a:pt x="331" y="241"/>
                      <a:pt x="331" y="261"/>
                    </a:cubicBezTo>
                    <a:lnTo>
                      <a:pt x="720" y="261"/>
                    </a:lnTo>
                    <a:cubicBezTo>
                      <a:pt x="700" y="222"/>
                      <a:pt x="662" y="144"/>
                      <a:pt x="584" y="105"/>
                    </a:cubicBezTo>
                    <a:cubicBezTo>
                      <a:pt x="465" y="39"/>
                      <a:pt x="328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1332375" y="2556175"/>
                <a:ext cx="635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7" extrusionOk="0">
                    <a:moveTo>
                      <a:pt x="59" y="1"/>
                    </a:moveTo>
                    <a:cubicBezTo>
                      <a:pt x="40" y="59"/>
                      <a:pt x="40" y="78"/>
                      <a:pt x="1" y="137"/>
                    </a:cubicBezTo>
                    <a:lnTo>
                      <a:pt x="254" y="137"/>
                    </a:lnTo>
                    <a:lnTo>
                      <a:pt x="5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1223925" y="2494400"/>
                <a:ext cx="20950" cy="114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58" extrusionOk="0">
                    <a:moveTo>
                      <a:pt x="137" y="1"/>
                    </a:moveTo>
                    <a:cubicBezTo>
                      <a:pt x="0" y="118"/>
                      <a:pt x="39" y="273"/>
                      <a:pt x="214" y="370"/>
                    </a:cubicBezTo>
                    <a:cubicBezTo>
                      <a:pt x="316" y="427"/>
                      <a:pt x="438" y="457"/>
                      <a:pt x="565" y="457"/>
                    </a:cubicBezTo>
                    <a:cubicBezTo>
                      <a:pt x="655" y="457"/>
                      <a:pt x="748" y="442"/>
                      <a:pt x="837" y="409"/>
                    </a:cubicBez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1"/>
              <p:cNvSpPr/>
              <p:nvPr/>
            </p:nvSpPr>
            <p:spPr>
              <a:xfrm>
                <a:off x="1233175" y="2490050"/>
                <a:ext cx="19950" cy="11200"/>
              </a:xfrm>
              <a:custGeom>
                <a:avLst/>
                <a:gdLst/>
                <a:ahLst/>
                <a:cxnLst/>
                <a:rect l="l" t="t" r="r" b="b"/>
                <a:pathLst>
                  <a:path w="798" h="448" extrusionOk="0">
                    <a:moveTo>
                      <a:pt x="202" y="0"/>
                    </a:moveTo>
                    <a:cubicBezTo>
                      <a:pt x="136" y="0"/>
                      <a:pt x="68" y="7"/>
                      <a:pt x="0" y="19"/>
                    </a:cubicBezTo>
                    <a:lnTo>
                      <a:pt x="720" y="447"/>
                    </a:lnTo>
                    <a:cubicBezTo>
                      <a:pt x="798" y="311"/>
                      <a:pt x="739" y="194"/>
                      <a:pt x="603" y="97"/>
                    </a:cubicBezTo>
                    <a:cubicBezTo>
                      <a:pt x="484" y="31"/>
                      <a:pt x="346" y="0"/>
                      <a:pt x="2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1"/>
              <p:cNvSpPr/>
              <p:nvPr/>
            </p:nvSpPr>
            <p:spPr>
              <a:xfrm>
                <a:off x="898595" y="2557575"/>
                <a:ext cx="19908" cy="1498"/>
              </a:xfrm>
              <a:custGeom>
                <a:avLst/>
                <a:gdLst/>
                <a:ahLst/>
                <a:cxnLst/>
                <a:rect l="l" t="t" r="r" b="b"/>
                <a:pathLst>
                  <a:path w="796" h="106" extrusionOk="0">
                    <a:moveTo>
                      <a:pt x="392" y="0"/>
                    </a:moveTo>
                    <a:cubicBezTo>
                      <a:pt x="251" y="0"/>
                      <a:pt x="115" y="30"/>
                      <a:pt x="18" y="88"/>
                    </a:cubicBezTo>
                    <a:lnTo>
                      <a:pt x="796" y="88"/>
                    </a:lnTo>
                    <a:cubicBezTo>
                      <a:pt x="679" y="30"/>
                      <a:pt x="533" y="0"/>
                      <a:pt x="392" y="0"/>
                    </a:cubicBezTo>
                    <a:close/>
                    <a:moveTo>
                      <a:pt x="18" y="88"/>
                    </a:moveTo>
                    <a:cubicBezTo>
                      <a:pt x="5" y="88"/>
                      <a:pt x="0" y="105"/>
                      <a:pt x="5" y="105"/>
                    </a:cubicBezTo>
                    <a:cubicBezTo>
                      <a:pt x="7" y="105"/>
                      <a:pt x="11" y="101"/>
                      <a:pt x="18" y="8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1116925" y="2428150"/>
                <a:ext cx="292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622" extrusionOk="0">
                    <a:moveTo>
                      <a:pt x="586" y="0"/>
                    </a:moveTo>
                    <a:cubicBezTo>
                      <a:pt x="453" y="0"/>
                      <a:pt x="321" y="34"/>
                      <a:pt x="214" y="102"/>
                    </a:cubicBezTo>
                    <a:cubicBezTo>
                      <a:pt x="0" y="219"/>
                      <a:pt x="0" y="414"/>
                      <a:pt x="214" y="530"/>
                    </a:cubicBezTo>
                    <a:cubicBezTo>
                      <a:pt x="324" y="591"/>
                      <a:pt x="456" y="621"/>
                      <a:pt x="592" y="621"/>
                    </a:cubicBezTo>
                    <a:cubicBezTo>
                      <a:pt x="674" y="621"/>
                      <a:pt x="757" y="610"/>
                      <a:pt x="837" y="589"/>
                    </a:cubicBezTo>
                    <a:lnTo>
                      <a:pt x="623" y="452"/>
                    </a:lnTo>
                    <a:cubicBezTo>
                      <a:pt x="526" y="414"/>
                      <a:pt x="506" y="336"/>
                      <a:pt x="545" y="297"/>
                    </a:cubicBezTo>
                    <a:cubicBezTo>
                      <a:pt x="574" y="253"/>
                      <a:pt x="614" y="231"/>
                      <a:pt x="665" y="231"/>
                    </a:cubicBezTo>
                    <a:cubicBezTo>
                      <a:pt x="683" y="231"/>
                      <a:pt x="701" y="234"/>
                      <a:pt x="720" y="238"/>
                    </a:cubicBezTo>
                    <a:lnTo>
                      <a:pt x="1070" y="433"/>
                    </a:lnTo>
                    <a:cubicBezTo>
                      <a:pt x="1168" y="316"/>
                      <a:pt x="1109" y="200"/>
                      <a:pt x="973" y="102"/>
                    </a:cubicBezTo>
                    <a:cubicBezTo>
                      <a:pt x="856" y="34"/>
                      <a:pt x="720" y="0"/>
                      <a:pt x="5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1094050" y="2093150"/>
                <a:ext cx="34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40" extrusionOk="0">
                    <a:moveTo>
                      <a:pt x="684" y="0"/>
                    </a:moveTo>
                    <a:cubicBezTo>
                      <a:pt x="526" y="0"/>
                      <a:pt x="371" y="39"/>
                      <a:pt x="254" y="117"/>
                    </a:cubicBezTo>
                    <a:cubicBezTo>
                      <a:pt x="1" y="273"/>
                      <a:pt x="1" y="487"/>
                      <a:pt x="254" y="623"/>
                    </a:cubicBezTo>
                    <a:cubicBezTo>
                      <a:pt x="371" y="701"/>
                      <a:pt x="526" y="740"/>
                      <a:pt x="684" y="740"/>
                    </a:cubicBezTo>
                    <a:cubicBezTo>
                      <a:pt x="842" y="740"/>
                      <a:pt x="1003" y="701"/>
                      <a:pt x="1129" y="623"/>
                    </a:cubicBezTo>
                    <a:cubicBezTo>
                      <a:pt x="1363" y="487"/>
                      <a:pt x="1363" y="273"/>
                      <a:pt x="1129" y="117"/>
                    </a:cubicBezTo>
                    <a:cubicBezTo>
                      <a:pt x="1003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1057100" y="2114550"/>
                <a:ext cx="340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725" extrusionOk="0">
                    <a:moveTo>
                      <a:pt x="684" y="0"/>
                    </a:moveTo>
                    <a:cubicBezTo>
                      <a:pt x="526" y="0"/>
                      <a:pt x="370" y="39"/>
                      <a:pt x="253" y="117"/>
                    </a:cubicBezTo>
                    <a:cubicBezTo>
                      <a:pt x="0" y="253"/>
                      <a:pt x="0" y="487"/>
                      <a:pt x="253" y="623"/>
                    </a:cubicBezTo>
                    <a:cubicBezTo>
                      <a:pt x="377" y="697"/>
                      <a:pt x="539" y="724"/>
                      <a:pt x="696" y="724"/>
                    </a:cubicBezTo>
                    <a:cubicBezTo>
                      <a:pt x="787" y="724"/>
                      <a:pt x="875" y="715"/>
                      <a:pt x="954" y="701"/>
                    </a:cubicBezTo>
                    <a:cubicBezTo>
                      <a:pt x="759" y="584"/>
                      <a:pt x="662" y="526"/>
                      <a:pt x="662" y="526"/>
                    </a:cubicBezTo>
                    <a:cubicBezTo>
                      <a:pt x="584" y="506"/>
                      <a:pt x="565" y="428"/>
                      <a:pt x="604" y="351"/>
                    </a:cubicBezTo>
                    <a:cubicBezTo>
                      <a:pt x="632" y="322"/>
                      <a:pt x="671" y="304"/>
                      <a:pt x="720" y="304"/>
                    </a:cubicBezTo>
                    <a:cubicBezTo>
                      <a:pt x="738" y="304"/>
                      <a:pt x="758" y="307"/>
                      <a:pt x="779" y="312"/>
                    </a:cubicBezTo>
                    <a:lnTo>
                      <a:pt x="1226" y="545"/>
                    </a:lnTo>
                    <a:cubicBezTo>
                      <a:pt x="1362" y="409"/>
                      <a:pt x="1343" y="234"/>
                      <a:pt x="1129" y="117"/>
                    </a:cubicBezTo>
                    <a:cubicBezTo>
                      <a:pt x="1002" y="39"/>
                      <a:pt x="842" y="0"/>
                      <a:pt x="6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888325" y="1452200"/>
                <a:ext cx="112375" cy="66575"/>
              </a:xfrm>
              <a:custGeom>
                <a:avLst/>
                <a:gdLst/>
                <a:ahLst/>
                <a:cxnLst/>
                <a:rect l="l" t="t" r="r" b="b"/>
                <a:pathLst>
                  <a:path w="4495" h="2663" extrusionOk="0">
                    <a:moveTo>
                      <a:pt x="4365" y="0"/>
                    </a:moveTo>
                    <a:cubicBezTo>
                      <a:pt x="4340" y="0"/>
                      <a:pt x="4316" y="11"/>
                      <a:pt x="4300" y="36"/>
                    </a:cubicBezTo>
                    <a:lnTo>
                      <a:pt x="1" y="2506"/>
                    </a:lnTo>
                    <a:cubicBezTo>
                      <a:pt x="20" y="2506"/>
                      <a:pt x="39" y="2526"/>
                      <a:pt x="39" y="2526"/>
                    </a:cubicBezTo>
                    <a:cubicBezTo>
                      <a:pt x="117" y="2584"/>
                      <a:pt x="156" y="2604"/>
                      <a:pt x="215" y="2662"/>
                    </a:cubicBezTo>
                    <a:lnTo>
                      <a:pt x="4417" y="230"/>
                    </a:lnTo>
                    <a:cubicBezTo>
                      <a:pt x="4475" y="191"/>
                      <a:pt x="4495" y="133"/>
                      <a:pt x="4475" y="55"/>
                    </a:cubicBezTo>
                    <a:cubicBezTo>
                      <a:pt x="4441" y="21"/>
                      <a:pt x="4401" y="0"/>
                      <a:pt x="43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697175" y="1468450"/>
                <a:ext cx="332225" cy="195250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810" extrusionOk="0">
                    <a:moveTo>
                      <a:pt x="13140" y="1"/>
                    </a:moveTo>
                    <a:cubicBezTo>
                      <a:pt x="13124" y="1"/>
                      <a:pt x="13109" y="3"/>
                      <a:pt x="13094" y="8"/>
                    </a:cubicBezTo>
                    <a:lnTo>
                      <a:pt x="1" y="7596"/>
                    </a:lnTo>
                    <a:lnTo>
                      <a:pt x="1" y="7771"/>
                    </a:lnTo>
                    <a:cubicBezTo>
                      <a:pt x="20" y="7771"/>
                      <a:pt x="59" y="7790"/>
                      <a:pt x="79" y="7810"/>
                    </a:cubicBezTo>
                    <a:lnTo>
                      <a:pt x="13211" y="222"/>
                    </a:lnTo>
                    <a:cubicBezTo>
                      <a:pt x="13250" y="203"/>
                      <a:pt x="13288" y="125"/>
                      <a:pt x="13250" y="67"/>
                    </a:cubicBezTo>
                    <a:cubicBezTo>
                      <a:pt x="13235" y="23"/>
                      <a:pt x="13188" y="1"/>
                      <a:pt x="13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1"/>
              <p:cNvSpPr/>
              <p:nvPr/>
            </p:nvSpPr>
            <p:spPr>
              <a:xfrm>
                <a:off x="697175" y="1419325"/>
                <a:ext cx="245650" cy="14662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865" extrusionOk="0">
                    <a:moveTo>
                      <a:pt x="9692" y="1"/>
                    </a:moveTo>
                    <a:cubicBezTo>
                      <a:pt x="9673" y="1"/>
                      <a:pt x="9652" y="3"/>
                      <a:pt x="9631" y="8"/>
                    </a:cubicBezTo>
                    <a:lnTo>
                      <a:pt x="1" y="5572"/>
                    </a:lnTo>
                    <a:lnTo>
                      <a:pt x="1" y="5864"/>
                    </a:lnTo>
                    <a:lnTo>
                      <a:pt x="9748" y="242"/>
                    </a:lnTo>
                    <a:cubicBezTo>
                      <a:pt x="9806" y="183"/>
                      <a:pt x="9825" y="106"/>
                      <a:pt x="9806" y="47"/>
                    </a:cubicBezTo>
                    <a:cubicBezTo>
                      <a:pt x="9792" y="19"/>
                      <a:pt x="9746" y="1"/>
                      <a:pt x="9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1"/>
              <p:cNvSpPr/>
              <p:nvPr/>
            </p:nvSpPr>
            <p:spPr>
              <a:xfrm>
                <a:off x="722950" y="1435650"/>
                <a:ext cx="248575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9943" h="5795" extrusionOk="0">
                    <a:moveTo>
                      <a:pt x="9811" y="1"/>
                    </a:moveTo>
                    <a:cubicBezTo>
                      <a:pt x="9792" y="1"/>
                      <a:pt x="9771" y="5"/>
                      <a:pt x="9748" y="17"/>
                    </a:cubicBezTo>
                    <a:lnTo>
                      <a:pt x="1" y="5620"/>
                    </a:lnTo>
                    <a:cubicBezTo>
                      <a:pt x="20" y="5659"/>
                      <a:pt x="40" y="5659"/>
                      <a:pt x="98" y="5678"/>
                    </a:cubicBezTo>
                    <a:cubicBezTo>
                      <a:pt x="137" y="5717"/>
                      <a:pt x="195" y="5756"/>
                      <a:pt x="215" y="5795"/>
                    </a:cubicBezTo>
                    <a:lnTo>
                      <a:pt x="9865" y="231"/>
                    </a:lnTo>
                    <a:cubicBezTo>
                      <a:pt x="9923" y="211"/>
                      <a:pt x="9942" y="133"/>
                      <a:pt x="9923" y="56"/>
                    </a:cubicBezTo>
                    <a:cubicBezTo>
                      <a:pt x="9895" y="28"/>
                      <a:pt x="9858" y="1"/>
                      <a:pt x="98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82500" y="1485475"/>
                <a:ext cx="175100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4094" extrusionOk="0">
                    <a:moveTo>
                      <a:pt x="6867" y="1"/>
                    </a:moveTo>
                    <a:cubicBezTo>
                      <a:pt x="6848" y="1"/>
                      <a:pt x="6829" y="3"/>
                      <a:pt x="6809" y="8"/>
                    </a:cubicBezTo>
                    <a:lnTo>
                      <a:pt x="0" y="3938"/>
                    </a:lnTo>
                    <a:cubicBezTo>
                      <a:pt x="20" y="3938"/>
                      <a:pt x="58" y="3977"/>
                      <a:pt x="78" y="3977"/>
                    </a:cubicBezTo>
                    <a:cubicBezTo>
                      <a:pt x="136" y="3996"/>
                      <a:pt x="175" y="4055"/>
                      <a:pt x="214" y="4094"/>
                    </a:cubicBezTo>
                    <a:lnTo>
                      <a:pt x="6945" y="222"/>
                    </a:lnTo>
                    <a:cubicBezTo>
                      <a:pt x="6984" y="203"/>
                      <a:pt x="7004" y="125"/>
                      <a:pt x="6984" y="66"/>
                    </a:cubicBezTo>
                    <a:cubicBezTo>
                      <a:pt x="6970" y="23"/>
                      <a:pt x="6922" y="1"/>
                      <a:pt x="6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697175" y="1502500"/>
                <a:ext cx="389625" cy="229300"/>
              </a:xfrm>
              <a:custGeom>
                <a:avLst/>
                <a:gdLst/>
                <a:ahLst/>
                <a:cxnLst/>
                <a:rect l="l" t="t" r="r" b="b"/>
                <a:pathLst>
                  <a:path w="15585" h="9172" extrusionOk="0">
                    <a:moveTo>
                      <a:pt x="15428" y="1"/>
                    </a:moveTo>
                    <a:cubicBezTo>
                      <a:pt x="15409" y="1"/>
                      <a:pt x="15390" y="3"/>
                      <a:pt x="15370" y="8"/>
                    </a:cubicBezTo>
                    <a:lnTo>
                      <a:pt x="1" y="8880"/>
                    </a:lnTo>
                    <a:lnTo>
                      <a:pt x="1" y="9171"/>
                    </a:lnTo>
                    <a:lnTo>
                      <a:pt x="15526" y="222"/>
                    </a:lnTo>
                    <a:cubicBezTo>
                      <a:pt x="15565" y="183"/>
                      <a:pt x="15584" y="105"/>
                      <a:pt x="15545" y="66"/>
                    </a:cubicBezTo>
                    <a:cubicBezTo>
                      <a:pt x="15531" y="23"/>
                      <a:pt x="15483" y="1"/>
                      <a:pt x="154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697175" y="1519025"/>
                <a:ext cx="418325" cy="246325"/>
              </a:xfrm>
              <a:custGeom>
                <a:avLst/>
                <a:gdLst/>
                <a:ahLst/>
                <a:cxnLst/>
                <a:rect l="l" t="t" r="r" b="b"/>
                <a:pathLst>
                  <a:path w="16733" h="9853" extrusionOk="0">
                    <a:moveTo>
                      <a:pt x="16599" y="1"/>
                    </a:moveTo>
                    <a:cubicBezTo>
                      <a:pt x="16579" y="1"/>
                      <a:pt x="16558" y="3"/>
                      <a:pt x="16537" y="9"/>
                    </a:cubicBezTo>
                    <a:lnTo>
                      <a:pt x="1" y="9561"/>
                    </a:lnTo>
                    <a:lnTo>
                      <a:pt x="1" y="9853"/>
                    </a:lnTo>
                    <a:lnTo>
                      <a:pt x="16654" y="242"/>
                    </a:lnTo>
                    <a:cubicBezTo>
                      <a:pt x="16713" y="184"/>
                      <a:pt x="16732" y="106"/>
                      <a:pt x="16713" y="47"/>
                    </a:cubicBezTo>
                    <a:cubicBezTo>
                      <a:pt x="16698" y="19"/>
                      <a:pt x="16653" y="1"/>
                      <a:pt x="16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704975" y="1535350"/>
                <a:ext cx="439200" cy="2548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0192" extrusionOk="0">
                    <a:moveTo>
                      <a:pt x="17437" y="1"/>
                    </a:moveTo>
                    <a:cubicBezTo>
                      <a:pt x="17417" y="1"/>
                      <a:pt x="17396" y="6"/>
                      <a:pt x="17373" y="17"/>
                    </a:cubicBezTo>
                    <a:lnTo>
                      <a:pt x="0" y="10036"/>
                    </a:lnTo>
                    <a:cubicBezTo>
                      <a:pt x="39" y="10036"/>
                      <a:pt x="58" y="10056"/>
                      <a:pt x="78" y="10056"/>
                    </a:cubicBezTo>
                    <a:cubicBezTo>
                      <a:pt x="117" y="10134"/>
                      <a:pt x="175" y="10173"/>
                      <a:pt x="233" y="10192"/>
                    </a:cubicBezTo>
                    <a:lnTo>
                      <a:pt x="17490" y="231"/>
                    </a:lnTo>
                    <a:cubicBezTo>
                      <a:pt x="17548" y="212"/>
                      <a:pt x="17568" y="134"/>
                      <a:pt x="17548" y="56"/>
                    </a:cubicBezTo>
                    <a:cubicBezTo>
                      <a:pt x="17521" y="28"/>
                      <a:pt x="17484" y="1"/>
                      <a:pt x="17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927725" y="1551625"/>
                <a:ext cx="245650" cy="143700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5748" extrusionOk="0">
                    <a:moveTo>
                      <a:pt x="9685" y="1"/>
                    </a:moveTo>
                    <a:cubicBezTo>
                      <a:pt x="9668" y="1"/>
                      <a:pt x="9650" y="3"/>
                      <a:pt x="9631" y="8"/>
                    </a:cubicBezTo>
                    <a:lnTo>
                      <a:pt x="0" y="5592"/>
                    </a:lnTo>
                    <a:cubicBezTo>
                      <a:pt x="20" y="5592"/>
                      <a:pt x="39" y="5611"/>
                      <a:pt x="78" y="5631"/>
                    </a:cubicBezTo>
                    <a:cubicBezTo>
                      <a:pt x="117" y="5650"/>
                      <a:pt x="156" y="5708"/>
                      <a:pt x="214" y="5747"/>
                    </a:cubicBezTo>
                    <a:lnTo>
                      <a:pt x="9747" y="241"/>
                    </a:lnTo>
                    <a:cubicBezTo>
                      <a:pt x="9806" y="203"/>
                      <a:pt x="9825" y="144"/>
                      <a:pt x="9806" y="66"/>
                    </a:cubicBezTo>
                    <a:cubicBezTo>
                      <a:pt x="9777" y="23"/>
                      <a:pt x="9736" y="1"/>
                      <a:pt x="96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829000" y="1568650"/>
                <a:ext cx="373050" cy="216650"/>
              </a:xfrm>
              <a:custGeom>
                <a:avLst/>
                <a:gdLst/>
                <a:ahLst/>
                <a:cxnLst/>
                <a:rect l="l" t="t" r="r" b="b"/>
                <a:pathLst>
                  <a:path w="14922" h="8666" extrusionOk="0">
                    <a:moveTo>
                      <a:pt x="14774" y="1"/>
                    </a:moveTo>
                    <a:cubicBezTo>
                      <a:pt x="14758" y="1"/>
                      <a:pt x="14742" y="3"/>
                      <a:pt x="14727" y="8"/>
                    </a:cubicBezTo>
                    <a:lnTo>
                      <a:pt x="0" y="8510"/>
                    </a:lnTo>
                    <a:cubicBezTo>
                      <a:pt x="39" y="8510"/>
                      <a:pt x="58" y="8529"/>
                      <a:pt x="78" y="8529"/>
                    </a:cubicBezTo>
                    <a:lnTo>
                      <a:pt x="233" y="8665"/>
                    </a:lnTo>
                    <a:lnTo>
                      <a:pt x="14844" y="241"/>
                    </a:lnTo>
                    <a:cubicBezTo>
                      <a:pt x="14883" y="202"/>
                      <a:pt x="14922" y="144"/>
                      <a:pt x="14883" y="66"/>
                    </a:cubicBezTo>
                    <a:cubicBezTo>
                      <a:pt x="14868" y="23"/>
                      <a:pt x="14821" y="1"/>
                      <a:pt x="14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005550" y="1585200"/>
                <a:ext cx="224725" cy="131025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5241" extrusionOk="0">
                    <a:moveTo>
                      <a:pt x="8851" y="0"/>
                    </a:moveTo>
                    <a:cubicBezTo>
                      <a:pt x="8833" y="0"/>
                      <a:pt x="8813" y="3"/>
                      <a:pt x="8794" y="7"/>
                    </a:cubicBezTo>
                    <a:lnTo>
                      <a:pt x="0" y="5085"/>
                    </a:lnTo>
                    <a:cubicBezTo>
                      <a:pt x="20" y="5085"/>
                      <a:pt x="39" y="5124"/>
                      <a:pt x="39" y="5124"/>
                    </a:cubicBezTo>
                    <a:cubicBezTo>
                      <a:pt x="117" y="5163"/>
                      <a:pt x="175" y="5182"/>
                      <a:pt x="195" y="5241"/>
                    </a:cubicBezTo>
                    <a:lnTo>
                      <a:pt x="8891" y="221"/>
                    </a:lnTo>
                    <a:cubicBezTo>
                      <a:pt x="8988" y="202"/>
                      <a:pt x="8988" y="124"/>
                      <a:pt x="8969" y="66"/>
                    </a:cubicBezTo>
                    <a:cubicBezTo>
                      <a:pt x="8954" y="22"/>
                      <a:pt x="8907" y="0"/>
                      <a:pt x="88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92600" y="1602225"/>
                <a:ext cx="166850" cy="97475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3899" extrusionOk="0">
                    <a:moveTo>
                      <a:pt x="6517" y="0"/>
                    </a:moveTo>
                    <a:cubicBezTo>
                      <a:pt x="6499" y="0"/>
                      <a:pt x="6479" y="2"/>
                      <a:pt x="6460" y="7"/>
                    </a:cubicBezTo>
                    <a:lnTo>
                      <a:pt x="1" y="3723"/>
                    </a:lnTo>
                    <a:cubicBezTo>
                      <a:pt x="20" y="3723"/>
                      <a:pt x="20" y="3762"/>
                      <a:pt x="40" y="3762"/>
                    </a:cubicBezTo>
                    <a:cubicBezTo>
                      <a:pt x="117" y="3801"/>
                      <a:pt x="156" y="3859"/>
                      <a:pt x="215" y="3898"/>
                    </a:cubicBezTo>
                    <a:lnTo>
                      <a:pt x="6576" y="202"/>
                    </a:lnTo>
                    <a:cubicBezTo>
                      <a:pt x="6654" y="182"/>
                      <a:pt x="6674" y="105"/>
                      <a:pt x="6635" y="66"/>
                    </a:cubicBezTo>
                    <a:cubicBezTo>
                      <a:pt x="6620" y="22"/>
                      <a:pt x="6573" y="0"/>
                      <a:pt x="6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741450" y="1618750"/>
                <a:ext cx="546700" cy="316850"/>
              </a:xfrm>
              <a:custGeom>
                <a:avLst/>
                <a:gdLst/>
                <a:ahLst/>
                <a:cxnLst/>
                <a:rect l="l" t="t" r="r" b="b"/>
                <a:pathLst>
                  <a:path w="21868" h="12674" extrusionOk="0">
                    <a:moveTo>
                      <a:pt x="21734" y="0"/>
                    </a:moveTo>
                    <a:cubicBezTo>
                      <a:pt x="21715" y="0"/>
                      <a:pt x="21694" y="3"/>
                      <a:pt x="21673" y="8"/>
                    </a:cubicBezTo>
                    <a:lnTo>
                      <a:pt x="0" y="12498"/>
                    </a:lnTo>
                    <a:cubicBezTo>
                      <a:pt x="39" y="12498"/>
                      <a:pt x="59" y="12537"/>
                      <a:pt x="59" y="12537"/>
                    </a:cubicBezTo>
                    <a:cubicBezTo>
                      <a:pt x="136" y="12576"/>
                      <a:pt x="175" y="12634"/>
                      <a:pt x="234" y="12673"/>
                    </a:cubicBezTo>
                    <a:lnTo>
                      <a:pt x="21790" y="222"/>
                    </a:lnTo>
                    <a:cubicBezTo>
                      <a:pt x="21848" y="202"/>
                      <a:pt x="21868" y="125"/>
                      <a:pt x="21848" y="47"/>
                    </a:cubicBezTo>
                    <a:cubicBezTo>
                      <a:pt x="21834" y="18"/>
                      <a:pt x="21788" y="0"/>
                      <a:pt x="217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870825" y="1635075"/>
                <a:ext cx="446025" cy="258675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0347" extrusionOk="0">
                    <a:moveTo>
                      <a:pt x="17700" y="0"/>
                    </a:moveTo>
                    <a:cubicBezTo>
                      <a:pt x="17682" y="0"/>
                      <a:pt x="17663" y="5"/>
                      <a:pt x="17646" y="16"/>
                    </a:cubicBezTo>
                    <a:lnTo>
                      <a:pt x="0" y="10172"/>
                    </a:lnTo>
                    <a:cubicBezTo>
                      <a:pt x="39" y="10172"/>
                      <a:pt x="59" y="10191"/>
                      <a:pt x="59" y="10191"/>
                    </a:cubicBezTo>
                    <a:cubicBezTo>
                      <a:pt x="136" y="10269"/>
                      <a:pt x="175" y="10289"/>
                      <a:pt x="234" y="10347"/>
                    </a:cubicBezTo>
                    <a:lnTo>
                      <a:pt x="17763" y="230"/>
                    </a:lnTo>
                    <a:cubicBezTo>
                      <a:pt x="17801" y="211"/>
                      <a:pt x="17840" y="133"/>
                      <a:pt x="17801" y="55"/>
                    </a:cubicBezTo>
                    <a:cubicBezTo>
                      <a:pt x="17788" y="28"/>
                      <a:pt x="17745" y="0"/>
                      <a:pt x="177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037150" y="1651325"/>
                <a:ext cx="308400" cy="179700"/>
              </a:xfrm>
              <a:custGeom>
                <a:avLst/>
                <a:gdLst/>
                <a:ahLst/>
                <a:cxnLst/>
                <a:rect l="l" t="t" r="r" b="b"/>
                <a:pathLst>
                  <a:path w="12336" h="7188" extrusionOk="0">
                    <a:moveTo>
                      <a:pt x="12187" y="1"/>
                    </a:moveTo>
                    <a:cubicBezTo>
                      <a:pt x="12171" y="1"/>
                      <a:pt x="12155" y="3"/>
                      <a:pt x="12141" y="8"/>
                    </a:cubicBezTo>
                    <a:lnTo>
                      <a:pt x="1" y="7012"/>
                    </a:lnTo>
                    <a:cubicBezTo>
                      <a:pt x="20" y="7012"/>
                      <a:pt x="40" y="7051"/>
                      <a:pt x="79" y="7051"/>
                    </a:cubicBezTo>
                    <a:cubicBezTo>
                      <a:pt x="137" y="7109"/>
                      <a:pt x="176" y="7168"/>
                      <a:pt x="215" y="7187"/>
                    </a:cubicBezTo>
                    <a:lnTo>
                      <a:pt x="12257" y="242"/>
                    </a:lnTo>
                    <a:cubicBezTo>
                      <a:pt x="12296" y="203"/>
                      <a:pt x="12335" y="144"/>
                      <a:pt x="12296" y="67"/>
                    </a:cubicBezTo>
                    <a:cubicBezTo>
                      <a:pt x="12282" y="23"/>
                      <a:pt x="12234" y="1"/>
                      <a:pt x="12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163125" y="1668350"/>
                <a:ext cx="211600" cy="1232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4931" extrusionOk="0">
                    <a:moveTo>
                      <a:pt x="8307" y="1"/>
                    </a:moveTo>
                    <a:cubicBezTo>
                      <a:pt x="8293" y="1"/>
                      <a:pt x="8279" y="3"/>
                      <a:pt x="8269" y="8"/>
                    </a:cubicBezTo>
                    <a:lnTo>
                      <a:pt x="1" y="4775"/>
                    </a:lnTo>
                    <a:cubicBezTo>
                      <a:pt x="20" y="4775"/>
                      <a:pt x="40" y="4814"/>
                      <a:pt x="59" y="4814"/>
                    </a:cubicBezTo>
                    <a:cubicBezTo>
                      <a:pt x="117" y="4833"/>
                      <a:pt x="156" y="4872"/>
                      <a:pt x="215" y="4930"/>
                    </a:cubicBezTo>
                    <a:lnTo>
                      <a:pt x="8386" y="203"/>
                    </a:lnTo>
                    <a:cubicBezTo>
                      <a:pt x="8425" y="183"/>
                      <a:pt x="8463" y="105"/>
                      <a:pt x="8425" y="47"/>
                    </a:cubicBezTo>
                    <a:cubicBezTo>
                      <a:pt x="8396" y="19"/>
                      <a:pt x="8347" y="1"/>
                      <a:pt x="8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97175" y="1684900"/>
                <a:ext cx="705750" cy="412650"/>
              </a:xfrm>
              <a:custGeom>
                <a:avLst/>
                <a:gdLst/>
                <a:ahLst/>
                <a:cxnLst/>
                <a:rect l="l" t="t" r="r" b="b"/>
                <a:pathLst>
                  <a:path w="28230" h="16506" extrusionOk="0">
                    <a:moveTo>
                      <a:pt x="28093" y="0"/>
                    </a:moveTo>
                    <a:cubicBezTo>
                      <a:pt x="28074" y="0"/>
                      <a:pt x="28055" y="3"/>
                      <a:pt x="28035" y="8"/>
                    </a:cubicBezTo>
                    <a:lnTo>
                      <a:pt x="1" y="16214"/>
                    </a:lnTo>
                    <a:lnTo>
                      <a:pt x="1" y="16506"/>
                    </a:lnTo>
                    <a:lnTo>
                      <a:pt x="28172" y="222"/>
                    </a:lnTo>
                    <a:cubicBezTo>
                      <a:pt x="28230" y="202"/>
                      <a:pt x="28230" y="124"/>
                      <a:pt x="28210" y="66"/>
                    </a:cubicBezTo>
                    <a:cubicBezTo>
                      <a:pt x="28196" y="22"/>
                      <a:pt x="28148" y="0"/>
                      <a:pt x="28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258950" y="1701925"/>
                <a:ext cx="173175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6927" h="4074" extrusionOk="0">
                    <a:moveTo>
                      <a:pt x="6789" y="0"/>
                    </a:moveTo>
                    <a:cubicBezTo>
                      <a:pt x="6771" y="0"/>
                      <a:pt x="6751" y="3"/>
                      <a:pt x="6732" y="8"/>
                    </a:cubicBezTo>
                    <a:lnTo>
                      <a:pt x="0" y="3899"/>
                    </a:lnTo>
                    <a:cubicBezTo>
                      <a:pt x="20" y="3899"/>
                      <a:pt x="20" y="3899"/>
                      <a:pt x="59" y="3918"/>
                    </a:cubicBezTo>
                    <a:cubicBezTo>
                      <a:pt x="97" y="3957"/>
                      <a:pt x="156" y="3996"/>
                      <a:pt x="195" y="4074"/>
                    </a:cubicBezTo>
                    <a:lnTo>
                      <a:pt x="6868" y="222"/>
                    </a:lnTo>
                    <a:cubicBezTo>
                      <a:pt x="6907" y="202"/>
                      <a:pt x="6926" y="124"/>
                      <a:pt x="6907" y="66"/>
                    </a:cubicBezTo>
                    <a:cubicBezTo>
                      <a:pt x="6892" y="22"/>
                      <a:pt x="6845" y="0"/>
                      <a:pt x="67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1257000" y="18057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341150" y="1717750"/>
                <a:ext cx="119675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2838" extrusionOk="0">
                    <a:moveTo>
                      <a:pt x="4655" y="1"/>
                    </a:moveTo>
                    <a:cubicBezTo>
                      <a:pt x="4635" y="1"/>
                      <a:pt x="4614" y="5"/>
                      <a:pt x="4591" y="17"/>
                    </a:cubicBezTo>
                    <a:lnTo>
                      <a:pt x="0" y="2663"/>
                    </a:lnTo>
                    <a:cubicBezTo>
                      <a:pt x="20" y="2682"/>
                      <a:pt x="39" y="2701"/>
                      <a:pt x="58" y="2701"/>
                    </a:cubicBezTo>
                    <a:cubicBezTo>
                      <a:pt x="136" y="2760"/>
                      <a:pt x="195" y="2779"/>
                      <a:pt x="214" y="2838"/>
                    </a:cubicBezTo>
                    <a:lnTo>
                      <a:pt x="4708" y="231"/>
                    </a:lnTo>
                    <a:cubicBezTo>
                      <a:pt x="4767" y="211"/>
                      <a:pt x="4786" y="133"/>
                      <a:pt x="4767" y="56"/>
                    </a:cubicBezTo>
                    <a:cubicBezTo>
                      <a:pt x="4739" y="28"/>
                      <a:pt x="4702" y="1"/>
                      <a:pt x="4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2158250" y="1441225"/>
                <a:ext cx="2116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5067" extrusionOk="0">
                    <a:moveTo>
                      <a:pt x="134" y="0"/>
                    </a:moveTo>
                    <a:cubicBezTo>
                      <a:pt x="80" y="0"/>
                      <a:pt x="34" y="18"/>
                      <a:pt x="20" y="47"/>
                    </a:cubicBezTo>
                    <a:cubicBezTo>
                      <a:pt x="0" y="105"/>
                      <a:pt x="0" y="183"/>
                      <a:pt x="59" y="222"/>
                    </a:cubicBezTo>
                    <a:lnTo>
                      <a:pt x="8463" y="5066"/>
                    </a:lnTo>
                    <a:lnTo>
                      <a:pt x="8463" y="4774"/>
                    </a:lnTo>
                    <a:lnTo>
                      <a:pt x="195" y="8"/>
                    </a:lnTo>
                    <a:cubicBezTo>
                      <a:pt x="174" y="3"/>
                      <a:pt x="153" y="0"/>
                      <a:pt x="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2129075" y="1457675"/>
                <a:ext cx="240275" cy="142800"/>
              </a:xfrm>
              <a:custGeom>
                <a:avLst/>
                <a:gdLst/>
                <a:ahLst/>
                <a:cxnLst/>
                <a:rect l="l" t="t" r="r" b="b"/>
                <a:pathLst>
                  <a:path w="9611" h="5712" extrusionOk="0">
                    <a:moveTo>
                      <a:pt x="130" y="1"/>
                    </a:moveTo>
                    <a:cubicBezTo>
                      <a:pt x="93" y="1"/>
                      <a:pt x="57" y="25"/>
                      <a:pt x="20" y="50"/>
                    </a:cubicBezTo>
                    <a:cubicBezTo>
                      <a:pt x="0" y="108"/>
                      <a:pt x="0" y="167"/>
                      <a:pt x="78" y="225"/>
                    </a:cubicBezTo>
                    <a:lnTo>
                      <a:pt x="9611" y="5712"/>
                    </a:lnTo>
                    <a:lnTo>
                      <a:pt x="9611" y="5459"/>
                    </a:lnTo>
                    <a:lnTo>
                      <a:pt x="195" y="31"/>
                    </a:lnTo>
                    <a:cubicBezTo>
                      <a:pt x="173" y="9"/>
                      <a:pt x="152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2100375" y="1474125"/>
                <a:ext cx="268500" cy="160400"/>
              </a:xfrm>
              <a:custGeom>
                <a:avLst/>
                <a:gdLst/>
                <a:ahLst/>
                <a:cxnLst/>
                <a:rect l="l" t="t" r="r" b="b"/>
                <a:pathLst>
                  <a:path w="10740" h="6416" extrusionOk="0">
                    <a:moveTo>
                      <a:pt x="126" y="0"/>
                    </a:moveTo>
                    <a:cubicBezTo>
                      <a:pt x="90" y="0"/>
                      <a:pt x="55" y="26"/>
                      <a:pt x="20" y="73"/>
                    </a:cubicBezTo>
                    <a:cubicBezTo>
                      <a:pt x="0" y="131"/>
                      <a:pt x="0" y="190"/>
                      <a:pt x="78" y="248"/>
                    </a:cubicBezTo>
                    <a:lnTo>
                      <a:pt x="10739" y="6415"/>
                    </a:lnTo>
                    <a:lnTo>
                      <a:pt x="10739" y="6124"/>
                    </a:lnTo>
                    <a:lnTo>
                      <a:pt x="195" y="34"/>
                    </a:lnTo>
                    <a:cubicBezTo>
                      <a:pt x="172" y="11"/>
                      <a:pt x="149" y="0"/>
                      <a:pt x="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2071675" y="1490825"/>
                <a:ext cx="298175" cy="176775"/>
              </a:xfrm>
              <a:custGeom>
                <a:avLst/>
                <a:gdLst/>
                <a:ahLst/>
                <a:cxnLst/>
                <a:rect l="l" t="t" r="r" b="b"/>
                <a:pathLst>
                  <a:path w="11927" h="7071" extrusionOk="0">
                    <a:moveTo>
                      <a:pt x="149" y="1"/>
                    </a:moveTo>
                    <a:cubicBezTo>
                      <a:pt x="101" y="1"/>
                      <a:pt x="54" y="23"/>
                      <a:pt x="39" y="66"/>
                    </a:cubicBezTo>
                    <a:cubicBezTo>
                      <a:pt x="0" y="105"/>
                      <a:pt x="0" y="183"/>
                      <a:pt x="78" y="242"/>
                    </a:cubicBezTo>
                    <a:lnTo>
                      <a:pt x="11926" y="7070"/>
                    </a:lnTo>
                    <a:lnTo>
                      <a:pt x="11926" y="6778"/>
                    </a:lnTo>
                    <a:lnTo>
                      <a:pt x="195" y="8"/>
                    </a:lnTo>
                    <a:cubicBezTo>
                      <a:pt x="180" y="3"/>
                      <a:pt x="165" y="1"/>
                      <a:pt x="1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2042500" y="1507525"/>
                <a:ext cx="325875" cy="191200"/>
              </a:xfrm>
              <a:custGeom>
                <a:avLst/>
                <a:gdLst/>
                <a:ahLst/>
                <a:cxnLst/>
                <a:rect l="l" t="t" r="r" b="b"/>
                <a:pathLst>
                  <a:path w="13035" h="7648" extrusionOk="0">
                    <a:moveTo>
                      <a:pt x="136" y="1"/>
                    </a:moveTo>
                    <a:cubicBezTo>
                      <a:pt x="103" y="1"/>
                      <a:pt x="57" y="22"/>
                      <a:pt x="20" y="60"/>
                    </a:cubicBezTo>
                    <a:cubicBezTo>
                      <a:pt x="0" y="99"/>
                      <a:pt x="0" y="177"/>
                      <a:pt x="78" y="216"/>
                    </a:cubicBezTo>
                    <a:lnTo>
                      <a:pt x="12899" y="7647"/>
                    </a:lnTo>
                    <a:cubicBezTo>
                      <a:pt x="12938" y="7589"/>
                      <a:pt x="12996" y="7550"/>
                      <a:pt x="13035" y="7511"/>
                    </a:cubicBezTo>
                    <a:lnTo>
                      <a:pt x="13035" y="7433"/>
                    </a:lnTo>
                    <a:lnTo>
                      <a:pt x="175" y="21"/>
                    </a:lnTo>
                    <a:cubicBezTo>
                      <a:pt x="168" y="7"/>
                      <a:pt x="154" y="1"/>
                      <a:pt x="1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2014275" y="1523925"/>
                <a:ext cx="355075" cy="209825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8393" extrusionOk="0">
                    <a:moveTo>
                      <a:pt x="149" y="0"/>
                    </a:moveTo>
                    <a:cubicBezTo>
                      <a:pt x="95" y="0"/>
                      <a:pt x="35" y="25"/>
                      <a:pt x="20" y="85"/>
                    </a:cubicBezTo>
                    <a:cubicBezTo>
                      <a:pt x="1" y="124"/>
                      <a:pt x="1" y="202"/>
                      <a:pt x="59" y="241"/>
                    </a:cubicBezTo>
                    <a:lnTo>
                      <a:pt x="14203" y="8392"/>
                    </a:lnTo>
                    <a:lnTo>
                      <a:pt x="14203" y="8100"/>
                    </a:lnTo>
                    <a:lnTo>
                      <a:pt x="195" y="7"/>
                    </a:lnTo>
                    <a:cubicBezTo>
                      <a:pt x="182" y="2"/>
                      <a:pt x="166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1"/>
              <p:cNvSpPr/>
              <p:nvPr/>
            </p:nvSpPr>
            <p:spPr>
              <a:xfrm>
                <a:off x="1985575" y="1540825"/>
                <a:ext cx="375025" cy="217725"/>
              </a:xfrm>
              <a:custGeom>
                <a:avLst/>
                <a:gdLst/>
                <a:ahLst/>
                <a:cxnLst/>
                <a:rect l="l" t="t" r="r" b="b"/>
                <a:pathLst>
                  <a:path w="15001" h="8709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1" y="187"/>
                      <a:pt x="79" y="226"/>
                    </a:cubicBezTo>
                    <a:lnTo>
                      <a:pt x="14787" y="8708"/>
                    </a:lnTo>
                    <a:cubicBezTo>
                      <a:pt x="14806" y="8669"/>
                      <a:pt x="14865" y="8611"/>
                      <a:pt x="14923" y="8592"/>
                    </a:cubicBezTo>
                    <a:cubicBezTo>
                      <a:pt x="14962" y="8592"/>
                      <a:pt x="14981" y="8572"/>
                      <a:pt x="15001" y="8572"/>
                    </a:cubicBezTo>
                    <a:lnTo>
                      <a:pt x="195" y="12"/>
                    </a:lnTo>
                    <a:cubicBezTo>
                      <a:pt x="174" y="5"/>
                      <a:pt x="153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1"/>
              <p:cNvSpPr/>
              <p:nvPr/>
            </p:nvSpPr>
            <p:spPr>
              <a:xfrm>
                <a:off x="1956400" y="1557850"/>
                <a:ext cx="184375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7375" h="4293" extrusionOk="0">
                    <a:moveTo>
                      <a:pt x="131" y="0"/>
                    </a:moveTo>
                    <a:cubicBezTo>
                      <a:pt x="94" y="0"/>
                      <a:pt x="57" y="14"/>
                      <a:pt x="20" y="51"/>
                    </a:cubicBezTo>
                    <a:cubicBezTo>
                      <a:pt x="1" y="109"/>
                      <a:pt x="20" y="187"/>
                      <a:pt x="78" y="206"/>
                    </a:cubicBezTo>
                    <a:lnTo>
                      <a:pt x="7141" y="4292"/>
                    </a:lnTo>
                    <a:cubicBezTo>
                      <a:pt x="7199" y="4234"/>
                      <a:pt x="7238" y="4195"/>
                      <a:pt x="7296" y="4175"/>
                    </a:cubicBezTo>
                    <a:cubicBezTo>
                      <a:pt x="7316" y="4175"/>
                      <a:pt x="7335" y="4136"/>
                      <a:pt x="7374" y="4136"/>
                    </a:cubicBezTo>
                    <a:lnTo>
                      <a:pt x="195" y="12"/>
                    </a:lnTo>
                    <a:cubicBezTo>
                      <a:pt x="174" y="5"/>
                      <a:pt x="152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1927700" y="1574025"/>
                <a:ext cx="327850" cy="190850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634" extrusionOk="0">
                    <a:moveTo>
                      <a:pt x="131" y="1"/>
                    </a:moveTo>
                    <a:cubicBezTo>
                      <a:pt x="95" y="1"/>
                      <a:pt x="54" y="20"/>
                      <a:pt x="20" y="65"/>
                    </a:cubicBezTo>
                    <a:cubicBezTo>
                      <a:pt x="1" y="124"/>
                      <a:pt x="20" y="182"/>
                      <a:pt x="79" y="221"/>
                    </a:cubicBezTo>
                    <a:lnTo>
                      <a:pt x="12880" y="7633"/>
                    </a:lnTo>
                    <a:cubicBezTo>
                      <a:pt x="12938" y="7575"/>
                      <a:pt x="12977" y="7536"/>
                      <a:pt x="13036" y="7517"/>
                    </a:cubicBezTo>
                    <a:cubicBezTo>
                      <a:pt x="13055" y="7517"/>
                      <a:pt x="13094" y="7478"/>
                      <a:pt x="13113" y="7478"/>
                    </a:cubicBezTo>
                    <a:lnTo>
                      <a:pt x="195" y="26"/>
                    </a:lnTo>
                    <a:cubicBezTo>
                      <a:pt x="179" y="10"/>
                      <a:pt x="156" y="1"/>
                      <a:pt x="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1899000" y="1590550"/>
                <a:ext cx="4708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18834" h="11058" extrusionOk="0">
                    <a:moveTo>
                      <a:pt x="149" y="0"/>
                    </a:moveTo>
                    <a:cubicBezTo>
                      <a:pt x="102" y="0"/>
                      <a:pt x="54" y="22"/>
                      <a:pt x="40" y="66"/>
                    </a:cubicBezTo>
                    <a:cubicBezTo>
                      <a:pt x="1" y="105"/>
                      <a:pt x="1" y="183"/>
                      <a:pt x="79" y="221"/>
                    </a:cubicBezTo>
                    <a:lnTo>
                      <a:pt x="18833" y="11058"/>
                    </a:lnTo>
                    <a:lnTo>
                      <a:pt x="18833" y="10766"/>
                    </a:lnTo>
                    <a:lnTo>
                      <a:pt x="196" y="7"/>
                    </a:lnTo>
                    <a:cubicBezTo>
                      <a:pt x="181" y="3"/>
                      <a:pt x="165" y="0"/>
                      <a:pt x="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1869825" y="1607000"/>
                <a:ext cx="233000" cy="135975"/>
              </a:xfrm>
              <a:custGeom>
                <a:avLst/>
                <a:gdLst/>
                <a:ahLst/>
                <a:cxnLst/>
                <a:rect l="l" t="t" r="r" b="b"/>
                <a:pathLst>
                  <a:path w="9320" h="5439" extrusionOk="0">
                    <a:moveTo>
                      <a:pt x="146" y="0"/>
                    </a:moveTo>
                    <a:cubicBezTo>
                      <a:pt x="109" y="0"/>
                      <a:pt x="66" y="17"/>
                      <a:pt x="40" y="69"/>
                    </a:cubicBezTo>
                    <a:cubicBezTo>
                      <a:pt x="1" y="128"/>
                      <a:pt x="40" y="205"/>
                      <a:pt x="78" y="225"/>
                    </a:cubicBezTo>
                    <a:lnTo>
                      <a:pt x="9106" y="5439"/>
                    </a:lnTo>
                    <a:cubicBezTo>
                      <a:pt x="9144" y="5380"/>
                      <a:pt x="9203" y="5342"/>
                      <a:pt x="9242" y="5322"/>
                    </a:cubicBezTo>
                    <a:cubicBezTo>
                      <a:pt x="9281" y="5322"/>
                      <a:pt x="9300" y="5283"/>
                      <a:pt x="9320" y="5283"/>
                    </a:cubicBezTo>
                    <a:lnTo>
                      <a:pt x="195" y="11"/>
                    </a:lnTo>
                    <a:cubicBezTo>
                      <a:pt x="182" y="4"/>
                      <a:pt x="165" y="0"/>
                      <a:pt x="1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1841625" y="1624000"/>
                <a:ext cx="5121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20487" h="11899" extrusionOk="0">
                    <a:moveTo>
                      <a:pt x="132" y="1"/>
                    </a:moveTo>
                    <a:cubicBezTo>
                      <a:pt x="89" y="1"/>
                      <a:pt x="46" y="18"/>
                      <a:pt x="20" y="70"/>
                    </a:cubicBezTo>
                    <a:cubicBezTo>
                      <a:pt x="0" y="109"/>
                      <a:pt x="0" y="187"/>
                      <a:pt x="59" y="226"/>
                    </a:cubicBezTo>
                    <a:lnTo>
                      <a:pt x="20272" y="11899"/>
                    </a:lnTo>
                    <a:cubicBezTo>
                      <a:pt x="20292" y="11840"/>
                      <a:pt x="20350" y="11782"/>
                      <a:pt x="20428" y="11763"/>
                    </a:cubicBezTo>
                    <a:cubicBezTo>
                      <a:pt x="20447" y="11763"/>
                      <a:pt x="20467" y="11743"/>
                      <a:pt x="20486" y="11743"/>
                    </a:cubicBezTo>
                    <a:lnTo>
                      <a:pt x="195" y="12"/>
                    </a:lnTo>
                    <a:cubicBezTo>
                      <a:pt x="175" y="5"/>
                      <a:pt x="154" y="1"/>
                      <a:pt x="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1812425" y="1641025"/>
                <a:ext cx="370650" cy="214800"/>
              </a:xfrm>
              <a:custGeom>
                <a:avLst/>
                <a:gdLst/>
                <a:ahLst/>
                <a:cxnLst/>
                <a:rect l="l" t="t" r="r" b="b"/>
                <a:pathLst>
                  <a:path w="14826" h="8592" extrusionOk="0">
                    <a:moveTo>
                      <a:pt x="157" y="1"/>
                    </a:moveTo>
                    <a:cubicBezTo>
                      <a:pt x="118" y="1"/>
                      <a:pt x="79" y="18"/>
                      <a:pt x="40" y="70"/>
                    </a:cubicBezTo>
                    <a:cubicBezTo>
                      <a:pt x="1" y="90"/>
                      <a:pt x="20" y="167"/>
                      <a:pt x="98" y="206"/>
                    </a:cubicBezTo>
                    <a:lnTo>
                      <a:pt x="14612" y="8591"/>
                    </a:lnTo>
                    <a:cubicBezTo>
                      <a:pt x="14651" y="8552"/>
                      <a:pt x="14709" y="8494"/>
                      <a:pt x="14748" y="8475"/>
                    </a:cubicBezTo>
                    <a:cubicBezTo>
                      <a:pt x="14787" y="8475"/>
                      <a:pt x="14806" y="8455"/>
                      <a:pt x="14826" y="8455"/>
                    </a:cubicBezTo>
                    <a:lnTo>
                      <a:pt x="215" y="12"/>
                    </a:lnTo>
                    <a:cubicBezTo>
                      <a:pt x="196" y="5"/>
                      <a:pt x="176" y="1"/>
                      <a:pt x="1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1783750" y="1657100"/>
                <a:ext cx="504375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5" h="11665" extrusionOk="0">
                    <a:moveTo>
                      <a:pt x="130" y="0"/>
                    </a:moveTo>
                    <a:cubicBezTo>
                      <a:pt x="93" y="0"/>
                      <a:pt x="56" y="25"/>
                      <a:pt x="20" y="50"/>
                    </a:cubicBezTo>
                    <a:cubicBezTo>
                      <a:pt x="0" y="108"/>
                      <a:pt x="0" y="166"/>
                      <a:pt x="78" y="225"/>
                    </a:cubicBezTo>
                    <a:lnTo>
                      <a:pt x="19941" y="11664"/>
                    </a:lnTo>
                    <a:cubicBezTo>
                      <a:pt x="19961" y="11645"/>
                      <a:pt x="20019" y="11625"/>
                      <a:pt x="20039" y="11606"/>
                    </a:cubicBezTo>
                    <a:cubicBezTo>
                      <a:pt x="20078" y="11567"/>
                      <a:pt x="20136" y="11548"/>
                      <a:pt x="20175" y="11548"/>
                    </a:cubicBezTo>
                    <a:lnTo>
                      <a:pt x="195" y="30"/>
                    </a:lnTo>
                    <a:cubicBezTo>
                      <a:pt x="173" y="9"/>
                      <a:pt x="152" y="0"/>
                      <a:pt x="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1755050" y="1674575"/>
                <a:ext cx="504875" cy="292150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6" extrusionOk="0">
                    <a:moveTo>
                      <a:pt x="139" y="0"/>
                    </a:moveTo>
                    <a:cubicBezTo>
                      <a:pt x="102" y="0"/>
                      <a:pt x="57" y="14"/>
                      <a:pt x="20" y="51"/>
                    </a:cubicBezTo>
                    <a:cubicBezTo>
                      <a:pt x="0" y="109"/>
                      <a:pt x="0" y="168"/>
                      <a:pt x="78" y="226"/>
                    </a:cubicBezTo>
                    <a:lnTo>
                      <a:pt x="19942" y="11685"/>
                    </a:lnTo>
                    <a:cubicBezTo>
                      <a:pt x="19961" y="11627"/>
                      <a:pt x="20000" y="11607"/>
                      <a:pt x="20039" y="11588"/>
                    </a:cubicBezTo>
                    <a:cubicBezTo>
                      <a:pt x="20078" y="11549"/>
                      <a:pt x="20136" y="11529"/>
                      <a:pt x="20195" y="11529"/>
                    </a:cubicBezTo>
                    <a:lnTo>
                      <a:pt x="195" y="12"/>
                    </a:lnTo>
                    <a:cubicBezTo>
                      <a:pt x="181" y="5"/>
                      <a:pt x="161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1"/>
              <p:cNvSpPr/>
              <p:nvPr/>
            </p:nvSpPr>
            <p:spPr>
              <a:xfrm>
                <a:off x="1725850" y="1690775"/>
                <a:ext cx="504900" cy="292475"/>
              </a:xfrm>
              <a:custGeom>
                <a:avLst/>
                <a:gdLst/>
                <a:ahLst/>
                <a:cxnLst/>
                <a:rect l="l" t="t" r="r" b="b"/>
                <a:pathLst>
                  <a:path w="20196" h="11699" extrusionOk="0">
                    <a:moveTo>
                      <a:pt x="131" y="0"/>
                    </a:moveTo>
                    <a:cubicBezTo>
                      <a:pt x="95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9942" y="11699"/>
                    </a:lnTo>
                    <a:cubicBezTo>
                      <a:pt x="19962" y="11640"/>
                      <a:pt x="20020" y="11621"/>
                      <a:pt x="20040" y="11601"/>
                    </a:cubicBezTo>
                    <a:cubicBezTo>
                      <a:pt x="20098" y="11562"/>
                      <a:pt x="20137" y="11543"/>
                      <a:pt x="20195" y="11543"/>
                    </a:cubicBezTo>
                    <a:lnTo>
                      <a:pt x="196" y="26"/>
                    </a:lnTo>
                    <a:cubicBezTo>
                      <a:pt x="179" y="9"/>
                      <a:pt x="157" y="0"/>
                      <a:pt x="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1"/>
              <p:cNvSpPr/>
              <p:nvPr/>
            </p:nvSpPr>
            <p:spPr>
              <a:xfrm>
                <a:off x="1697175" y="1707175"/>
                <a:ext cx="504875" cy="292125"/>
              </a:xfrm>
              <a:custGeom>
                <a:avLst/>
                <a:gdLst/>
                <a:ahLst/>
                <a:cxnLst/>
                <a:rect l="l" t="t" r="r" b="b"/>
                <a:pathLst>
                  <a:path w="20195" h="11685" extrusionOk="0">
                    <a:moveTo>
                      <a:pt x="146" y="1"/>
                    </a:moveTo>
                    <a:cubicBezTo>
                      <a:pt x="108" y="1"/>
                      <a:pt x="65" y="18"/>
                      <a:pt x="39" y="70"/>
                    </a:cubicBezTo>
                    <a:cubicBezTo>
                      <a:pt x="0" y="109"/>
                      <a:pt x="0" y="187"/>
                      <a:pt x="78" y="245"/>
                    </a:cubicBezTo>
                    <a:lnTo>
                      <a:pt x="19941" y="11685"/>
                    </a:lnTo>
                    <a:cubicBezTo>
                      <a:pt x="19980" y="11646"/>
                      <a:pt x="20000" y="11607"/>
                      <a:pt x="20039" y="11587"/>
                    </a:cubicBezTo>
                    <a:cubicBezTo>
                      <a:pt x="20097" y="11568"/>
                      <a:pt x="20136" y="11548"/>
                      <a:pt x="20194" y="11548"/>
                    </a:cubicBezTo>
                    <a:lnTo>
                      <a:pt x="195" y="12"/>
                    </a:lnTo>
                    <a:cubicBezTo>
                      <a:pt x="182" y="5"/>
                      <a:pt x="164" y="1"/>
                      <a:pt x="1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1"/>
              <p:cNvSpPr/>
              <p:nvPr/>
            </p:nvSpPr>
            <p:spPr>
              <a:xfrm>
                <a:off x="1668950" y="1723725"/>
                <a:ext cx="504400" cy="291625"/>
              </a:xfrm>
              <a:custGeom>
                <a:avLst/>
                <a:gdLst/>
                <a:ahLst/>
                <a:cxnLst/>
                <a:rect l="l" t="t" r="r" b="b"/>
                <a:pathLst>
                  <a:path w="20176" h="11665" extrusionOk="0">
                    <a:moveTo>
                      <a:pt x="133" y="0"/>
                    </a:moveTo>
                    <a:cubicBezTo>
                      <a:pt x="89" y="0"/>
                      <a:pt x="46" y="18"/>
                      <a:pt x="20" y="69"/>
                    </a:cubicBezTo>
                    <a:cubicBezTo>
                      <a:pt x="1" y="108"/>
                      <a:pt x="1" y="186"/>
                      <a:pt x="59" y="206"/>
                    </a:cubicBezTo>
                    <a:lnTo>
                      <a:pt x="19942" y="11665"/>
                    </a:lnTo>
                    <a:cubicBezTo>
                      <a:pt x="19962" y="11645"/>
                      <a:pt x="20000" y="11606"/>
                      <a:pt x="20039" y="11587"/>
                    </a:cubicBezTo>
                    <a:cubicBezTo>
                      <a:pt x="20078" y="11567"/>
                      <a:pt x="20117" y="11548"/>
                      <a:pt x="20176" y="11548"/>
                    </a:cubicBezTo>
                    <a:lnTo>
                      <a:pt x="195" y="11"/>
                    </a:lnTo>
                    <a:cubicBezTo>
                      <a:pt x="176" y="5"/>
                      <a:pt x="15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1"/>
              <p:cNvSpPr/>
              <p:nvPr/>
            </p:nvSpPr>
            <p:spPr>
              <a:xfrm>
                <a:off x="2186950" y="1424600"/>
                <a:ext cx="182900" cy="110225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4409" extrusionOk="0">
                    <a:moveTo>
                      <a:pt x="119" y="0"/>
                    </a:moveTo>
                    <a:cubicBezTo>
                      <a:pt x="72" y="0"/>
                      <a:pt x="33" y="18"/>
                      <a:pt x="20" y="70"/>
                    </a:cubicBezTo>
                    <a:cubicBezTo>
                      <a:pt x="0" y="109"/>
                      <a:pt x="0" y="186"/>
                      <a:pt x="59" y="225"/>
                    </a:cubicBezTo>
                    <a:lnTo>
                      <a:pt x="7315" y="4408"/>
                    </a:lnTo>
                    <a:lnTo>
                      <a:pt x="7315" y="4116"/>
                    </a:lnTo>
                    <a:lnTo>
                      <a:pt x="195" y="11"/>
                    </a:lnTo>
                    <a:cubicBezTo>
                      <a:pt x="169" y="5"/>
                      <a:pt x="143" y="0"/>
                      <a:pt x="1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1"/>
              <p:cNvSpPr/>
              <p:nvPr/>
            </p:nvSpPr>
            <p:spPr>
              <a:xfrm>
                <a:off x="2200575" y="1190425"/>
                <a:ext cx="167800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712" h="4048" extrusionOk="0">
                    <a:moveTo>
                      <a:pt x="6712" y="1"/>
                    </a:moveTo>
                    <a:cubicBezTo>
                      <a:pt x="6693" y="1"/>
                      <a:pt x="6673" y="1"/>
                      <a:pt x="6673" y="20"/>
                    </a:cubicBezTo>
                    <a:lnTo>
                      <a:pt x="78" y="3834"/>
                    </a:lnTo>
                    <a:cubicBezTo>
                      <a:pt x="39" y="3853"/>
                      <a:pt x="0" y="3931"/>
                      <a:pt x="39" y="4009"/>
                    </a:cubicBezTo>
                    <a:cubicBezTo>
                      <a:pt x="58" y="4048"/>
                      <a:pt x="97" y="4048"/>
                      <a:pt x="136" y="4048"/>
                    </a:cubicBezTo>
                    <a:cubicBezTo>
                      <a:pt x="156" y="4048"/>
                      <a:pt x="175" y="4048"/>
                      <a:pt x="175" y="4028"/>
                    </a:cubicBezTo>
                    <a:lnTo>
                      <a:pt x="6712" y="254"/>
                    </a:ln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1"/>
              <p:cNvSpPr/>
              <p:nvPr/>
            </p:nvSpPr>
            <p:spPr>
              <a:xfrm>
                <a:off x="2173825" y="1223500"/>
                <a:ext cx="89025" cy="53050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2122" extrusionOk="0">
                    <a:moveTo>
                      <a:pt x="3346" y="1"/>
                    </a:moveTo>
                    <a:lnTo>
                      <a:pt x="78" y="1907"/>
                    </a:lnTo>
                    <a:cubicBezTo>
                      <a:pt x="39" y="1927"/>
                      <a:pt x="0" y="2005"/>
                      <a:pt x="39" y="2083"/>
                    </a:cubicBezTo>
                    <a:cubicBezTo>
                      <a:pt x="58" y="2102"/>
                      <a:pt x="97" y="2121"/>
                      <a:pt x="156" y="2121"/>
                    </a:cubicBezTo>
                    <a:cubicBezTo>
                      <a:pt x="175" y="2121"/>
                      <a:pt x="195" y="2121"/>
                      <a:pt x="195" y="2102"/>
                    </a:cubicBezTo>
                    <a:lnTo>
                      <a:pt x="3560" y="157"/>
                    </a:lnTo>
                    <a:cubicBezTo>
                      <a:pt x="3521" y="157"/>
                      <a:pt x="3521" y="137"/>
                      <a:pt x="3502" y="137"/>
                    </a:cubicBezTo>
                    <a:cubicBezTo>
                      <a:pt x="3444" y="79"/>
                      <a:pt x="3385" y="59"/>
                      <a:pt x="3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1"/>
              <p:cNvSpPr/>
              <p:nvPr/>
            </p:nvSpPr>
            <p:spPr>
              <a:xfrm>
                <a:off x="2147050" y="1127700"/>
                <a:ext cx="221325" cy="133275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331" extrusionOk="0">
                    <a:moveTo>
                      <a:pt x="8853" y="0"/>
                    </a:moveTo>
                    <a:lnTo>
                      <a:pt x="59" y="5078"/>
                    </a:lnTo>
                    <a:cubicBezTo>
                      <a:pt x="1" y="5156"/>
                      <a:pt x="1" y="5234"/>
                      <a:pt x="40" y="5273"/>
                    </a:cubicBezTo>
                    <a:cubicBezTo>
                      <a:pt x="59" y="5331"/>
                      <a:pt x="98" y="5331"/>
                      <a:pt x="137" y="5331"/>
                    </a:cubicBezTo>
                    <a:cubicBezTo>
                      <a:pt x="157" y="5331"/>
                      <a:pt x="176" y="5331"/>
                      <a:pt x="176" y="5292"/>
                    </a:cubicBezTo>
                    <a:lnTo>
                      <a:pt x="8853" y="292"/>
                    </a:lnTo>
                    <a:lnTo>
                      <a:pt x="88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1"/>
              <p:cNvSpPr/>
              <p:nvPr/>
            </p:nvSpPr>
            <p:spPr>
              <a:xfrm>
                <a:off x="2119825" y="1096075"/>
                <a:ext cx="249050" cy="148850"/>
              </a:xfrm>
              <a:custGeom>
                <a:avLst/>
                <a:gdLst/>
                <a:ahLst/>
                <a:cxnLst/>
                <a:rect l="l" t="t" r="r" b="b"/>
                <a:pathLst>
                  <a:path w="9962" h="5954" extrusionOk="0">
                    <a:moveTo>
                      <a:pt x="9961" y="1"/>
                    </a:moveTo>
                    <a:lnTo>
                      <a:pt x="78" y="5720"/>
                    </a:lnTo>
                    <a:cubicBezTo>
                      <a:pt x="20" y="5779"/>
                      <a:pt x="1" y="5857"/>
                      <a:pt x="59" y="5915"/>
                    </a:cubicBezTo>
                    <a:cubicBezTo>
                      <a:pt x="78" y="5954"/>
                      <a:pt x="117" y="5954"/>
                      <a:pt x="137" y="5954"/>
                    </a:cubicBezTo>
                    <a:cubicBezTo>
                      <a:pt x="176" y="5954"/>
                      <a:pt x="195" y="5954"/>
                      <a:pt x="195" y="5934"/>
                    </a:cubicBezTo>
                    <a:lnTo>
                      <a:pt x="9961" y="292"/>
                    </a:lnTo>
                    <a:lnTo>
                      <a:pt x="99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1"/>
              <p:cNvSpPr/>
              <p:nvPr/>
            </p:nvSpPr>
            <p:spPr>
              <a:xfrm>
                <a:off x="1815350" y="1065425"/>
                <a:ext cx="55400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160" h="12997" extrusionOk="0">
                    <a:moveTo>
                      <a:pt x="22160" y="1"/>
                    </a:moveTo>
                    <a:lnTo>
                      <a:pt x="79" y="12744"/>
                    </a:lnTo>
                    <a:cubicBezTo>
                      <a:pt x="20" y="12802"/>
                      <a:pt x="1" y="12880"/>
                      <a:pt x="40" y="12939"/>
                    </a:cubicBezTo>
                    <a:cubicBezTo>
                      <a:pt x="79" y="12997"/>
                      <a:pt x="117" y="12997"/>
                      <a:pt x="137" y="12997"/>
                    </a:cubicBezTo>
                    <a:cubicBezTo>
                      <a:pt x="176" y="12997"/>
                      <a:pt x="195" y="12997"/>
                      <a:pt x="195" y="12977"/>
                    </a:cubicBezTo>
                    <a:lnTo>
                      <a:pt x="22160" y="293"/>
                    </a:lnTo>
                    <a:lnTo>
                      <a:pt x="221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1"/>
              <p:cNvSpPr/>
              <p:nvPr/>
            </p:nvSpPr>
            <p:spPr>
              <a:xfrm>
                <a:off x="1788600" y="1033825"/>
                <a:ext cx="579775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23191" h="13619" extrusionOk="0">
                    <a:moveTo>
                      <a:pt x="23191" y="0"/>
                    </a:moveTo>
                    <a:lnTo>
                      <a:pt x="40" y="13385"/>
                    </a:lnTo>
                    <a:cubicBezTo>
                      <a:pt x="20" y="13463"/>
                      <a:pt x="1" y="13522"/>
                      <a:pt x="20" y="13580"/>
                    </a:cubicBezTo>
                    <a:cubicBezTo>
                      <a:pt x="40" y="13619"/>
                      <a:pt x="98" y="13619"/>
                      <a:pt x="117" y="13619"/>
                    </a:cubicBezTo>
                    <a:cubicBezTo>
                      <a:pt x="137" y="13619"/>
                      <a:pt x="176" y="13619"/>
                      <a:pt x="176" y="13599"/>
                    </a:cubicBezTo>
                    <a:lnTo>
                      <a:pt x="23191" y="292"/>
                    </a:lnTo>
                    <a:lnTo>
                      <a:pt x="2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1"/>
              <p:cNvSpPr/>
              <p:nvPr/>
            </p:nvSpPr>
            <p:spPr>
              <a:xfrm>
                <a:off x="1761850" y="1055700"/>
                <a:ext cx="522875" cy="303525"/>
              </a:xfrm>
              <a:custGeom>
                <a:avLst/>
                <a:gdLst/>
                <a:ahLst/>
                <a:cxnLst/>
                <a:rect l="l" t="t" r="r" b="b"/>
                <a:pathLst>
                  <a:path w="20915" h="12141" extrusionOk="0">
                    <a:moveTo>
                      <a:pt x="20720" y="1"/>
                    </a:moveTo>
                    <a:lnTo>
                      <a:pt x="78" y="11927"/>
                    </a:lnTo>
                    <a:cubicBezTo>
                      <a:pt x="20" y="11946"/>
                      <a:pt x="1" y="12024"/>
                      <a:pt x="20" y="12102"/>
                    </a:cubicBezTo>
                    <a:cubicBezTo>
                      <a:pt x="40" y="12141"/>
                      <a:pt x="98" y="12141"/>
                      <a:pt x="117" y="12141"/>
                    </a:cubicBezTo>
                    <a:cubicBezTo>
                      <a:pt x="137" y="12141"/>
                      <a:pt x="176" y="12141"/>
                      <a:pt x="176" y="12121"/>
                    </a:cubicBezTo>
                    <a:lnTo>
                      <a:pt x="20915" y="137"/>
                    </a:lnTo>
                    <a:cubicBezTo>
                      <a:pt x="20895" y="137"/>
                      <a:pt x="20856" y="98"/>
                      <a:pt x="20837" y="79"/>
                    </a:cubicBezTo>
                    <a:cubicBezTo>
                      <a:pt x="20817" y="79"/>
                      <a:pt x="20759" y="40"/>
                      <a:pt x="20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1"/>
              <p:cNvSpPr/>
              <p:nvPr/>
            </p:nvSpPr>
            <p:spPr>
              <a:xfrm>
                <a:off x="1735100" y="1111150"/>
                <a:ext cx="398850" cy="232525"/>
              </a:xfrm>
              <a:custGeom>
                <a:avLst/>
                <a:gdLst/>
                <a:ahLst/>
                <a:cxnLst/>
                <a:rect l="l" t="t" r="r" b="b"/>
                <a:pathLst>
                  <a:path w="15954" h="9301" extrusionOk="0">
                    <a:moveTo>
                      <a:pt x="15720" y="1"/>
                    </a:moveTo>
                    <a:lnTo>
                      <a:pt x="78" y="9067"/>
                    </a:lnTo>
                    <a:cubicBezTo>
                      <a:pt x="1" y="9125"/>
                      <a:pt x="1" y="9203"/>
                      <a:pt x="20" y="9242"/>
                    </a:cubicBezTo>
                    <a:cubicBezTo>
                      <a:pt x="40" y="9300"/>
                      <a:pt x="98" y="9300"/>
                      <a:pt x="117" y="9300"/>
                    </a:cubicBezTo>
                    <a:cubicBezTo>
                      <a:pt x="137" y="9300"/>
                      <a:pt x="176" y="9300"/>
                      <a:pt x="176" y="9261"/>
                    </a:cubicBezTo>
                    <a:lnTo>
                      <a:pt x="15954" y="137"/>
                    </a:lnTo>
                    <a:cubicBezTo>
                      <a:pt x="15934" y="137"/>
                      <a:pt x="15895" y="117"/>
                      <a:pt x="15876" y="117"/>
                    </a:cubicBezTo>
                    <a:cubicBezTo>
                      <a:pt x="15798" y="98"/>
                      <a:pt x="15779" y="40"/>
                      <a:pt x="157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1"/>
              <p:cNvSpPr/>
              <p:nvPr/>
            </p:nvSpPr>
            <p:spPr>
              <a:xfrm>
                <a:off x="1707875" y="1051825"/>
                <a:ext cx="475700" cy="276275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51" extrusionOk="0">
                    <a:moveTo>
                      <a:pt x="18813" y="0"/>
                    </a:moveTo>
                    <a:lnTo>
                      <a:pt x="59" y="10817"/>
                    </a:lnTo>
                    <a:cubicBezTo>
                      <a:pt x="20" y="10856"/>
                      <a:pt x="0" y="10934"/>
                      <a:pt x="39" y="11012"/>
                    </a:cubicBezTo>
                    <a:cubicBezTo>
                      <a:pt x="59" y="11051"/>
                      <a:pt x="117" y="11051"/>
                      <a:pt x="136" y="11051"/>
                    </a:cubicBezTo>
                    <a:cubicBezTo>
                      <a:pt x="156" y="11051"/>
                      <a:pt x="195" y="11051"/>
                      <a:pt x="195" y="11031"/>
                    </a:cubicBezTo>
                    <a:lnTo>
                      <a:pt x="19027" y="156"/>
                    </a:lnTo>
                    <a:cubicBezTo>
                      <a:pt x="19008" y="156"/>
                      <a:pt x="18988" y="136"/>
                      <a:pt x="18969" y="117"/>
                    </a:cubicBezTo>
                    <a:cubicBezTo>
                      <a:pt x="18910" y="98"/>
                      <a:pt x="18871" y="39"/>
                      <a:pt x="18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1"/>
              <p:cNvSpPr/>
              <p:nvPr/>
            </p:nvSpPr>
            <p:spPr>
              <a:xfrm>
                <a:off x="1680625" y="974000"/>
                <a:ext cx="584650" cy="339025"/>
              </a:xfrm>
              <a:custGeom>
                <a:avLst/>
                <a:gdLst/>
                <a:ahLst/>
                <a:cxnLst/>
                <a:rect l="l" t="t" r="r" b="b"/>
                <a:pathLst>
                  <a:path w="23386" h="13561" extrusionOk="0">
                    <a:moveTo>
                      <a:pt x="23152" y="0"/>
                    </a:moveTo>
                    <a:lnTo>
                      <a:pt x="78" y="13327"/>
                    </a:lnTo>
                    <a:cubicBezTo>
                      <a:pt x="40" y="13347"/>
                      <a:pt x="1" y="13424"/>
                      <a:pt x="40" y="13483"/>
                    </a:cubicBezTo>
                    <a:cubicBezTo>
                      <a:pt x="59" y="13541"/>
                      <a:pt x="117" y="13561"/>
                      <a:pt x="156" y="13561"/>
                    </a:cubicBezTo>
                    <a:cubicBezTo>
                      <a:pt x="176" y="13561"/>
                      <a:pt x="215" y="13561"/>
                      <a:pt x="215" y="13541"/>
                    </a:cubicBezTo>
                    <a:lnTo>
                      <a:pt x="23386" y="156"/>
                    </a:lnTo>
                    <a:cubicBezTo>
                      <a:pt x="23347" y="156"/>
                      <a:pt x="23327" y="137"/>
                      <a:pt x="23308" y="117"/>
                    </a:cubicBezTo>
                    <a:cubicBezTo>
                      <a:pt x="23249" y="98"/>
                      <a:pt x="23210" y="39"/>
                      <a:pt x="2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1"/>
              <p:cNvSpPr/>
              <p:nvPr/>
            </p:nvSpPr>
            <p:spPr>
              <a:xfrm>
                <a:off x="1654375" y="879650"/>
                <a:ext cx="714975" cy="417825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16713" extrusionOk="0">
                    <a:moveTo>
                      <a:pt x="28599" y="0"/>
                    </a:moveTo>
                    <a:lnTo>
                      <a:pt x="58" y="16459"/>
                    </a:lnTo>
                    <a:cubicBezTo>
                      <a:pt x="20" y="16517"/>
                      <a:pt x="0" y="16576"/>
                      <a:pt x="20" y="16654"/>
                    </a:cubicBezTo>
                    <a:cubicBezTo>
                      <a:pt x="39" y="16712"/>
                      <a:pt x="97" y="16712"/>
                      <a:pt x="117" y="16712"/>
                    </a:cubicBezTo>
                    <a:cubicBezTo>
                      <a:pt x="136" y="16712"/>
                      <a:pt x="156" y="16712"/>
                      <a:pt x="156" y="16673"/>
                    </a:cubicBezTo>
                    <a:lnTo>
                      <a:pt x="28599" y="292"/>
                    </a:lnTo>
                    <a:lnTo>
                      <a:pt x="285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1"/>
              <p:cNvSpPr/>
              <p:nvPr/>
            </p:nvSpPr>
            <p:spPr>
              <a:xfrm>
                <a:off x="1627625" y="853200"/>
                <a:ext cx="737350" cy="428225"/>
              </a:xfrm>
              <a:custGeom>
                <a:avLst/>
                <a:gdLst/>
                <a:ahLst/>
                <a:cxnLst/>
                <a:rect l="l" t="t" r="r" b="b"/>
                <a:pathLst>
                  <a:path w="29494" h="17129" extrusionOk="0">
                    <a:moveTo>
                      <a:pt x="29354" y="0"/>
                    </a:moveTo>
                    <a:cubicBezTo>
                      <a:pt x="29337" y="0"/>
                      <a:pt x="29319" y="3"/>
                      <a:pt x="29299" y="8"/>
                    </a:cubicBezTo>
                    <a:lnTo>
                      <a:pt x="39" y="16895"/>
                    </a:lnTo>
                    <a:cubicBezTo>
                      <a:pt x="20" y="16953"/>
                      <a:pt x="0" y="17031"/>
                      <a:pt x="20" y="17089"/>
                    </a:cubicBezTo>
                    <a:cubicBezTo>
                      <a:pt x="39" y="17128"/>
                      <a:pt x="97" y="17128"/>
                      <a:pt x="117" y="17128"/>
                    </a:cubicBezTo>
                    <a:cubicBezTo>
                      <a:pt x="136" y="17128"/>
                      <a:pt x="156" y="17128"/>
                      <a:pt x="156" y="17109"/>
                    </a:cubicBezTo>
                    <a:lnTo>
                      <a:pt x="29416" y="222"/>
                    </a:lnTo>
                    <a:cubicBezTo>
                      <a:pt x="29474" y="202"/>
                      <a:pt x="29494" y="124"/>
                      <a:pt x="29474" y="66"/>
                    </a:cubicBezTo>
                    <a:cubicBezTo>
                      <a:pt x="29445" y="22"/>
                      <a:pt x="29405" y="0"/>
                      <a:pt x="293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1"/>
              <p:cNvSpPr/>
              <p:nvPr/>
            </p:nvSpPr>
            <p:spPr>
              <a:xfrm>
                <a:off x="1573150" y="1036250"/>
                <a:ext cx="36917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4767" h="8600" extrusionOk="0">
                    <a:moveTo>
                      <a:pt x="14552" y="1"/>
                    </a:moveTo>
                    <a:lnTo>
                      <a:pt x="78" y="8347"/>
                    </a:lnTo>
                    <a:cubicBezTo>
                      <a:pt x="39" y="8366"/>
                      <a:pt x="0" y="8444"/>
                      <a:pt x="39" y="8522"/>
                    </a:cubicBezTo>
                    <a:cubicBezTo>
                      <a:pt x="78" y="8561"/>
                      <a:pt x="97" y="8600"/>
                      <a:pt x="156" y="8600"/>
                    </a:cubicBezTo>
                    <a:cubicBezTo>
                      <a:pt x="175" y="8600"/>
                      <a:pt x="195" y="8600"/>
                      <a:pt x="195" y="8561"/>
                    </a:cubicBezTo>
                    <a:lnTo>
                      <a:pt x="14766" y="156"/>
                    </a:lnTo>
                    <a:cubicBezTo>
                      <a:pt x="14747" y="156"/>
                      <a:pt x="14728" y="137"/>
                      <a:pt x="14689" y="137"/>
                    </a:cubicBezTo>
                    <a:cubicBezTo>
                      <a:pt x="14650" y="98"/>
                      <a:pt x="14591" y="59"/>
                      <a:pt x="14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1"/>
              <p:cNvSpPr/>
              <p:nvPr/>
            </p:nvSpPr>
            <p:spPr>
              <a:xfrm>
                <a:off x="1588700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1"/>
              <p:cNvSpPr/>
              <p:nvPr/>
            </p:nvSpPr>
            <p:spPr>
              <a:xfrm>
                <a:off x="1546400" y="12254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3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37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1"/>
              <p:cNvSpPr/>
              <p:nvPr/>
            </p:nvSpPr>
            <p:spPr>
              <a:xfrm>
                <a:off x="16422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1"/>
              <p:cNvSpPr/>
              <p:nvPr/>
            </p:nvSpPr>
            <p:spPr>
              <a:xfrm>
                <a:off x="1560975" y="12103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8"/>
                    </a:lnTo>
                    <a:lnTo>
                      <a:pt x="254" y="60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1696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7" y="1"/>
                    </a:moveTo>
                    <a:lnTo>
                      <a:pt x="0" y="487"/>
                    </a:lnTo>
                    <a:lnTo>
                      <a:pt x="234" y="623"/>
                    </a:lnTo>
                    <a:lnTo>
                      <a:pt x="1070" y="137"/>
                    </a:ln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1722950" y="872825"/>
                <a:ext cx="448450" cy="259750"/>
              </a:xfrm>
              <a:custGeom>
                <a:avLst/>
                <a:gdLst/>
                <a:ahLst/>
                <a:cxnLst/>
                <a:rect l="l" t="t" r="r" b="b"/>
                <a:pathLst>
                  <a:path w="17938" h="10390" extrusionOk="0">
                    <a:moveTo>
                      <a:pt x="17724" y="1"/>
                    </a:moveTo>
                    <a:lnTo>
                      <a:pt x="0" y="10234"/>
                    </a:lnTo>
                    <a:lnTo>
                      <a:pt x="234" y="10390"/>
                    </a:lnTo>
                    <a:lnTo>
                      <a:pt x="17938" y="156"/>
                    </a:lnTo>
                    <a:cubicBezTo>
                      <a:pt x="17899" y="118"/>
                      <a:pt x="17879" y="118"/>
                      <a:pt x="17840" y="98"/>
                    </a:cubicBezTo>
                    <a:cubicBezTo>
                      <a:pt x="17802" y="79"/>
                      <a:pt x="17743" y="20"/>
                      <a:pt x="177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1615450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1668950" y="114812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90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1588700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0"/>
                    </a:moveTo>
                    <a:lnTo>
                      <a:pt x="1" y="487"/>
                    </a:lnTo>
                    <a:lnTo>
                      <a:pt x="234" y="642"/>
                    </a:lnTo>
                    <a:lnTo>
                      <a:pt x="1071" y="156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1560975" y="11792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1696200" y="923425"/>
                <a:ext cx="334150" cy="194075"/>
              </a:xfrm>
              <a:custGeom>
                <a:avLst/>
                <a:gdLst/>
                <a:ahLst/>
                <a:cxnLst/>
                <a:rect l="l" t="t" r="r" b="b"/>
                <a:pathLst>
                  <a:path w="13366" h="7763" extrusionOk="0">
                    <a:moveTo>
                      <a:pt x="13152" y="0"/>
                    </a:moveTo>
                    <a:lnTo>
                      <a:pt x="0" y="7607"/>
                    </a:lnTo>
                    <a:lnTo>
                      <a:pt x="234" y="7763"/>
                    </a:lnTo>
                    <a:lnTo>
                      <a:pt x="13366" y="175"/>
                    </a:lnTo>
                    <a:cubicBezTo>
                      <a:pt x="13346" y="136"/>
                      <a:pt x="13327" y="136"/>
                      <a:pt x="13307" y="117"/>
                    </a:cubicBezTo>
                    <a:cubicBezTo>
                      <a:pt x="13249" y="97"/>
                      <a:pt x="13210" y="39"/>
                      <a:pt x="13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16422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1615450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0"/>
                    </a:moveTo>
                    <a:lnTo>
                      <a:pt x="1" y="467"/>
                    </a:lnTo>
                    <a:lnTo>
                      <a:pt x="234" y="603"/>
                    </a:lnTo>
                    <a:lnTo>
                      <a:pt x="1071" y="117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1519650" y="12094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21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1668950" y="1117475"/>
                <a:ext cx="27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9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1534225" y="11943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1560975" y="114812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110" y="11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1507475" y="11792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1492900" y="11943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1"/>
                    </a:moveTo>
                    <a:lnTo>
                      <a:pt x="78" y="176"/>
                    </a:lnTo>
                    <a:cubicBezTo>
                      <a:pt x="39" y="195"/>
                      <a:pt x="0" y="273"/>
                      <a:pt x="39" y="351"/>
                    </a:cubicBezTo>
                    <a:cubicBezTo>
                      <a:pt x="58" y="390"/>
                      <a:pt x="97" y="390"/>
                      <a:pt x="136" y="390"/>
                    </a:cubicBezTo>
                    <a:cubicBezTo>
                      <a:pt x="156" y="390"/>
                      <a:pt x="175" y="390"/>
                      <a:pt x="175" y="370"/>
                    </a:cubicBezTo>
                    <a:lnTo>
                      <a:pt x="564" y="156"/>
                    </a:lnTo>
                    <a:lnTo>
                      <a:pt x="3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161545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48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1668950" y="944825"/>
                <a:ext cx="271425" cy="157125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85" extrusionOk="0">
                    <a:moveTo>
                      <a:pt x="10643" y="0"/>
                    </a:moveTo>
                    <a:lnTo>
                      <a:pt x="1" y="6148"/>
                    </a:lnTo>
                    <a:lnTo>
                      <a:pt x="234" y="6284"/>
                    </a:lnTo>
                    <a:lnTo>
                      <a:pt x="10857" y="136"/>
                    </a:lnTo>
                    <a:cubicBezTo>
                      <a:pt x="10837" y="136"/>
                      <a:pt x="10818" y="117"/>
                      <a:pt x="10798" y="117"/>
                    </a:cubicBezTo>
                    <a:cubicBezTo>
                      <a:pt x="10740" y="97"/>
                      <a:pt x="10701" y="39"/>
                      <a:pt x="10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1"/>
              <p:cNvSpPr/>
              <p:nvPr/>
            </p:nvSpPr>
            <p:spPr>
              <a:xfrm>
                <a:off x="15342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1"/>
              <p:cNvSpPr/>
              <p:nvPr/>
            </p:nvSpPr>
            <p:spPr>
              <a:xfrm>
                <a:off x="1588700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23"/>
                    </a:lnTo>
                    <a:lnTo>
                      <a:pt x="1071" y="13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1"/>
              <p:cNvSpPr/>
              <p:nvPr/>
            </p:nvSpPr>
            <p:spPr>
              <a:xfrm>
                <a:off x="16422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1"/>
              <p:cNvSpPr/>
              <p:nvPr/>
            </p:nvSpPr>
            <p:spPr>
              <a:xfrm>
                <a:off x="1480725" y="11632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0"/>
                    </a:moveTo>
                    <a:lnTo>
                      <a:pt x="1" y="487"/>
                    </a:lnTo>
                    <a:lnTo>
                      <a:pt x="254" y="642"/>
                    </a:lnTo>
                    <a:lnTo>
                      <a:pt x="1071" y="15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1"/>
              <p:cNvSpPr/>
              <p:nvPr/>
            </p:nvSpPr>
            <p:spPr>
              <a:xfrm>
                <a:off x="15074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1"/>
              <p:cNvSpPr/>
              <p:nvPr/>
            </p:nvSpPr>
            <p:spPr>
              <a:xfrm>
                <a:off x="1641725" y="763875"/>
                <a:ext cx="557900" cy="322500"/>
              </a:xfrm>
              <a:custGeom>
                <a:avLst/>
                <a:gdLst/>
                <a:ahLst/>
                <a:cxnLst/>
                <a:rect l="l" t="t" r="r" b="b"/>
                <a:pathLst>
                  <a:path w="22316" h="12900" extrusionOk="0">
                    <a:moveTo>
                      <a:pt x="22101" y="1"/>
                    </a:moveTo>
                    <a:lnTo>
                      <a:pt x="0" y="12744"/>
                    </a:lnTo>
                    <a:lnTo>
                      <a:pt x="253" y="12900"/>
                    </a:lnTo>
                    <a:lnTo>
                      <a:pt x="22315" y="157"/>
                    </a:lnTo>
                    <a:cubicBezTo>
                      <a:pt x="22296" y="157"/>
                      <a:pt x="22257" y="137"/>
                      <a:pt x="22237" y="137"/>
                    </a:cubicBezTo>
                    <a:cubicBezTo>
                      <a:pt x="22159" y="98"/>
                      <a:pt x="22121" y="59"/>
                      <a:pt x="22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1"/>
              <p:cNvSpPr/>
              <p:nvPr/>
            </p:nvSpPr>
            <p:spPr>
              <a:xfrm>
                <a:off x="1615450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18" y="1"/>
                    </a:moveTo>
                    <a:lnTo>
                      <a:pt x="1" y="467"/>
                    </a:lnTo>
                    <a:lnTo>
                      <a:pt x="234" y="604"/>
                    </a:lnTo>
                    <a:lnTo>
                      <a:pt x="1071" y="117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1"/>
              <p:cNvSpPr/>
              <p:nvPr/>
            </p:nvSpPr>
            <p:spPr>
              <a:xfrm>
                <a:off x="15342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1"/>
              <p:cNvSpPr/>
              <p:nvPr/>
            </p:nvSpPr>
            <p:spPr>
              <a:xfrm>
                <a:off x="1588700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1"/>
              <p:cNvSpPr/>
              <p:nvPr/>
            </p:nvSpPr>
            <p:spPr>
              <a:xfrm>
                <a:off x="1466150" y="117877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31" y="0"/>
                    </a:moveTo>
                    <a:lnTo>
                      <a:pt x="78" y="175"/>
                    </a:lnTo>
                    <a:cubicBezTo>
                      <a:pt x="39" y="195"/>
                      <a:pt x="0" y="272"/>
                      <a:pt x="39" y="331"/>
                    </a:cubicBezTo>
                    <a:cubicBezTo>
                      <a:pt x="58" y="389"/>
                      <a:pt x="97" y="389"/>
                      <a:pt x="136" y="389"/>
                    </a:cubicBezTo>
                    <a:cubicBezTo>
                      <a:pt x="156" y="389"/>
                      <a:pt x="175" y="389"/>
                      <a:pt x="175" y="350"/>
                    </a:cubicBezTo>
                    <a:lnTo>
                      <a:pt x="564" y="136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1"/>
              <p:cNvSpPr/>
              <p:nvPr/>
            </p:nvSpPr>
            <p:spPr>
              <a:xfrm>
                <a:off x="1560975" y="1117475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1"/>
              <p:cNvSpPr/>
              <p:nvPr/>
            </p:nvSpPr>
            <p:spPr>
              <a:xfrm>
                <a:off x="1560975" y="1086350"/>
                <a:ext cx="277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04" extrusionOk="0">
                    <a:moveTo>
                      <a:pt x="85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110" y="11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1"/>
              <p:cNvSpPr/>
              <p:nvPr/>
            </p:nvSpPr>
            <p:spPr>
              <a:xfrm>
                <a:off x="15342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1"/>
              <p:cNvSpPr/>
              <p:nvPr/>
            </p:nvSpPr>
            <p:spPr>
              <a:xfrm>
                <a:off x="1615450" y="671475"/>
                <a:ext cx="446525" cy="398850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5954" extrusionOk="0">
                    <a:moveTo>
                      <a:pt x="17744" y="0"/>
                    </a:moveTo>
                    <a:cubicBezTo>
                      <a:pt x="17666" y="0"/>
                      <a:pt x="17627" y="59"/>
                      <a:pt x="17627" y="137"/>
                    </a:cubicBezTo>
                    <a:lnTo>
                      <a:pt x="17627" y="5623"/>
                    </a:lnTo>
                    <a:lnTo>
                      <a:pt x="1" y="15817"/>
                    </a:lnTo>
                    <a:lnTo>
                      <a:pt x="234" y="15954"/>
                    </a:lnTo>
                    <a:lnTo>
                      <a:pt x="17821" y="5798"/>
                    </a:lnTo>
                    <a:cubicBezTo>
                      <a:pt x="17860" y="5779"/>
                      <a:pt x="17860" y="5720"/>
                      <a:pt x="17860" y="5701"/>
                    </a:cubicBezTo>
                    <a:lnTo>
                      <a:pt x="17860" y="137"/>
                    </a:lnTo>
                    <a:cubicBezTo>
                      <a:pt x="17860" y="59"/>
                      <a:pt x="17821" y="0"/>
                      <a:pt x="177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1"/>
              <p:cNvSpPr/>
              <p:nvPr/>
            </p:nvSpPr>
            <p:spPr>
              <a:xfrm>
                <a:off x="1480725" y="1132550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3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1"/>
              <p:cNvSpPr/>
              <p:nvPr/>
            </p:nvSpPr>
            <p:spPr>
              <a:xfrm>
                <a:off x="15074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1"/>
              <p:cNvSpPr/>
              <p:nvPr/>
            </p:nvSpPr>
            <p:spPr>
              <a:xfrm>
                <a:off x="1453975" y="114812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0"/>
                    </a:moveTo>
                    <a:lnTo>
                      <a:pt x="1" y="467"/>
                    </a:lnTo>
                    <a:lnTo>
                      <a:pt x="254" y="603"/>
                    </a:lnTo>
                    <a:lnTo>
                      <a:pt x="1071" y="117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1"/>
              <p:cNvSpPr/>
              <p:nvPr/>
            </p:nvSpPr>
            <p:spPr>
              <a:xfrm>
                <a:off x="1438900" y="116320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0"/>
                    </a:moveTo>
                    <a:lnTo>
                      <a:pt x="78" y="176"/>
                    </a:lnTo>
                    <a:cubicBezTo>
                      <a:pt x="20" y="214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56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1"/>
              <p:cNvSpPr/>
              <p:nvPr/>
            </p:nvSpPr>
            <p:spPr>
              <a:xfrm>
                <a:off x="1588700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18" y="1"/>
                    </a:moveTo>
                    <a:lnTo>
                      <a:pt x="1" y="487"/>
                    </a:lnTo>
                    <a:lnTo>
                      <a:pt x="234" y="643"/>
                    </a:lnTo>
                    <a:lnTo>
                      <a:pt x="1071" y="156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1"/>
              <p:cNvSpPr/>
              <p:nvPr/>
            </p:nvSpPr>
            <p:spPr>
              <a:xfrm>
                <a:off x="1480725" y="1101425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1"/>
              <p:cNvSpPr/>
              <p:nvPr/>
            </p:nvSpPr>
            <p:spPr>
              <a:xfrm>
                <a:off x="15342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1"/>
              <p:cNvSpPr/>
              <p:nvPr/>
            </p:nvSpPr>
            <p:spPr>
              <a:xfrm>
                <a:off x="1453975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48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1"/>
              <p:cNvSpPr/>
              <p:nvPr/>
            </p:nvSpPr>
            <p:spPr>
              <a:xfrm>
                <a:off x="1412150" y="1147625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51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1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1"/>
              <p:cNvSpPr/>
              <p:nvPr/>
            </p:nvSpPr>
            <p:spPr>
              <a:xfrm>
                <a:off x="1426750" y="1132550"/>
                <a:ext cx="272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24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23"/>
                    </a:lnTo>
                    <a:lnTo>
                      <a:pt x="1090" y="137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1"/>
              <p:cNvSpPr/>
              <p:nvPr/>
            </p:nvSpPr>
            <p:spPr>
              <a:xfrm>
                <a:off x="1560975" y="1054725"/>
                <a:ext cx="27750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624" extrusionOk="0">
                    <a:moveTo>
                      <a:pt x="85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110" y="137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1"/>
              <p:cNvSpPr/>
              <p:nvPr/>
            </p:nvSpPr>
            <p:spPr>
              <a:xfrm>
                <a:off x="15074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1"/>
              <p:cNvSpPr/>
              <p:nvPr/>
            </p:nvSpPr>
            <p:spPr>
              <a:xfrm>
                <a:off x="1587725" y="898600"/>
                <a:ext cx="271425" cy="156650"/>
              </a:xfrm>
              <a:custGeom>
                <a:avLst/>
                <a:gdLst/>
                <a:ahLst/>
                <a:cxnLst/>
                <a:rect l="l" t="t" r="r" b="b"/>
                <a:pathLst>
                  <a:path w="10857" h="6266" extrusionOk="0">
                    <a:moveTo>
                      <a:pt x="10604" y="1"/>
                    </a:moveTo>
                    <a:lnTo>
                      <a:pt x="1" y="6110"/>
                    </a:lnTo>
                    <a:lnTo>
                      <a:pt x="254" y="6265"/>
                    </a:lnTo>
                    <a:lnTo>
                      <a:pt x="10857" y="137"/>
                    </a:lnTo>
                    <a:cubicBezTo>
                      <a:pt x="10837" y="118"/>
                      <a:pt x="10779" y="118"/>
                      <a:pt x="10759" y="98"/>
                    </a:cubicBezTo>
                    <a:cubicBezTo>
                      <a:pt x="10701" y="59"/>
                      <a:pt x="10662" y="20"/>
                      <a:pt x="106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1"/>
              <p:cNvSpPr/>
              <p:nvPr/>
            </p:nvSpPr>
            <p:spPr>
              <a:xfrm>
                <a:off x="1534225" y="10396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0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1"/>
              <p:cNvSpPr/>
              <p:nvPr/>
            </p:nvSpPr>
            <p:spPr>
              <a:xfrm>
                <a:off x="1480725" y="1070300"/>
                <a:ext cx="267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43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43"/>
                    </a:lnTo>
                    <a:lnTo>
                      <a:pt x="1071" y="156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1"/>
              <p:cNvSpPr/>
              <p:nvPr/>
            </p:nvSpPr>
            <p:spPr>
              <a:xfrm>
                <a:off x="1426750" y="1101425"/>
                <a:ext cx="27250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643" extrusionOk="0">
                    <a:moveTo>
                      <a:pt x="856" y="1"/>
                    </a:moveTo>
                    <a:lnTo>
                      <a:pt x="0" y="487"/>
                    </a:lnTo>
                    <a:lnTo>
                      <a:pt x="253" y="643"/>
                    </a:lnTo>
                    <a:lnTo>
                      <a:pt x="1090" y="156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1"/>
              <p:cNvSpPr/>
              <p:nvPr/>
            </p:nvSpPr>
            <p:spPr>
              <a:xfrm>
                <a:off x="1400000" y="1117475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0" y="448"/>
                    </a:lnTo>
                    <a:lnTo>
                      <a:pt x="253" y="604"/>
                    </a:lnTo>
                    <a:lnTo>
                      <a:pt x="1070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1"/>
              <p:cNvSpPr/>
              <p:nvPr/>
            </p:nvSpPr>
            <p:spPr>
              <a:xfrm>
                <a:off x="1385400" y="1132550"/>
                <a:ext cx="14125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565" h="390" extrusionOk="0">
                    <a:moveTo>
                      <a:pt x="312" y="1"/>
                    </a:moveTo>
                    <a:lnTo>
                      <a:pt x="78" y="176"/>
                    </a:lnTo>
                    <a:cubicBezTo>
                      <a:pt x="20" y="195"/>
                      <a:pt x="1" y="273"/>
                      <a:pt x="20" y="332"/>
                    </a:cubicBezTo>
                    <a:cubicBezTo>
                      <a:pt x="59" y="390"/>
                      <a:pt x="98" y="390"/>
                      <a:pt x="117" y="390"/>
                    </a:cubicBezTo>
                    <a:cubicBezTo>
                      <a:pt x="156" y="390"/>
                      <a:pt x="176" y="390"/>
                      <a:pt x="176" y="370"/>
                    </a:cubicBezTo>
                    <a:lnTo>
                      <a:pt x="565" y="13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1"/>
              <p:cNvSpPr/>
              <p:nvPr/>
            </p:nvSpPr>
            <p:spPr>
              <a:xfrm>
                <a:off x="1561950" y="931200"/>
                <a:ext cx="185825" cy="107500"/>
              </a:xfrm>
              <a:custGeom>
                <a:avLst/>
                <a:gdLst/>
                <a:ahLst/>
                <a:cxnLst/>
                <a:rect l="l" t="t" r="r" b="b"/>
                <a:pathLst>
                  <a:path w="7433" h="4300" extrusionOk="0">
                    <a:moveTo>
                      <a:pt x="7218" y="0"/>
                    </a:moveTo>
                    <a:lnTo>
                      <a:pt x="1" y="4164"/>
                    </a:lnTo>
                    <a:lnTo>
                      <a:pt x="234" y="4300"/>
                    </a:lnTo>
                    <a:lnTo>
                      <a:pt x="7432" y="175"/>
                    </a:lnTo>
                    <a:cubicBezTo>
                      <a:pt x="7413" y="175"/>
                      <a:pt x="7394" y="156"/>
                      <a:pt x="7355" y="117"/>
                    </a:cubicBezTo>
                    <a:cubicBezTo>
                      <a:pt x="7316" y="98"/>
                      <a:pt x="7257" y="59"/>
                      <a:pt x="72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1"/>
              <p:cNvSpPr/>
              <p:nvPr/>
            </p:nvSpPr>
            <p:spPr>
              <a:xfrm>
                <a:off x="1453975" y="1086350"/>
                <a:ext cx="267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04" extrusionOk="0">
                    <a:moveTo>
                      <a:pt x="837" y="1"/>
                    </a:moveTo>
                    <a:lnTo>
                      <a:pt x="1" y="467"/>
                    </a:lnTo>
                    <a:lnTo>
                      <a:pt x="254" y="604"/>
                    </a:lnTo>
                    <a:lnTo>
                      <a:pt x="1071" y="11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1"/>
              <p:cNvSpPr/>
              <p:nvPr/>
            </p:nvSpPr>
            <p:spPr>
              <a:xfrm>
                <a:off x="1507475" y="1054725"/>
                <a:ext cx="2677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624" extrusionOk="0">
                    <a:moveTo>
                      <a:pt x="837" y="1"/>
                    </a:moveTo>
                    <a:lnTo>
                      <a:pt x="1" y="487"/>
                    </a:lnTo>
                    <a:lnTo>
                      <a:pt x="254" y="624"/>
                    </a:lnTo>
                    <a:lnTo>
                      <a:pt x="1071" y="137"/>
                    </a:lnTo>
                    <a:lnTo>
                      <a:pt x="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1"/>
              <p:cNvSpPr/>
              <p:nvPr/>
            </p:nvSpPr>
            <p:spPr>
              <a:xfrm>
                <a:off x="1880050" y="1006100"/>
                <a:ext cx="168800" cy="98275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3931" extrusionOk="0">
                    <a:moveTo>
                      <a:pt x="6518" y="0"/>
                    </a:moveTo>
                    <a:lnTo>
                      <a:pt x="78" y="3716"/>
                    </a:lnTo>
                    <a:cubicBezTo>
                      <a:pt x="39" y="3736"/>
                      <a:pt x="0" y="3814"/>
                      <a:pt x="39" y="3891"/>
                    </a:cubicBezTo>
                    <a:cubicBezTo>
                      <a:pt x="59" y="3930"/>
                      <a:pt x="117" y="3930"/>
                      <a:pt x="136" y="3930"/>
                    </a:cubicBezTo>
                    <a:cubicBezTo>
                      <a:pt x="156" y="3930"/>
                      <a:pt x="175" y="3930"/>
                      <a:pt x="175" y="3911"/>
                    </a:cubicBezTo>
                    <a:lnTo>
                      <a:pt x="6751" y="117"/>
                    </a:lnTo>
                    <a:cubicBezTo>
                      <a:pt x="6712" y="98"/>
                      <a:pt x="6673" y="98"/>
                      <a:pt x="6654" y="59"/>
                    </a:cubicBezTo>
                    <a:cubicBezTo>
                      <a:pt x="6643" y="62"/>
                      <a:pt x="6634" y="64"/>
                      <a:pt x="6625" y="64"/>
                    </a:cubicBezTo>
                    <a:cubicBezTo>
                      <a:pt x="6587" y="64"/>
                      <a:pt x="6565" y="32"/>
                      <a:pt x="6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1"/>
              <p:cNvSpPr/>
              <p:nvPr/>
            </p:nvSpPr>
            <p:spPr>
              <a:xfrm>
                <a:off x="697175" y="1190925"/>
                <a:ext cx="240775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9631" h="4417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2219" y="234"/>
                    </a:lnTo>
                    <a:lnTo>
                      <a:pt x="9456" y="4397"/>
                    </a:lnTo>
                    <a:cubicBezTo>
                      <a:pt x="9495" y="4397"/>
                      <a:pt x="9514" y="4417"/>
                      <a:pt x="9514" y="4417"/>
                    </a:cubicBezTo>
                    <a:cubicBezTo>
                      <a:pt x="9553" y="4417"/>
                      <a:pt x="9592" y="4397"/>
                      <a:pt x="9611" y="4378"/>
                    </a:cubicBezTo>
                    <a:cubicBezTo>
                      <a:pt x="9631" y="4319"/>
                      <a:pt x="9631" y="4261"/>
                      <a:pt x="9553" y="4203"/>
                    </a:cubicBezTo>
                    <a:lnTo>
                      <a:pt x="2316" y="20"/>
                    </a:lnTo>
                    <a:cubicBezTo>
                      <a:pt x="2296" y="20"/>
                      <a:pt x="2258" y="0"/>
                      <a:pt x="2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1"/>
              <p:cNvSpPr/>
              <p:nvPr/>
            </p:nvSpPr>
            <p:spPr>
              <a:xfrm>
                <a:off x="697175" y="1161250"/>
                <a:ext cx="267525" cy="125025"/>
              </a:xfrm>
              <a:custGeom>
                <a:avLst/>
                <a:gdLst/>
                <a:ahLst/>
                <a:cxnLst/>
                <a:rect l="l" t="t" r="r" b="b"/>
                <a:pathLst>
                  <a:path w="10701" h="5001" extrusionOk="0">
                    <a:moveTo>
                      <a:pt x="1" y="1"/>
                    </a:moveTo>
                    <a:lnTo>
                      <a:pt x="1" y="234"/>
                    </a:lnTo>
                    <a:lnTo>
                      <a:pt x="2316" y="234"/>
                    </a:lnTo>
                    <a:lnTo>
                      <a:pt x="10526" y="4981"/>
                    </a:lnTo>
                    <a:cubicBezTo>
                      <a:pt x="10545" y="4981"/>
                      <a:pt x="10584" y="5001"/>
                      <a:pt x="10584" y="5001"/>
                    </a:cubicBezTo>
                    <a:cubicBezTo>
                      <a:pt x="10623" y="5001"/>
                      <a:pt x="10662" y="4981"/>
                      <a:pt x="10682" y="4962"/>
                    </a:cubicBezTo>
                    <a:cubicBezTo>
                      <a:pt x="10701" y="4903"/>
                      <a:pt x="10701" y="4825"/>
                      <a:pt x="10623" y="4787"/>
                    </a:cubicBezTo>
                    <a:lnTo>
                      <a:pt x="2394" y="20"/>
                    </a:lnTo>
                    <a:cubicBezTo>
                      <a:pt x="2355" y="20"/>
                      <a:pt x="2335" y="1"/>
                      <a:pt x="2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1"/>
              <p:cNvSpPr/>
              <p:nvPr/>
            </p:nvSpPr>
            <p:spPr>
              <a:xfrm>
                <a:off x="697175" y="1133525"/>
                <a:ext cx="294275" cy="137200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5488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2588" y="254"/>
                    </a:lnTo>
                    <a:lnTo>
                      <a:pt x="11596" y="5448"/>
                    </a:lnTo>
                    <a:cubicBezTo>
                      <a:pt x="11635" y="5448"/>
                      <a:pt x="11654" y="5487"/>
                      <a:pt x="11654" y="5487"/>
                    </a:cubicBezTo>
                    <a:cubicBezTo>
                      <a:pt x="11693" y="5487"/>
                      <a:pt x="11732" y="5448"/>
                      <a:pt x="11752" y="5429"/>
                    </a:cubicBezTo>
                    <a:cubicBezTo>
                      <a:pt x="11771" y="5390"/>
                      <a:pt x="11771" y="5312"/>
                      <a:pt x="11693" y="5254"/>
                    </a:cubicBezTo>
                    <a:lnTo>
                      <a:pt x="2627" y="40"/>
                    </a:lnTo>
                    <a:cubicBezTo>
                      <a:pt x="2608" y="40"/>
                      <a:pt x="2588" y="1"/>
                      <a:pt x="2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1"/>
              <p:cNvSpPr/>
              <p:nvPr/>
            </p:nvSpPr>
            <p:spPr>
              <a:xfrm>
                <a:off x="862550" y="1163675"/>
                <a:ext cx="417825" cy="242250"/>
              </a:xfrm>
              <a:custGeom>
                <a:avLst/>
                <a:gdLst/>
                <a:ahLst/>
                <a:cxnLst/>
                <a:rect l="l" t="t" r="r" b="b"/>
                <a:pathLst>
                  <a:path w="16713" h="9690" extrusionOk="0">
                    <a:moveTo>
                      <a:pt x="214" y="1"/>
                    </a:moveTo>
                    <a:cubicBezTo>
                      <a:pt x="176" y="40"/>
                      <a:pt x="156" y="59"/>
                      <a:pt x="78" y="118"/>
                    </a:cubicBezTo>
                    <a:cubicBezTo>
                      <a:pt x="59" y="137"/>
                      <a:pt x="20" y="137"/>
                      <a:pt x="0" y="157"/>
                    </a:cubicBezTo>
                    <a:lnTo>
                      <a:pt x="16537" y="9690"/>
                    </a:lnTo>
                    <a:lnTo>
                      <a:pt x="16596" y="9690"/>
                    </a:lnTo>
                    <a:cubicBezTo>
                      <a:pt x="16634" y="9690"/>
                      <a:pt x="16654" y="9670"/>
                      <a:pt x="16693" y="9651"/>
                    </a:cubicBezTo>
                    <a:cubicBezTo>
                      <a:pt x="16712" y="9592"/>
                      <a:pt x="16712" y="9534"/>
                      <a:pt x="16634" y="9475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1"/>
              <p:cNvSpPr/>
              <p:nvPr/>
            </p:nvSpPr>
            <p:spPr>
              <a:xfrm>
                <a:off x="777925" y="1083425"/>
                <a:ext cx="529200" cy="307425"/>
              </a:xfrm>
              <a:custGeom>
                <a:avLst/>
                <a:gdLst/>
                <a:ahLst/>
                <a:cxnLst/>
                <a:rect l="l" t="t" r="r" b="b"/>
                <a:pathLst>
                  <a:path w="21168" h="12297" extrusionOk="0">
                    <a:moveTo>
                      <a:pt x="234" y="1"/>
                    </a:moveTo>
                    <a:cubicBezTo>
                      <a:pt x="175" y="40"/>
                      <a:pt x="136" y="98"/>
                      <a:pt x="78" y="118"/>
                    </a:cubicBezTo>
                    <a:cubicBezTo>
                      <a:pt x="59" y="137"/>
                      <a:pt x="39" y="137"/>
                      <a:pt x="0" y="156"/>
                    </a:cubicBezTo>
                    <a:lnTo>
                      <a:pt x="20992" y="12277"/>
                    </a:lnTo>
                    <a:cubicBezTo>
                      <a:pt x="21012" y="12277"/>
                      <a:pt x="21031" y="12296"/>
                      <a:pt x="21031" y="12296"/>
                    </a:cubicBezTo>
                    <a:cubicBezTo>
                      <a:pt x="21089" y="12296"/>
                      <a:pt x="21109" y="12277"/>
                      <a:pt x="21128" y="12257"/>
                    </a:cubicBezTo>
                    <a:cubicBezTo>
                      <a:pt x="21167" y="12199"/>
                      <a:pt x="21167" y="12121"/>
                      <a:pt x="21089" y="12082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1"/>
              <p:cNvSpPr/>
              <p:nvPr/>
            </p:nvSpPr>
            <p:spPr>
              <a:xfrm>
                <a:off x="857675" y="1099000"/>
                <a:ext cx="475700" cy="275800"/>
              </a:xfrm>
              <a:custGeom>
                <a:avLst/>
                <a:gdLst/>
                <a:ahLst/>
                <a:cxnLst/>
                <a:rect l="l" t="t" r="r" b="b"/>
                <a:pathLst>
                  <a:path w="19028" h="11032" extrusionOk="0">
                    <a:moveTo>
                      <a:pt x="195" y="0"/>
                    </a:moveTo>
                    <a:cubicBezTo>
                      <a:pt x="195" y="20"/>
                      <a:pt x="157" y="78"/>
                      <a:pt x="79" y="98"/>
                    </a:cubicBezTo>
                    <a:cubicBezTo>
                      <a:pt x="59" y="117"/>
                      <a:pt x="20" y="117"/>
                      <a:pt x="1" y="117"/>
                    </a:cubicBezTo>
                    <a:lnTo>
                      <a:pt x="18853" y="11012"/>
                    </a:lnTo>
                    <a:cubicBezTo>
                      <a:pt x="18872" y="11012"/>
                      <a:pt x="18892" y="11031"/>
                      <a:pt x="18892" y="11031"/>
                    </a:cubicBezTo>
                    <a:cubicBezTo>
                      <a:pt x="18950" y="11031"/>
                      <a:pt x="18969" y="11012"/>
                      <a:pt x="18989" y="10992"/>
                    </a:cubicBezTo>
                    <a:cubicBezTo>
                      <a:pt x="19028" y="10954"/>
                      <a:pt x="19028" y="10876"/>
                      <a:pt x="18950" y="10817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1"/>
              <p:cNvSpPr/>
              <p:nvPr/>
            </p:nvSpPr>
            <p:spPr>
              <a:xfrm>
                <a:off x="1020125" y="1161250"/>
                <a:ext cx="3400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3600" h="7919" extrusionOk="0">
                    <a:moveTo>
                      <a:pt x="195" y="1"/>
                    </a:moveTo>
                    <a:cubicBezTo>
                      <a:pt x="195" y="40"/>
                      <a:pt x="137" y="78"/>
                      <a:pt x="79" y="117"/>
                    </a:cubicBezTo>
                    <a:cubicBezTo>
                      <a:pt x="40" y="117"/>
                      <a:pt x="20" y="137"/>
                      <a:pt x="1" y="137"/>
                    </a:cubicBezTo>
                    <a:lnTo>
                      <a:pt x="13425" y="7899"/>
                    </a:lnTo>
                    <a:cubicBezTo>
                      <a:pt x="13444" y="7899"/>
                      <a:pt x="13464" y="7919"/>
                      <a:pt x="13464" y="7919"/>
                    </a:cubicBezTo>
                    <a:cubicBezTo>
                      <a:pt x="13522" y="7919"/>
                      <a:pt x="13541" y="7899"/>
                      <a:pt x="13561" y="7880"/>
                    </a:cubicBezTo>
                    <a:cubicBezTo>
                      <a:pt x="13600" y="7822"/>
                      <a:pt x="13600" y="7744"/>
                      <a:pt x="13522" y="7705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1"/>
              <p:cNvSpPr/>
              <p:nvPr/>
            </p:nvSpPr>
            <p:spPr>
              <a:xfrm>
                <a:off x="765275" y="982275"/>
                <a:ext cx="622575" cy="361400"/>
              </a:xfrm>
              <a:custGeom>
                <a:avLst/>
                <a:gdLst/>
                <a:ahLst/>
                <a:cxnLst/>
                <a:rect l="l" t="t" r="r" b="b"/>
                <a:pathLst>
                  <a:path w="24903" h="14456" extrusionOk="0">
                    <a:moveTo>
                      <a:pt x="195" y="0"/>
                    </a:moveTo>
                    <a:cubicBezTo>
                      <a:pt x="156" y="59"/>
                      <a:pt x="98" y="97"/>
                      <a:pt x="59" y="117"/>
                    </a:cubicBezTo>
                    <a:cubicBezTo>
                      <a:pt x="20" y="117"/>
                      <a:pt x="0" y="156"/>
                      <a:pt x="0" y="156"/>
                    </a:cubicBezTo>
                    <a:lnTo>
                      <a:pt x="24728" y="14416"/>
                    </a:lnTo>
                    <a:cubicBezTo>
                      <a:pt x="24767" y="14416"/>
                      <a:pt x="24786" y="14455"/>
                      <a:pt x="24786" y="14455"/>
                    </a:cubicBezTo>
                    <a:cubicBezTo>
                      <a:pt x="24825" y="14455"/>
                      <a:pt x="24864" y="14416"/>
                      <a:pt x="24883" y="14397"/>
                    </a:cubicBezTo>
                    <a:cubicBezTo>
                      <a:pt x="24903" y="14358"/>
                      <a:pt x="24903" y="14280"/>
                      <a:pt x="24825" y="14222"/>
                    </a:cubicBez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1"/>
              <p:cNvSpPr/>
              <p:nvPr/>
            </p:nvSpPr>
            <p:spPr>
              <a:xfrm>
                <a:off x="1006525" y="1091225"/>
                <a:ext cx="408075" cy="236875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9475" extrusionOk="0">
                    <a:moveTo>
                      <a:pt x="234" y="0"/>
                    </a:moveTo>
                    <a:cubicBezTo>
                      <a:pt x="175" y="39"/>
                      <a:pt x="136" y="97"/>
                      <a:pt x="58" y="117"/>
                    </a:cubicBezTo>
                    <a:cubicBezTo>
                      <a:pt x="39" y="117"/>
                      <a:pt x="39" y="136"/>
                      <a:pt x="0" y="136"/>
                    </a:cubicBezTo>
                    <a:lnTo>
                      <a:pt x="16128" y="9455"/>
                    </a:lnTo>
                    <a:cubicBezTo>
                      <a:pt x="16148" y="9475"/>
                      <a:pt x="16187" y="9475"/>
                      <a:pt x="16206" y="9475"/>
                    </a:cubicBezTo>
                    <a:cubicBezTo>
                      <a:pt x="16245" y="9475"/>
                      <a:pt x="16284" y="9455"/>
                      <a:pt x="16303" y="9436"/>
                    </a:cubicBezTo>
                    <a:cubicBezTo>
                      <a:pt x="16323" y="9377"/>
                      <a:pt x="16323" y="9319"/>
                      <a:pt x="16245" y="9261"/>
                    </a:cubicBezTo>
                    <a:lnTo>
                      <a:pt x="2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1"/>
              <p:cNvSpPr/>
              <p:nvPr/>
            </p:nvSpPr>
            <p:spPr>
              <a:xfrm>
                <a:off x="927225" y="1014375"/>
                <a:ext cx="513650" cy="298650"/>
              </a:xfrm>
              <a:custGeom>
                <a:avLst/>
                <a:gdLst/>
                <a:ahLst/>
                <a:cxnLst/>
                <a:rect l="l" t="t" r="r" b="b"/>
                <a:pathLst>
                  <a:path w="20546" h="11946" extrusionOk="0">
                    <a:moveTo>
                      <a:pt x="176" y="0"/>
                    </a:moveTo>
                    <a:cubicBezTo>
                      <a:pt x="176" y="59"/>
                      <a:pt x="137" y="78"/>
                      <a:pt x="59" y="117"/>
                    </a:cubicBezTo>
                    <a:cubicBezTo>
                      <a:pt x="40" y="156"/>
                      <a:pt x="20" y="156"/>
                      <a:pt x="1" y="156"/>
                    </a:cubicBezTo>
                    <a:lnTo>
                      <a:pt x="20370" y="11926"/>
                    </a:lnTo>
                    <a:cubicBezTo>
                      <a:pt x="20390" y="11926"/>
                      <a:pt x="20409" y="11946"/>
                      <a:pt x="20409" y="11946"/>
                    </a:cubicBezTo>
                    <a:cubicBezTo>
                      <a:pt x="20468" y="11946"/>
                      <a:pt x="20487" y="11926"/>
                      <a:pt x="20506" y="11907"/>
                    </a:cubicBezTo>
                    <a:cubicBezTo>
                      <a:pt x="20545" y="11848"/>
                      <a:pt x="20545" y="11770"/>
                      <a:pt x="20468" y="11732"/>
                    </a:cubicBez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1"/>
              <p:cNvSpPr/>
              <p:nvPr/>
            </p:nvSpPr>
            <p:spPr>
              <a:xfrm>
                <a:off x="891725" y="965725"/>
                <a:ext cx="576375" cy="330775"/>
              </a:xfrm>
              <a:custGeom>
                <a:avLst/>
                <a:gdLst/>
                <a:ahLst/>
                <a:cxnLst/>
                <a:rect l="l" t="t" r="r" b="b"/>
                <a:pathLst>
                  <a:path w="23055" h="13231" extrusionOk="0">
                    <a:moveTo>
                      <a:pt x="1" y="1"/>
                    </a:moveTo>
                    <a:lnTo>
                      <a:pt x="409" y="254"/>
                    </a:lnTo>
                    <a:cubicBezTo>
                      <a:pt x="409" y="273"/>
                      <a:pt x="448" y="273"/>
                      <a:pt x="468" y="273"/>
                    </a:cubicBezTo>
                    <a:cubicBezTo>
                      <a:pt x="469" y="273"/>
                      <a:pt x="471" y="273"/>
                      <a:pt x="472" y="273"/>
                    </a:cubicBezTo>
                    <a:lnTo>
                      <a:pt x="472" y="273"/>
                    </a:lnTo>
                    <a:lnTo>
                      <a:pt x="22880" y="13211"/>
                    </a:lnTo>
                    <a:cubicBezTo>
                      <a:pt x="22899" y="13211"/>
                      <a:pt x="22938" y="13230"/>
                      <a:pt x="22938" y="13230"/>
                    </a:cubicBezTo>
                    <a:cubicBezTo>
                      <a:pt x="22977" y="13230"/>
                      <a:pt x="22996" y="13211"/>
                      <a:pt x="23035" y="13191"/>
                    </a:cubicBezTo>
                    <a:cubicBezTo>
                      <a:pt x="23055" y="13133"/>
                      <a:pt x="23055" y="13074"/>
                      <a:pt x="22977" y="13016"/>
                    </a:cubicBezTo>
                    <a:lnTo>
                      <a:pt x="507" y="40"/>
                    </a:lnTo>
                    <a:lnTo>
                      <a:pt x="507" y="40"/>
                    </a:lnTo>
                    <a:cubicBezTo>
                      <a:pt x="584" y="98"/>
                      <a:pt x="604" y="176"/>
                      <a:pt x="565" y="234"/>
                    </a:cubicBezTo>
                    <a:cubicBezTo>
                      <a:pt x="547" y="270"/>
                      <a:pt x="495" y="273"/>
                      <a:pt x="472" y="273"/>
                    </a:cubicBezTo>
                    <a:lnTo>
                      <a:pt x="472" y="2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1"/>
              <p:cNvSpPr/>
              <p:nvPr/>
            </p:nvSpPr>
            <p:spPr>
              <a:xfrm>
                <a:off x="1048825" y="1022625"/>
                <a:ext cx="446525" cy="259275"/>
              </a:xfrm>
              <a:custGeom>
                <a:avLst/>
                <a:gdLst/>
                <a:ahLst/>
                <a:cxnLst/>
                <a:rect l="l" t="t" r="r" b="b"/>
                <a:pathLst>
                  <a:path w="17861" h="10371" extrusionOk="0">
                    <a:moveTo>
                      <a:pt x="234" y="1"/>
                    </a:moveTo>
                    <a:cubicBezTo>
                      <a:pt x="195" y="40"/>
                      <a:pt x="156" y="59"/>
                      <a:pt x="98" y="98"/>
                    </a:cubicBezTo>
                    <a:cubicBezTo>
                      <a:pt x="59" y="118"/>
                      <a:pt x="40" y="118"/>
                      <a:pt x="1" y="137"/>
                    </a:cubicBezTo>
                    <a:lnTo>
                      <a:pt x="17646" y="10332"/>
                    </a:lnTo>
                    <a:cubicBezTo>
                      <a:pt x="17705" y="10351"/>
                      <a:pt x="17724" y="10370"/>
                      <a:pt x="17744" y="10370"/>
                    </a:cubicBezTo>
                    <a:cubicBezTo>
                      <a:pt x="17802" y="10370"/>
                      <a:pt x="17821" y="10351"/>
                      <a:pt x="17841" y="10332"/>
                    </a:cubicBezTo>
                    <a:cubicBezTo>
                      <a:pt x="17860" y="10273"/>
                      <a:pt x="17860" y="10215"/>
                      <a:pt x="17802" y="10156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1"/>
              <p:cNvSpPr/>
              <p:nvPr/>
            </p:nvSpPr>
            <p:spPr>
              <a:xfrm>
                <a:off x="1216625" y="1057650"/>
                <a:ext cx="332225" cy="193125"/>
              </a:xfrm>
              <a:custGeom>
                <a:avLst/>
                <a:gdLst/>
                <a:ahLst/>
                <a:cxnLst/>
                <a:rect l="l" t="t" r="r" b="b"/>
                <a:pathLst>
                  <a:path w="13289" h="7725" extrusionOk="0">
                    <a:moveTo>
                      <a:pt x="215" y="1"/>
                    </a:moveTo>
                    <a:cubicBezTo>
                      <a:pt x="156" y="20"/>
                      <a:pt x="137" y="59"/>
                      <a:pt x="98" y="79"/>
                    </a:cubicBezTo>
                    <a:cubicBezTo>
                      <a:pt x="59" y="98"/>
                      <a:pt x="20" y="98"/>
                      <a:pt x="1" y="117"/>
                    </a:cubicBezTo>
                    <a:lnTo>
                      <a:pt x="13113" y="7705"/>
                    </a:lnTo>
                    <a:cubicBezTo>
                      <a:pt x="13152" y="7705"/>
                      <a:pt x="13172" y="7724"/>
                      <a:pt x="13172" y="7724"/>
                    </a:cubicBezTo>
                    <a:cubicBezTo>
                      <a:pt x="13211" y="7724"/>
                      <a:pt x="13249" y="7705"/>
                      <a:pt x="13269" y="7685"/>
                    </a:cubicBezTo>
                    <a:cubicBezTo>
                      <a:pt x="13288" y="7647"/>
                      <a:pt x="13288" y="7569"/>
                      <a:pt x="13230" y="7510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1"/>
              <p:cNvSpPr/>
              <p:nvPr/>
            </p:nvSpPr>
            <p:spPr>
              <a:xfrm>
                <a:off x="1021600" y="912225"/>
                <a:ext cx="553500" cy="323475"/>
              </a:xfrm>
              <a:custGeom>
                <a:avLst/>
                <a:gdLst/>
                <a:ahLst/>
                <a:cxnLst/>
                <a:rect l="l" t="t" r="r" b="b"/>
                <a:pathLst>
                  <a:path w="22140" h="12939" extrusionOk="0">
                    <a:moveTo>
                      <a:pt x="253" y="1"/>
                    </a:moveTo>
                    <a:cubicBezTo>
                      <a:pt x="234" y="40"/>
                      <a:pt x="175" y="59"/>
                      <a:pt x="136" y="78"/>
                    </a:cubicBezTo>
                    <a:cubicBezTo>
                      <a:pt x="78" y="98"/>
                      <a:pt x="59" y="137"/>
                      <a:pt x="0" y="156"/>
                    </a:cubicBezTo>
                    <a:lnTo>
                      <a:pt x="14922" y="8755"/>
                    </a:lnTo>
                    <a:lnTo>
                      <a:pt x="15156" y="8911"/>
                    </a:lnTo>
                    <a:lnTo>
                      <a:pt x="15992" y="9397"/>
                    </a:lnTo>
                    <a:lnTo>
                      <a:pt x="16226" y="9534"/>
                    </a:lnTo>
                    <a:lnTo>
                      <a:pt x="17062" y="10020"/>
                    </a:lnTo>
                    <a:lnTo>
                      <a:pt x="17296" y="10176"/>
                    </a:lnTo>
                    <a:lnTo>
                      <a:pt x="18132" y="10662"/>
                    </a:lnTo>
                    <a:lnTo>
                      <a:pt x="18366" y="10798"/>
                    </a:lnTo>
                    <a:lnTo>
                      <a:pt x="19202" y="11285"/>
                    </a:lnTo>
                    <a:lnTo>
                      <a:pt x="19436" y="11440"/>
                    </a:lnTo>
                    <a:lnTo>
                      <a:pt x="20272" y="11927"/>
                    </a:lnTo>
                    <a:lnTo>
                      <a:pt x="20506" y="12063"/>
                    </a:lnTo>
                    <a:lnTo>
                      <a:pt x="21342" y="12549"/>
                    </a:lnTo>
                    <a:lnTo>
                      <a:pt x="21576" y="12705"/>
                    </a:lnTo>
                    <a:lnTo>
                      <a:pt x="21965" y="12919"/>
                    </a:lnTo>
                    <a:cubicBezTo>
                      <a:pt x="22004" y="12919"/>
                      <a:pt x="22023" y="12938"/>
                      <a:pt x="22023" y="12938"/>
                    </a:cubicBezTo>
                    <a:cubicBezTo>
                      <a:pt x="22062" y="12938"/>
                      <a:pt x="22101" y="12919"/>
                      <a:pt x="22120" y="12899"/>
                    </a:cubicBezTo>
                    <a:cubicBezTo>
                      <a:pt x="22140" y="12841"/>
                      <a:pt x="22140" y="12783"/>
                      <a:pt x="22062" y="12724"/>
                    </a:cubicBezTo>
                    <a:lnTo>
                      <a:pt x="21809" y="12588"/>
                    </a:lnTo>
                    <a:lnTo>
                      <a:pt x="21556" y="12432"/>
                    </a:lnTo>
                    <a:lnTo>
                      <a:pt x="20759" y="11927"/>
                    </a:lnTo>
                    <a:lnTo>
                      <a:pt x="20506" y="11771"/>
                    </a:lnTo>
                    <a:lnTo>
                      <a:pt x="19689" y="11285"/>
                    </a:lnTo>
                    <a:lnTo>
                      <a:pt x="19436" y="11148"/>
                    </a:lnTo>
                    <a:lnTo>
                      <a:pt x="18619" y="10662"/>
                    </a:lnTo>
                    <a:lnTo>
                      <a:pt x="18366" y="10506"/>
                    </a:lnTo>
                    <a:lnTo>
                      <a:pt x="17549" y="10020"/>
                    </a:lnTo>
                    <a:lnTo>
                      <a:pt x="17296" y="9884"/>
                    </a:lnTo>
                    <a:lnTo>
                      <a:pt x="16479" y="9397"/>
                    </a:lnTo>
                    <a:lnTo>
                      <a:pt x="16226" y="9242"/>
                    </a:lnTo>
                    <a:lnTo>
                      <a:pt x="15409" y="8755"/>
                    </a:lnTo>
                    <a:lnTo>
                      <a:pt x="15156" y="861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1"/>
              <p:cNvSpPr/>
              <p:nvPr/>
            </p:nvSpPr>
            <p:spPr>
              <a:xfrm>
                <a:off x="1103800" y="928275"/>
                <a:ext cx="498050" cy="291375"/>
              </a:xfrm>
              <a:custGeom>
                <a:avLst/>
                <a:gdLst/>
                <a:ahLst/>
                <a:cxnLst/>
                <a:rect l="l" t="t" r="r" b="b"/>
                <a:pathLst>
                  <a:path w="19922" h="11655" extrusionOk="0">
                    <a:moveTo>
                      <a:pt x="253" y="1"/>
                    </a:moveTo>
                    <a:cubicBezTo>
                      <a:pt x="195" y="40"/>
                      <a:pt x="175" y="78"/>
                      <a:pt x="97" y="98"/>
                    </a:cubicBezTo>
                    <a:cubicBezTo>
                      <a:pt x="78" y="117"/>
                      <a:pt x="20" y="117"/>
                      <a:pt x="0" y="137"/>
                    </a:cubicBezTo>
                    <a:lnTo>
                      <a:pt x="12704" y="7471"/>
                    </a:lnTo>
                    <a:lnTo>
                      <a:pt x="12938" y="7608"/>
                    </a:lnTo>
                    <a:lnTo>
                      <a:pt x="13774" y="8094"/>
                    </a:lnTo>
                    <a:lnTo>
                      <a:pt x="14008" y="8250"/>
                    </a:lnTo>
                    <a:lnTo>
                      <a:pt x="14844" y="8736"/>
                    </a:lnTo>
                    <a:lnTo>
                      <a:pt x="15078" y="8872"/>
                    </a:lnTo>
                    <a:lnTo>
                      <a:pt x="15914" y="9359"/>
                    </a:lnTo>
                    <a:lnTo>
                      <a:pt x="16148" y="9514"/>
                    </a:lnTo>
                    <a:lnTo>
                      <a:pt x="16984" y="10001"/>
                    </a:lnTo>
                    <a:lnTo>
                      <a:pt x="17218" y="10137"/>
                    </a:lnTo>
                    <a:lnTo>
                      <a:pt x="18054" y="10623"/>
                    </a:lnTo>
                    <a:lnTo>
                      <a:pt x="18288" y="10779"/>
                    </a:lnTo>
                    <a:lnTo>
                      <a:pt x="19124" y="11265"/>
                    </a:lnTo>
                    <a:lnTo>
                      <a:pt x="19358" y="11401"/>
                    </a:lnTo>
                    <a:lnTo>
                      <a:pt x="19747" y="11615"/>
                    </a:lnTo>
                    <a:cubicBezTo>
                      <a:pt x="19786" y="11615"/>
                      <a:pt x="19805" y="11654"/>
                      <a:pt x="19805" y="11654"/>
                    </a:cubicBezTo>
                    <a:cubicBezTo>
                      <a:pt x="19844" y="11654"/>
                      <a:pt x="19883" y="11615"/>
                      <a:pt x="19903" y="11596"/>
                    </a:cubicBezTo>
                    <a:cubicBezTo>
                      <a:pt x="19922" y="11557"/>
                      <a:pt x="19922" y="11479"/>
                      <a:pt x="19844" y="11421"/>
                    </a:cubicBezTo>
                    <a:lnTo>
                      <a:pt x="19591" y="11285"/>
                    </a:lnTo>
                    <a:lnTo>
                      <a:pt x="19338" y="11129"/>
                    </a:lnTo>
                    <a:lnTo>
                      <a:pt x="18541" y="10643"/>
                    </a:lnTo>
                    <a:lnTo>
                      <a:pt x="18288" y="10506"/>
                    </a:lnTo>
                    <a:lnTo>
                      <a:pt x="17471" y="10020"/>
                    </a:lnTo>
                    <a:lnTo>
                      <a:pt x="17218" y="9864"/>
                    </a:lnTo>
                    <a:lnTo>
                      <a:pt x="16401" y="9378"/>
                    </a:lnTo>
                    <a:lnTo>
                      <a:pt x="16148" y="9242"/>
                    </a:lnTo>
                    <a:lnTo>
                      <a:pt x="15331" y="8755"/>
                    </a:lnTo>
                    <a:lnTo>
                      <a:pt x="15078" y="8600"/>
                    </a:lnTo>
                    <a:lnTo>
                      <a:pt x="14261" y="8113"/>
                    </a:lnTo>
                    <a:lnTo>
                      <a:pt x="14008" y="7977"/>
                    </a:lnTo>
                    <a:lnTo>
                      <a:pt x="13191" y="7491"/>
                    </a:lnTo>
                    <a:lnTo>
                      <a:pt x="12938" y="73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1"/>
              <p:cNvSpPr/>
              <p:nvPr/>
            </p:nvSpPr>
            <p:spPr>
              <a:xfrm>
                <a:off x="972475" y="823700"/>
                <a:ext cx="656125" cy="382800"/>
              </a:xfrm>
              <a:custGeom>
                <a:avLst/>
                <a:gdLst/>
                <a:ahLst/>
                <a:cxnLst/>
                <a:rect l="l" t="t" r="r" b="b"/>
                <a:pathLst>
                  <a:path w="26245" h="15312" extrusionOk="0">
                    <a:moveTo>
                      <a:pt x="234" y="1"/>
                    </a:moveTo>
                    <a:cubicBezTo>
                      <a:pt x="175" y="40"/>
                      <a:pt x="156" y="79"/>
                      <a:pt x="78" y="118"/>
                    </a:cubicBezTo>
                    <a:cubicBezTo>
                      <a:pt x="59" y="137"/>
                      <a:pt x="39" y="137"/>
                      <a:pt x="0" y="176"/>
                    </a:cubicBezTo>
                    <a:lnTo>
                      <a:pt x="19027" y="11129"/>
                    </a:lnTo>
                    <a:lnTo>
                      <a:pt x="19261" y="11285"/>
                    </a:lnTo>
                    <a:lnTo>
                      <a:pt x="20097" y="11771"/>
                    </a:lnTo>
                    <a:lnTo>
                      <a:pt x="20331" y="11907"/>
                    </a:lnTo>
                    <a:lnTo>
                      <a:pt x="21167" y="12394"/>
                    </a:lnTo>
                    <a:lnTo>
                      <a:pt x="21401" y="12549"/>
                    </a:lnTo>
                    <a:lnTo>
                      <a:pt x="22237" y="13036"/>
                    </a:lnTo>
                    <a:lnTo>
                      <a:pt x="22471" y="13172"/>
                    </a:lnTo>
                    <a:lnTo>
                      <a:pt x="23307" y="13658"/>
                    </a:lnTo>
                    <a:lnTo>
                      <a:pt x="23541" y="13814"/>
                    </a:lnTo>
                    <a:lnTo>
                      <a:pt x="24377" y="14300"/>
                    </a:lnTo>
                    <a:lnTo>
                      <a:pt x="24611" y="14436"/>
                    </a:lnTo>
                    <a:lnTo>
                      <a:pt x="25447" y="14923"/>
                    </a:lnTo>
                    <a:lnTo>
                      <a:pt x="25681" y="15078"/>
                    </a:lnTo>
                    <a:lnTo>
                      <a:pt x="26070" y="15292"/>
                    </a:lnTo>
                    <a:cubicBezTo>
                      <a:pt x="26109" y="15292"/>
                      <a:pt x="26128" y="15312"/>
                      <a:pt x="26128" y="15312"/>
                    </a:cubicBezTo>
                    <a:cubicBezTo>
                      <a:pt x="26167" y="15312"/>
                      <a:pt x="26206" y="15292"/>
                      <a:pt x="26226" y="15273"/>
                    </a:cubicBezTo>
                    <a:cubicBezTo>
                      <a:pt x="26245" y="15215"/>
                      <a:pt x="26245" y="15137"/>
                      <a:pt x="26167" y="15098"/>
                    </a:cubicBezTo>
                    <a:lnTo>
                      <a:pt x="25914" y="14942"/>
                    </a:lnTo>
                    <a:lnTo>
                      <a:pt x="25661" y="14806"/>
                    </a:lnTo>
                    <a:lnTo>
                      <a:pt x="24883" y="14222"/>
                    </a:lnTo>
                    <a:lnTo>
                      <a:pt x="24650" y="14086"/>
                    </a:lnTo>
                    <a:lnTo>
                      <a:pt x="23813" y="13600"/>
                    </a:lnTo>
                    <a:lnTo>
                      <a:pt x="23580" y="13444"/>
                    </a:lnTo>
                    <a:lnTo>
                      <a:pt x="22743" y="12958"/>
                    </a:lnTo>
                    <a:lnTo>
                      <a:pt x="22510" y="12822"/>
                    </a:lnTo>
                    <a:lnTo>
                      <a:pt x="21673" y="12335"/>
                    </a:lnTo>
                    <a:lnTo>
                      <a:pt x="21420" y="12180"/>
                    </a:lnTo>
                    <a:lnTo>
                      <a:pt x="20603" y="11693"/>
                    </a:lnTo>
                    <a:lnTo>
                      <a:pt x="20350" y="11557"/>
                    </a:lnTo>
                    <a:lnTo>
                      <a:pt x="19533" y="11071"/>
                    </a:lnTo>
                    <a:lnTo>
                      <a:pt x="19280" y="10915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1"/>
              <p:cNvSpPr/>
              <p:nvPr/>
            </p:nvSpPr>
            <p:spPr>
              <a:xfrm>
                <a:off x="1100875" y="864575"/>
                <a:ext cx="555950" cy="324925"/>
              </a:xfrm>
              <a:custGeom>
                <a:avLst/>
                <a:gdLst/>
                <a:ahLst/>
                <a:cxnLst/>
                <a:rect l="l" t="t" r="r" b="b"/>
                <a:pathLst>
                  <a:path w="22238" h="12997" extrusionOk="0">
                    <a:moveTo>
                      <a:pt x="214" y="0"/>
                    </a:moveTo>
                    <a:cubicBezTo>
                      <a:pt x="175" y="39"/>
                      <a:pt x="137" y="58"/>
                      <a:pt x="78" y="117"/>
                    </a:cubicBezTo>
                    <a:cubicBezTo>
                      <a:pt x="39" y="136"/>
                      <a:pt x="20" y="136"/>
                      <a:pt x="0" y="156"/>
                    </a:cubicBezTo>
                    <a:lnTo>
                      <a:pt x="15000" y="8813"/>
                    </a:lnTo>
                    <a:lnTo>
                      <a:pt x="15253" y="8969"/>
                    </a:lnTo>
                    <a:lnTo>
                      <a:pt x="16070" y="9455"/>
                    </a:lnTo>
                    <a:lnTo>
                      <a:pt x="16323" y="9591"/>
                    </a:lnTo>
                    <a:lnTo>
                      <a:pt x="17140" y="10078"/>
                    </a:lnTo>
                    <a:lnTo>
                      <a:pt x="17393" y="10233"/>
                    </a:lnTo>
                    <a:lnTo>
                      <a:pt x="18210" y="10720"/>
                    </a:lnTo>
                    <a:lnTo>
                      <a:pt x="18463" y="10856"/>
                    </a:lnTo>
                    <a:lnTo>
                      <a:pt x="19280" y="11342"/>
                    </a:lnTo>
                    <a:lnTo>
                      <a:pt x="19533" y="11498"/>
                    </a:lnTo>
                    <a:lnTo>
                      <a:pt x="20350" y="11984"/>
                    </a:lnTo>
                    <a:lnTo>
                      <a:pt x="20603" y="12121"/>
                    </a:lnTo>
                    <a:lnTo>
                      <a:pt x="21420" y="12607"/>
                    </a:lnTo>
                    <a:lnTo>
                      <a:pt x="21673" y="12763"/>
                    </a:lnTo>
                    <a:lnTo>
                      <a:pt x="22062" y="12977"/>
                    </a:lnTo>
                    <a:cubicBezTo>
                      <a:pt x="22082" y="12977"/>
                      <a:pt x="22101" y="12996"/>
                      <a:pt x="22101" y="12996"/>
                    </a:cubicBezTo>
                    <a:cubicBezTo>
                      <a:pt x="22160" y="12996"/>
                      <a:pt x="22179" y="12977"/>
                      <a:pt x="22198" y="12957"/>
                    </a:cubicBezTo>
                    <a:cubicBezTo>
                      <a:pt x="22237" y="12899"/>
                      <a:pt x="22237" y="12840"/>
                      <a:pt x="22160" y="12782"/>
                    </a:cubicBezTo>
                    <a:lnTo>
                      <a:pt x="21887" y="12646"/>
                    </a:lnTo>
                    <a:lnTo>
                      <a:pt x="21654" y="12490"/>
                    </a:lnTo>
                    <a:lnTo>
                      <a:pt x="20817" y="11945"/>
                    </a:lnTo>
                    <a:lnTo>
                      <a:pt x="20584" y="11809"/>
                    </a:lnTo>
                    <a:lnTo>
                      <a:pt x="19747" y="11323"/>
                    </a:lnTo>
                    <a:lnTo>
                      <a:pt x="19514" y="11187"/>
                    </a:lnTo>
                    <a:lnTo>
                      <a:pt x="18677" y="10700"/>
                    </a:lnTo>
                    <a:lnTo>
                      <a:pt x="18444" y="10545"/>
                    </a:lnTo>
                    <a:lnTo>
                      <a:pt x="17607" y="10058"/>
                    </a:lnTo>
                    <a:lnTo>
                      <a:pt x="17374" y="9922"/>
                    </a:lnTo>
                    <a:lnTo>
                      <a:pt x="16537" y="9436"/>
                    </a:lnTo>
                    <a:lnTo>
                      <a:pt x="16284" y="9280"/>
                    </a:lnTo>
                    <a:lnTo>
                      <a:pt x="15467" y="8794"/>
                    </a:lnTo>
                    <a:lnTo>
                      <a:pt x="15214" y="8658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1"/>
              <p:cNvSpPr/>
              <p:nvPr/>
            </p:nvSpPr>
            <p:spPr>
              <a:xfrm>
                <a:off x="860600" y="697250"/>
                <a:ext cx="821525" cy="478125"/>
              </a:xfrm>
              <a:custGeom>
                <a:avLst/>
                <a:gdLst/>
                <a:ahLst/>
                <a:cxnLst/>
                <a:rect l="l" t="t" r="r" b="b"/>
                <a:pathLst>
                  <a:path w="32861" h="19125" extrusionOk="0">
                    <a:moveTo>
                      <a:pt x="254" y="1"/>
                    </a:moveTo>
                    <a:cubicBezTo>
                      <a:pt x="234" y="20"/>
                      <a:pt x="176" y="39"/>
                      <a:pt x="137" y="98"/>
                    </a:cubicBezTo>
                    <a:cubicBezTo>
                      <a:pt x="78" y="117"/>
                      <a:pt x="59" y="137"/>
                      <a:pt x="1" y="137"/>
                    </a:cubicBezTo>
                    <a:lnTo>
                      <a:pt x="25642" y="14961"/>
                    </a:lnTo>
                    <a:lnTo>
                      <a:pt x="25876" y="15098"/>
                    </a:lnTo>
                    <a:lnTo>
                      <a:pt x="26712" y="15584"/>
                    </a:lnTo>
                    <a:lnTo>
                      <a:pt x="26946" y="15720"/>
                    </a:lnTo>
                    <a:lnTo>
                      <a:pt x="27782" y="16207"/>
                    </a:lnTo>
                    <a:lnTo>
                      <a:pt x="28016" y="16362"/>
                    </a:lnTo>
                    <a:lnTo>
                      <a:pt x="28852" y="16849"/>
                    </a:lnTo>
                    <a:lnTo>
                      <a:pt x="29086" y="16985"/>
                    </a:lnTo>
                    <a:lnTo>
                      <a:pt x="29922" y="17471"/>
                    </a:lnTo>
                    <a:lnTo>
                      <a:pt x="30156" y="17627"/>
                    </a:lnTo>
                    <a:lnTo>
                      <a:pt x="30992" y="18113"/>
                    </a:lnTo>
                    <a:lnTo>
                      <a:pt x="31226" y="18249"/>
                    </a:lnTo>
                    <a:lnTo>
                      <a:pt x="32062" y="18736"/>
                    </a:lnTo>
                    <a:lnTo>
                      <a:pt x="32296" y="18891"/>
                    </a:lnTo>
                    <a:lnTo>
                      <a:pt x="32685" y="19105"/>
                    </a:lnTo>
                    <a:cubicBezTo>
                      <a:pt x="32724" y="19105"/>
                      <a:pt x="32743" y="19125"/>
                      <a:pt x="32743" y="19125"/>
                    </a:cubicBezTo>
                    <a:cubicBezTo>
                      <a:pt x="32782" y="19125"/>
                      <a:pt x="32821" y="19105"/>
                      <a:pt x="32841" y="19086"/>
                    </a:cubicBezTo>
                    <a:cubicBezTo>
                      <a:pt x="32860" y="19028"/>
                      <a:pt x="32860" y="18969"/>
                      <a:pt x="32782" y="18911"/>
                    </a:cubicBezTo>
                    <a:lnTo>
                      <a:pt x="32529" y="18775"/>
                    </a:lnTo>
                    <a:lnTo>
                      <a:pt x="32276" y="18619"/>
                    </a:lnTo>
                    <a:lnTo>
                      <a:pt x="31498" y="18035"/>
                    </a:lnTo>
                    <a:lnTo>
                      <a:pt x="31265" y="17899"/>
                    </a:lnTo>
                    <a:lnTo>
                      <a:pt x="30428" y="17413"/>
                    </a:lnTo>
                    <a:lnTo>
                      <a:pt x="30195" y="17257"/>
                    </a:lnTo>
                    <a:lnTo>
                      <a:pt x="29358" y="16771"/>
                    </a:lnTo>
                    <a:lnTo>
                      <a:pt x="29125" y="16635"/>
                    </a:lnTo>
                    <a:lnTo>
                      <a:pt x="28288" y="16148"/>
                    </a:lnTo>
                    <a:lnTo>
                      <a:pt x="28055" y="15993"/>
                    </a:lnTo>
                    <a:lnTo>
                      <a:pt x="27218" y="15506"/>
                    </a:lnTo>
                    <a:lnTo>
                      <a:pt x="26985" y="15370"/>
                    </a:lnTo>
                    <a:lnTo>
                      <a:pt x="26148" y="14884"/>
                    </a:lnTo>
                    <a:lnTo>
                      <a:pt x="25895" y="14728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1"/>
              <p:cNvSpPr/>
              <p:nvPr/>
            </p:nvSpPr>
            <p:spPr>
              <a:xfrm>
                <a:off x="1164575" y="705525"/>
                <a:ext cx="544775" cy="454300"/>
              </a:xfrm>
              <a:custGeom>
                <a:avLst/>
                <a:gdLst/>
                <a:ahLst/>
                <a:cxnLst/>
                <a:rect l="l" t="t" r="r" b="b"/>
                <a:pathLst>
                  <a:path w="21791" h="18172" extrusionOk="0">
                    <a:moveTo>
                      <a:pt x="1" y="0"/>
                    </a:moveTo>
                    <a:lnTo>
                      <a:pt x="1" y="5506"/>
                    </a:lnTo>
                    <a:cubicBezTo>
                      <a:pt x="1" y="5545"/>
                      <a:pt x="20" y="5584"/>
                      <a:pt x="59" y="5603"/>
                    </a:cubicBezTo>
                    <a:lnTo>
                      <a:pt x="14573" y="13988"/>
                    </a:lnTo>
                    <a:lnTo>
                      <a:pt x="14826" y="14144"/>
                    </a:lnTo>
                    <a:lnTo>
                      <a:pt x="15643" y="14630"/>
                    </a:lnTo>
                    <a:lnTo>
                      <a:pt x="15896" y="14767"/>
                    </a:lnTo>
                    <a:lnTo>
                      <a:pt x="16713" y="15253"/>
                    </a:lnTo>
                    <a:lnTo>
                      <a:pt x="16966" y="15389"/>
                    </a:lnTo>
                    <a:lnTo>
                      <a:pt x="17783" y="15876"/>
                    </a:lnTo>
                    <a:lnTo>
                      <a:pt x="18036" y="16031"/>
                    </a:lnTo>
                    <a:lnTo>
                      <a:pt x="18853" y="16518"/>
                    </a:lnTo>
                    <a:lnTo>
                      <a:pt x="19106" y="16654"/>
                    </a:lnTo>
                    <a:lnTo>
                      <a:pt x="19923" y="17140"/>
                    </a:lnTo>
                    <a:lnTo>
                      <a:pt x="20176" y="17296"/>
                    </a:lnTo>
                    <a:lnTo>
                      <a:pt x="20993" y="17782"/>
                    </a:lnTo>
                    <a:lnTo>
                      <a:pt x="21246" y="17918"/>
                    </a:lnTo>
                    <a:lnTo>
                      <a:pt x="21635" y="18152"/>
                    </a:lnTo>
                    <a:cubicBezTo>
                      <a:pt x="21654" y="18152"/>
                      <a:pt x="21674" y="18171"/>
                      <a:pt x="21674" y="18171"/>
                    </a:cubicBezTo>
                    <a:cubicBezTo>
                      <a:pt x="21732" y="18171"/>
                      <a:pt x="21752" y="18152"/>
                      <a:pt x="21771" y="18113"/>
                    </a:cubicBezTo>
                    <a:cubicBezTo>
                      <a:pt x="21791" y="18074"/>
                      <a:pt x="21791" y="17996"/>
                      <a:pt x="21732" y="17957"/>
                    </a:cubicBezTo>
                    <a:lnTo>
                      <a:pt x="21460" y="17802"/>
                    </a:lnTo>
                    <a:lnTo>
                      <a:pt x="21207" y="17665"/>
                    </a:lnTo>
                    <a:lnTo>
                      <a:pt x="20409" y="17082"/>
                    </a:lnTo>
                    <a:lnTo>
                      <a:pt x="20176" y="16926"/>
                    </a:lnTo>
                    <a:lnTo>
                      <a:pt x="19339" y="16440"/>
                    </a:lnTo>
                    <a:lnTo>
                      <a:pt x="19106" y="16304"/>
                    </a:lnTo>
                    <a:lnTo>
                      <a:pt x="18269" y="15817"/>
                    </a:lnTo>
                    <a:lnTo>
                      <a:pt x="18036" y="15662"/>
                    </a:lnTo>
                    <a:lnTo>
                      <a:pt x="17199" y="15175"/>
                    </a:lnTo>
                    <a:lnTo>
                      <a:pt x="16966" y="15039"/>
                    </a:lnTo>
                    <a:lnTo>
                      <a:pt x="16129" y="14553"/>
                    </a:lnTo>
                    <a:lnTo>
                      <a:pt x="15896" y="14397"/>
                    </a:lnTo>
                    <a:lnTo>
                      <a:pt x="15059" y="13911"/>
                    </a:lnTo>
                    <a:lnTo>
                      <a:pt x="14826" y="13774"/>
                    </a:lnTo>
                    <a:lnTo>
                      <a:pt x="254" y="5350"/>
                    </a:lnTo>
                    <a:lnTo>
                      <a:pt x="254" y="1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1"/>
              <p:cNvSpPr/>
              <p:nvPr/>
            </p:nvSpPr>
            <p:spPr>
              <a:xfrm>
                <a:off x="1210300" y="703575"/>
                <a:ext cx="525325" cy="439700"/>
              </a:xfrm>
              <a:custGeom>
                <a:avLst/>
                <a:gdLst/>
                <a:ahLst/>
                <a:cxnLst/>
                <a:rect l="l" t="t" r="r" b="b"/>
                <a:pathLst>
                  <a:path w="21013" h="17588" extrusionOk="0">
                    <a:moveTo>
                      <a:pt x="254" y="0"/>
                    </a:moveTo>
                    <a:lnTo>
                      <a:pt x="1" y="156"/>
                    </a:lnTo>
                    <a:lnTo>
                      <a:pt x="1" y="5409"/>
                    </a:lnTo>
                    <a:lnTo>
                      <a:pt x="59" y="5409"/>
                    </a:lnTo>
                    <a:cubicBezTo>
                      <a:pt x="59" y="5467"/>
                      <a:pt x="79" y="5487"/>
                      <a:pt x="98" y="5506"/>
                    </a:cubicBezTo>
                    <a:lnTo>
                      <a:pt x="13794" y="13405"/>
                    </a:lnTo>
                    <a:lnTo>
                      <a:pt x="14028" y="13561"/>
                    </a:lnTo>
                    <a:lnTo>
                      <a:pt x="14864" y="14047"/>
                    </a:lnTo>
                    <a:lnTo>
                      <a:pt x="15098" y="14183"/>
                    </a:lnTo>
                    <a:lnTo>
                      <a:pt x="15934" y="14670"/>
                    </a:lnTo>
                    <a:lnTo>
                      <a:pt x="16168" y="14825"/>
                    </a:lnTo>
                    <a:lnTo>
                      <a:pt x="17004" y="15312"/>
                    </a:lnTo>
                    <a:lnTo>
                      <a:pt x="17238" y="15448"/>
                    </a:lnTo>
                    <a:lnTo>
                      <a:pt x="18074" y="15934"/>
                    </a:lnTo>
                    <a:lnTo>
                      <a:pt x="18308" y="16090"/>
                    </a:lnTo>
                    <a:lnTo>
                      <a:pt x="19144" y="16576"/>
                    </a:lnTo>
                    <a:lnTo>
                      <a:pt x="19378" y="16712"/>
                    </a:lnTo>
                    <a:lnTo>
                      <a:pt x="20214" y="17199"/>
                    </a:lnTo>
                    <a:lnTo>
                      <a:pt x="20448" y="17354"/>
                    </a:lnTo>
                    <a:lnTo>
                      <a:pt x="20837" y="17568"/>
                    </a:lnTo>
                    <a:cubicBezTo>
                      <a:pt x="20876" y="17568"/>
                      <a:pt x="20895" y="17588"/>
                      <a:pt x="20895" y="17588"/>
                    </a:cubicBezTo>
                    <a:cubicBezTo>
                      <a:pt x="20934" y="17588"/>
                      <a:pt x="20973" y="17568"/>
                      <a:pt x="20993" y="17549"/>
                    </a:cubicBezTo>
                    <a:cubicBezTo>
                      <a:pt x="21012" y="17491"/>
                      <a:pt x="21012" y="17413"/>
                      <a:pt x="20934" y="17374"/>
                    </a:cubicBezTo>
                    <a:lnTo>
                      <a:pt x="20681" y="17218"/>
                    </a:lnTo>
                    <a:lnTo>
                      <a:pt x="20428" y="17082"/>
                    </a:lnTo>
                    <a:lnTo>
                      <a:pt x="19611" y="16596"/>
                    </a:lnTo>
                    <a:lnTo>
                      <a:pt x="19358" y="16440"/>
                    </a:lnTo>
                    <a:lnTo>
                      <a:pt x="18541" y="15954"/>
                    </a:lnTo>
                    <a:lnTo>
                      <a:pt x="18288" y="15817"/>
                    </a:lnTo>
                    <a:lnTo>
                      <a:pt x="17471" y="15331"/>
                    </a:lnTo>
                    <a:lnTo>
                      <a:pt x="17218" y="15195"/>
                    </a:lnTo>
                    <a:lnTo>
                      <a:pt x="16401" y="14708"/>
                    </a:lnTo>
                    <a:lnTo>
                      <a:pt x="16148" y="14553"/>
                    </a:lnTo>
                    <a:lnTo>
                      <a:pt x="15331" y="14066"/>
                    </a:lnTo>
                    <a:lnTo>
                      <a:pt x="15078" y="13930"/>
                    </a:lnTo>
                    <a:lnTo>
                      <a:pt x="14261" y="13444"/>
                    </a:lnTo>
                    <a:lnTo>
                      <a:pt x="14008" y="13288"/>
                    </a:lnTo>
                    <a:lnTo>
                      <a:pt x="254" y="5331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1"/>
              <p:cNvSpPr/>
              <p:nvPr/>
            </p:nvSpPr>
            <p:spPr>
              <a:xfrm>
                <a:off x="1144150" y="1046950"/>
                <a:ext cx="978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3912" h="2336" extrusionOk="0">
                    <a:moveTo>
                      <a:pt x="195" y="1"/>
                    </a:moveTo>
                    <a:cubicBezTo>
                      <a:pt x="176" y="20"/>
                      <a:pt x="118" y="59"/>
                      <a:pt x="79" y="98"/>
                    </a:cubicBezTo>
                    <a:cubicBezTo>
                      <a:pt x="40" y="117"/>
                      <a:pt x="20" y="117"/>
                      <a:pt x="1" y="137"/>
                    </a:cubicBezTo>
                    <a:lnTo>
                      <a:pt x="3736" y="2296"/>
                    </a:lnTo>
                    <a:cubicBezTo>
                      <a:pt x="3775" y="2296"/>
                      <a:pt x="3795" y="2335"/>
                      <a:pt x="3795" y="2335"/>
                    </a:cubicBezTo>
                    <a:cubicBezTo>
                      <a:pt x="3833" y="2335"/>
                      <a:pt x="3872" y="2296"/>
                      <a:pt x="3892" y="2277"/>
                    </a:cubicBezTo>
                    <a:cubicBezTo>
                      <a:pt x="3911" y="2238"/>
                      <a:pt x="3911" y="2160"/>
                      <a:pt x="3833" y="2102"/>
                    </a:cubicBezTo>
                    <a:lnTo>
                      <a:pt x="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1"/>
              <p:cNvSpPr/>
              <p:nvPr/>
            </p:nvSpPr>
            <p:spPr>
              <a:xfrm>
                <a:off x="697175" y="2247325"/>
                <a:ext cx="109950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2705" extrusionOk="0">
                    <a:moveTo>
                      <a:pt x="1" y="1"/>
                    </a:moveTo>
                    <a:lnTo>
                      <a:pt x="1" y="293"/>
                    </a:lnTo>
                    <a:lnTo>
                      <a:pt x="4184" y="2705"/>
                    </a:lnTo>
                    <a:cubicBezTo>
                      <a:pt x="4203" y="2627"/>
                      <a:pt x="4261" y="2608"/>
                      <a:pt x="4339" y="2569"/>
                    </a:cubicBezTo>
                    <a:cubicBezTo>
                      <a:pt x="4359" y="2569"/>
                      <a:pt x="4378" y="2530"/>
                      <a:pt x="4398" y="253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1"/>
              <p:cNvSpPr/>
              <p:nvPr/>
            </p:nvSpPr>
            <p:spPr>
              <a:xfrm>
                <a:off x="798825" y="23081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53"/>
                    </a:moveTo>
                    <a:cubicBezTo>
                      <a:pt x="993" y="253"/>
                      <a:pt x="1149" y="273"/>
                      <a:pt x="1265" y="351"/>
                    </a:cubicBezTo>
                    <a:cubicBezTo>
                      <a:pt x="1363" y="390"/>
                      <a:pt x="1402" y="467"/>
                      <a:pt x="1402" y="545"/>
                    </a:cubicBezTo>
                    <a:cubicBezTo>
                      <a:pt x="1402" y="623"/>
                      <a:pt x="1363" y="662"/>
                      <a:pt x="1265" y="740"/>
                    </a:cubicBezTo>
                    <a:cubicBezTo>
                      <a:pt x="1139" y="808"/>
                      <a:pt x="974" y="842"/>
                      <a:pt x="813" y="842"/>
                    </a:cubicBezTo>
                    <a:cubicBezTo>
                      <a:pt x="653" y="842"/>
                      <a:pt x="497" y="808"/>
                      <a:pt x="390" y="740"/>
                    </a:cubicBezTo>
                    <a:cubicBezTo>
                      <a:pt x="293" y="681"/>
                      <a:pt x="234" y="623"/>
                      <a:pt x="234" y="545"/>
                    </a:cubicBezTo>
                    <a:cubicBezTo>
                      <a:pt x="234" y="467"/>
                      <a:pt x="293" y="429"/>
                      <a:pt x="390" y="351"/>
                    </a:cubicBezTo>
                    <a:cubicBezTo>
                      <a:pt x="507" y="273"/>
                      <a:pt x="662" y="253"/>
                      <a:pt x="818" y="253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73" y="137"/>
                      <a:pt x="234" y="137"/>
                    </a:cubicBezTo>
                    <a:cubicBezTo>
                      <a:pt x="195" y="176"/>
                      <a:pt x="137" y="195"/>
                      <a:pt x="118" y="253"/>
                    </a:cubicBezTo>
                    <a:cubicBezTo>
                      <a:pt x="40" y="331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29" y="1012"/>
                      <a:pt x="623" y="1051"/>
                      <a:pt x="818" y="1051"/>
                    </a:cubicBezTo>
                    <a:cubicBezTo>
                      <a:pt x="1012" y="1051"/>
                      <a:pt x="1246" y="1012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370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1"/>
              <p:cNvSpPr/>
              <p:nvPr/>
            </p:nvSpPr>
            <p:spPr>
              <a:xfrm>
                <a:off x="800775" y="2135475"/>
                <a:ext cx="35050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37" extrusionOk="0">
                    <a:moveTo>
                      <a:pt x="701" y="0"/>
                    </a:moveTo>
                    <a:cubicBezTo>
                      <a:pt x="312" y="0"/>
                      <a:pt x="1" y="195"/>
                      <a:pt x="1" y="428"/>
                    </a:cubicBezTo>
                    <a:cubicBezTo>
                      <a:pt x="1" y="642"/>
                      <a:pt x="254" y="817"/>
                      <a:pt x="623" y="837"/>
                    </a:cubicBezTo>
                    <a:cubicBezTo>
                      <a:pt x="604" y="778"/>
                      <a:pt x="623" y="778"/>
                      <a:pt x="682" y="778"/>
                    </a:cubicBezTo>
                    <a:cubicBezTo>
                      <a:pt x="701" y="778"/>
                      <a:pt x="740" y="817"/>
                      <a:pt x="779" y="837"/>
                    </a:cubicBezTo>
                    <a:cubicBezTo>
                      <a:pt x="1110" y="798"/>
                      <a:pt x="1401" y="642"/>
                      <a:pt x="1401" y="428"/>
                    </a:cubicBezTo>
                    <a:cubicBezTo>
                      <a:pt x="1401" y="195"/>
                      <a:pt x="1090" y="0"/>
                      <a:pt x="7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1"/>
              <p:cNvSpPr/>
              <p:nvPr/>
            </p:nvSpPr>
            <p:spPr>
              <a:xfrm>
                <a:off x="799325" y="2238575"/>
                <a:ext cx="35050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818" extrusionOk="0">
                    <a:moveTo>
                      <a:pt x="603" y="0"/>
                    </a:moveTo>
                    <a:cubicBezTo>
                      <a:pt x="273" y="20"/>
                      <a:pt x="0" y="195"/>
                      <a:pt x="0" y="409"/>
                    </a:cubicBezTo>
                    <a:cubicBezTo>
                      <a:pt x="0" y="623"/>
                      <a:pt x="312" y="818"/>
                      <a:pt x="701" y="818"/>
                    </a:cubicBezTo>
                    <a:cubicBezTo>
                      <a:pt x="1090" y="818"/>
                      <a:pt x="1401" y="623"/>
                      <a:pt x="1401" y="409"/>
                    </a:cubicBezTo>
                    <a:cubicBezTo>
                      <a:pt x="1401" y="214"/>
                      <a:pt x="1148" y="39"/>
                      <a:pt x="798" y="0"/>
                    </a:cubicBezTo>
                    <a:cubicBezTo>
                      <a:pt x="798" y="20"/>
                      <a:pt x="778" y="59"/>
                      <a:pt x="740" y="59"/>
                    </a:cubicBezTo>
                    <a:cubicBezTo>
                      <a:pt x="681" y="59"/>
                      <a:pt x="642" y="39"/>
                      <a:pt x="6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1"/>
              <p:cNvSpPr/>
              <p:nvPr/>
            </p:nvSpPr>
            <p:spPr>
              <a:xfrm>
                <a:off x="815375" y="2154425"/>
                <a:ext cx="5850" cy="8515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3406" extrusionOk="0">
                    <a:moveTo>
                      <a:pt x="117" y="1"/>
                    </a:moveTo>
                    <a:cubicBezTo>
                      <a:pt x="98" y="1"/>
                      <a:pt x="39" y="20"/>
                      <a:pt x="20" y="40"/>
                    </a:cubicBezTo>
                    <a:cubicBezTo>
                      <a:pt x="0" y="79"/>
                      <a:pt x="0" y="98"/>
                      <a:pt x="0" y="118"/>
                    </a:cubicBezTo>
                    <a:lnTo>
                      <a:pt x="0" y="1207"/>
                    </a:lnTo>
                    <a:lnTo>
                      <a:pt x="117" y="1285"/>
                    </a:lnTo>
                    <a:cubicBezTo>
                      <a:pt x="136" y="1343"/>
                      <a:pt x="156" y="1421"/>
                      <a:pt x="136" y="1460"/>
                    </a:cubicBezTo>
                    <a:cubicBezTo>
                      <a:pt x="117" y="1499"/>
                      <a:pt x="59" y="1499"/>
                      <a:pt x="39" y="1499"/>
                    </a:cubicBezTo>
                    <a:cubicBezTo>
                      <a:pt x="20" y="1499"/>
                      <a:pt x="0" y="1499"/>
                      <a:pt x="0" y="1479"/>
                    </a:cubicBezTo>
                    <a:lnTo>
                      <a:pt x="0" y="3289"/>
                    </a:lnTo>
                    <a:lnTo>
                      <a:pt x="0" y="3328"/>
                    </a:lnTo>
                    <a:cubicBezTo>
                      <a:pt x="20" y="3386"/>
                      <a:pt x="59" y="3405"/>
                      <a:pt x="117" y="3405"/>
                    </a:cubicBezTo>
                    <a:cubicBezTo>
                      <a:pt x="156" y="3405"/>
                      <a:pt x="214" y="3386"/>
                      <a:pt x="234" y="3328"/>
                    </a:cubicBezTo>
                    <a:lnTo>
                      <a:pt x="234" y="3289"/>
                    </a:lnTo>
                    <a:lnTo>
                      <a:pt x="234" y="118"/>
                    </a:lnTo>
                    <a:cubicBezTo>
                      <a:pt x="234" y="98"/>
                      <a:pt x="214" y="40"/>
                      <a:pt x="214" y="40"/>
                    </a:cubicBezTo>
                    <a:cubicBezTo>
                      <a:pt x="195" y="20"/>
                      <a:pt x="156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1"/>
              <p:cNvSpPr/>
              <p:nvPr/>
            </p:nvSpPr>
            <p:spPr>
              <a:xfrm>
                <a:off x="697175" y="2117475"/>
                <a:ext cx="121625" cy="75900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3036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2724" y="1868"/>
                    </a:lnTo>
                    <a:lnTo>
                      <a:pt x="2880" y="1771"/>
                    </a:lnTo>
                    <a:cubicBezTo>
                      <a:pt x="2894" y="1763"/>
                      <a:pt x="2914" y="1759"/>
                      <a:pt x="2935" y="1759"/>
                    </a:cubicBezTo>
                    <a:cubicBezTo>
                      <a:pt x="2971" y="1759"/>
                      <a:pt x="3011" y="1773"/>
                      <a:pt x="3036" y="1810"/>
                    </a:cubicBezTo>
                    <a:cubicBezTo>
                      <a:pt x="3075" y="1868"/>
                      <a:pt x="3075" y="1946"/>
                      <a:pt x="2997" y="1985"/>
                    </a:cubicBezTo>
                    <a:lnTo>
                      <a:pt x="2977" y="2004"/>
                    </a:lnTo>
                    <a:lnTo>
                      <a:pt x="4689" y="3016"/>
                    </a:lnTo>
                    <a:cubicBezTo>
                      <a:pt x="4728" y="3016"/>
                      <a:pt x="4748" y="3035"/>
                      <a:pt x="4748" y="3035"/>
                    </a:cubicBezTo>
                    <a:cubicBezTo>
                      <a:pt x="4787" y="3035"/>
                      <a:pt x="4826" y="3016"/>
                      <a:pt x="4845" y="2996"/>
                    </a:cubicBezTo>
                    <a:cubicBezTo>
                      <a:pt x="4864" y="2938"/>
                      <a:pt x="4864" y="2860"/>
                      <a:pt x="4787" y="2821"/>
                    </a:cubicBezTo>
                    <a:lnTo>
                      <a:pt x="4670" y="27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1"/>
              <p:cNvSpPr/>
              <p:nvPr/>
            </p:nvSpPr>
            <p:spPr>
              <a:xfrm>
                <a:off x="697175" y="2161050"/>
                <a:ext cx="76400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1974" extrusionOk="0">
                    <a:moveTo>
                      <a:pt x="2930" y="1"/>
                    </a:moveTo>
                    <a:cubicBezTo>
                      <a:pt x="2913" y="1"/>
                      <a:pt x="2896" y="3"/>
                      <a:pt x="2880" y="8"/>
                    </a:cubicBezTo>
                    <a:lnTo>
                      <a:pt x="2724" y="105"/>
                    </a:lnTo>
                    <a:lnTo>
                      <a:pt x="1" y="1681"/>
                    </a:lnTo>
                    <a:lnTo>
                      <a:pt x="1" y="1973"/>
                    </a:lnTo>
                    <a:lnTo>
                      <a:pt x="2977" y="261"/>
                    </a:lnTo>
                    <a:lnTo>
                      <a:pt x="2997" y="222"/>
                    </a:lnTo>
                    <a:cubicBezTo>
                      <a:pt x="3036" y="203"/>
                      <a:pt x="3055" y="125"/>
                      <a:pt x="3036" y="47"/>
                    </a:cubicBezTo>
                    <a:cubicBezTo>
                      <a:pt x="3021" y="19"/>
                      <a:pt x="2976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1"/>
              <p:cNvSpPr/>
              <p:nvPr/>
            </p:nvSpPr>
            <p:spPr>
              <a:xfrm>
                <a:off x="776450" y="462325"/>
                <a:ext cx="351675" cy="200425"/>
              </a:xfrm>
              <a:custGeom>
                <a:avLst/>
                <a:gdLst/>
                <a:ahLst/>
                <a:cxnLst/>
                <a:rect l="l" t="t" r="r" b="b"/>
                <a:pathLst>
                  <a:path w="14067" h="8017" extrusionOk="0">
                    <a:moveTo>
                      <a:pt x="1" y="1"/>
                    </a:moveTo>
                    <a:lnTo>
                      <a:pt x="13833" y="8016"/>
                    </a:lnTo>
                    <a:lnTo>
                      <a:pt x="14067" y="7861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1"/>
              <p:cNvSpPr/>
              <p:nvPr/>
            </p:nvSpPr>
            <p:spPr>
              <a:xfrm>
                <a:off x="1203500" y="2158325"/>
                <a:ext cx="14447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3328" extrusionOk="0">
                    <a:moveTo>
                      <a:pt x="2588" y="0"/>
                    </a:moveTo>
                    <a:lnTo>
                      <a:pt x="0" y="1479"/>
                    </a:lnTo>
                    <a:lnTo>
                      <a:pt x="3191" y="3327"/>
                    </a:lnTo>
                    <a:lnTo>
                      <a:pt x="3969" y="2880"/>
                    </a:lnTo>
                    <a:lnTo>
                      <a:pt x="2024" y="1771"/>
                    </a:lnTo>
                    <a:cubicBezTo>
                      <a:pt x="1985" y="1732"/>
                      <a:pt x="1946" y="1674"/>
                      <a:pt x="1985" y="1596"/>
                    </a:cubicBezTo>
                    <a:cubicBezTo>
                      <a:pt x="1999" y="1568"/>
                      <a:pt x="2041" y="1541"/>
                      <a:pt x="2086" y="1541"/>
                    </a:cubicBezTo>
                    <a:cubicBezTo>
                      <a:pt x="2105" y="1541"/>
                      <a:pt x="2123" y="1545"/>
                      <a:pt x="2140" y="1557"/>
                    </a:cubicBezTo>
                    <a:lnTo>
                      <a:pt x="4222" y="2744"/>
                    </a:lnTo>
                    <a:lnTo>
                      <a:pt x="4942" y="2316"/>
                    </a:lnTo>
                    <a:lnTo>
                      <a:pt x="4747" y="2238"/>
                    </a:lnTo>
                    <a:cubicBezTo>
                      <a:pt x="4708" y="2199"/>
                      <a:pt x="4670" y="2140"/>
                      <a:pt x="4708" y="2063"/>
                    </a:cubicBezTo>
                    <a:cubicBezTo>
                      <a:pt x="4723" y="2019"/>
                      <a:pt x="4770" y="1997"/>
                      <a:pt x="4818" y="1997"/>
                    </a:cubicBezTo>
                    <a:cubicBezTo>
                      <a:pt x="4834" y="1997"/>
                      <a:pt x="4850" y="1999"/>
                      <a:pt x="4864" y="2004"/>
                    </a:cubicBezTo>
                    <a:lnTo>
                      <a:pt x="5195" y="2179"/>
                    </a:lnTo>
                    <a:lnTo>
                      <a:pt x="5778" y="1849"/>
                    </a:lnTo>
                    <a:lnTo>
                      <a:pt x="2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1"/>
              <p:cNvSpPr/>
              <p:nvPr/>
            </p:nvSpPr>
            <p:spPr>
              <a:xfrm>
                <a:off x="1184050" y="2199675"/>
                <a:ext cx="92425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2141" extrusionOk="0">
                    <a:moveTo>
                      <a:pt x="506" y="0"/>
                    </a:moveTo>
                    <a:lnTo>
                      <a:pt x="0" y="292"/>
                    </a:lnTo>
                    <a:lnTo>
                      <a:pt x="3191" y="2140"/>
                    </a:lnTo>
                    <a:lnTo>
                      <a:pt x="3697" y="1848"/>
                    </a:lnTo>
                    <a:cubicBezTo>
                      <a:pt x="2588" y="1187"/>
                      <a:pt x="1479" y="584"/>
                      <a:pt x="5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1"/>
              <p:cNvSpPr/>
              <p:nvPr/>
            </p:nvSpPr>
            <p:spPr>
              <a:xfrm>
                <a:off x="1071700" y="2123025"/>
                <a:ext cx="759250" cy="437075"/>
              </a:xfrm>
              <a:custGeom>
                <a:avLst/>
                <a:gdLst/>
                <a:ahLst/>
                <a:cxnLst/>
                <a:rect l="l" t="t" r="r" b="b"/>
                <a:pathLst>
                  <a:path w="30370" h="17483" extrusionOk="0">
                    <a:moveTo>
                      <a:pt x="13210" y="7523"/>
                    </a:moveTo>
                    <a:lnTo>
                      <a:pt x="13268" y="7557"/>
                    </a:lnTo>
                    <a:lnTo>
                      <a:pt x="13268" y="7557"/>
                    </a:lnTo>
                    <a:cubicBezTo>
                      <a:pt x="13251" y="7540"/>
                      <a:pt x="13231" y="7528"/>
                      <a:pt x="13210" y="7523"/>
                    </a:cubicBezTo>
                    <a:close/>
                    <a:moveTo>
                      <a:pt x="145" y="1"/>
                    </a:moveTo>
                    <a:cubicBezTo>
                      <a:pt x="106" y="1"/>
                      <a:pt x="58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cubicBezTo>
                      <a:pt x="78" y="226"/>
                      <a:pt x="175" y="303"/>
                      <a:pt x="370" y="401"/>
                    </a:cubicBezTo>
                    <a:cubicBezTo>
                      <a:pt x="1031" y="790"/>
                      <a:pt x="2782" y="1782"/>
                      <a:pt x="5019" y="3086"/>
                    </a:cubicBezTo>
                    <a:cubicBezTo>
                      <a:pt x="5992" y="3630"/>
                      <a:pt x="7062" y="4272"/>
                      <a:pt x="8191" y="4934"/>
                    </a:cubicBezTo>
                    <a:cubicBezTo>
                      <a:pt x="8930" y="5342"/>
                      <a:pt x="9650" y="5770"/>
                      <a:pt x="10408" y="6198"/>
                    </a:cubicBezTo>
                    <a:lnTo>
                      <a:pt x="10408" y="6140"/>
                    </a:lnTo>
                    <a:cubicBezTo>
                      <a:pt x="10408" y="6062"/>
                      <a:pt x="10467" y="6023"/>
                      <a:pt x="10525" y="6023"/>
                    </a:cubicBezTo>
                    <a:cubicBezTo>
                      <a:pt x="10603" y="6023"/>
                      <a:pt x="10661" y="6062"/>
                      <a:pt x="10661" y="6140"/>
                    </a:cubicBezTo>
                    <a:lnTo>
                      <a:pt x="10661" y="6315"/>
                    </a:lnTo>
                    <a:lnTo>
                      <a:pt x="13054" y="7696"/>
                    </a:lnTo>
                    <a:lnTo>
                      <a:pt x="13054" y="7657"/>
                    </a:lnTo>
                    <a:cubicBezTo>
                      <a:pt x="13054" y="7580"/>
                      <a:pt x="13113" y="7521"/>
                      <a:pt x="13191" y="7521"/>
                    </a:cubicBezTo>
                    <a:cubicBezTo>
                      <a:pt x="13197" y="7521"/>
                      <a:pt x="13203" y="7522"/>
                      <a:pt x="13210" y="7523"/>
                    </a:cubicBezTo>
                    <a:lnTo>
                      <a:pt x="13210" y="7523"/>
                    </a:lnTo>
                    <a:lnTo>
                      <a:pt x="8463" y="4778"/>
                    </a:lnTo>
                    <a:lnTo>
                      <a:pt x="5272" y="2930"/>
                    </a:lnTo>
                    <a:lnTo>
                      <a:pt x="642" y="265"/>
                    </a:lnTo>
                    <a:lnTo>
                      <a:pt x="195" y="12"/>
                    </a:lnTo>
                    <a:cubicBezTo>
                      <a:pt x="182" y="5"/>
                      <a:pt x="164" y="1"/>
                      <a:pt x="145" y="1"/>
                    </a:cubicBezTo>
                    <a:close/>
                    <a:moveTo>
                      <a:pt x="13268" y="7557"/>
                    </a:moveTo>
                    <a:cubicBezTo>
                      <a:pt x="13291" y="7581"/>
                      <a:pt x="13307" y="7617"/>
                      <a:pt x="13307" y="7657"/>
                    </a:cubicBezTo>
                    <a:lnTo>
                      <a:pt x="13307" y="7813"/>
                    </a:lnTo>
                    <a:cubicBezTo>
                      <a:pt x="15856" y="9311"/>
                      <a:pt x="18366" y="10731"/>
                      <a:pt x="20389" y="11899"/>
                    </a:cubicBezTo>
                    <a:lnTo>
                      <a:pt x="20544" y="11821"/>
                    </a:lnTo>
                    <a:cubicBezTo>
                      <a:pt x="20562" y="11809"/>
                      <a:pt x="20581" y="11801"/>
                      <a:pt x="20600" y="11798"/>
                    </a:cubicBezTo>
                    <a:lnTo>
                      <a:pt x="20600" y="11798"/>
                    </a:lnTo>
                    <a:lnTo>
                      <a:pt x="20724" y="11869"/>
                    </a:lnTo>
                    <a:lnTo>
                      <a:pt x="20724" y="11869"/>
                    </a:lnTo>
                    <a:cubicBezTo>
                      <a:pt x="20722" y="11866"/>
                      <a:pt x="20721" y="11863"/>
                      <a:pt x="20720" y="11860"/>
                    </a:cubicBezTo>
                    <a:cubicBezTo>
                      <a:pt x="20697" y="11814"/>
                      <a:pt x="20661" y="11795"/>
                      <a:pt x="20623" y="11795"/>
                    </a:cubicBezTo>
                    <a:cubicBezTo>
                      <a:pt x="20615" y="11795"/>
                      <a:pt x="20608" y="11796"/>
                      <a:pt x="20600" y="11798"/>
                    </a:cubicBezTo>
                    <a:lnTo>
                      <a:pt x="20600" y="11798"/>
                    </a:lnTo>
                    <a:lnTo>
                      <a:pt x="13268" y="7557"/>
                    </a:lnTo>
                    <a:close/>
                    <a:moveTo>
                      <a:pt x="26039" y="14970"/>
                    </a:moveTo>
                    <a:lnTo>
                      <a:pt x="26066" y="14987"/>
                    </a:lnTo>
                    <a:lnTo>
                      <a:pt x="26066" y="14987"/>
                    </a:lnTo>
                    <a:cubicBezTo>
                      <a:pt x="26058" y="14980"/>
                      <a:pt x="26048" y="14974"/>
                      <a:pt x="26039" y="14970"/>
                    </a:cubicBezTo>
                    <a:close/>
                    <a:moveTo>
                      <a:pt x="20724" y="11869"/>
                    </a:moveTo>
                    <a:cubicBezTo>
                      <a:pt x="20739" y="11910"/>
                      <a:pt x="20735" y="11981"/>
                      <a:pt x="20681" y="12035"/>
                    </a:cubicBezTo>
                    <a:lnTo>
                      <a:pt x="20603" y="12054"/>
                    </a:lnTo>
                    <a:cubicBezTo>
                      <a:pt x="21556" y="12619"/>
                      <a:pt x="22393" y="13105"/>
                      <a:pt x="23054" y="13494"/>
                    </a:cubicBezTo>
                    <a:lnTo>
                      <a:pt x="23229" y="13397"/>
                    </a:lnTo>
                    <a:cubicBezTo>
                      <a:pt x="23245" y="13381"/>
                      <a:pt x="23268" y="13371"/>
                      <a:pt x="23292" y="13371"/>
                    </a:cubicBezTo>
                    <a:cubicBezTo>
                      <a:pt x="23326" y="13371"/>
                      <a:pt x="23362" y="13390"/>
                      <a:pt x="23385" y="13436"/>
                    </a:cubicBezTo>
                    <a:cubicBezTo>
                      <a:pt x="23424" y="13494"/>
                      <a:pt x="23424" y="13552"/>
                      <a:pt x="23346" y="13611"/>
                    </a:cubicBezTo>
                    <a:lnTo>
                      <a:pt x="23268" y="13630"/>
                    </a:lnTo>
                    <a:cubicBezTo>
                      <a:pt x="24163" y="14155"/>
                      <a:pt x="24688" y="14467"/>
                      <a:pt x="24688" y="14467"/>
                    </a:cubicBezTo>
                    <a:lnTo>
                      <a:pt x="25720" y="15070"/>
                    </a:lnTo>
                    <a:lnTo>
                      <a:pt x="25934" y="14973"/>
                    </a:lnTo>
                    <a:cubicBezTo>
                      <a:pt x="25948" y="14965"/>
                      <a:pt x="25967" y="14961"/>
                      <a:pt x="25988" y="14961"/>
                    </a:cubicBezTo>
                    <a:cubicBezTo>
                      <a:pt x="26005" y="14961"/>
                      <a:pt x="26022" y="14964"/>
                      <a:pt x="26039" y="14970"/>
                    </a:cubicBezTo>
                    <a:lnTo>
                      <a:pt x="26039" y="14970"/>
                    </a:lnTo>
                    <a:lnTo>
                      <a:pt x="25506" y="14661"/>
                    </a:lnTo>
                    <a:lnTo>
                      <a:pt x="25486" y="14681"/>
                    </a:lnTo>
                    <a:cubicBezTo>
                      <a:pt x="25467" y="14681"/>
                      <a:pt x="25447" y="14700"/>
                      <a:pt x="25447" y="14700"/>
                    </a:cubicBezTo>
                    <a:cubicBezTo>
                      <a:pt x="25389" y="14700"/>
                      <a:pt x="25369" y="14681"/>
                      <a:pt x="25350" y="14661"/>
                    </a:cubicBezTo>
                    <a:cubicBezTo>
                      <a:pt x="25311" y="14603"/>
                      <a:pt x="25311" y="14564"/>
                      <a:pt x="25350" y="14545"/>
                    </a:cubicBezTo>
                    <a:lnTo>
                      <a:pt x="20724" y="11869"/>
                    </a:lnTo>
                    <a:close/>
                    <a:moveTo>
                      <a:pt x="26066" y="14987"/>
                    </a:moveTo>
                    <a:lnTo>
                      <a:pt x="26066" y="14987"/>
                    </a:lnTo>
                    <a:cubicBezTo>
                      <a:pt x="26075" y="14993"/>
                      <a:pt x="26083" y="15002"/>
                      <a:pt x="26089" y="15011"/>
                    </a:cubicBezTo>
                    <a:cubicBezTo>
                      <a:pt x="26109" y="15070"/>
                      <a:pt x="26109" y="15148"/>
                      <a:pt x="26050" y="15187"/>
                    </a:cubicBezTo>
                    <a:lnTo>
                      <a:pt x="25972" y="15225"/>
                    </a:lnTo>
                    <a:lnTo>
                      <a:pt x="28969" y="16938"/>
                    </a:lnTo>
                    <a:lnTo>
                      <a:pt x="29105" y="16879"/>
                    </a:lnTo>
                    <a:cubicBezTo>
                      <a:pt x="29129" y="16863"/>
                      <a:pt x="29156" y="16854"/>
                      <a:pt x="29183" y="16854"/>
                    </a:cubicBezTo>
                    <a:cubicBezTo>
                      <a:pt x="29221" y="16854"/>
                      <a:pt x="29257" y="16872"/>
                      <a:pt x="29280" y="16918"/>
                    </a:cubicBezTo>
                    <a:cubicBezTo>
                      <a:pt x="29299" y="16957"/>
                      <a:pt x="29299" y="17035"/>
                      <a:pt x="29241" y="17093"/>
                    </a:cubicBezTo>
                    <a:lnTo>
                      <a:pt x="29202" y="17093"/>
                    </a:lnTo>
                    <a:lnTo>
                      <a:pt x="29883" y="17482"/>
                    </a:lnTo>
                    <a:lnTo>
                      <a:pt x="30369" y="17482"/>
                    </a:lnTo>
                    <a:lnTo>
                      <a:pt x="26066" y="149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1"/>
              <p:cNvSpPr/>
              <p:nvPr/>
            </p:nvSpPr>
            <p:spPr>
              <a:xfrm>
                <a:off x="1682100" y="2496650"/>
                <a:ext cx="4377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020" extrusionOk="0">
                    <a:moveTo>
                      <a:pt x="1618" y="0"/>
                    </a:moveTo>
                    <a:cubicBezTo>
                      <a:pt x="1598" y="0"/>
                      <a:pt x="1577" y="3"/>
                      <a:pt x="1556" y="8"/>
                    </a:cubicBezTo>
                    <a:lnTo>
                      <a:pt x="1362" y="105"/>
                    </a:lnTo>
                    <a:lnTo>
                      <a:pt x="0" y="884"/>
                    </a:lnTo>
                    <a:lnTo>
                      <a:pt x="253" y="1020"/>
                    </a:lnTo>
                    <a:lnTo>
                      <a:pt x="1615" y="242"/>
                    </a:lnTo>
                    <a:lnTo>
                      <a:pt x="1673" y="222"/>
                    </a:lnTo>
                    <a:cubicBezTo>
                      <a:pt x="1732" y="203"/>
                      <a:pt x="1751" y="125"/>
                      <a:pt x="1732" y="47"/>
                    </a:cubicBezTo>
                    <a:cubicBezTo>
                      <a:pt x="1717" y="19"/>
                      <a:pt x="1672" y="0"/>
                      <a:pt x="1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31"/>
              <p:cNvSpPr/>
              <p:nvPr/>
            </p:nvSpPr>
            <p:spPr>
              <a:xfrm>
                <a:off x="1614475" y="2457050"/>
                <a:ext cx="4380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028" extrusionOk="0">
                    <a:moveTo>
                      <a:pt x="1605" y="0"/>
                    </a:moveTo>
                    <a:cubicBezTo>
                      <a:pt x="1583" y="0"/>
                      <a:pt x="1561" y="5"/>
                      <a:pt x="1538" y="16"/>
                    </a:cubicBezTo>
                    <a:lnTo>
                      <a:pt x="1363" y="114"/>
                    </a:lnTo>
                    <a:lnTo>
                      <a:pt x="1" y="892"/>
                    </a:lnTo>
                    <a:lnTo>
                      <a:pt x="254" y="1028"/>
                    </a:lnTo>
                    <a:lnTo>
                      <a:pt x="1616" y="250"/>
                    </a:lnTo>
                    <a:lnTo>
                      <a:pt x="1693" y="230"/>
                    </a:lnTo>
                    <a:cubicBezTo>
                      <a:pt x="1732" y="211"/>
                      <a:pt x="1752" y="114"/>
                      <a:pt x="1713" y="55"/>
                    </a:cubicBezTo>
                    <a:cubicBezTo>
                      <a:pt x="1699" y="28"/>
                      <a:pt x="1656" y="0"/>
                      <a:pt x="16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31"/>
              <p:cNvSpPr/>
              <p:nvPr/>
            </p:nvSpPr>
            <p:spPr>
              <a:xfrm>
                <a:off x="1547375" y="2418125"/>
                <a:ext cx="42825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029" extrusionOk="0">
                    <a:moveTo>
                      <a:pt x="1584" y="1"/>
                    </a:moveTo>
                    <a:cubicBezTo>
                      <a:pt x="1563" y="1"/>
                      <a:pt x="1540" y="5"/>
                      <a:pt x="1517" y="17"/>
                    </a:cubicBezTo>
                    <a:lnTo>
                      <a:pt x="1362" y="114"/>
                    </a:lnTo>
                    <a:lnTo>
                      <a:pt x="0" y="892"/>
                    </a:lnTo>
                    <a:lnTo>
                      <a:pt x="233" y="1029"/>
                    </a:lnTo>
                    <a:lnTo>
                      <a:pt x="1595" y="250"/>
                    </a:lnTo>
                    <a:lnTo>
                      <a:pt x="1673" y="231"/>
                    </a:lnTo>
                    <a:cubicBezTo>
                      <a:pt x="1712" y="172"/>
                      <a:pt x="1712" y="114"/>
                      <a:pt x="1693" y="56"/>
                    </a:cubicBezTo>
                    <a:cubicBezTo>
                      <a:pt x="1679" y="28"/>
                      <a:pt x="1636" y="1"/>
                      <a:pt x="1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31"/>
              <p:cNvSpPr/>
              <p:nvPr/>
            </p:nvSpPr>
            <p:spPr>
              <a:xfrm>
                <a:off x="1596000" y="2513875"/>
                <a:ext cx="101200" cy="45725"/>
              </a:xfrm>
              <a:custGeom>
                <a:avLst/>
                <a:gdLst/>
                <a:ahLst/>
                <a:cxnLst/>
                <a:rect l="l" t="t" r="r" b="b"/>
                <a:pathLst>
                  <a:path w="4048" h="1829" extrusionOk="0">
                    <a:moveTo>
                      <a:pt x="3133" y="0"/>
                    </a:moveTo>
                    <a:lnTo>
                      <a:pt x="1" y="1829"/>
                    </a:lnTo>
                    <a:lnTo>
                      <a:pt x="1849" y="1829"/>
                    </a:lnTo>
                    <a:lnTo>
                      <a:pt x="4047" y="525"/>
                    </a:lnTo>
                    <a:lnTo>
                      <a:pt x="3716" y="331"/>
                    </a:lnTo>
                    <a:lnTo>
                      <a:pt x="3463" y="195"/>
                    </a:lnTo>
                    <a:lnTo>
                      <a:pt x="313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31"/>
              <p:cNvSpPr/>
              <p:nvPr/>
            </p:nvSpPr>
            <p:spPr>
              <a:xfrm>
                <a:off x="1525950" y="2474950"/>
                <a:ext cx="104125" cy="59375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5" extrusionOk="0">
                    <a:moveTo>
                      <a:pt x="3231" y="1"/>
                    </a:moveTo>
                    <a:lnTo>
                      <a:pt x="1" y="1849"/>
                    </a:lnTo>
                    <a:lnTo>
                      <a:pt x="915" y="2374"/>
                    </a:lnTo>
                    <a:lnTo>
                      <a:pt x="4164" y="526"/>
                    </a:lnTo>
                    <a:lnTo>
                      <a:pt x="3795" y="312"/>
                    </a:lnTo>
                    <a:lnTo>
                      <a:pt x="3542" y="195"/>
                    </a:lnTo>
                    <a:lnTo>
                      <a:pt x="3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31"/>
              <p:cNvSpPr/>
              <p:nvPr/>
            </p:nvSpPr>
            <p:spPr>
              <a:xfrm>
                <a:off x="1458350" y="2436050"/>
                <a:ext cx="104125" cy="593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374" extrusionOk="0">
                    <a:moveTo>
                      <a:pt x="3211" y="0"/>
                    </a:moveTo>
                    <a:lnTo>
                      <a:pt x="1" y="1848"/>
                    </a:lnTo>
                    <a:lnTo>
                      <a:pt x="935" y="2374"/>
                    </a:lnTo>
                    <a:lnTo>
                      <a:pt x="4164" y="526"/>
                    </a:lnTo>
                    <a:lnTo>
                      <a:pt x="3794" y="312"/>
                    </a:lnTo>
                    <a:lnTo>
                      <a:pt x="3561" y="175"/>
                    </a:lnTo>
                    <a:lnTo>
                      <a:pt x="32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31"/>
              <p:cNvSpPr/>
              <p:nvPr/>
            </p:nvSpPr>
            <p:spPr>
              <a:xfrm>
                <a:off x="1917975" y="2498850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51"/>
                    </a:moveTo>
                    <a:cubicBezTo>
                      <a:pt x="993" y="251"/>
                      <a:pt x="1149" y="290"/>
                      <a:pt x="1265" y="348"/>
                    </a:cubicBezTo>
                    <a:cubicBezTo>
                      <a:pt x="1363" y="406"/>
                      <a:pt x="1421" y="465"/>
                      <a:pt x="1421" y="543"/>
                    </a:cubicBezTo>
                    <a:cubicBezTo>
                      <a:pt x="1421" y="620"/>
                      <a:pt x="1363" y="679"/>
                      <a:pt x="1265" y="737"/>
                    </a:cubicBezTo>
                    <a:cubicBezTo>
                      <a:pt x="1149" y="815"/>
                      <a:pt x="983" y="854"/>
                      <a:pt x="820" y="854"/>
                    </a:cubicBezTo>
                    <a:cubicBezTo>
                      <a:pt x="657" y="854"/>
                      <a:pt x="497" y="815"/>
                      <a:pt x="390" y="737"/>
                    </a:cubicBezTo>
                    <a:cubicBezTo>
                      <a:pt x="293" y="698"/>
                      <a:pt x="254" y="620"/>
                      <a:pt x="254" y="543"/>
                    </a:cubicBezTo>
                    <a:cubicBezTo>
                      <a:pt x="254" y="465"/>
                      <a:pt x="293" y="426"/>
                      <a:pt x="390" y="348"/>
                    </a:cubicBezTo>
                    <a:cubicBezTo>
                      <a:pt x="487" y="290"/>
                      <a:pt x="662" y="251"/>
                      <a:pt x="837" y="251"/>
                    </a:cubicBezTo>
                    <a:close/>
                    <a:moveTo>
                      <a:pt x="845" y="0"/>
                    </a:moveTo>
                    <a:cubicBezTo>
                      <a:pt x="660" y="0"/>
                      <a:pt x="472" y="39"/>
                      <a:pt x="312" y="115"/>
                    </a:cubicBezTo>
                    <a:cubicBezTo>
                      <a:pt x="351" y="154"/>
                      <a:pt x="351" y="212"/>
                      <a:pt x="312" y="251"/>
                    </a:cubicBezTo>
                    <a:cubicBezTo>
                      <a:pt x="293" y="309"/>
                      <a:pt x="254" y="309"/>
                      <a:pt x="215" y="309"/>
                    </a:cubicBezTo>
                    <a:cubicBezTo>
                      <a:pt x="195" y="309"/>
                      <a:pt x="176" y="309"/>
                      <a:pt x="176" y="270"/>
                    </a:cubicBezTo>
                    <a:lnTo>
                      <a:pt x="117" y="251"/>
                    </a:lnTo>
                    <a:cubicBezTo>
                      <a:pt x="59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368"/>
                      <a:pt x="1557" y="231"/>
                      <a:pt x="1382" y="134"/>
                    </a:cubicBezTo>
                    <a:cubicBezTo>
                      <a:pt x="1232" y="44"/>
                      <a:pt x="1040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31"/>
              <p:cNvSpPr/>
              <p:nvPr/>
            </p:nvSpPr>
            <p:spPr>
              <a:xfrm>
                <a:off x="1780825" y="24197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309" y="693"/>
                    </a:moveTo>
                    <a:cubicBezTo>
                      <a:pt x="332" y="712"/>
                      <a:pt x="359" y="731"/>
                      <a:pt x="389" y="750"/>
                    </a:cubicBezTo>
                    <a:cubicBezTo>
                      <a:pt x="402" y="758"/>
                      <a:pt x="416" y="765"/>
                      <a:pt x="429" y="772"/>
                    </a:cubicBezTo>
                    <a:lnTo>
                      <a:pt x="429" y="772"/>
                    </a:lnTo>
                    <a:cubicBezTo>
                      <a:pt x="429" y="771"/>
                      <a:pt x="429" y="770"/>
                      <a:pt x="428" y="769"/>
                    </a:cubicBezTo>
                    <a:cubicBezTo>
                      <a:pt x="401" y="714"/>
                      <a:pt x="355" y="698"/>
                      <a:pt x="309" y="693"/>
                    </a:cubicBezTo>
                    <a:close/>
                    <a:moveTo>
                      <a:pt x="1308" y="714"/>
                    </a:moveTo>
                    <a:cubicBezTo>
                      <a:pt x="1260" y="716"/>
                      <a:pt x="1220" y="743"/>
                      <a:pt x="1207" y="769"/>
                    </a:cubicBezTo>
                    <a:cubicBezTo>
                      <a:pt x="1206" y="772"/>
                      <a:pt x="1205" y="775"/>
                      <a:pt x="1204" y="778"/>
                    </a:cubicBezTo>
                    <a:lnTo>
                      <a:pt x="1204" y="778"/>
                    </a:lnTo>
                    <a:cubicBezTo>
                      <a:pt x="1225" y="770"/>
                      <a:pt x="1246" y="760"/>
                      <a:pt x="1265" y="750"/>
                    </a:cubicBezTo>
                    <a:cubicBezTo>
                      <a:pt x="1281" y="737"/>
                      <a:pt x="1295" y="725"/>
                      <a:pt x="1308" y="714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24"/>
                      <a:pt x="0" y="380"/>
                      <a:pt x="0" y="536"/>
                    </a:cubicBezTo>
                    <a:cubicBezTo>
                      <a:pt x="0" y="633"/>
                      <a:pt x="39" y="730"/>
                      <a:pt x="117" y="788"/>
                    </a:cubicBezTo>
                    <a:lnTo>
                      <a:pt x="253" y="691"/>
                    </a:lnTo>
                    <a:cubicBezTo>
                      <a:pt x="271" y="691"/>
                      <a:pt x="290" y="691"/>
                      <a:pt x="309" y="693"/>
                    </a:cubicBezTo>
                    <a:lnTo>
                      <a:pt x="309" y="693"/>
                    </a:lnTo>
                    <a:cubicBezTo>
                      <a:pt x="261" y="652"/>
                      <a:pt x="234" y="608"/>
                      <a:pt x="234" y="555"/>
                    </a:cubicBezTo>
                    <a:cubicBezTo>
                      <a:pt x="234" y="477"/>
                      <a:pt x="292" y="399"/>
                      <a:pt x="389" y="360"/>
                    </a:cubicBezTo>
                    <a:cubicBezTo>
                      <a:pt x="506" y="283"/>
                      <a:pt x="681" y="263"/>
                      <a:pt x="818" y="263"/>
                    </a:cubicBezTo>
                    <a:cubicBezTo>
                      <a:pt x="993" y="263"/>
                      <a:pt x="1129" y="283"/>
                      <a:pt x="1265" y="360"/>
                    </a:cubicBezTo>
                    <a:cubicBezTo>
                      <a:pt x="1362" y="399"/>
                      <a:pt x="1401" y="477"/>
                      <a:pt x="1401" y="555"/>
                    </a:cubicBezTo>
                    <a:cubicBezTo>
                      <a:pt x="1401" y="620"/>
                      <a:pt x="1374" y="658"/>
                      <a:pt x="1308" y="714"/>
                    </a:cubicBezTo>
                    <a:lnTo>
                      <a:pt x="1308" y="714"/>
                    </a:lnTo>
                    <a:cubicBezTo>
                      <a:pt x="1310" y="714"/>
                      <a:pt x="1313" y="714"/>
                      <a:pt x="1315" y="714"/>
                    </a:cubicBezTo>
                    <a:cubicBezTo>
                      <a:pt x="1336" y="714"/>
                      <a:pt x="1359" y="719"/>
                      <a:pt x="1382" y="730"/>
                    </a:cubicBezTo>
                    <a:lnTo>
                      <a:pt x="1518" y="788"/>
                    </a:ln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  <a:moveTo>
                      <a:pt x="429" y="772"/>
                    </a:moveTo>
                    <a:lnTo>
                      <a:pt x="429" y="772"/>
                    </a:lnTo>
                    <a:cubicBezTo>
                      <a:pt x="448" y="830"/>
                      <a:pt x="447" y="887"/>
                      <a:pt x="389" y="944"/>
                    </a:cubicBezTo>
                    <a:lnTo>
                      <a:pt x="331" y="964"/>
                    </a:lnTo>
                    <a:cubicBezTo>
                      <a:pt x="487" y="1041"/>
                      <a:pt x="642" y="1061"/>
                      <a:pt x="818" y="1061"/>
                    </a:cubicBezTo>
                    <a:cubicBezTo>
                      <a:pt x="993" y="1061"/>
                      <a:pt x="1168" y="1041"/>
                      <a:pt x="1304" y="964"/>
                    </a:cubicBezTo>
                    <a:lnTo>
                      <a:pt x="1265" y="944"/>
                    </a:lnTo>
                    <a:cubicBezTo>
                      <a:pt x="1209" y="925"/>
                      <a:pt x="1189" y="853"/>
                      <a:pt x="1204" y="778"/>
                    </a:cubicBezTo>
                    <a:lnTo>
                      <a:pt x="1204" y="778"/>
                    </a:lnTo>
                    <a:cubicBezTo>
                      <a:pt x="1088" y="827"/>
                      <a:pt x="949" y="852"/>
                      <a:pt x="813" y="852"/>
                    </a:cubicBezTo>
                    <a:cubicBezTo>
                      <a:pt x="671" y="852"/>
                      <a:pt x="533" y="825"/>
                      <a:pt x="429" y="77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31"/>
              <p:cNvSpPr/>
              <p:nvPr/>
            </p:nvSpPr>
            <p:spPr>
              <a:xfrm>
                <a:off x="1810975" y="2437850"/>
                <a:ext cx="115300" cy="69225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2769" extrusionOk="0">
                    <a:moveTo>
                      <a:pt x="103" y="0"/>
                    </a:moveTo>
                    <a:cubicBezTo>
                      <a:pt x="71" y="0"/>
                      <a:pt x="43" y="22"/>
                      <a:pt x="20" y="45"/>
                    </a:cubicBezTo>
                    <a:cubicBezTo>
                      <a:pt x="1" y="103"/>
                      <a:pt x="1" y="162"/>
                      <a:pt x="78" y="220"/>
                    </a:cubicBezTo>
                    <a:lnTo>
                      <a:pt x="117" y="240"/>
                    </a:lnTo>
                    <a:lnTo>
                      <a:pt x="4397" y="2730"/>
                    </a:lnTo>
                    <a:lnTo>
                      <a:pt x="4456" y="2749"/>
                    </a:lnTo>
                    <a:cubicBezTo>
                      <a:pt x="4475" y="2749"/>
                      <a:pt x="4495" y="2769"/>
                      <a:pt x="4495" y="2769"/>
                    </a:cubicBezTo>
                    <a:cubicBezTo>
                      <a:pt x="4553" y="2769"/>
                      <a:pt x="4573" y="2749"/>
                      <a:pt x="4592" y="2730"/>
                    </a:cubicBezTo>
                    <a:cubicBezTo>
                      <a:pt x="4611" y="2671"/>
                      <a:pt x="4611" y="2632"/>
                      <a:pt x="4573" y="2574"/>
                    </a:cubicBezTo>
                    <a:lnTo>
                      <a:pt x="4553" y="2555"/>
                    </a:lnTo>
                    <a:lnTo>
                      <a:pt x="312" y="123"/>
                    </a:lnTo>
                    <a:lnTo>
                      <a:pt x="176" y="45"/>
                    </a:lnTo>
                    <a:cubicBezTo>
                      <a:pt x="151" y="12"/>
                      <a:pt x="126" y="0"/>
                      <a:pt x="1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31"/>
              <p:cNvSpPr/>
              <p:nvPr/>
            </p:nvSpPr>
            <p:spPr>
              <a:xfrm>
                <a:off x="1703500" y="2436825"/>
                <a:ext cx="8755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3502" h="2129" extrusionOk="0">
                    <a:moveTo>
                      <a:pt x="3354" y="1"/>
                    </a:moveTo>
                    <a:cubicBezTo>
                      <a:pt x="3338" y="1"/>
                      <a:pt x="3322" y="3"/>
                      <a:pt x="3307" y="8"/>
                    </a:cubicBezTo>
                    <a:lnTo>
                      <a:pt x="3152" y="105"/>
                    </a:lnTo>
                    <a:lnTo>
                      <a:pt x="39" y="1915"/>
                    </a:lnTo>
                    <a:cubicBezTo>
                      <a:pt x="20" y="1915"/>
                      <a:pt x="20" y="1934"/>
                      <a:pt x="0" y="1934"/>
                    </a:cubicBezTo>
                    <a:cubicBezTo>
                      <a:pt x="20" y="1993"/>
                      <a:pt x="20" y="2031"/>
                      <a:pt x="39" y="2090"/>
                    </a:cubicBezTo>
                    <a:cubicBezTo>
                      <a:pt x="78" y="2129"/>
                      <a:pt x="117" y="2129"/>
                      <a:pt x="136" y="2129"/>
                    </a:cubicBezTo>
                    <a:cubicBezTo>
                      <a:pt x="175" y="2129"/>
                      <a:pt x="195" y="2129"/>
                      <a:pt x="195" y="2109"/>
                    </a:cubicBezTo>
                    <a:lnTo>
                      <a:pt x="272" y="2051"/>
                    </a:lnTo>
                    <a:lnTo>
                      <a:pt x="3385" y="261"/>
                    </a:lnTo>
                    <a:lnTo>
                      <a:pt x="3424" y="242"/>
                    </a:lnTo>
                    <a:cubicBezTo>
                      <a:pt x="3482" y="203"/>
                      <a:pt x="3502" y="144"/>
                      <a:pt x="3482" y="67"/>
                    </a:cubicBezTo>
                    <a:cubicBezTo>
                      <a:pt x="3453" y="23"/>
                      <a:pt x="3402" y="1"/>
                      <a:pt x="3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31"/>
              <p:cNvSpPr/>
              <p:nvPr/>
            </p:nvSpPr>
            <p:spPr>
              <a:xfrm>
                <a:off x="1251650" y="2196375"/>
                <a:ext cx="426075" cy="247950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918" extrusionOk="0">
                    <a:moveTo>
                      <a:pt x="134" y="1"/>
                    </a:moveTo>
                    <a:cubicBezTo>
                      <a:pt x="98" y="1"/>
                      <a:pt x="55" y="27"/>
                      <a:pt x="20" y="74"/>
                    </a:cubicBezTo>
                    <a:cubicBezTo>
                      <a:pt x="0" y="113"/>
                      <a:pt x="0" y="190"/>
                      <a:pt x="78" y="249"/>
                    </a:cubicBezTo>
                    <a:lnTo>
                      <a:pt x="2024" y="1358"/>
                    </a:lnTo>
                    <a:lnTo>
                      <a:pt x="16829" y="9918"/>
                    </a:lnTo>
                    <a:cubicBezTo>
                      <a:pt x="16887" y="9879"/>
                      <a:pt x="16926" y="9860"/>
                      <a:pt x="16985" y="9801"/>
                    </a:cubicBezTo>
                    <a:cubicBezTo>
                      <a:pt x="17004" y="9782"/>
                      <a:pt x="17023" y="9782"/>
                      <a:pt x="17043" y="9762"/>
                    </a:cubicBezTo>
                    <a:lnTo>
                      <a:pt x="2257" y="1222"/>
                    </a:lnTo>
                    <a:lnTo>
                      <a:pt x="195" y="35"/>
                    </a:lnTo>
                    <a:cubicBezTo>
                      <a:pt x="180" y="12"/>
                      <a:pt x="158" y="1"/>
                      <a:pt x="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31"/>
              <p:cNvSpPr/>
              <p:nvPr/>
            </p:nvSpPr>
            <p:spPr>
              <a:xfrm>
                <a:off x="1669925" y="2438475"/>
                <a:ext cx="413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71" extrusionOk="0">
                    <a:moveTo>
                      <a:pt x="837" y="215"/>
                    </a:moveTo>
                    <a:cubicBezTo>
                      <a:pt x="993" y="215"/>
                      <a:pt x="1149" y="273"/>
                      <a:pt x="1265" y="312"/>
                    </a:cubicBezTo>
                    <a:cubicBezTo>
                      <a:pt x="1363" y="370"/>
                      <a:pt x="1421" y="429"/>
                      <a:pt x="1421" y="506"/>
                    </a:cubicBezTo>
                    <a:cubicBezTo>
                      <a:pt x="1421" y="584"/>
                      <a:pt x="1363" y="623"/>
                      <a:pt x="1265" y="701"/>
                    </a:cubicBezTo>
                    <a:cubicBezTo>
                      <a:pt x="1149" y="779"/>
                      <a:pt x="983" y="818"/>
                      <a:pt x="820" y="818"/>
                    </a:cubicBezTo>
                    <a:cubicBezTo>
                      <a:pt x="657" y="818"/>
                      <a:pt x="497" y="779"/>
                      <a:pt x="390" y="701"/>
                    </a:cubicBezTo>
                    <a:cubicBezTo>
                      <a:pt x="292" y="662"/>
                      <a:pt x="254" y="584"/>
                      <a:pt x="254" y="506"/>
                    </a:cubicBezTo>
                    <a:cubicBezTo>
                      <a:pt x="254" y="429"/>
                      <a:pt x="292" y="390"/>
                      <a:pt x="390" y="312"/>
                    </a:cubicBezTo>
                    <a:cubicBezTo>
                      <a:pt x="506" y="234"/>
                      <a:pt x="682" y="215"/>
                      <a:pt x="837" y="215"/>
                    </a:cubicBezTo>
                    <a:close/>
                    <a:moveTo>
                      <a:pt x="839" y="0"/>
                    </a:moveTo>
                    <a:cubicBezTo>
                      <a:pt x="668" y="0"/>
                      <a:pt x="497" y="34"/>
                      <a:pt x="351" y="98"/>
                    </a:cubicBezTo>
                    <a:cubicBezTo>
                      <a:pt x="312" y="98"/>
                      <a:pt x="292" y="117"/>
                      <a:pt x="273" y="137"/>
                    </a:cubicBezTo>
                    <a:cubicBezTo>
                      <a:pt x="195" y="137"/>
                      <a:pt x="156" y="195"/>
                      <a:pt x="117" y="234"/>
                    </a:cubicBezTo>
                    <a:cubicBezTo>
                      <a:pt x="59" y="312"/>
                      <a:pt x="1" y="409"/>
                      <a:pt x="1" y="526"/>
                    </a:cubicBezTo>
                    <a:cubicBezTo>
                      <a:pt x="1" y="681"/>
                      <a:pt x="98" y="818"/>
                      <a:pt x="273" y="915"/>
                    </a:cubicBezTo>
                    <a:cubicBezTo>
                      <a:pt x="448" y="1012"/>
                      <a:pt x="643" y="1071"/>
                      <a:pt x="837" y="1071"/>
                    </a:cubicBezTo>
                    <a:cubicBezTo>
                      <a:pt x="1032" y="1071"/>
                      <a:pt x="1246" y="1012"/>
                      <a:pt x="1382" y="915"/>
                    </a:cubicBezTo>
                    <a:cubicBezTo>
                      <a:pt x="1557" y="818"/>
                      <a:pt x="1654" y="681"/>
                      <a:pt x="1654" y="526"/>
                    </a:cubicBezTo>
                    <a:cubicBezTo>
                      <a:pt x="1654" y="390"/>
                      <a:pt x="1557" y="234"/>
                      <a:pt x="1382" y="137"/>
                    </a:cubicBezTo>
                    <a:cubicBezTo>
                      <a:pt x="1227" y="44"/>
                      <a:pt x="1033" y="0"/>
                      <a:pt x="8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31"/>
              <p:cNvSpPr/>
              <p:nvPr/>
            </p:nvSpPr>
            <p:spPr>
              <a:xfrm>
                <a:off x="1149025" y="2248550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1187" y="730"/>
                    </a:moveTo>
                    <a:cubicBezTo>
                      <a:pt x="1187" y="730"/>
                      <a:pt x="1182" y="730"/>
                      <a:pt x="1177" y="735"/>
                    </a:cubicBezTo>
                    <a:lnTo>
                      <a:pt x="1177" y="735"/>
                    </a:lnTo>
                    <a:cubicBezTo>
                      <a:pt x="1180" y="734"/>
                      <a:pt x="1184" y="732"/>
                      <a:pt x="1187" y="730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73" y="924"/>
                    </a:cubicBezTo>
                    <a:cubicBezTo>
                      <a:pt x="428" y="1022"/>
                      <a:pt x="623" y="1080"/>
                      <a:pt x="818" y="1080"/>
                    </a:cubicBezTo>
                    <a:cubicBezTo>
                      <a:pt x="993" y="1080"/>
                      <a:pt x="1129" y="1061"/>
                      <a:pt x="1284" y="983"/>
                    </a:cubicBezTo>
                    <a:lnTo>
                      <a:pt x="1246" y="963"/>
                    </a:lnTo>
                    <a:cubicBezTo>
                      <a:pt x="1168" y="886"/>
                      <a:pt x="1148" y="808"/>
                      <a:pt x="1168" y="769"/>
                    </a:cubicBezTo>
                    <a:cubicBezTo>
                      <a:pt x="1168" y="750"/>
                      <a:pt x="1172" y="740"/>
                      <a:pt x="1177" y="735"/>
                    </a:cubicBezTo>
                    <a:lnTo>
                      <a:pt x="1177" y="735"/>
                    </a:lnTo>
                    <a:cubicBezTo>
                      <a:pt x="1067" y="792"/>
                      <a:pt x="940" y="816"/>
                      <a:pt x="812" y="816"/>
                    </a:cubicBezTo>
                    <a:cubicBezTo>
                      <a:pt x="647" y="816"/>
                      <a:pt x="480" y="775"/>
                      <a:pt x="351" y="710"/>
                    </a:cubicBezTo>
                    <a:cubicBezTo>
                      <a:pt x="253" y="672"/>
                      <a:pt x="214" y="594"/>
                      <a:pt x="214" y="516"/>
                    </a:cubicBezTo>
                    <a:cubicBezTo>
                      <a:pt x="214" y="438"/>
                      <a:pt x="273" y="399"/>
                      <a:pt x="351" y="321"/>
                    </a:cubicBezTo>
                    <a:cubicBezTo>
                      <a:pt x="487" y="244"/>
                      <a:pt x="642" y="224"/>
                      <a:pt x="798" y="224"/>
                    </a:cubicBezTo>
                    <a:cubicBezTo>
                      <a:pt x="973" y="224"/>
                      <a:pt x="1109" y="244"/>
                      <a:pt x="1226" y="321"/>
                    </a:cubicBezTo>
                    <a:cubicBezTo>
                      <a:pt x="1323" y="360"/>
                      <a:pt x="1382" y="438"/>
                      <a:pt x="1382" y="516"/>
                    </a:cubicBezTo>
                    <a:cubicBezTo>
                      <a:pt x="1382" y="594"/>
                      <a:pt x="1323" y="633"/>
                      <a:pt x="1226" y="710"/>
                    </a:cubicBezTo>
                    <a:cubicBezTo>
                      <a:pt x="1265" y="710"/>
                      <a:pt x="1304" y="710"/>
                      <a:pt x="1323" y="730"/>
                    </a:cubicBezTo>
                    <a:lnTo>
                      <a:pt x="1498" y="827"/>
                    </a:lnTo>
                    <a:cubicBezTo>
                      <a:pt x="1596" y="730"/>
                      <a:pt x="1654" y="633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31"/>
              <p:cNvSpPr/>
              <p:nvPr/>
            </p:nvSpPr>
            <p:spPr>
              <a:xfrm>
                <a:off x="1430625" y="2410200"/>
                <a:ext cx="41375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4" extrusionOk="0">
                    <a:moveTo>
                      <a:pt x="818" y="256"/>
                    </a:moveTo>
                    <a:cubicBezTo>
                      <a:pt x="993" y="256"/>
                      <a:pt x="1129" y="275"/>
                      <a:pt x="1265" y="353"/>
                    </a:cubicBezTo>
                    <a:cubicBezTo>
                      <a:pt x="1363" y="392"/>
                      <a:pt x="1402" y="470"/>
                      <a:pt x="1402" y="548"/>
                    </a:cubicBezTo>
                    <a:cubicBezTo>
                      <a:pt x="1402" y="626"/>
                      <a:pt x="1363" y="665"/>
                      <a:pt x="1265" y="742"/>
                    </a:cubicBezTo>
                    <a:cubicBezTo>
                      <a:pt x="1139" y="810"/>
                      <a:pt x="974" y="845"/>
                      <a:pt x="813" y="845"/>
                    </a:cubicBezTo>
                    <a:cubicBezTo>
                      <a:pt x="653" y="845"/>
                      <a:pt x="497" y="810"/>
                      <a:pt x="390" y="742"/>
                    </a:cubicBezTo>
                    <a:cubicBezTo>
                      <a:pt x="293" y="684"/>
                      <a:pt x="234" y="626"/>
                      <a:pt x="234" y="548"/>
                    </a:cubicBezTo>
                    <a:cubicBezTo>
                      <a:pt x="234" y="470"/>
                      <a:pt x="293" y="431"/>
                      <a:pt x="390" y="353"/>
                    </a:cubicBezTo>
                    <a:cubicBezTo>
                      <a:pt x="487" y="295"/>
                      <a:pt x="643" y="256"/>
                      <a:pt x="818" y="256"/>
                    </a:cubicBezTo>
                    <a:close/>
                    <a:moveTo>
                      <a:pt x="818" y="1"/>
                    </a:moveTo>
                    <a:cubicBezTo>
                      <a:pt x="630" y="1"/>
                      <a:pt x="443" y="35"/>
                      <a:pt x="293" y="100"/>
                    </a:cubicBezTo>
                    <a:lnTo>
                      <a:pt x="332" y="120"/>
                    </a:lnTo>
                    <a:cubicBezTo>
                      <a:pt x="370" y="178"/>
                      <a:pt x="409" y="275"/>
                      <a:pt x="351" y="334"/>
                    </a:cubicBezTo>
                    <a:cubicBezTo>
                      <a:pt x="332" y="373"/>
                      <a:pt x="273" y="373"/>
                      <a:pt x="254" y="373"/>
                    </a:cubicBezTo>
                    <a:cubicBezTo>
                      <a:pt x="234" y="373"/>
                      <a:pt x="215" y="373"/>
                      <a:pt x="215" y="353"/>
                    </a:cubicBezTo>
                    <a:lnTo>
                      <a:pt x="98" y="275"/>
                    </a:lnTo>
                    <a:cubicBezTo>
                      <a:pt x="40" y="353"/>
                      <a:pt x="1" y="431"/>
                      <a:pt x="1" y="528"/>
                    </a:cubicBezTo>
                    <a:cubicBezTo>
                      <a:pt x="1" y="665"/>
                      <a:pt x="98" y="820"/>
                      <a:pt x="254" y="918"/>
                    </a:cubicBezTo>
                    <a:cubicBezTo>
                      <a:pt x="429" y="1015"/>
                      <a:pt x="623" y="1054"/>
                      <a:pt x="818" y="1054"/>
                    </a:cubicBezTo>
                    <a:cubicBezTo>
                      <a:pt x="1012" y="1054"/>
                      <a:pt x="1226" y="1015"/>
                      <a:pt x="1382" y="918"/>
                    </a:cubicBezTo>
                    <a:cubicBezTo>
                      <a:pt x="1557" y="820"/>
                      <a:pt x="1654" y="665"/>
                      <a:pt x="1654" y="528"/>
                    </a:cubicBezTo>
                    <a:cubicBezTo>
                      <a:pt x="1654" y="373"/>
                      <a:pt x="1557" y="237"/>
                      <a:pt x="1382" y="120"/>
                    </a:cubicBezTo>
                    <a:cubicBezTo>
                      <a:pt x="1221" y="39"/>
                      <a:pt x="1019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31"/>
              <p:cNvSpPr/>
              <p:nvPr/>
            </p:nvSpPr>
            <p:spPr>
              <a:xfrm>
                <a:off x="1353775" y="2411300"/>
                <a:ext cx="4137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9" extrusionOk="0">
                    <a:moveTo>
                      <a:pt x="799" y="251"/>
                    </a:moveTo>
                    <a:cubicBezTo>
                      <a:pt x="974" y="251"/>
                      <a:pt x="1129" y="290"/>
                      <a:pt x="1246" y="348"/>
                    </a:cubicBezTo>
                    <a:cubicBezTo>
                      <a:pt x="1343" y="407"/>
                      <a:pt x="1382" y="484"/>
                      <a:pt x="1382" y="543"/>
                    </a:cubicBezTo>
                    <a:cubicBezTo>
                      <a:pt x="1382" y="621"/>
                      <a:pt x="1343" y="679"/>
                      <a:pt x="1246" y="737"/>
                    </a:cubicBezTo>
                    <a:cubicBezTo>
                      <a:pt x="1120" y="815"/>
                      <a:pt x="954" y="854"/>
                      <a:pt x="794" y="854"/>
                    </a:cubicBezTo>
                    <a:cubicBezTo>
                      <a:pt x="633" y="854"/>
                      <a:pt x="478" y="815"/>
                      <a:pt x="371" y="737"/>
                    </a:cubicBezTo>
                    <a:cubicBezTo>
                      <a:pt x="273" y="698"/>
                      <a:pt x="215" y="621"/>
                      <a:pt x="215" y="543"/>
                    </a:cubicBezTo>
                    <a:cubicBezTo>
                      <a:pt x="215" y="484"/>
                      <a:pt x="273" y="426"/>
                      <a:pt x="371" y="348"/>
                    </a:cubicBezTo>
                    <a:cubicBezTo>
                      <a:pt x="487" y="309"/>
                      <a:pt x="643" y="251"/>
                      <a:pt x="799" y="251"/>
                    </a:cubicBezTo>
                    <a:close/>
                    <a:moveTo>
                      <a:pt x="845" y="0"/>
                    </a:moveTo>
                    <a:cubicBezTo>
                      <a:pt x="661" y="0"/>
                      <a:pt x="473" y="39"/>
                      <a:pt x="312" y="115"/>
                    </a:cubicBezTo>
                    <a:cubicBezTo>
                      <a:pt x="371" y="154"/>
                      <a:pt x="390" y="231"/>
                      <a:pt x="371" y="290"/>
                    </a:cubicBezTo>
                    <a:cubicBezTo>
                      <a:pt x="351" y="329"/>
                      <a:pt x="293" y="329"/>
                      <a:pt x="273" y="329"/>
                    </a:cubicBezTo>
                    <a:cubicBezTo>
                      <a:pt x="254" y="329"/>
                      <a:pt x="215" y="329"/>
                      <a:pt x="215" y="309"/>
                    </a:cubicBezTo>
                    <a:lnTo>
                      <a:pt x="118" y="251"/>
                    </a:lnTo>
                    <a:cubicBezTo>
                      <a:pt x="40" y="329"/>
                      <a:pt x="1" y="426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29" y="1010"/>
                      <a:pt x="643" y="1068"/>
                      <a:pt x="837" y="1068"/>
                    </a:cubicBezTo>
                    <a:cubicBezTo>
                      <a:pt x="1032" y="1068"/>
                      <a:pt x="1246" y="1010"/>
                      <a:pt x="1382" y="912"/>
                    </a:cubicBezTo>
                    <a:cubicBezTo>
                      <a:pt x="1557" y="815"/>
                      <a:pt x="1655" y="679"/>
                      <a:pt x="1655" y="523"/>
                    </a:cubicBezTo>
                    <a:cubicBezTo>
                      <a:pt x="1655" y="387"/>
                      <a:pt x="1557" y="231"/>
                      <a:pt x="1382" y="134"/>
                    </a:cubicBezTo>
                    <a:cubicBezTo>
                      <a:pt x="1232" y="44"/>
                      <a:pt x="1041" y="0"/>
                      <a:pt x="8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31"/>
              <p:cNvSpPr/>
              <p:nvPr/>
            </p:nvSpPr>
            <p:spPr>
              <a:xfrm>
                <a:off x="1357675" y="248855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798" y="254"/>
                    </a:moveTo>
                    <a:cubicBezTo>
                      <a:pt x="973" y="254"/>
                      <a:pt x="1110" y="274"/>
                      <a:pt x="1226" y="352"/>
                    </a:cubicBezTo>
                    <a:cubicBezTo>
                      <a:pt x="1324" y="390"/>
                      <a:pt x="1382" y="468"/>
                      <a:pt x="1382" y="546"/>
                    </a:cubicBezTo>
                    <a:cubicBezTo>
                      <a:pt x="1382" y="624"/>
                      <a:pt x="1324" y="663"/>
                      <a:pt x="1226" y="741"/>
                    </a:cubicBezTo>
                    <a:cubicBezTo>
                      <a:pt x="1110" y="818"/>
                      <a:pt x="949" y="857"/>
                      <a:pt x="789" y="857"/>
                    </a:cubicBezTo>
                    <a:cubicBezTo>
                      <a:pt x="628" y="857"/>
                      <a:pt x="467" y="818"/>
                      <a:pt x="351" y="741"/>
                    </a:cubicBezTo>
                    <a:cubicBezTo>
                      <a:pt x="253" y="702"/>
                      <a:pt x="215" y="624"/>
                      <a:pt x="215" y="546"/>
                    </a:cubicBezTo>
                    <a:cubicBezTo>
                      <a:pt x="215" y="468"/>
                      <a:pt x="253" y="429"/>
                      <a:pt x="351" y="352"/>
                    </a:cubicBezTo>
                    <a:cubicBezTo>
                      <a:pt x="487" y="313"/>
                      <a:pt x="623" y="254"/>
                      <a:pt x="798" y="254"/>
                    </a:cubicBezTo>
                    <a:close/>
                    <a:moveTo>
                      <a:pt x="818" y="1"/>
                    </a:moveTo>
                    <a:cubicBezTo>
                      <a:pt x="638" y="1"/>
                      <a:pt x="458" y="35"/>
                      <a:pt x="312" y="99"/>
                    </a:cubicBezTo>
                    <a:lnTo>
                      <a:pt x="331" y="138"/>
                    </a:lnTo>
                    <a:cubicBezTo>
                      <a:pt x="370" y="176"/>
                      <a:pt x="409" y="254"/>
                      <a:pt x="370" y="313"/>
                    </a:cubicBezTo>
                    <a:cubicBezTo>
                      <a:pt x="351" y="352"/>
                      <a:pt x="312" y="352"/>
                      <a:pt x="273" y="352"/>
                    </a:cubicBezTo>
                    <a:cubicBezTo>
                      <a:pt x="253" y="352"/>
                      <a:pt x="234" y="352"/>
                      <a:pt x="234" y="332"/>
                    </a:cubicBezTo>
                    <a:lnTo>
                      <a:pt x="117" y="254"/>
                    </a:lnTo>
                    <a:cubicBezTo>
                      <a:pt x="39" y="332"/>
                      <a:pt x="1" y="429"/>
                      <a:pt x="1" y="527"/>
                    </a:cubicBezTo>
                    <a:cubicBezTo>
                      <a:pt x="1" y="663"/>
                      <a:pt x="98" y="818"/>
                      <a:pt x="253" y="916"/>
                    </a:cubicBezTo>
                    <a:cubicBezTo>
                      <a:pt x="429" y="1013"/>
                      <a:pt x="623" y="1052"/>
                      <a:pt x="818" y="1052"/>
                    </a:cubicBezTo>
                    <a:cubicBezTo>
                      <a:pt x="1012" y="1052"/>
                      <a:pt x="1226" y="1013"/>
                      <a:pt x="1382" y="916"/>
                    </a:cubicBezTo>
                    <a:cubicBezTo>
                      <a:pt x="1557" y="818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382" y="138"/>
                    </a:cubicBezTo>
                    <a:cubicBezTo>
                      <a:pt x="1227" y="45"/>
                      <a:pt x="1022" y="1"/>
                      <a:pt x="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31"/>
              <p:cNvSpPr/>
              <p:nvPr/>
            </p:nvSpPr>
            <p:spPr>
              <a:xfrm>
                <a:off x="1177725" y="2309350"/>
                <a:ext cx="413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0" extrusionOk="0">
                    <a:moveTo>
                      <a:pt x="798" y="243"/>
                    </a:moveTo>
                    <a:cubicBezTo>
                      <a:pt x="973" y="243"/>
                      <a:pt x="1109" y="282"/>
                      <a:pt x="1226" y="341"/>
                    </a:cubicBezTo>
                    <a:cubicBezTo>
                      <a:pt x="1323" y="399"/>
                      <a:pt x="1382" y="477"/>
                      <a:pt x="1382" y="535"/>
                    </a:cubicBezTo>
                    <a:cubicBezTo>
                      <a:pt x="1382" y="613"/>
                      <a:pt x="1323" y="671"/>
                      <a:pt x="1226" y="730"/>
                    </a:cubicBezTo>
                    <a:cubicBezTo>
                      <a:pt x="1119" y="808"/>
                      <a:pt x="963" y="846"/>
                      <a:pt x="803" y="846"/>
                    </a:cubicBezTo>
                    <a:cubicBezTo>
                      <a:pt x="642" y="846"/>
                      <a:pt x="477" y="808"/>
                      <a:pt x="350" y="730"/>
                    </a:cubicBezTo>
                    <a:cubicBezTo>
                      <a:pt x="253" y="691"/>
                      <a:pt x="214" y="613"/>
                      <a:pt x="214" y="535"/>
                    </a:cubicBezTo>
                    <a:cubicBezTo>
                      <a:pt x="214" y="477"/>
                      <a:pt x="253" y="418"/>
                      <a:pt x="350" y="341"/>
                    </a:cubicBezTo>
                    <a:cubicBezTo>
                      <a:pt x="487" y="263"/>
                      <a:pt x="642" y="243"/>
                      <a:pt x="798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99"/>
                      <a:pt x="0" y="535"/>
                    </a:cubicBezTo>
                    <a:cubicBezTo>
                      <a:pt x="0" y="691"/>
                      <a:pt x="98" y="827"/>
                      <a:pt x="253" y="924"/>
                    </a:cubicBezTo>
                    <a:cubicBezTo>
                      <a:pt x="428" y="1022"/>
                      <a:pt x="623" y="1080"/>
                      <a:pt x="817" y="1080"/>
                    </a:cubicBezTo>
                    <a:cubicBezTo>
                      <a:pt x="992" y="1080"/>
                      <a:pt x="1187" y="1022"/>
                      <a:pt x="1323" y="983"/>
                    </a:cubicBezTo>
                    <a:lnTo>
                      <a:pt x="1284" y="963"/>
                    </a:lnTo>
                    <a:cubicBezTo>
                      <a:pt x="1187" y="924"/>
                      <a:pt x="1187" y="866"/>
                      <a:pt x="1206" y="788"/>
                    </a:cubicBezTo>
                    <a:cubicBezTo>
                      <a:pt x="1221" y="744"/>
                      <a:pt x="1268" y="722"/>
                      <a:pt x="1324" y="722"/>
                    </a:cubicBezTo>
                    <a:cubicBezTo>
                      <a:pt x="1343" y="722"/>
                      <a:pt x="1362" y="725"/>
                      <a:pt x="1382" y="730"/>
                    </a:cubicBezTo>
                    <a:lnTo>
                      <a:pt x="1518" y="808"/>
                    </a:lnTo>
                    <a:cubicBezTo>
                      <a:pt x="1596" y="730"/>
                      <a:pt x="1654" y="63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6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31"/>
              <p:cNvSpPr/>
              <p:nvPr/>
            </p:nvSpPr>
            <p:spPr>
              <a:xfrm>
                <a:off x="1320225" y="2208150"/>
                <a:ext cx="525300" cy="130650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5226" extrusionOk="0">
                    <a:moveTo>
                      <a:pt x="127" y="0"/>
                    </a:moveTo>
                    <a:cubicBezTo>
                      <a:pt x="91" y="0"/>
                      <a:pt x="52" y="18"/>
                      <a:pt x="39" y="70"/>
                    </a:cubicBezTo>
                    <a:cubicBezTo>
                      <a:pt x="1" y="109"/>
                      <a:pt x="1" y="186"/>
                      <a:pt x="78" y="245"/>
                    </a:cubicBezTo>
                    <a:lnTo>
                      <a:pt x="273" y="323"/>
                    </a:lnTo>
                    <a:lnTo>
                      <a:pt x="8716" y="5206"/>
                    </a:lnTo>
                    <a:cubicBezTo>
                      <a:pt x="8736" y="5206"/>
                      <a:pt x="8755" y="5225"/>
                      <a:pt x="8755" y="5225"/>
                    </a:cubicBezTo>
                    <a:lnTo>
                      <a:pt x="20895" y="5225"/>
                    </a:lnTo>
                    <a:cubicBezTo>
                      <a:pt x="20973" y="5225"/>
                      <a:pt x="21012" y="5167"/>
                      <a:pt x="21012" y="5108"/>
                    </a:cubicBezTo>
                    <a:cubicBezTo>
                      <a:pt x="21012" y="5031"/>
                      <a:pt x="20973" y="4972"/>
                      <a:pt x="20895" y="4972"/>
                    </a:cubicBezTo>
                    <a:lnTo>
                      <a:pt x="8794" y="4972"/>
                    </a:lnTo>
                    <a:lnTo>
                      <a:pt x="487" y="186"/>
                    </a:lnTo>
                    <a:lnTo>
                      <a:pt x="176" y="11"/>
                    </a:lnTo>
                    <a:cubicBezTo>
                      <a:pt x="163" y="5"/>
                      <a:pt x="145" y="0"/>
                      <a:pt x="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31"/>
              <p:cNvSpPr/>
              <p:nvPr/>
            </p:nvSpPr>
            <p:spPr>
              <a:xfrm>
                <a:off x="1177725" y="2265800"/>
                <a:ext cx="261700" cy="153725"/>
              </a:xfrm>
              <a:custGeom>
                <a:avLst/>
                <a:gdLst/>
                <a:ahLst/>
                <a:cxnLst/>
                <a:rect l="l" t="t" r="r" b="b"/>
                <a:pathLst>
                  <a:path w="10468" h="6149" extrusionOk="0">
                    <a:moveTo>
                      <a:pt x="98" y="1"/>
                    </a:moveTo>
                    <a:cubicBezTo>
                      <a:pt x="59" y="1"/>
                      <a:pt x="59" y="1"/>
                      <a:pt x="39" y="20"/>
                    </a:cubicBezTo>
                    <a:cubicBezTo>
                      <a:pt x="20" y="20"/>
                      <a:pt x="20" y="40"/>
                      <a:pt x="20" y="40"/>
                    </a:cubicBezTo>
                    <a:cubicBezTo>
                      <a:pt x="0" y="98"/>
                      <a:pt x="0" y="176"/>
                      <a:pt x="59" y="215"/>
                    </a:cubicBezTo>
                    <a:lnTo>
                      <a:pt x="117" y="234"/>
                    </a:lnTo>
                    <a:lnTo>
                      <a:pt x="3171" y="2024"/>
                    </a:lnTo>
                    <a:cubicBezTo>
                      <a:pt x="3171" y="1946"/>
                      <a:pt x="3230" y="1888"/>
                      <a:pt x="3308" y="1888"/>
                    </a:cubicBezTo>
                    <a:cubicBezTo>
                      <a:pt x="3366" y="1888"/>
                      <a:pt x="3424" y="1946"/>
                      <a:pt x="3424" y="2024"/>
                    </a:cubicBezTo>
                    <a:lnTo>
                      <a:pt x="3424" y="2160"/>
                    </a:lnTo>
                    <a:lnTo>
                      <a:pt x="10175" y="6051"/>
                    </a:lnTo>
                    <a:lnTo>
                      <a:pt x="10311" y="6129"/>
                    </a:lnTo>
                    <a:cubicBezTo>
                      <a:pt x="10331" y="6129"/>
                      <a:pt x="10350" y="6149"/>
                      <a:pt x="10350" y="6149"/>
                    </a:cubicBezTo>
                    <a:cubicBezTo>
                      <a:pt x="10389" y="6149"/>
                      <a:pt x="10428" y="6129"/>
                      <a:pt x="10448" y="6110"/>
                    </a:cubicBezTo>
                    <a:cubicBezTo>
                      <a:pt x="10467" y="6051"/>
                      <a:pt x="10467" y="5974"/>
                      <a:pt x="10409" y="5935"/>
                    </a:cubicBezTo>
                    <a:lnTo>
                      <a:pt x="10350" y="5915"/>
                    </a:lnTo>
                    <a:lnTo>
                      <a:pt x="9008" y="5137"/>
                    </a:lnTo>
                    <a:lnTo>
                      <a:pt x="9008" y="5157"/>
                    </a:lnTo>
                    <a:cubicBezTo>
                      <a:pt x="9066" y="5234"/>
                      <a:pt x="8988" y="5273"/>
                      <a:pt x="8950" y="5273"/>
                    </a:cubicBezTo>
                    <a:cubicBezTo>
                      <a:pt x="8872" y="5273"/>
                      <a:pt x="8813" y="5234"/>
                      <a:pt x="8813" y="5157"/>
                    </a:cubicBezTo>
                    <a:lnTo>
                      <a:pt x="8813" y="4981"/>
                    </a:lnTo>
                    <a:lnTo>
                      <a:pt x="6420" y="3600"/>
                    </a:lnTo>
                    <a:lnTo>
                      <a:pt x="6420" y="3620"/>
                    </a:lnTo>
                    <a:cubicBezTo>
                      <a:pt x="6420" y="3697"/>
                      <a:pt x="6362" y="3736"/>
                      <a:pt x="6284" y="3736"/>
                    </a:cubicBezTo>
                    <a:cubicBezTo>
                      <a:pt x="6226" y="3736"/>
                      <a:pt x="6167" y="3697"/>
                      <a:pt x="6167" y="3620"/>
                    </a:cubicBezTo>
                    <a:lnTo>
                      <a:pt x="6167" y="3445"/>
                    </a:lnTo>
                    <a:lnTo>
                      <a:pt x="350" y="118"/>
                    </a:lnTo>
                    <a:lnTo>
                      <a:pt x="195" y="20"/>
                    </a:lnTo>
                    <a:cubicBezTo>
                      <a:pt x="156" y="1"/>
                      <a:pt x="136" y="1"/>
                      <a:pt x="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31"/>
              <p:cNvSpPr/>
              <p:nvPr/>
            </p:nvSpPr>
            <p:spPr>
              <a:xfrm>
                <a:off x="1262825" y="2358225"/>
                <a:ext cx="99750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472" extrusionOk="0">
                    <a:moveTo>
                      <a:pt x="1" y="0"/>
                    </a:moveTo>
                    <a:lnTo>
                      <a:pt x="1" y="292"/>
                    </a:lnTo>
                    <a:lnTo>
                      <a:pt x="3717" y="2413"/>
                    </a:lnTo>
                    <a:lnTo>
                      <a:pt x="3814" y="2452"/>
                    </a:lnTo>
                    <a:cubicBezTo>
                      <a:pt x="3833" y="2452"/>
                      <a:pt x="3853" y="2471"/>
                      <a:pt x="3853" y="2471"/>
                    </a:cubicBezTo>
                    <a:cubicBezTo>
                      <a:pt x="3911" y="2471"/>
                      <a:pt x="3931" y="2452"/>
                      <a:pt x="3950" y="2432"/>
                    </a:cubicBezTo>
                    <a:cubicBezTo>
                      <a:pt x="3989" y="2374"/>
                      <a:pt x="3989" y="2316"/>
                      <a:pt x="3911" y="225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31"/>
              <p:cNvSpPr/>
              <p:nvPr/>
            </p:nvSpPr>
            <p:spPr>
              <a:xfrm>
                <a:off x="1207375" y="2327925"/>
                <a:ext cx="50625" cy="33725"/>
              </a:xfrm>
              <a:custGeom>
                <a:avLst/>
                <a:gdLst/>
                <a:ahLst/>
                <a:cxnLst/>
                <a:rect l="l" t="t" r="r" b="b"/>
                <a:pathLst>
                  <a:path w="2025" h="1349" extrusionOk="0">
                    <a:moveTo>
                      <a:pt x="123" y="0"/>
                    </a:moveTo>
                    <a:cubicBezTo>
                      <a:pt x="89" y="0"/>
                      <a:pt x="55" y="19"/>
                      <a:pt x="20" y="65"/>
                    </a:cubicBezTo>
                    <a:cubicBezTo>
                      <a:pt x="1" y="123"/>
                      <a:pt x="1" y="181"/>
                      <a:pt x="79" y="240"/>
                    </a:cubicBezTo>
                    <a:lnTo>
                      <a:pt x="118" y="259"/>
                    </a:lnTo>
                    <a:lnTo>
                      <a:pt x="2024" y="1349"/>
                    </a:lnTo>
                    <a:lnTo>
                      <a:pt x="2024" y="1057"/>
                    </a:lnTo>
                    <a:lnTo>
                      <a:pt x="332" y="84"/>
                    </a:lnTo>
                    <a:lnTo>
                      <a:pt x="196" y="26"/>
                    </a:lnTo>
                    <a:cubicBezTo>
                      <a:pt x="171" y="10"/>
                      <a:pt x="147" y="0"/>
                      <a:pt x="1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31"/>
              <p:cNvSpPr/>
              <p:nvPr/>
            </p:nvSpPr>
            <p:spPr>
              <a:xfrm>
                <a:off x="1331900" y="2273100"/>
                <a:ext cx="6350" cy="861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45" extrusionOk="0">
                    <a:moveTo>
                      <a:pt x="117" y="1"/>
                    </a:moveTo>
                    <a:cubicBezTo>
                      <a:pt x="59" y="1"/>
                      <a:pt x="0" y="40"/>
                      <a:pt x="0" y="118"/>
                    </a:cubicBezTo>
                    <a:lnTo>
                      <a:pt x="0" y="17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05"/>
                      <a:pt x="59" y="3444"/>
                      <a:pt x="117" y="3444"/>
                    </a:cubicBezTo>
                    <a:cubicBezTo>
                      <a:pt x="195" y="3444"/>
                      <a:pt x="253" y="3405"/>
                      <a:pt x="253" y="3328"/>
                    </a:cubicBezTo>
                    <a:lnTo>
                      <a:pt x="253" y="3308"/>
                    </a:lnTo>
                    <a:lnTo>
                      <a:pt x="253" y="293"/>
                    </a:lnTo>
                    <a:lnTo>
                      <a:pt x="253" y="118"/>
                    </a:lnTo>
                    <a:cubicBezTo>
                      <a:pt x="253" y="40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31"/>
              <p:cNvSpPr/>
              <p:nvPr/>
            </p:nvSpPr>
            <p:spPr>
              <a:xfrm>
                <a:off x="1398050" y="2311525"/>
                <a:ext cx="6350" cy="866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464" extrusionOk="0">
                    <a:moveTo>
                      <a:pt x="137" y="1"/>
                    </a:moveTo>
                    <a:cubicBezTo>
                      <a:pt x="59" y="1"/>
                      <a:pt x="0" y="40"/>
                      <a:pt x="0" y="117"/>
                    </a:cubicBezTo>
                    <a:lnTo>
                      <a:pt x="0" y="156"/>
                    </a:lnTo>
                    <a:lnTo>
                      <a:pt x="0" y="3172"/>
                    </a:lnTo>
                    <a:lnTo>
                      <a:pt x="0" y="3347"/>
                    </a:lnTo>
                    <a:cubicBezTo>
                      <a:pt x="0" y="3425"/>
                      <a:pt x="59" y="3464"/>
                      <a:pt x="137" y="3464"/>
                    </a:cubicBezTo>
                    <a:cubicBezTo>
                      <a:pt x="195" y="3464"/>
                      <a:pt x="253" y="3425"/>
                      <a:pt x="253" y="3347"/>
                    </a:cubicBezTo>
                    <a:lnTo>
                      <a:pt x="253" y="3328"/>
                    </a:lnTo>
                    <a:lnTo>
                      <a:pt x="253" y="312"/>
                    </a:lnTo>
                    <a:lnTo>
                      <a:pt x="253" y="137"/>
                    </a:lnTo>
                    <a:cubicBezTo>
                      <a:pt x="253" y="40"/>
                      <a:pt x="17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31"/>
              <p:cNvSpPr/>
              <p:nvPr/>
            </p:nvSpPr>
            <p:spPr>
              <a:xfrm>
                <a:off x="1257000" y="2313975"/>
                <a:ext cx="109450" cy="18482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7393" extrusionOk="0">
                    <a:moveTo>
                      <a:pt x="137" y="0"/>
                    </a:moveTo>
                    <a:cubicBezTo>
                      <a:pt x="59" y="0"/>
                      <a:pt x="0" y="39"/>
                      <a:pt x="0" y="117"/>
                    </a:cubicBezTo>
                    <a:lnTo>
                      <a:pt x="0" y="1615"/>
                    </a:lnTo>
                    <a:lnTo>
                      <a:pt x="0" y="1907"/>
                    </a:lnTo>
                    <a:lnTo>
                      <a:pt x="0" y="4864"/>
                    </a:lnTo>
                    <a:cubicBezTo>
                      <a:pt x="0" y="4903"/>
                      <a:pt x="20" y="4922"/>
                      <a:pt x="59" y="4942"/>
                    </a:cubicBezTo>
                    <a:lnTo>
                      <a:pt x="4086" y="7296"/>
                    </a:lnTo>
                    <a:lnTo>
                      <a:pt x="4203" y="7354"/>
                    </a:lnTo>
                    <a:cubicBezTo>
                      <a:pt x="4242" y="7354"/>
                      <a:pt x="4261" y="7393"/>
                      <a:pt x="4261" y="7393"/>
                    </a:cubicBezTo>
                    <a:cubicBezTo>
                      <a:pt x="4300" y="7393"/>
                      <a:pt x="4339" y="7354"/>
                      <a:pt x="4358" y="7335"/>
                    </a:cubicBezTo>
                    <a:cubicBezTo>
                      <a:pt x="4378" y="7296"/>
                      <a:pt x="4378" y="7218"/>
                      <a:pt x="4300" y="7159"/>
                    </a:cubicBezTo>
                    <a:lnTo>
                      <a:pt x="4280" y="7140"/>
                    </a:lnTo>
                    <a:lnTo>
                      <a:pt x="234" y="4786"/>
                    </a:lnTo>
                    <a:lnTo>
                      <a:pt x="234" y="2062"/>
                    </a:lnTo>
                    <a:lnTo>
                      <a:pt x="234" y="1770"/>
                    </a:lnTo>
                    <a:lnTo>
                      <a:pt x="234" y="253"/>
                    </a:lnTo>
                    <a:lnTo>
                      <a:pt x="234" y="117"/>
                    </a:lnTo>
                    <a:cubicBezTo>
                      <a:pt x="253" y="39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31"/>
              <p:cNvSpPr/>
              <p:nvPr/>
            </p:nvSpPr>
            <p:spPr>
              <a:xfrm>
                <a:off x="1774025" y="2543350"/>
                <a:ext cx="3162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611" extrusionOk="0">
                    <a:moveTo>
                      <a:pt x="1125" y="0"/>
                    </a:moveTo>
                    <a:cubicBezTo>
                      <a:pt x="1108" y="0"/>
                      <a:pt x="1090" y="3"/>
                      <a:pt x="1070" y="8"/>
                    </a:cubicBezTo>
                    <a:lnTo>
                      <a:pt x="914" y="86"/>
                    </a:lnTo>
                    <a:lnTo>
                      <a:pt x="0" y="611"/>
                    </a:lnTo>
                    <a:lnTo>
                      <a:pt x="486" y="611"/>
                    </a:lnTo>
                    <a:lnTo>
                      <a:pt x="1187" y="222"/>
                    </a:lnTo>
                    <a:cubicBezTo>
                      <a:pt x="1245" y="202"/>
                      <a:pt x="1265" y="125"/>
                      <a:pt x="1245" y="66"/>
                    </a:cubicBezTo>
                    <a:cubicBezTo>
                      <a:pt x="1216" y="22"/>
                      <a:pt x="1176" y="0"/>
                      <a:pt x="11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31"/>
              <p:cNvSpPr/>
              <p:nvPr/>
            </p:nvSpPr>
            <p:spPr>
              <a:xfrm>
                <a:off x="1108175" y="627225"/>
                <a:ext cx="16345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736" extrusionOk="0">
                    <a:moveTo>
                      <a:pt x="3152" y="0"/>
                    </a:moveTo>
                    <a:lnTo>
                      <a:pt x="2607" y="311"/>
                    </a:lnTo>
                    <a:lnTo>
                      <a:pt x="3988" y="1109"/>
                    </a:lnTo>
                    <a:cubicBezTo>
                      <a:pt x="4027" y="1148"/>
                      <a:pt x="4066" y="1206"/>
                      <a:pt x="4027" y="1284"/>
                    </a:cubicBezTo>
                    <a:cubicBezTo>
                      <a:pt x="4008" y="1342"/>
                      <a:pt x="3969" y="1342"/>
                      <a:pt x="3930" y="1342"/>
                    </a:cubicBezTo>
                    <a:cubicBezTo>
                      <a:pt x="3911" y="1342"/>
                      <a:pt x="3891" y="1342"/>
                      <a:pt x="3891" y="1304"/>
                    </a:cubicBezTo>
                    <a:lnTo>
                      <a:pt x="2374" y="428"/>
                    </a:lnTo>
                    <a:lnTo>
                      <a:pt x="895" y="1284"/>
                    </a:lnTo>
                    <a:lnTo>
                      <a:pt x="662" y="1440"/>
                    </a:lnTo>
                    <a:lnTo>
                      <a:pt x="0" y="1829"/>
                    </a:lnTo>
                    <a:lnTo>
                      <a:pt x="2335" y="3152"/>
                    </a:lnTo>
                    <a:lnTo>
                      <a:pt x="2568" y="3307"/>
                    </a:lnTo>
                    <a:lnTo>
                      <a:pt x="3346" y="3735"/>
                    </a:lnTo>
                    <a:lnTo>
                      <a:pt x="4222" y="3230"/>
                    </a:lnTo>
                    <a:lnTo>
                      <a:pt x="4475" y="3093"/>
                    </a:lnTo>
                    <a:lnTo>
                      <a:pt x="6537" y="1887"/>
                    </a:lnTo>
                    <a:lnTo>
                      <a:pt x="6031" y="1595"/>
                    </a:lnTo>
                    <a:lnTo>
                      <a:pt x="4942" y="2237"/>
                    </a:lnTo>
                    <a:lnTo>
                      <a:pt x="4767" y="2237"/>
                    </a:lnTo>
                    <a:cubicBezTo>
                      <a:pt x="4728" y="2237"/>
                      <a:pt x="4689" y="2218"/>
                      <a:pt x="4669" y="2198"/>
                    </a:cubicBezTo>
                    <a:cubicBezTo>
                      <a:pt x="4650" y="2140"/>
                      <a:pt x="4650" y="2062"/>
                      <a:pt x="4728" y="2023"/>
                    </a:cubicBezTo>
                    <a:lnTo>
                      <a:pt x="5700" y="1459"/>
                    </a:lnTo>
                    <a:lnTo>
                      <a:pt x="4922" y="992"/>
                    </a:lnTo>
                    <a:lnTo>
                      <a:pt x="4280" y="1362"/>
                    </a:lnTo>
                    <a:cubicBezTo>
                      <a:pt x="4261" y="1362"/>
                      <a:pt x="4241" y="1381"/>
                      <a:pt x="4241" y="1381"/>
                    </a:cubicBezTo>
                    <a:cubicBezTo>
                      <a:pt x="4183" y="1381"/>
                      <a:pt x="4164" y="1362"/>
                      <a:pt x="4144" y="1342"/>
                    </a:cubicBezTo>
                    <a:cubicBezTo>
                      <a:pt x="4105" y="1284"/>
                      <a:pt x="4105" y="1206"/>
                      <a:pt x="4183" y="1167"/>
                    </a:cubicBezTo>
                    <a:lnTo>
                      <a:pt x="4689" y="875"/>
                    </a:lnTo>
                    <a:lnTo>
                      <a:pt x="3969" y="467"/>
                    </a:lnTo>
                    <a:lnTo>
                      <a:pt x="3658" y="623"/>
                    </a:lnTo>
                    <a:cubicBezTo>
                      <a:pt x="3619" y="623"/>
                      <a:pt x="3599" y="661"/>
                      <a:pt x="3599" y="661"/>
                    </a:cubicBezTo>
                    <a:cubicBezTo>
                      <a:pt x="3541" y="661"/>
                      <a:pt x="3522" y="623"/>
                      <a:pt x="3502" y="603"/>
                    </a:cubicBezTo>
                    <a:cubicBezTo>
                      <a:pt x="3483" y="564"/>
                      <a:pt x="3483" y="486"/>
                      <a:pt x="3541" y="428"/>
                    </a:cubicBezTo>
                    <a:lnTo>
                      <a:pt x="3736" y="331"/>
                    </a:lnTo>
                    <a:lnTo>
                      <a:pt x="315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31"/>
              <p:cNvSpPr/>
              <p:nvPr/>
            </p:nvSpPr>
            <p:spPr>
              <a:xfrm>
                <a:off x="1224400" y="462325"/>
                <a:ext cx="382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8834" extrusionOk="0">
                    <a:moveTo>
                      <a:pt x="14981" y="1"/>
                    </a:moveTo>
                    <a:lnTo>
                      <a:pt x="1051" y="8036"/>
                    </a:lnTo>
                    <a:lnTo>
                      <a:pt x="79" y="8619"/>
                    </a:lnTo>
                    <a:cubicBezTo>
                      <a:pt x="20" y="8639"/>
                      <a:pt x="1" y="8717"/>
                      <a:pt x="20" y="8794"/>
                    </a:cubicBezTo>
                    <a:cubicBezTo>
                      <a:pt x="40" y="8833"/>
                      <a:pt x="98" y="8833"/>
                      <a:pt x="118" y="8833"/>
                    </a:cubicBezTo>
                    <a:cubicBezTo>
                      <a:pt x="137" y="8833"/>
                      <a:pt x="176" y="8833"/>
                      <a:pt x="176" y="8814"/>
                    </a:cubicBezTo>
                    <a:lnTo>
                      <a:pt x="1265" y="8172"/>
                    </a:lnTo>
                    <a:lnTo>
                      <a:pt x="5234" y="5896"/>
                    </a:lnTo>
                    <a:cubicBezTo>
                      <a:pt x="5176" y="5896"/>
                      <a:pt x="5137" y="5837"/>
                      <a:pt x="5137" y="5779"/>
                    </a:cubicBezTo>
                    <a:cubicBezTo>
                      <a:pt x="5137" y="5701"/>
                      <a:pt x="5176" y="5643"/>
                      <a:pt x="5254" y="5643"/>
                    </a:cubicBezTo>
                    <a:lnTo>
                      <a:pt x="5662" y="5643"/>
                    </a:lnTo>
                    <a:lnTo>
                      <a:pt x="7900" y="4359"/>
                    </a:lnTo>
                    <a:cubicBezTo>
                      <a:pt x="7861" y="4359"/>
                      <a:pt x="7802" y="4320"/>
                      <a:pt x="7802" y="4242"/>
                    </a:cubicBezTo>
                    <a:cubicBezTo>
                      <a:pt x="7802" y="4164"/>
                      <a:pt x="7841" y="4125"/>
                      <a:pt x="7919" y="4125"/>
                    </a:cubicBezTo>
                    <a:lnTo>
                      <a:pt x="8328" y="4125"/>
                    </a:lnTo>
                    <a:lnTo>
                      <a:pt x="15312" y="79"/>
                    </a:lnTo>
                    <a:lnTo>
                      <a:pt x="15234" y="59"/>
                    </a:lnTo>
                    <a:lnTo>
                      <a:pt x="1519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31"/>
              <p:cNvSpPr/>
              <p:nvPr/>
            </p:nvSpPr>
            <p:spPr>
              <a:xfrm>
                <a:off x="1604275" y="461850"/>
                <a:ext cx="42825" cy="21900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876" extrusionOk="0">
                    <a:moveTo>
                      <a:pt x="0" y="0"/>
                    </a:moveTo>
                    <a:cubicBezTo>
                      <a:pt x="0" y="59"/>
                      <a:pt x="20" y="59"/>
                      <a:pt x="20" y="78"/>
                    </a:cubicBezTo>
                    <a:lnTo>
                      <a:pt x="98" y="98"/>
                    </a:lnTo>
                    <a:lnTo>
                      <a:pt x="1459" y="876"/>
                    </a:lnTo>
                    <a:lnTo>
                      <a:pt x="1712" y="740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31"/>
              <p:cNvSpPr/>
              <p:nvPr/>
            </p:nvSpPr>
            <p:spPr>
              <a:xfrm>
                <a:off x="1721475" y="462325"/>
                <a:ext cx="92450" cy="39925"/>
              </a:xfrm>
              <a:custGeom>
                <a:avLst/>
                <a:gdLst/>
                <a:ahLst/>
                <a:cxnLst/>
                <a:rect l="l" t="t" r="r" b="b"/>
                <a:pathLst>
                  <a:path w="3698" h="1597" extrusionOk="0">
                    <a:moveTo>
                      <a:pt x="1" y="1"/>
                    </a:moveTo>
                    <a:lnTo>
                      <a:pt x="2763" y="1596"/>
                    </a:lnTo>
                    <a:lnTo>
                      <a:pt x="3697" y="1051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31"/>
              <p:cNvSpPr/>
              <p:nvPr/>
            </p:nvSpPr>
            <p:spPr>
              <a:xfrm>
                <a:off x="1632475" y="475475"/>
                <a:ext cx="113350" cy="65675"/>
              </a:xfrm>
              <a:custGeom>
                <a:avLst/>
                <a:gdLst/>
                <a:ahLst/>
                <a:cxnLst/>
                <a:rect l="l" t="t" r="r" b="b"/>
                <a:pathLst>
                  <a:path w="4534" h="2627" extrusionOk="0">
                    <a:moveTo>
                      <a:pt x="915" y="0"/>
                    </a:moveTo>
                    <a:lnTo>
                      <a:pt x="545" y="214"/>
                    </a:lnTo>
                    <a:lnTo>
                      <a:pt x="312" y="350"/>
                    </a:lnTo>
                    <a:lnTo>
                      <a:pt x="1" y="525"/>
                    </a:lnTo>
                    <a:lnTo>
                      <a:pt x="3619" y="2626"/>
                    </a:lnTo>
                    <a:lnTo>
                      <a:pt x="4534" y="2082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31"/>
              <p:cNvSpPr/>
              <p:nvPr/>
            </p:nvSpPr>
            <p:spPr>
              <a:xfrm>
                <a:off x="1209825" y="461850"/>
                <a:ext cx="348275" cy="199425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7977" extrusionOk="0">
                    <a:moveTo>
                      <a:pt x="13444" y="0"/>
                    </a:moveTo>
                    <a:lnTo>
                      <a:pt x="564" y="7452"/>
                    </a:lnTo>
                    <a:lnTo>
                      <a:pt x="78" y="7763"/>
                    </a:lnTo>
                    <a:cubicBezTo>
                      <a:pt x="20" y="7782"/>
                      <a:pt x="0" y="7860"/>
                      <a:pt x="20" y="7938"/>
                    </a:cubicBezTo>
                    <a:cubicBezTo>
                      <a:pt x="39" y="7977"/>
                      <a:pt x="98" y="7977"/>
                      <a:pt x="117" y="7977"/>
                    </a:cubicBezTo>
                    <a:cubicBezTo>
                      <a:pt x="136" y="7977"/>
                      <a:pt x="175" y="7977"/>
                      <a:pt x="175" y="7957"/>
                    </a:cubicBezTo>
                    <a:lnTo>
                      <a:pt x="798" y="7588"/>
                    </a:lnTo>
                    <a:lnTo>
                      <a:pt x="139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31"/>
              <p:cNvSpPr/>
              <p:nvPr/>
            </p:nvSpPr>
            <p:spPr>
              <a:xfrm>
                <a:off x="1277425" y="707575"/>
                <a:ext cx="41375" cy="2667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7" extrusionOk="0">
                    <a:moveTo>
                      <a:pt x="1285" y="385"/>
                    </a:moveTo>
                    <a:cubicBezTo>
                      <a:pt x="1297" y="398"/>
                      <a:pt x="1301" y="402"/>
                      <a:pt x="1308" y="404"/>
                    </a:cubicBezTo>
                    <a:lnTo>
                      <a:pt x="1308" y="404"/>
                    </a:lnTo>
                    <a:cubicBezTo>
                      <a:pt x="1301" y="398"/>
                      <a:pt x="1293" y="392"/>
                      <a:pt x="1285" y="385"/>
                    </a:cubicBezTo>
                    <a:close/>
                    <a:moveTo>
                      <a:pt x="827" y="1"/>
                    </a:moveTo>
                    <a:cubicBezTo>
                      <a:pt x="616" y="1"/>
                      <a:pt x="407" y="49"/>
                      <a:pt x="253" y="152"/>
                    </a:cubicBezTo>
                    <a:cubicBezTo>
                      <a:pt x="98" y="249"/>
                      <a:pt x="1" y="385"/>
                      <a:pt x="1" y="541"/>
                    </a:cubicBezTo>
                    <a:cubicBezTo>
                      <a:pt x="1" y="677"/>
                      <a:pt x="98" y="833"/>
                      <a:pt x="253" y="930"/>
                    </a:cubicBezTo>
                    <a:cubicBezTo>
                      <a:pt x="429" y="1027"/>
                      <a:pt x="623" y="1066"/>
                      <a:pt x="818" y="1066"/>
                    </a:cubicBezTo>
                    <a:cubicBezTo>
                      <a:pt x="1012" y="1066"/>
                      <a:pt x="1226" y="1008"/>
                      <a:pt x="1382" y="930"/>
                    </a:cubicBezTo>
                    <a:cubicBezTo>
                      <a:pt x="1557" y="813"/>
                      <a:pt x="1654" y="677"/>
                      <a:pt x="1654" y="541"/>
                    </a:cubicBezTo>
                    <a:cubicBezTo>
                      <a:pt x="1654" y="444"/>
                      <a:pt x="1615" y="366"/>
                      <a:pt x="1557" y="288"/>
                    </a:cubicBezTo>
                    <a:lnTo>
                      <a:pt x="1401" y="366"/>
                    </a:lnTo>
                    <a:cubicBezTo>
                      <a:pt x="1362" y="385"/>
                      <a:pt x="1323" y="405"/>
                      <a:pt x="1323" y="405"/>
                    </a:cubicBezTo>
                    <a:cubicBezTo>
                      <a:pt x="1316" y="405"/>
                      <a:pt x="1312" y="405"/>
                      <a:pt x="1308" y="404"/>
                    </a:cubicBezTo>
                    <a:lnTo>
                      <a:pt x="1308" y="404"/>
                    </a:lnTo>
                    <a:cubicBezTo>
                      <a:pt x="1366" y="453"/>
                      <a:pt x="1382" y="491"/>
                      <a:pt x="1382" y="560"/>
                    </a:cubicBezTo>
                    <a:cubicBezTo>
                      <a:pt x="1382" y="638"/>
                      <a:pt x="1323" y="677"/>
                      <a:pt x="1226" y="755"/>
                    </a:cubicBezTo>
                    <a:cubicBezTo>
                      <a:pt x="1109" y="823"/>
                      <a:pt x="949" y="857"/>
                      <a:pt x="788" y="857"/>
                    </a:cubicBezTo>
                    <a:cubicBezTo>
                      <a:pt x="628" y="857"/>
                      <a:pt x="467" y="823"/>
                      <a:pt x="351" y="755"/>
                    </a:cubicBezTo>
                    <a:cubicBezTo>
                      <a:pt x="253" y="696"/>
                      <a:pt x="215" y="638"/>
                      <a:pt x="215" y="560"/>
                    </a:cubicBezTo>
                    <a:cubicBezTo>
                      <a:pt x="215" y="482"/>
                      <a:pt x="253" y="444"/>
                      <a:pt x="351" y="366"/>
                    </a:cubicBezTo>
                    <a:cubicBezTo>
                      <a:pt x="487" y="288"/>
                      <a:pt x="643" y="268"/>
                      <a:pt x="798" y="268"/>
                    </a:cubicBezTo>
                    <a:cubicBezTo>
                      <a:pt x="973" y="268"/>
                      <a:pt x="1109" y="288"/>
                      <a:pt x="1226" y="366"/>
                    </a:cubicBezTo>
                    <a:lnTo>
                      <a:pt x="1265" y="366"/>
                    </a:lnTo>
                    <a:lnTo>
                      <a:pt x="1226" y="346"/>
                    </a:lnTo>
                    <a:cubicBezTo>
                      <a:pt x="1207" y="288"/>
                      <a:pt x="1207" y="210"/>
                      <a:pt x="1285" y="171"/>
                    </a:cubicBezTo>
                    <a:lnTo>
                      <a:pt x="1362" y="113"/>
                    </a:lnTo>
                    <a:cubicBezTo>
                      <a:pt x="1206" y="39"/>
                      <a:pt x="1015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31"/>
              <p:cNvSpPr/>
              <p:nvPr/>
            </p:nvSpPr>
            <p:spPr>
              <a:xfrm>
                <a:off x="1591125" y="5267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24"/>
                    </a:moveTo>
                    <a:cubicBezTo>
                      <a:pt x="993" y="224"/>
                      <a:pt x="1129" y="244"/>
                      <a:pt x="1266" y="322"/>
                    </a:cubicBezTo>
                    <a:cubicBezTo>
                      <a:pt x="1363" y="380"/>
                      <a:pt x="1402" y="438"/>
                      <a:pt x="1402" y="516"/>
                    </a:cubicBezTo>
                    <a:cubicBezTo>
                      <a:pt x="1402" y="594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34" y="594"/>
                      <a:pt x="234" y="516"/>
                    </a:cubicBezTo>
                    <a:cubicBezTo>
                      <a:pt x="234" y="438"/>
                      <a:pt x="293" y="380"/>
                      <a:pt x="390" y="322"/>
                    </a:cubicBezTo>
                    <a:cubicBezTo>
                      <a:pt x="507" y="244"/>
                      <a:pt x="682" y="224"/>
                      <a:pt x="818" y="224"/>
                    </a:cubicBezTo>
                    <a:close/>
                    <a:moveTo>
                      <a:pt x="825" y="1"/>
                    </a:moveTo>
                    <a:cubicBezTo>
                      <a:pt x="624" y="1"/>
                      <a:pt x="419" y="49"/>
                      <a:pt x="254" y="146"/>
                    </a:cubicBezTo>
                    <a:cubicBezTo>
                      <a:pt x="98" y="244"/>
                      <a:pt x="1" y="399"/>
                      <a:pt x="1" y="536"/>
                    </a:cubicBezTo>
                    <a:cubicBezTo>
                      <a:pt x="1" y="672"/>
                      <a:pt x="40" y="750"/>
                      <a:pt x="137" y="827"/>
                    </a:cubicBezTo>
                    <a:lnTo>
                      <a:pt x="234" y="788"/>
                    </a:lnTo>
                    <a:cubicBezTo>
                      <a:pt x="260" y="754"/>
                      <a:pt x="286" y="739"/>
                      <a:pt x="311" y="739"/>
                    </a:cubicBezTo>
                    <a:cubicBezTo>
                      <a:pt x="344" y="739"/>
                      <a:pt x="377" y="764"/>
                      <a:pt x="410" y="808"/>
                    </a:cubicBezTo>
                    <a:cubicBezTo>
                      <a:pt x="429" y="866"/>
                      <a:pt x="429" y="925"/>
                      <a:pt x="351" y="983"/>
                    </a:cubicBezTo>
                    <a:cubicBezTo>
                      <a:pt x="507" y="1022"/>
                      <a:pt x="643" y="1080"/>
                      <a:pt x="818" y="1080"/>
                    </a:cubicBezTo>
                    <a:cubicBezTo>
                      <a:pt x="1013" y="1080"/>
                      <a:pt x="1227" y="1022"/>
                      <a:pt x="1382" y="925"/>
                    </a:cubicBezTo>
                    <a:cubicBezTo>
                      <a:pt x="1557" y="827"/>
                      <a:pt x="1655" y="691"/>
                      <a:pt x="1655" y="536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1593575" y="5705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297" y="730"/>
                    </a:moveTo>
                    <a:cubicBezTo>
                      <a:pt x="312" y="744"/>
                      <a:pt x="330" y="757"/>
                      <a:pt x="350" y="769"/>
                    </a:cubicBezTo>
                    <a:cubicBezTo>
                      <a:pt x="363" y="776"/>
                      <a:pt x="376" y="783"/>
                      <a:pt x="390" y="790"/>
                    </a:cubicBezTo>
                    <a:lnTo>
                      <a:pt x="390" y="790"/>
                    </a:lnTo>
                    <a:cubicBezTo>
                      <a:pt x="390" y="789"/>
                      <a:pt x="390" y="789"/>
                      <a:pt x="389" y="788"/>
                    </a:cubicBezTo>
                    <a:cubicBezTo>
                      <a:pt x="360" y="759"/>
                      <a:pt x="326" y="740"/>
                      <a:pt x="297" y="730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lnTo>
                      <a:pt x="234" y="730"/>
                    </a:lnTo>
                    <a:cubicBezTo>
                      <a:pt x="239" y="725"/>
                      <a:pt x="247" y="723"/>
                      <a:pt x="258" y="723"/>
                    </a:cubicBezTo>
                    <a:cubicBezTo>
                      <a:pt x="269" y="723"/>
                      <a:pt x="282" y="725"/>
                      <a:pt x="297" y="730"/>
                    </a:cubicBezTo>
                    <a:lnTo>
                      <a:pt x="297" y="730"/>
                    </a:lnTo>
                    <a:cubicBezTo>
                      <a:pt x="239" y="679"/>
                      <a:pt x="214" y="621"/>
                      <a:pt x="214" y="574"/>
                    </a:cubicBezTo>
                    <a:cubicBezTo>
                      <a:pt x="214" y="497"/>
                      <a:pt x="253" y="419"/>
                      <a:pt x="350" y="380"/>
                    </a:cubicBezTo>
                    <a:cubicBezTo>
                      <a:pt x="487" y="302"/>
                      <a:pt x="642" y="283"/>
                      <a:pt x="798" y="283"/>
                    </a:cubicBezTo>
                    <a:cubicBezTo>
                      <a:pt x="973" y="283"/>
                      <a:pt x="1109" y="302"/>
                      <a:pt x="1226" y="380"/>
                    </a:cubicBezTo>
                    <a:cubicBezTo>
                      <a:pt x="1323" y="419"/>
                      <a:pt x="1382" y="497"/>
                      <a:pt x="1382" y="574"/>
                    </a:cubicBezTo>
                    <a:cubicBezTo>
                      <a:pt x="1382" y="633"/>
                      <a:pt x="1323" y="691"/>
                      <a:pt x="1226" y="769"/>
                    </a:cubicBezTo>
                    <a:cubicBezTo>
                      <a:pt x="1109" y="837"/>
                      <a:pt x="949" y="871"/>
                      <a:pt x="788" y="871"/>
                    </a:cubicBezTo>
                    <a:cubicBezTo>
                      <a:pt x="645" y="871"/>
                      <a:pt x="502" y="844"/>
                      <a:pt x="390" y="790"/>
                    </a:cubicBezTo>
                    <a:lnTo>
                      <a:pt x="390" y="790"/>
                    </a:lnTo>
                    <a:cubicBezTo>
                      <a:pt x="409" y="829"/>
                      <a:pt x="408" y="906"/>
                      <a:pt x="331" y="964"/>
                    </a:cubicBezTo>
                    <a:lnTo>
                      <a:pt x="312" y="983"/>
                    </a:lnTo>
                    <a:cubicBezTo>
                      <a:pt x="448" y="1061"/>
                      <a:pt x="623" y="1080"/>
                      <a:pt x="817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6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>
                <a:off x="1609625" y="843175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8" y="234"/>
                      <a:pt x="1304" y="311"/>
                    </a:cubicBezTo>
                    <a:cubicBezTo>
                      <a:pt x="1362" y="389"/>
                      <a:pt x="1440" y="467"/>
                      <a:pt x="1440" y="506"/>
                    </a:cubicBezTo>
                    <a:cubicBezTo>
                      <a:pt x="1440" y="584"/>
                      <a:pt x="1401" y="623"/>
                      <a:pt x="1304" y="700"/>
                    </a:cubicBezTo>
                    <a:cubicBezTo>
                      <a:pt x="1177" y="769"/>
                      <a:pt x="1012" y="803"/>
                      <a:pt x="851" y="803"/>
                    </a:cubicBezTo>
                    <a:cubicBezTo>
                      <a:pt x="691" y="803"/>
                      <a:pt x="535" y="769"/>
                      <a:pt x="428" y="700"/>
                    </a:cubicBezTo>
                    <a:cubicBezTo>
                      <a:pt x="331" y="642"/>
                      <a:pt x="273" y="584"/>
                      <a:pt x="273" y="506"/>
                    </a:cubicBezTo>
                    <a:cubicBezTo>
                      <a:pt x="273" y="428"/>
                      <a:pt x="331" y="389"/>
                      <a:pt x="428" y="311"/>
                    </a:cubicBezTo>
                    <a:cubicBezTo>
                      <a:pt x="545" y="234"/>
                      <a:pt x="720" y="214"/>
                      <a:pt x="856" y="214"/>
                    </a:cubicBezTo>
                    <a:close/>
                    <a:moveTo>
                      <a:pt x="720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7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4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401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70"/>
                      <a:pt x="1557" y="214"/>
                      <a:pt x="1401" y="117"/>
                    </a:cubicBezTo>
                    <a:cubicBezTo>
                      <a:pt x="1265" y="39"/>
                      <a:pt x="1109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915" y="175"/>
                      <a:pt x="837" y="175"/>
                    </a:cubicBezTo>
                    <a:cubicBezTo>
                      <a:pt x="759" y="175"/>
                      <a:pt x="720" y="117"/>
                      <a:pt x="720" y="39"/>
                    </a:cubicBez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31"/>
              <p:cNvSpPr/>
              <p:nvPr/>
            </p:nvSpPr>
            <p:spPr>
              <a:xfrm>
                <a:off x="1417025" y="672500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992" y="232"/>
                      <a:pt x="1148" y="251"/>
                      <a:pt x="1265" y="329"/>
                    </a:cubicBezTo>
                    <a:cubicBezTo>
                      <a:pt x="1362" y="387"/>
                      <a:pt x="1420" y="446"/>
                      <a:pt x="1420" y="524"/>
                    </a:cubicBezTo>
                    <a:cubicBezTo>
                      <a:pt x="1401" y="601"/>
                      <a:pt x="1362" y="679"/>
                      <a:pt x="1265" y="718"/>
                    </a:cubicBezTo>
                    <a:cubicBezTo>
                      <a:pt x="1148" y="796"/>
                      <a:pt x="983" y="835"/>
                      <a:pt x="820" y="835"/>
                    </a:cubicBezTo>
                    <a:cubicBezTo>
                      <a:pt x="657" y="835"/>
                      <a:pt x="496" y="796"/>
                      <a:pt x="389" y="718"/>
                    </a:cubicBezTo>
                    <a:cubicBezTo>
                      <a:pt x="292" y="679"/>
                      <a:pt x="253" y="601"/>
                      <a:pt x="253" y="524"/>
                    </a:cubicBezTo>
                    <a:cubicBezTo>
                      <a:pt x="253" y="446"/>
                      <a:pt x="292" y="407"/>
                      <a:pt x="389" y="329"/>
                    </a:cubicBezTo>
                    <a:cubicBezTo>
                      <a:pt x="506" y="251"/>
                      <a:pt x="681" y="232"/>
                      <a:pt x="837" y="232"/>
                    </a:cubicBezTo>
                    <a:close/>
                    <a:moveTo>
                      <a:pt x="817" y="1"/>
                    </a:moveTo>
                    <a:cubicBezTo>
                      <a:pt x="624" y="1"/>
                      <a:pt x="433" y="44"/>
                      <a:pt x="272" y="135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60"/>
                      <a:pt x="97" y="815"/>
                      <a:pt x="272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31" y="1049"/>
                      <a:pt x="1245" y="1010"/>
                      <a:pt x="1381" y="913"/>
                    </a:cubicBezTo>
                    <a:cubicBezTo>
                      <a:pt x="1556" y="815"/>
                      <a:pt x="1654" y="660"/>
                      <a:pt x="1654" y="524"/>
                    </a:cubicBezTo>
                    <a:cubicBezTo>
                      <a:pt x="1654" y="426"/>
                      <a:pt x="1615" y="329"/>
                      <a:pt x="1537" y="251"/>
                    </a:cubicBezTo>
                    <a:lnTo>
                      <a:pt x="1401" y="329"/>
                    </a:lnTo>
                    <a:cubicBezTo>
                      <a:pt x="1381" y="329"/>
                      <a:pt x="1362" y="349"/>
                      <a:pt x="1362" y="349"/>
                    </a:cubicBezTo>
                    <a:cubicBezTo>
                      <a:pt x="1323" y="349"/>
                      <a:pt x="1284" y="329"/>
                      <a:pt x="1265" y="310"/>
                    </a:cubicBezTo>
                    <a:cubicBezTo>
                      <a:pt x="1245" y="251"/>
                      <a:pt x="1245" y="193"/>
                      <a:pt x="1304" y="135"/>
                    </a:cubicBezTo>
                    <a:lnTo>
                      <a:pt x="1342" y="115"/>
                    </a:lnTo>
                    <a:cubicBezTo>
                      <a:pt x="1182" y="40"/>
                      <a:pt x="999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31"/>
              <p:cNvSpPr/>
              <p:nvPr/>
            </p:nvSpPr>
            <p:spPr>
              <a:xfrm>
                <a:off x="1193775" y="497825"/>
                <a:ext cx="75400" cy="144500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5780" extrusionOk="0">
                    <a:moveTo>
                      <a:pt x="2899" y="1"/>
                    </a:moveTo>
                    <a:cubicBezTo>
                      <a:pt x="2821" y="1"/>
                      <a:pt x="2782" y="40"/>
                      <a:pt x="2782" y="118"/>
                    </a:cubicBezTo>
                    <a:lnTo>
                      <a:pt x="2782" y="4009"/>
                    </a:lnTo>
                    <a:lnTo>
                      <a:pt x="234" y="5487"/>
                    </a:lnTo>
                    <a:lnTo>
                      <a:pt x="39" y="5585"/>
                    </a:lnTo>
                    <a:cubicBezTo>
                      <a:pt x="39" y="5623"/>
                      <a:pt x="0" y="5682"/>
                      <a:pt x="39" y="5740"/>
                    </a:cubicBezTo>
                    <a:cubicBezTo>
                      <a:pt x="59" y="5779"/>
                      <a:pt x="98" y="5779"/>
                      <a:pt x="136" y="5779"/>
                    </a:cubicBezTo>
                    <a:cubicBezTo>
                      <a:pt x="156" y="5779"/>
                      <a:pt x="175" y="5779"/>
                      <a:pt x="175" y="5760"/>
                    </a:cubicBezTo>
                    <a:lnTo>
                      <a:pt x="487" y="5585"/>
                    </a:lnTo>
                    <a:lnTo>
                      <a:pt x="2977" y="4164"/>
                    </a:lnTo>
                    <a:cubicBezTo>
                      <a:pt x="3016" y="4125"/>
                      <a:pt x="3016" y="4087"/>
                      <a:pt x="3016" y="4067"/>
                    </a:cubicBezTo>
                    <a:lnTo>
                      <a:pt x="3016" y="118"/>
                    </a:lnTo>
                    <a:cubicBezTo>
                      <a:pt x="3016" y="40"/>
                      <a:pt x="2977" y="1"/>
                      <a:pt x="2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1307575" y="545325"/>
                <a:ext cx="294275" cy="172875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6915" extrusionOk="0">
                    <a:moveTo>
                      <a:pt x="11634" y="0"/>
                    </a:moveTo>
                    <a:cubicBezTo>
                      <a:pt x="11615" y="0"/>
                      <a:pt x="11596" y="3"/>
                      <a:pt x="11576" y="8"/>
                    </a:cubicBezTo>
                    <a:lnTo>
                      <a:pt x="11479" y="66"/>
                    </a:lnTo>
                    <a:lnTo>
                      <a:pt x="10215" y="805"/>
                    </a:lnTo>
                    <a:cubicBezTo>
                      <a:pt x="10273" y="805"/>
                      <a:pt x="10312" y="844"/>
                      <a:pt x="10312" y="922"/>
                    </a:cubicBezTo>
                    <a:cubicBezTo>
                      <a:pt x="10312" y="980"/>
                      <a:pt x="10273" y="1039"/>
                      <a:pt x="10195" y="1039"/>
                    </a:cubicBezTo>
                    <a:lnTo>
                      <a:pt x="9806" y="1039"/>
                    </a:lnTo>
                    <a:lnTo>
                      <a:pt x="7569" y="2323"/>
                    </a:lnTo>
                    <a:cubicBezTo>
                      <a:pt x="7608" y="2323"/>
                      <a:pt x="7666" y="2381"/>
                      <a:pt x="7666" y="2439"/>
                    </a:cubicBezTo>
                    <a:cubicBezTo>
                      <a:pt x="7666" y="2517"/>
                      <a:pt x="7608" y="2576"/>
                      <a:pt x="7549" y="2576"/>
                    </a:cubicBezTo>
                    <a:lnTo>
                      <a:pt x="7160" y="2576"/>
                    </a:lnTo>
                    <a:lnTo>
                      <a:pt x="156" y="6642"/>
                    </a:lnTo>
                    <a:lnTo>
                      <a:pt x="79" y="6681"/>
                    </a:lnTo>
                    <a:cubicBezTo>
                      <a:pt x="20" y="6700"/>
                      <a:pt x="1" y="6778"/>
                      <a:pt x="20" y="6856"/>
                    </a:cubicBezTo>
                    <a:cubicBezTo>
                      <a:pt x="20" y="6875"/>
                      <a:pt x="59" y="6875"/>
                      <a:pt x="59" y="6875"/>
                    </a:cubicBezTo>
                    <a:cubicBezTo>
                      <a:pt x="59" y="6875"/>
                      <a:pt x="79" y="6875"/>
                      <a:pt x="79" y="6895"/>
                    </a:cubicBezTo>
                    <a:cubicBezTo>
                      <a:pt x="98" y="6895"/>
                      <a:pt x="98" y="6914"/>
                      <a:pt x="117" y="6914"/>
                    </a:cubicBezTo>
                    <a:cubicBezTo>
                      <a:pt x="156" y="6914"/>
                      <a:pt x="176" y="6914"/>
                      <a:pt x="176" y="6895"/>
                    </a:cubicBezTo>
                    <a:lnTo>
                      <a:pt x="312" y="6817"/>
                    </a:lnTo>
                    <a:lnTo>
                      <a:pt x="4670" y="4327"/>
                    </a:lnTo>
                    <a:cubicBezTo>
                      <a:pt x="4650" y="4249"/>
                      <a:pt x="4631" y="4229"/>
                      <a:pt x="4631" y="4171"/>
                    </a:cubicBezTo>
                    <a:cubicBezTo>
                      <a:pt x="4631" y="4113"/>
                      <a:pt x="4670" y="4054"/>
                      <a:pt x="4748" y="4054"/>
                    </a:cubicBezTo>
                    <a:lnTo>
                      <a:pt x="5078" y="4054"/>
                    </a:lnTo>
                    <a:lnTo>
                      <a:pt x="11693" y="241"/>
                    </a:lnTo>
                    <a:cubicBezTo>
                      <a:pt x="11752" y="222"/>
                      <a:pt x="11771" y="144"/>
                      <a:pt x="11752" y="66"/>
                    </a:cubicBezTo>
                    <a:cubicBezTo>
                      <a:pt x="11737" y="22"/>
                      <a:pt x="11689" y="0"/>
                      <a:pt x="11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1499700" y="588600"/>
                <a:ext cx="104100" cy="58100"/>
              </a:xfrm>
              <a:custGeom>
                <a:avLst/>
                <a:gdLst/>
                <a:ahLst/>
                <a:cxnLst/>
                <a:rect l="l" t="t" r="r" b="b"/>
                <a:pathLst>
                  <a:path w="4164" h="2324" extrusionOk="0">
                    <a:moveTo>
                      <a:pt x="4015" y="1"/>
                    </a:moveTo>
                    <a:cubicBezTo>
                      <a:pt x="4000" y="1"/>
                      <a:pt x="3984" y="3"/>
                      <a:pt x="3969" y="8"/>
                    </a:cubicBezTo>
                    <a:lnTo>
                      <a:pt x="3853" y="86"/>
                    </a:lnTo>
                    <a:lnTo>
                      <a:pt x="0" y="2323"/>
                    </a:lnTo>
                    <a:lnTo>
                      <a:pt x="487" y="2323"/>
                    </a:lnTo>
                    <a:lnTo>
                      <a:pt x="4067" y="261"/>
                    </a:lnTo>
                    <a:lnTo>
                      <a:pt x="4086" y="242"/>
                    </a:lnTo>
                    <a:cubicBezTo>
                      <a:pt x="4125" y="203"/>
                      <a:pt x="4164" y="144"/>
                      <a:pt x="4125" y="66"/>
                    </a:cubicBezTo>
                    <a:cubicBezTo>
                      <a:pt x="4110" y="23"/>
                      <a:pt x="4063" y="1"/>
                      <a:pt x="40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1447650" y="653000"/>
                <a:ext cx="52550" cy="28225"/>
              </a:xfrm>
              <a:custGeom>
                <a:avLst/>
                <a:gdLst/>
                <a:ahLst/>
                <a:cxnLst/>
                <a:rect l="l" t="t" r="r" b="b"/>
                <a:pathLst>
                  <a:path w="2102" h="1129" extrusionOk="0">
                    <a:moveTo>
                      <a:pt x="1616" y="0"/>
                    </a:moveTo>
                    <a:lnTo>
                      <a:pt x="98" y="895"/>
                    </a:lnTo>
                    <a:lnTo>
                      <a:pt x="59" y="915"/>
                    </a:lnTo>
                    <a:cubicBezTo>
                      <a:pt x="20" y="934"/>
                      <a:pt x="1" y="1012"/>
                      <a:pt x="20" y="1090"/>
                    </a:cubicBezTo>
                    <a:cubicBezTo>
                      <a:pt x="40" y="1129"/>
                      <a:pt x="98" y="1129"/>
                      <a:pt x="117" y="1129"/>
                    </a:cubicBezTo>
                    <a:cubicBezTo>
                      <a:pt x="137" y="1129"/>
                      <a:pt x="156" y="1129"/>
                      <a:pt x="156" y="1109"/>
                    </a:cubicBezTo>
                    <a:lnTo>
                      <a:pt x="293" y="1031"/>
                    </a:lnTo>
                    <a:lnTo>
                      <a:pt x="21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1352825" y="603375"/>
                <a:ext cx="14640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254" extrusionOk="0">
                    <a:moveTo>
                      <a:pt x="117" y="1"/>
                    </a:moveTo>
                    <a:cubicBezTo>
                      <a:pt x="39" y="1"/>
                      <a:pt x="0" y="59"/>
                      <a:pt x="0" y="137"/>
                    </a:cubicBezTo>
                    <a:cubicBezTo>
                      <a:pt x="0" y="195"/>
                      <a:pt x="39" y="254"/>
                      <a:pt x="97" y="254"/>
                    </a:cubicBezTo>
                    <a:lnTo>
                      <a:pt x="5700" y="254"/>
                    </a:lnTo>
                    <a:cubicBezTo>
                      <a:pt x="5778" y="254"/>
                      <a:pt x="5856" y="195"/>
                      <a:pt x="5856" y="137"/>
                    </a:cubicBezTo>
                    <a:cubicBezTo>
                      <a:pt x="5856" y="59"/>
                      <a:pt x="5798" y="40"/>
                      <a:pt x="57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1"/>
              <p:cNvSpPr/>
              <p:nvPr/>
            </p:nvSpPr>
            <p:spPr>
              <a:xfrm>
                <a:off x="1418475" y="565450"/>
                <a:ext cx="146425" cy="5850"/>
              </a:xfrm>
              <a:custGeom>
                <a:avLst/>
                <a:gdLst/>
                <a:ahLst/>
                <a:cxnLst/>
                <a:rect l="l" t="t" r="r" b="b"/>
                <a:pathLst>
                  <a:path w="5857" h="234" extrusionOk="0">
                    <a:moveTo>
                      <a:pt x="117" y="0"/>
                    </a:moveTo>
                    <a:cubicBezTo>
                      <a:pt x="39" y="0"/>
                      <a:pt x="0" y="39"/>
                      <a:pt x="0" y="117"/>
                    </a:cubicBezTo>
                    <a:cubicBezTo>
                      <a:pt x="0" y="175"/>
                      <a:pt x="39" y="234"/>
                      <a:pt x="98" y="234"/>
                    </a:cubicBezTo>
                    <a:lnTo>
                      <a:pt x="5740" y="234"/>
                    </a:lnTo>
                    <a:cubicBezTo>
                      <a:pt x="5798" y="234"/>
                      <a:pt x="5856" y="175"/>
                      <a:pt x="5856" y="117"/>
                    </a:cubicBezTo>
                    <a:cubicBezTo>
                      <a:pt x="5856" y="39"/>
                      <a:pt x="5798" y="20"/>
                      <a:pt x="57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1"/>
              <p:cNvSpPr/>
              <p:nvPr/>
            </p:nvSpPr>
            <p:spPr>
              <a:xfrm>
                <a:off x="1423325" y="462325"/>
                <a:ext cx="537475" cy="190700"/>
              </a:xfrm>
              <a:custGeom>
                <a:avLst/>
                <a:gdLst/>
                <a:ahLst/>
                <a:cxnLst/>
                <a:rect l="l" t="t" r="r" b="b"/>
                <a:pathLst>
                  <a:path w="21499" h="7628" extrusionOk="0">
                    <a:moveTo>
                      <a:pt x="13756" y="4184"/>
                    </a:moveTo>
                    <a:cubicBezTo>
                      <a:pt x="13706" y="4184"/>
                      <a:pt x="13672" y="4208"/>
                      <a:pt x="13654" y="4246"/>
                    </a:cubicBezTo>
                    <a:lnTo>
                      <a:pt x="13654" y="4246"/>
                    </a:ln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759" y="4184"/>
                      <a:pt x="13758" y="4184"/>
                      <a:pt x="13756" y="4184"/>
                    </a:cubicBezTo>
                    <a:close/>
                    <a:moveTo>
                      <a:pt x="21012" y="1"/>
                    </a:moveTo>
                    <a:lnTo>
                      <a:pt x="13761" y="4184"/>
                    </a:lnTo>
                    <a:lnTo>
                      <a:pt x="13761" y="4184"/>
                    </a:lnTo>
                    <a:cubicBezTo>
                      <a:pt x="13835" y="4186"/>
                      <a:pt x="13872" y="4244"/>
                      <a:pt x="13872" y="4320"/>
                    </a:cubicBezTo>
                    <a:lnTo>
                      <a:pt x="13872" y="4378"/>
                    </a:lnTo>
                    <a:lnTo>
                      <a:pt x="21499" y="1"/>
                    </a:lnTo>
                    <a:close/>
                    <a:moveTo>
                      <a:pt x="11899" y="5258"/>
                    </a:moveTo>
                    <a:cubicBezTo>
                      <a:pt x="11884" y="5263"/>
                      <a:pt x="11870" y="5271"/>
                      <a:pt x="11857" y="5282"/>
                    </a:cubicBezTo>
                    <a:lnTo>
                      <a:pt x="11857" y="5282"/>
                    </a:lnTo>
                    <a:lnTo>
                      <a:pt x="11899" y="5258"/>
                    </a:lnTo>
                    <a:close/>
                    <a:moveTo>
                      <a:pt x="13654" y="4246"/>
                    </a:moveTo>
                    <a:lnTo>
                      <a:pt x="11899" y="5258"/>
                    </a:lnTo>
                    <a:lnTo>
                      <a:pt x="11899" y="5258"/>
                    </a:lnTo>
                    <a:cubicBezTo>
                      <a:pt x="11908" y="5255"/>
                      <a:pt x="11917" y="5254"/>
                      <a:pt x="11927" y="5254"/>
                    </a:cubicBezTo>
                    <a:cubicBezTo>
                      <a:pt x="12005" y="5254"/>
                      <a:pt x="12063" y="5312"/>
                      <a:pt x="12063" y="5390"/>
                    </a:cubicBezTo>
                    <a:lnTo>
                      <a:pt x="12063" y="5448"/>
                    </a:lnTo>
                    <a:lnTo>
                      <a:pt x="13639" y="4534"/>
                    </a:lnTo>
                    <a:lnTo>
                      <a:pt x="13639" y="4320"/>
                    </a:lnTo>
                    <a:cubicBezTo>
                      <a:pt x="13639" y="4292"/>
                      <a:pt x="13644" y="4267"/>
                      <a:pt x="13654" y="4246"/>
                    </a:cubicBezTo>
                    <a:close/>
                    <a:moveTo>
                      <a:pt x="10075" y="6310"/>
                    </a:moveTo>
                    <a:cubicBezTo>
                      <a:pt x="10052" y="6317"/>
                      <a:pt x="10033" y="6329"/>
                      <a:pt x="10017" y="6343"/>
                    </a:cubicBezTo>
                    <a:lnTo>
                      <a:pt x="10017" y="6343"/>
                    </a:lnTo>
                    <a:lnTo>
                      <a:pt x="10075" y="6310"/>
                    </a:lnTo>
                    <a:close/>
                    <a:moveTo>
                      <a:pt x="11857" y="5282"/>
                    </a:moveTo>
                    <a:lnTo>
                      <a:pt x="10075" y="6310"/>
                    </a:lnTo>
                    <a:lnTo>
                      <a:pt x="10075" y="6310"/>
                    </a:lnTo>
                    <a:cubicBezTo>
                      <a:pt x="10088" y="6306"/>
                      <a:pt x="10102" y="6304"/>
                      <a:pt x="10118" y="6304"/>
                    </a:cubicBezTo>
                    <a:cubicBezTo>
                      <a:pt x="10176" y="6304"/>
                      <a:pt x="10234" y="6363"/>
                      <a:pt x="10234" y="6421"/>
                    </a:cubicBezTo>
                    <a:lnTo>
                      <a:pt x="10234" y="6499"/>
                    </a:lnTo>
                    <a:lnTo>
                      <a:pt x="11810" y="5584"/>
                    </a:lnTo>
                    <a:lnTo>
                      <a:pt x="11810" y="5390"/>
                    </a:lnTo>
                    <a:cubicBezTo>
                      <a:pt x="11810" y="5345"/>
                      <a:pt x="11830" y="5307"/>
                      <a:pt x="11857" y="5282"/>
                    </a:cubicBezTo>
                    <a:close/>
                    <a:moveTo>
                      <a:pt x="10017" y="6343"/>
                    </a:moveTo>
                    <a:lnTo>
                      <a:pt x="8230" y="7374"/>
                    </a:lnTo>
                    <a:lnTo>
                      <a:pt x="118" y="7374"/>
                    </a:lnTo>
                    <a:cubicBezTo>
                      <a:pt x="40" y="7374"/>
                      <a:pt x="1" y="7433"/>
                      <a:pt x="1" y="7491"/>
                    </a:cubicBezTo>
                    <a:cubicBezTo>
                      <a:pt x="1" y="7549"/>
                      <a:pt x="20" y="7569"/>
                      <a:pt x="59" y="7588"/>
                    </a:cubicBezTo>
                    <a:cubicBezTo>
                      <a:pt x="98" y="7588"/>
                      <a:pt x="118" y="7627"/>
                      <a:pt x="118" y="7627"/>
                    </a:cubicBezTo>
                    <a:lnTo>
                      <a:pt x="8172" y="7627"/>
                    </a:lnTo>
                    <a:lnTo>
                      <a:pt x="8172" y="7491"/>
                    </a:lnTo>
                    <a:cubicBezTo>
                      <a:pt x="8172" y="7433"/>
                      <a:pt x="8211" y="7374"/>
                      <a:pt x="8289" y="7374"/>
                    </a:cubicBezTo>
                    <a:cubicBezTo>
                      <a:pt x="8367" y="7374"/>
                      <a:pt x="8406" y="7433"/>
                      <a:pt x="8406" y="7491"/>
                    </a:cubicBezTo>
                    <a:lnTo>
                      <a:pt x="8406" y="7569"/>
                    </a:lnTo>
                    <a:lnTo>
                      <a:pt x="9981" y="6654"/>
                    </a:lnTo>
                    <a:lnTo>
                      <a:pt x="9981" y="6421"/>
                    </a:lnTo>
                    <a:cubicBezTo>
                      <a:pt x="9981" y="6393"/>
                      <a:pt x="9995" y="6365"/>
                      <a:pt x="10017" y="634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1"/>
              <p:cNvSpPr/>
              <p:nvPr/>
            </p:nvSpPr>
            <p:spPr>
              <a:xfrm>
                <a:off x="809525" y="914650"/>
                <a:ext cx="41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33" extrusionOk="0">
                    <a:moveTo>
                      <a:pt x="1294" y="681"/>
                    </a:moveTo>
                    <a:cubicBezTo>
                      <a:pt x="1266" y="690"/>
                      <a:pt x="1244" y="705"/>
                      <a:pt x="1232" y="728"/>
                    </a:cubicBezTo>
                    <a:lnTo>
                      <a:pt x="1232" y="728"/>
                    </a:lnTo>
                    <a:cubicBezTo>
                      <a:pt x="1236" y="726"/>
                      <a:pt x="1241" y="723"/>
                      <a:pt x="1246" y="721"/>
                    </a:cubicBezTo>
                    <a:cubicBezTo>
                      <a:pt x="1263" y="707"/>
                      <a:pt x="1279" y="694"/>
                      <a:pt x="1294" y="681"/>
                    </a:cubicBezTo>
                    <a:close/>
                    <a:moveTo>
                      <a:pt x="831" y="0"/>
                    </a:moveTo>
                    <a:cubicBezTo>
                      <a:pt x="653" y="0"/>
                      <a:pt x="477" y="34"/>
                      <a:pt x="332" y="98"/>
                    </a:cubicBezTo>
                    <a:cubicBezTo>
                      <a:pt x="370" y="137"/>
                      <a:pt x="370" y="195"/>
                      <a:pt x="351" y="254"/>
                    </a:cubicBezTo>
                    <a:cubicBezTo>
                      <a:pt x="332" y="293"/>
                      <a:pt x="273" y="293"/>
                      <a:pt x="254" y="293"/>
                    </a:cubicBezTo>
                    <a:cubicBezTo>
                      <a:pt x="234" y="293"/>
                      <a:pt x="195" y="293"/>
                      <a:pt x="195" y="273"/>
                    </a:cubicBezTo>
                    <a:lnTo>
                      <a:pt x="137" y="234"/>
                    </a:lnTo>
                    <a:cubicBezTo>
                      <a:pt x="59" y="293"/>
                      <a:pt x="1" y="390"/>
                      <a:pt x="1" y="487"/>
                    </a:cubicBezTo>
                    <a:cubicBezTo>
                      <a:pt x="1" y="643"/>
                      <a:pt x="98" y="779"/>
                      <a:pt x="273" y="876"/>
                    </a:cubicBezTo>
                    <a:cubicBezTo>
                      <a:pt x="448" y="974"/>
                      <a:pt x="643" y="1032"/>
                      <a:pt x="837" y="1032"/>
                    </a:cubicBezTo>
                    <a:cubicBezTo>
                      <a:pt x="1012" y="1032"/>
                      <a:pt x="1168" y="974"/>
                      <a:pt x="1324" y="935"/>
                    </a:cubicBezTo>
                    <a:lnTo>
                      <a:pt x="1265" y="896"/>
                    </a:lnTo>
                    <a:cubicBezTo>
                      <a:pt x="1226" y="876"/>
                      <a:pt x="1207" y="799"/>
                      <a:pt x="1226" y="740"/>
                    </a:cubicBezTo>
                    <a:cubicBezTo>
                      <a:pt x="1228" y="736"/>
                      <a:pt x="1230" y="732"/>
                      <a:pt x="1232" y="728"/>
                    </a:cubicBezTo>
                    <a:lnTo>
                      <a:pt x="1232" y="728"/>
                    </a:lnTo>
                    <a:cubicBezTo>
                      <a:pt x="1107" y="791"/>
                      <a:pt x="948" y="823"/>
                      <a:pt x="794" y="823"/>
                    </a:cubicBezTo>
                    <a:cubicBezTo>
                      <a:pt x="633" y="823"/>
                      <a:pt x="477" y="789"/>
                      <a:pt x="370" y="721"/>
                    </a:cubicBezTo>
                    <a:cubicBezTo>
                      <a:pt x="273" y="662"/>
                      <a:pt x="215" y="585"/>
                      <a:pt x="215" y="526"/>
                    </a:cubicBezTo>
                    <a:cubicBezTo>
                      <a:pt x="215" y="448"/>
                      <a:pt x="273" y="390"/>
                      <a:pt x="370" y="332"/>
                    </a:cubicBezTo>
                    <a:cubicBezTo>
                      <a:pt x="487" y="254"/>
                      <a:pt x="662" y="234"/>
                      <a:pt x="818" y="234"/>
                    </a:cubicBezTo>
                    <a:cubicBezTo>
                      <a:pt x="974" y="234"/>
                      <a:pt x="1129" y="254"/>
                      <a:pt x="1246" y="332"/>
                    </a:cubicBezTo>
                    <a:cubicBezTo>
                      <a:pt x="1343" y="371"/>
                      <a:pt x="1402" y="448"/>
                      <a:pt x="1402" y="526"/>
                    </a:cubicBezTo>
                    <a:cubicBezTo>
                      <a:pt x="1402" y="574"/>
                      <a:pt x="1362" y="622"/>
                      <a:pt x="1294" y="681"/>
                    </a:cubicBezTo>
                    <a:lnTo>
                      <a:pt x="1294" y="681"/>
                    </a:lnTo>
                    <a:cubicBezTo>
                      <a:pt x="1309" y="677"/>
                      <a:pt x="1326" y="675"/>
                      <a:pt x="1344" y="675"/>
                    </a:cubicBezTo>
                    <a:cubicBezTo>
                      <a:pt x="1363" y="675"/>
                      <a:pt x="1382" y="677"/>
                      <a:pt x="1402" y="682"/>
                    </a:cubicBezTo>
                    <a:lnTo>
                      <a:pt x="1538" y="779"/>
                    </a:lnTo>
                    <a:cubicBezTo>
                      <a:pt x="1616" y="701"/>
                      <a:pt x="1655" y="604"/>
                      <a:pt x="1655" y="526"/>
                    </a:cubicBezTo>
                    <a:cubicBezTo>
                      <a:pt x="1655" y="371"/>
                      <a:pt x="1557" y="215"/>
                      <a:pt x="1402" y="137"/>
                    </a:cubicBezTo>
                    <a:cubicBezTo>
                      <a:pt x="1236" y="44"/>
                      <a:pt x="1032" y="0"/>
                      <a:pt x="8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1"/>
              <p:cNvSpPr/>
              <p:nvPr/>
            </p:nvSpPr>
            <p:spPr>
              <a:xfrm>
                <a:off x="839700" y="931675"/>
                <a:ext cx="66650" cy="4137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1655" extrusionOk="0">
                    <a:moveTo>
                      <a:pt x="104" y="0"/>
                    </a:moveTo>
                    <a:cubicBezTo>
                      <a:pt x="69" y="0"/>
                      <a:pt x="32" y="22"/>
                      <a:pt x="19" y="59"/>
                    </a:cubicBezTo>
                    <a:cubicBezTo>
                      <a:pt x="0" y="98"/>
                      <a:pt x="0" y="176"/>
                      <a:pt x="58" y="234"/>
                    </a:cubicBezTo>
                    <a:lnTo>
                      <a:pt x="117" y="254"/>
                    </a:lnTo>
                    <a:lnTo>
                      <a:pt x="2082" y="1402"/>
                    </a:lnTo>
                    <a:lnTo>
                      <a:pt x="2490" y="1635"/>
                    </a:lnTo>
                    <a:cubicBezTo>
                      <a:pt x="2529" y="1635"/>
                      <a:pt x="2549" y="1655"/>
                      <a:pt x="2549" y="1655"/>
                    </a:cubicBezTo>
                    <a:cubicBezTo>
                      <a:pt x="2588" y="1655"/>
                      <a:pt x="2626" y="1635"/>
                      <a:pt x="2646" y="1616"/>
                    </a:cubicBezTo>
                    <a:cubicBezTo>
                      <a:pt x="2665" y="1557"/>
                      <a:pt x="2665" y="1479"/>
                      <a:pt x="2588" y="1441"/>
                    </a:cubicBezTo>
                    <a:lnTo>
                      <a:pt x="311" y="118"/>
                    </a:lnTo>
                    <a:lnTo>
                      <a:pt x="156" y="20"/>
                    </a:lnTo>
                    <a:cubicBezTo>
                      <a:pt x="142" y="7"/>
                      <a:pt x="123" y="0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>
                <a:off x="739500" y="877200"/>
                <a:ext cx="78825" cy="4575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830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2899" y="1752"/>
                    </a:lnTo>
                    <a:lnTo>
                      <a:pt x="2977" y="1791"/>
                    </a:lnTo>
                    <a:cubicBezTo>
                      <a:pt x="2996" y="1791"/>
                      <a:pt x="3035" y="1830"/>
                      <a:pt x="3035" y="1830"/>
                    </a:cubicBezTo>
                    <a:cubicBezTo>
                      <a:pt x="3074" y="1830"/>
                      <a:pt x="3094" y="1791"/>
                      <a:pt x="3133" y="1771"/>
                    </a:cubicBezTo>
                    <a:cubicBezTo>
                      <a:pt x="3152" y="1713"/>
                      <a:pt x="3152" y="1655"/>
                      <a:pt x="3094" y="1635"/>
                    </a:cubicBezTo>
                    <a:lnTo>
                      <a:pt x="3074" y="1635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>
                <a:off x="701550" y="853375"/>
                <a:ext cx="38950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96" extrusionOk="0">
                    <a:moveTo>
                      <a:pt x="234" y="1"/>
                    </a:moveTo>
                    <a:lnTo>
                      <a:pt x="1" y="117"/>
                    </a:lnTo>
                    <a:lnTo>
                      <a:pt x="1304" y="896"/>
                    </a:lnTo>
                    <a:lnTo>
                      <a:pt x="1557" y="759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>
                <a:off x="697675" y="771175"/>
                <a:ext cx="187275" cy="132800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5312" extrusionOk="0">
                    <a:moveTo>
                      <a:pt x="6070" y="1"/>
                    </a:moveTo>
                    <a:lnTo>
                      <a:pt x="5817" y="156"/>
                    </a:lnTo>
                    <a:lnTo>
                      <a:pt x="7140" y="915"/>
                    </a:lnTo>
                    <a:lnTo>
                      <a:pt x="4475" y="2433"/>
                    </a:lnTo>
                    <a:lnTo>
                      <a:pt x="4533" y="2452"/>
                    </a:lnTo>
                    <a:cubicBezTo>
                      <a:pt x="4572" y="2491"/>
                      <a:pt x="4611" y="2549"/>
                      <a:pt x="4572" y="2627"/>
                    </a:cubicBezTo>
                    <a:cubicBezTo>
                      <a:pt x="4553" y="2685"/>
                      <a:pt x="4514" y="2685"/>
                      <a:pt x="4475" y="2685"/>
                    </a:cubicBezTo>
                    <a:cubicBezTo>
                      <a:pt x="4455" y="2685"/>
                      <a:pt x="4436" y="2685"/>
                      <a:pt x="4436" y="2666"/>
                    </a:cubicBezTo>
                    <a:lnTo>
                      <a:pt x="4261" y="2549"/>
                    </a:lnTo>
                    <a:lnTo>
                      <a:pt x="1732" y="4008"/>
                    </a:lnTo>
                    <a:lnTo>
                      <a:pt x="1498" y="4164"/>
                    </a:lnTo>
                    <a:lnTo>
                      <a:pt x="0" y="5020"/>
                    </a:lnTo>
                    <a:lnTo>
                      <a:pt x="0" y="5312"/>
                    </a:lnTo>
                    <a:lnTo>
                      <a:pt x="1732" y="4320"/>
                    </a:lnTo>
                    <a:lnTo>
                      <a:pt x="1946" y="4184"/>
                    </a:lnTo>
                    <a:lnTo>
                      <a:pt x="7451" y="1012"/>
                    </a:lnTo>
                    <a:cubicBezTo>
                      <a:pt x="7490" y="973"/>
                      <a:pt x="7490" y="935"/>
                      <a:pt x="7490" y="915"/>
                    </a:cubicBezTo>
                    <a:cubicBezTo>
                      <a:pt x="7490" y="876"/>
                      <a:pt x="7471" y="837"/>
                      <a:pt x="7451" y="818"/>
                    </a:cubicBezTo>
                    <a:lnTo>
                      <a:pt x="60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>
                <a:off x="770625" y="813975"/>
                <a:ext cx="423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993" extrusionOk="0">
                    <a:moveTo>
                      <a:pt x="253" y="1"/>
                    </a:moveTo>
                    <a:lnTo>
                      <a:pt x="0" y="137"/>
                    </a:lnTo>
                    <a:lnTo>
                      <a:pt x="1343" y="876"/>
                    </a:lnTo>
                    <a:lnTo>
                      <a:pt x="1518" y="973"/>
                    </a:lnTo>
                    <a:cubicBezTo>
                      <a:pt x="1537" y="973"/>
                      <a:pt x="1557" y="993"/>
                      <a:pt x="1557" y="993"/>
                    </a:cubicBezTo>
                    <a:cubicBezTo>
                      <a:pt x="1615" y="993"/>
                      <a:pt x="1635" y="973"/>
                      <a:pt x="1654" y="954"/>
                    </a:cubicBezTo>
                    <a:cubicBezTo>
                      <a:pt x="1693" y="896"/>
                      <a:pt x="1693" y="818"/>
                      <a:pt x="1615" y="779"/>
                    </a:cubicBezTo>
                    <a:lnTo>
                      <a:pt x="1557" y="759"/>
                    </a:lnTo>
                    <a:lnTo>
                      <a:pt x="2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>
                <a:off x="748725" y="716700"/>
                <a:ext cx="114325" cy="65700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2628" extrusionOk="0">
                    <a:moveTo>
                      <a:pt x="1324" y="1"/>
                    </a:moveTo>
                    <a:lnTo>
                      <a:pt x="1" y="759"/>
                    </a:lnTo>
                    <a:lnTo>
                      <a:pt x="3269" y="2627"/>
                    </a:lnTo>
                    <a:lnTo>
                      <a:pt x="3775" y="2335"/>
                    </a:lnTo>
                    <a:lnTo>
                      <a:pt x="4028" y="2180"/>
                    </a:lnTo>
                    <a:lnTo>
                      <a:pt x="4573" y="1868"/>
                    </a:lnTo>
                    <a:lnTo>
                      <a:pt x="13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31"/>
              <p:cNvSpPr/>
              <p:nvPr/>
            </p:nvSpPr>
            <p:spPr>
              <a:xfrm>
                <a:off x="697175" y="758050"/>
                <a:ext cx="93900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3756" h="2647" extrusionOk="0">
                    <a:moveTo>
                      <a:pt x="487" y="0"/>
                    </a:moveTo>
                    <a:lnTo>
                      <a:pt x="1" y="292"/>
                    </a:lnTo>
                    <a:lnTo>
                      <a:pt x="1" y="1246"/>
                    </a:lnTo>
                    <a:lnTo>
                      <a:pt x="2433" y="2646"/>
                    </a:lnTo>
                    <a:lnTo>
                      <a:pt x="2938" y="2335"/>
                    </a:lnTo>
                    <a:lnTo>
                      <a:pt x="3191" y="2218"/>
                    </a:lnTo>
                    <a:lnTo>
                      <a:pt x="3756" y="188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31"/>
              <p:cNvSpPr/>
              <p:nvPr/>
            </p:nvSpPr>
            <p:spPr>
              <a:xfrm>
                <a:off x="697175" y="831500"/>
                <a:ext cx="24350" cy="272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090" extrusionOk="0">
                    <a:moveTo>
                      <a:pt x="1" y="0"/>
                    </a:moveTo>
                    <a:lnTo>
                      <a:pt x="1" y="1090"/>
                    </a:lnTo>
                    <a:lnTo>
                      <a:pt x="176" y="992"/>
                    </a:lnTo>
                    <a:lnTo>
                      <a:pt x="409" y="876"/>
                    </a:lnTo>
                    <a:lnTo>
                      <a:pt x="973" y="56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31"/>
              <p:cNvSpPr/>
              <p:nvPr/>
            </p:nvSpPr>
            <p:spPr>
              <a:xfrm>
                <a:off x="2270125" y="2491500"/>
                <a:ext cx="99225" cy="68600"/>
              </a:xfrm>
              <a:custGeom>
                <a:avLst/>
                <a:gdLst/>
                <a:ahLst/>
                <a:cxnLst/>
                <a:rect l="l" t="t" r="r" b="b"/>
                <a:pathLst>
                  <a:path w="3969" h="2744" extrusionOk="0">
                    <a:moveTo>
                      <a:pt x="3191" y="0"/>
                    </a:moveTo>
                    <a:lnTo>
                      <a:pt x="0" y="1848"/>
                    </a:lnTo>
                    <a:lnTo>
                      <a:pt x="1556" y="2743"/>
                    </a:lnTo>
                    <a:lnTo>
                      <a:pt x="3969" y="2743"/>
                    </a:lnTo>
                    <a:lnTo>
                      <a:pt x="3969" y="486"/>
                    </a:lnTo>
                    <a:lnTo>
                      <a:pt x="3677" y="642"/>
                    </a:lnTo>
                    <a:lnTo>
                      <a:pt x="3619" y="642"/>
                    </a:lnTo>
                    <a:cubicBezTo>
                      <a:pt x="3580" y="642"/>
                      <a:pt x="3541" y="623"/>
                      <a:pt x="3521" y="603"/>
                    </a:cubicBezTo>
                    <a:cubicBezTo>
                      <a:pt x="3502" y="545"/>
                      <a:pt x="3502" y="486"/>
                      <a:pt x="3580" y="428"/>
                    </a:cubicBezTo>
                    <a:lnTo>
                      <a:pt x="3774" y="331"/>
                    </a:lnTo>
                    <a:lnTo>
                      <a:pt x="3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31"/>
              <p:cNvSpPr/>
              <p:nvPr/>
            </p:nvSpPr>
            <p:spPr>
              <a:xfrm>
                <a:off x="2357175" y="2494900"/>
                <a:ext cx="11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87" extrusionOk="0">
                    <a:moveTo>
                      <a:pt x="448" y="0"/>
                    </a:moveTo>
                    <a:lnTo>
                      <a:pt x="215" y="156"/>
                    </a:lnTo>
                    <a:lnTo>
                      <a:pt x="59" y="273"/>
                    </a:lnTo>
                    <a:cubicBezTo>
                      <a:pt x="20" y="292"/>
                      <a:pt x="1" y="370"/>
                      <a:pt x="20" y="448"/>
                    </a:cubicBezTo>
                    <a:cubicBezTo>
                      <a:pt x="39" y="487"/>
                      <a:pt x="98" y="487"/>
                      <a:pt x="117" y="487"/>
                    </a:cubicBezTo>
                    <a:cubicBezTo>
                      <a:pt x="137" y="487"/>
                      <a:pt x="156" y="487"/>
                      <a:pt x="156" y="467"/>
                    </a:cubicBezTo>
                    <a:lnTo>
                      <a:pt x="448" y="292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1777425" y="1980800"/>
                <a:ext cx="104600" cy="6082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2433" extrusionOk="0">
                    <a:moveTo>
                      <a:pt x="3969" y="0"/>
                    </a:moveTo>
                    <a:lnTo>
                      <a:pt x="0" y="2277"/>
                    </a:lnTo>
                    <a:cubicBezTo>
                      <a:pt x="39" y="2277"/>
                      <a:pt x="59" y="2296"/>
                      <a:pt x="59" y="2296"/>
                    </a:cubicBezTo>
                    <a:cubicBezTo>
                      <a:pt x="136" y="2335"/>
                      <a:pt x="175" y="2374"/>
                      <a:pt x="234" y="2432"/>
                    </a:cubicBezTo>
                    <a:lnTo>
                      <a:pt x="4183" y="137"/>
                    </a:lnTo>
                    <a:cubicBezTo>
                      <a:pt x="4164" y="137"/>
                      <a:pt x="4144" y="117"/>
                      <a:pt x="4125" y="117"/>
                    </a:cubicBezTo>
                    <a:cubicBezTo>
                      <a:pt x="4066" y="98"/>
                      <a:pt x="4027" y="39"/>
                      <a:pt x="3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1873725" y="1959150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83"/>
                    </a:moveTo>
                    <a:cubicBezTo>
                      <a:pt x="992" y="283"/>
                      <a:pt x="1148" y="302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8" y="837"/>
                      <a:pt x="973" y="871"/>
                      <a:pt x="813" y="871"/>
                    </a:cubicBezTo>
                    <a:cubicBezTo>
                      <a:pt x="652" y="871"/>
                      <a:pt x="496" y="837"/>
                      <a:pt x="389" y="769"/>
                    </a:cubicBezTo>
                    <a:cubicBezTo>
                      <a:pt x="292" y="711"/>
                      <a:pt x="234" y="633"/>
                      <a:pt x="234" y="575"/>
                    </a:cubicBezTo>
                    <a:cubicBezTo>
                      <a:pt x="234" y="497"/>
                      <a:pt x="312" y="419"/>
                      <a:pt x="389" y="380"/>
                    </a:cubicBezTo>
                    <a:cubicBezTo>
                      <a:pt x="506" y="302"/>
                      <a:pt x="681" y="283"/>
                      <a:pt x="81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6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75" y="886"/>
                      <a:pt x="214" y="925"/>
                      <a:pt x="273" y="96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5"/>
                    </a:cubicBezTo>
                    <a:cubicBezTo>
                      <a:pt x="1557" y="827"/>
                      <a:pt x="1654" y="691"/>
                      <a:pt x="1654" y="536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1745325" y="2034775"/>
                <a:ext cx="408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52" extrusionOk="0">
                    <a:moveTo>
                      <a:pt x="1252" y="704"/>
                    </a:moveTo>
                    <a:lnTo>
                      <a:pt x="1252" y="704"/>
                    </a:lnTo>
                    <a:cubicBezTo>
                      <a:pt x="1239" y="710"/>
                      <a:pt x="1227" y="717"/>
                      <a:pt x="1216" y="726"/>
                    </a:cubicBezTo>
                    <a:lnTo>
                      <a:pt x="1216" y="726"/>
                    </a:lnTo>
                    <a:cubicBezTo>
                      <a:pt x="1219" y="725"/>
                      <a:pt x="1223" y="723"/>
                      <a:pt x="1226" y="721"/>
                    </a:cubicBezTo>
                    <a:cubicBezTo>
                      <a:pt x="1235" y="715"/>
                      <a:pt x="1244" y="710"/>
                      <a:pt x="1252" y="704"/>
                    </a:cubicBezTo>
                    <a:close/>
                    <a:moveTo>
                      <a:pt x="817" y="1"/>
                    </a:moveTo>
                    <a:cubicBezTo>
                      <a:pt x="637" y="1"/>
                      <a:pt x="457" y="40"/>
                      <a:pt x="311" y="118"/>
                    </a:cubicBezTo>
                    <a:cubicBezTo>
                      <a:pt x="370" y="156"/>
                      <a:pt x="389" y="215"/>
                      <a:pt x="350" y="254"/>
                    </a:cubicBezTo>
                    <a:cubicBezTo>
                      <a:pt x="311" y="312"/>
                      <a:pt x="273" y="312"/>
                      <a:pt x="253" y="312"/>
                    </a:cubicBezTo>
                    <a:cubicBezTo>
                      <a:pt x="214" y="312"/>
                      <a:pt x="195" y="312"/>
                      <a:pt x="195" y="293"/>
                    </a:cubicBezTo>
                    <a:lnTo>
                      <a:pt x="117" y="234"/>
                    </a:lnTo>
                    <a:cubicBezTo>
                      <a:pt x="59" y="312"/>
                      <a:pt x="0" y="409"/>
                      <a:pt x="0" y="507"/>
                    </a:cubicBezTo>
                    <a:cubicBezTo>
                      <a:pt x="0" y="662"/>
                      <a:pt x="97" y="798"/>
                      <a:pt x="273" y="896"/>
                    </a:cubicBezTo>
                    <a:cubicBezTo>
                      <a:pt x="448" y="993"/>
                      <a:pt x="642" y="1051"/>
                      <a:pt x="837" y="1051"/>
                    </a:cubicBezTo>
                    <a:cubicBezTo>
                      <a:pt x="992" y="1051"/>
                      <a:pt x="1167" y="993"/>
                      <a:pt x="1323" y="954"/>
                    </a:cubicBezTo>
                    <a:lnTo>
                      <a:pt x="1265" y="915"/>
                    </a:lnTo>
                    <a:cubicBezTo>
                      <a:pt x="1167" y="896"/>
                      <a:pt x="1148" y="818"/>
                      <a:pt x="1187" y="760"/>
                    </a:cubicBezTo>
                    <a:cubicBezTo>
                      <a:pt x="1196" y="747"/>
                      <a:pt x="1205" y="736"/>
                      <a:pt x="1216" y="726"/>
                    </a:cubicBezTo>
                    <a:lnTo>
                      <a:pt x="1216" y="726"/>
                    </a:lnTo>
                    <a:cubicBezTo>
                      <a:pt x="1100" y="791"/>
                      <a:pt x="944" y="823"/>
                      <a:pt x="788" y="823"/>
                    </a:cubicBezTo>
                    <a:cubicBezTo>
                      <a:pt x="628" y="823"/>
                      <a:pt x="467" y="789"/>
                      <a:pt x="350" y="721"/>
                    </a:cubicBezTo>
                    <a:cubicBezTo>
                      <a:pt x="253" y="682"/>
                      <a:pt x="195" y="604"/>
                      <a:pt x="195" y="526"/>
                    </a:cubicBezTo>
                    <a:cubicBezTo>
                      <a:pt x="195" y="448"/>
                      <a:pt x="253" y="409"/>
                      <a:pt x="350" y="332"/>
                    </a:cubicBezTo>
                    <a:cubicBezTo>
                      <a:pt x="467" y="254"/>
                      <a:pt x="642" y="234"/>
                      <a:pt x="778" y="234"/>
                    </a:cubicBezTo>
                    <a:cubicBezTo>
                      <a:pt x="953" y="234"/>
                      <a:pt x="1090" y="273"/>
                      <a:pt x="1226" y="332"/>
                    </a:cubicBezTo>
                    <a:cubicBezTo>
                      <a:pt x="1323" y="390"/>
                      <a:pt x="1362" y="448"/>
                      <a:pt x="1362" y="526"/>
                    </a:cubicBezTo>
                    <a:cubicBezTo>
                      <a:pt x="1362" y="597"/>
                      <a:pt x="1330" y="651"/>
                      <a:pt x="1252" y="704"/>
                    </a:cubicBezTo>
                    <a:lnTo>
                      <a:pt x="1252" y="704"/>
                    </a:lnTo>
                    <a:cubicBezTo>
                      <a:pt x="1268" y="697"/>
                      <a:pt x="1287" y="694"/>
                      <a:pt x="1307" y="694"/>
                    </a:cubicBezTo>
                    <a:cubicBezTo>
                      <a:pt x="1324" y="694"/>
                      <a:pt x="1343" y="696"/>
                      <a:pt x="1362" y="701"/>
                    </a:cubicBezTo>
                    <a:lnTo>
                      <a:pt x="1518" y="798"/>
                    </a:lnTo>
                    <a:cubicBezTo>
                      <a:pt x="1576" y="721"/>
                      <a:pt x="1634" y="623"/>
                      <a:pt x="1634" y="526"/>
                    </a:cubicBezTo>
                    <a:cubicBezTo>
                      <a:pt x="1634" y="429"/>
                      <a:pt x="1576" y="332"/>
                      <a:pt x="1518" y="254"/>
                    </a:cubicBezTo>
                    <a:cubicBezTo>
                      <a:pt x="1459" y="215"/>
                      <a:pt x="1420" y="176"/>
                      <a:pt x="1362" y="137"/>
                    </a:cubicBezTo>
                    <a:cubicBezTo>
                      <a:pt x="1343" y="137"/>
                      <a:pt x="1323" y="118"/>
                      <a:pt x="1323" y="118"/>
                    </a:cubicBezTo>
                    <a:cubicBezTo>
                      <a:pt x="1177" y="40"/>
                      <a:pt x="997" y="1"/>
                      <a:pt x="8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1774500" y="2052500"/>
                <a:ext cx="594850" cy="348075"/>
              </a:xfrm>
              <a:custGeom>
                <a:avLst/>
                <a:gdLst/>
                <a:ahLst/>
                <a:cxnLst/>
                <a:rect l="l" t="t" r="r" b="b"/>
                <a:pathLst>
                  <a:path w="23794" h="13923" extrusionOk="0">
                    <a:moveTo>
                      <a:pt x="145" y="1"/>
                    </a:moveTo>
                    <a:cubicBezTo>
                      <a:pt x="106" y="1"/>
                      <a:pt x="59" y="18"/>
                      <a:pt x="20" y="70"/>
                    </a:cubicBezTo>
                    <a:cubicBezTo>
                      <a:pt x="0" y="109"/>
                      <a:pt x="0" y="187"/>
                      <a:pt x="78" y="226"/>
                    </a:cubicBezTo>
                    <a:lnTo>
                      <a:pt x="117" y="265"/>
                    </a:lnTo>
                    <a:lnTo>
                      <a:pt x="23794" y="13922"/>
                    </a:lnTo>
                    <a:lnTo>
                      <a:pt x="23794" y="13630"/>
                    </a:lnTo>
                    <a:lnTo>
                      <a:pt x="351" y="89"/>
                    </a:lnTo>
                    <a:lnTo>
                      <a:pt x="195" y="12"/>
                    </a:lnTo>
                    <a:cubicBezTo>
                      <a:pt x="182" y="5"/>
                      <a:pt x="165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1650475" y="1981775"/>
                <a:ext cx="38925" cy="2240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96" extrusionOk="0">
                    <a:moveTo>
                      <a:pt x="253" y="0"/>
                    </a:moveTo>
                    <a:lnTo>
                      <a:pt x="0" y="136"/>
                    </a:lnTo>
                    <a:lnTo>
                      <a:pt x="1323" y="895"/>
                    </a:lnTo>
                    <a:lnTo>
                      <a:pt x="1557" y="75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1689375" y="2005125"/>
                <a:ext cx="6472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1518" extrusionOk="0">
                    <a:moveTo>
                      <a:pt x="254" y="0"/>
                    </a:moveTo>
                    <a:lnTo>
                      <a:pt x="1" y="136"/>
                    </a:lnTo>
                    <a:lnTo>
                      <a:pt x="2316" y="1479"/>
                    </a:lnTo>
                    <a:lnTo>
                      <a:pt x="2394" y="1518"/>
                    </a:lnTo>
                    <a:cubicBezTo>
                      <a:pt x="2413" y="1498"/>
                      <a:pt x="2433" y="1498"/>
                      <a:pt x="2452" y="1498"/>
                    </a:cubicBezTo>
                    <a:cubicBezTo>
                      <a:pt x="2511" y="1498"/>
                      <a:pt x="2530" y="1479"/>
                      <a:pt x="2549" y="1459"/>
                    </a:cubicBezTo>
                    <a:cubicBezTo>
                      <a:pt x="2588" y="1401"/>
                      <a:pt x="2588" y="1323"/>
                      <a:pt x="2530" y="1304"/>
                    </a:cubicBezTo>
                    <a:lnTo>
                      <a:pt x="2511" y="1304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1510875" y="1900550"/>
                <a:ext cx="323475" cy="188250"/>
              </a:xfrm>
              <a:custGeom>
                <a:avLst/>
                <a:gdLst/>
                <a:ahLst/>
                <a:cxnLst/>
                <a:rect l="l" t="t" r="r" b="b"/>
                <a:pathLst>
                  <a:path w="12939" h="7530" extrusionOk="0">
                    <a:moveTo>
                      <a:pt x="11499" y="0"/>
                    </a:moveTo>
                    <a:lnTo>
                      <a:pt x="11246" y="136"/>
                    </a:lnTo>
                    <a:lnTo>
                      <a:pt x="12569" y="895"/>
                    </a:lnTo>
                    <a:lnTo>
                      <a:pt x="9923" y="2432"/>
                    </a:lnTo>
                    <a:cubicBezTo>
                      <a:pt x="9962" y="2452"/>
                      <a:pt x="9981" y="2529"/>
                      <a:pt x="9962" y="2588"/>
                    </a:cubicBezTo>
                    <a:cubicBezTo>
                      <a:pt x="9942" y="2646"/>
                      <a:pt x="9884" y="2646"/>
                      <a:pt x="9865" y="2646"/>
                    </a:cubicBezTo>
                    <a:cubicBezTo>
                      <a:pt x="9845" y="2646"/>
                      <a:pt x="9826" y="2646"/>
                      <a:pt x="9826" y="2627"/>
                    </a:cubicBezTo>
                    <a:lnTo>
                      <a:pt x="9689" y="2549"/>
                    </a:lnTo>
                    <a:lnTo>
                      <a:pt x="7160" y="4008"/>
                    </a:lnTo>
                    <a:lnTo>
                      <a:pt x="6927" y="4144"/>
                    </a:lnTo>
                    <a:lnTo>
                      <a:pt x="4339" y="5642"/>
                    </a:lnTo>
                    <a:cubicBezTo>
                      <a:pt x="4398" y="5662"/>
                      <a:pt x="4417" y="5739"/>
                      <a:pt x="4398" y="5798"/>
                    </a:cubicBezTo>
                    <a:cubicBezTo>
                      <a:pt x="4378" y="5856"/>
                      <a:pt x="4320" y="5856"/>
                      <a:pt x="4300" y="5856"/>
                    </a:cubicBezTo>
                    <a:cubicBezTo>
                      <a:pt x="4281" y="5856"/>
                      <a:pt x="4242" y="5856"/>
                      <a:pt x="4242" y="5837"/>
                    </a:cubicBezTo>
                    <a:lnTo>
                      <a:pt x="4125" y="5759"/>
                    </a:lnTo>
                    <a:lnTo>
                      <a:pt x="1557" y="7238"/>
                    </a:lnTo>
                    <a:lnTo>
                      <a:pt x="234" y="6479"/>
                    </a:lnTo>
                    <a:lnTo>
                      <a:pt x="1" y="6634"/>
                    </a:lnTo>
                    <a:lnTo>
                      <a:pt x="1499" y="7510"/>
                    </a:lnTo>
                    <a:cubicBezTo>
                      <a:pt x="1518" y="7510"/>
                      <a:pt x="1557" y="7529"/>
                      <a:pt x="1557" y="7529"/>
                    </a:cubicBezTo>
                    <a:cubicBezTo>
                      <a:pt x="1577" y="7529"/>
                      <a:pt x="1596" y="7529"/>
                      <a:pt x="1596" y="7510"/>
                    </a:cubicBezTo>
                    <a:lnTo>
                      <a:pt x="7160" y="4300"/>
                    </a:lnTo>
                    <a:lnTo>
                      <a:pt x="7413" y="4144"/>
                    </a:lnTo>
                    <a:lnTo>
                      <a:pt x="12880" y="992"/>
                    </a:lnTo>
                    <a:cubicBezTo>
                      <a:pt x="12938" y="954"/>
                      <a:pt x="12938" y="915"/>
                      <a:pt x="12938" y="895"/>
                    </a:cubicBezTo>
                    <a:cubicBezTo>
                      <a:pt x="12938" y="876"/>
                      <a:pt x="12900" y="817"/>
                      <a:pt x="12880" y="798"/>
                    </a:cubicBezTo>
                    <a:lnTo>
                      <a:pt x="114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31"/>
              <p:cNvSpPr/>
              <p:nvPr/>
            </p:nvSpPr>
            <p:spPr>
              <a:xfrm>
                <a:off x="1720025" y="1941875"/>
                <a:ext cx="40400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974" extrusionOk="0">
                    <a:moveTo>
                      <a:pt x="234" y="1"/>
                    </a:moveTo>
                    <a:lnTo>
                      <a:pt x="1" y="137"/>
                    </a:lnTo>
                    <a:lnTo>
                      <a:pt x="1304" y="896"/>
                    </a:lnTo>
                    <a:lnTo>
                      <a:pt x="1421" y="974"/>
                    </a:lnTo>
                    <a:lnTo>
                      <a:pt x="1499" y="974"/>
                    </a:lnTo>
                    <a:cubicBezTo>
                      <a:pt x="1557" y="974"/>
                      <a:pt x="1576" y="935"/>
                      <a:pt x="1596" y="915"/>
                    </a:cubicBezTo>
                    <a:cubicBezTo>
                      <a:pt x="1615" y="876"/>
                      <a:pt x="1615" y="799"/>
                      <a:pt x="1557" y="740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1"/>
              <p:cNvSpPr/>
              <p:nvPr/>
            </p:nvSpPr>
            <p:spPr>
              <a:xfrm>
                <a:off x="1579950" y="2022625"/>
                <a:ext cx="4087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974" extrusionOk="0">
                    <a:moveTo>
                      <a:pt x="253" y="0"/>
                    </a:moveTo>
                    <a:lnTo>
                      <a:pt x="0" y="137"/>
                    </a:lnTo>
                    <a:lnTo>
                      <a:pt x="1323" y="895"/>
                    </a:lnTo>
                    <a:lnTo>
                      <a:pt x="1440" y="973"/>
                    </a:lnTo>
                    <a:lnTo>
                      <a:pt x="1518" y="973"/>
                    </a:lnTo>
                    <a:cubicBezTo>
                      <a:pt x="1557" y="973"/>
                      <a:pt x="1576" y="934"/>
                      <a:pt x="1615" y="915"/>
                    </a:cubicBezTo>
                    <a:cubicBezTo>
                      <a:pt x="1635" y="876"/>
                      <a:pt x="1635" y="798"/>
                      <a:pt x="1557" y="759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>
                <a:off x="1620325" y="1799875"/>
                <a:ext cx="191175" cy="11090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36" extrusionOk="0">
                    <a:moveTo>
                      <a:pt x="1304" y="0"/>
                    </a:moveTo>
                    <a:lnTo>
                      <a:pt x="0" y="759"/>
                    </a:lnTo>
                    <a:lnTo>
                      <a:pt x="6362" y="4436"/>
                    </a:lnTo>
                    <a:lnTo>
                      <a:pt x="6868" y="4144"/>
                    </a:lnTo>
                    <a:lnTo>
                      <a:pt x="7121" y="3988"/>
                    </a:lnTo>
                    <a:lnTo>
                      <a:pt x="7646" y="367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>
                <a:off x="1547850" y="1842175"/>
                <a:ext cx="192150" cy="1104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17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88" y="4125"/>
                    </a:lnTo>
                    <a:lnTo>
                      <a:pt x="7121" y="3989"/>
                    </a:lnTo>
                    <a:lnTo>
                      <a:pt x="7685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1"/>
              <p:cNvSpPr/>
              <p:nvPr/>
            </p:nvSpPr>
            <p:spPr>
              <a:xfrm>
                <a:off x="1408750" y="1922425"/>
                <a:ext cx="191175" cy="110450"/>
              </a:xfrm>
              <a:custGeom>
                <a:avLst/>
                <a:gdLst/>
                <a:ahLst/>
                <a:cxnLst/>
                <a:rect l="l" t="t" r="r" b="b"/>
                <a:pathLst>
                  <a:path w="7647" h="4418" extrusionOk="0">
                    <a:moveTo>
                      <a:pt x="1304" y="1"/>
                    </a:moveTo>
                    <a:lnTo>
                      <a:pt x="0" y="740"/>
                    </a:lnTo>
                    <a:lnTo>
                      <a:pt x="6362" y="4417"/>
                    </a:lnTo>
                    <a:lnTo>
                      <a:pt x="6848" y="4125"/>
                    </a:lnTo>
                    <a:lnTo>
                      <a:pt x="7101" y="4008"/>
                    </a:lnTo>
                    <a:lnTo>
                      <a:pt x="7646" y="3658"/>
                    </a:ln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1"/>
              <p:cNvSpPr/>
              <p:nvPr/>
            </p:nvSpPr>
            <p:spPr>
              <a:xfrm>
                <a:off x="1336275" y="1963775"/>
                <a:ext cx="1921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4437" extrusionOk="0">
                    <a:moveTo>
                      <a:pt x="1304" y="0"/>
                    </a:moveTo>
                    <a:lnTo>
                      <a:pt x="1" y="740"/>
                    </a:lnTo>
                    <a:lnTo>
                      <a:pt x="6362" y="4436"/>
                    </a:lnTo>
                    <a:lnTo>
                      <a:pt x="6927" y="4125"/>
                    </a:lnTo>
                    <a:lnTo>
                      <a:pt x="7179" y="3989"/>
                    </a:lnTo>
                    <a:lnTo>
                      <a:pt x="7685" y="3697"/>
                    </a:lnTo>
                    <a:lnTo>
                      <a:pt x="130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1"/>
              <p:cNvSpPr/>
              <p:nvPr/>
            </p:nvSpPr>
            <p:spPr>
              <a:xfrm>
                <a:off x="1478300" y="1882050"/>
                <a:ext cx="1916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4437" extrusionOk="0">
                    <a:moveTo>
                      <a:pt x="1323" y="1"/>
                    </a:moveTo>
                    <a:lnTo>
                      <a:pt x="0" y="760"/>
                    </a:lnTo>
                    <a:lnTo>
                      <a:pt x="6382" y="4437"/>
                    </a:lnTo>
                    <a:lnTo>
                      <a:pt x="6887" y="4125"/>
                    </a:lnTo>
                    <a:lnTo>
                      <a:pt x="7140" y="3989"/>
                    </a:lnTo>
                    <a:lnTo>
                      <a:pt x="7666" y="3678"/>
                    </a:lnTo>
                    <a:lnTo>
                      <a:pt x="13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1"/>
              <p:cNvSpPr/>
              <p:nvPr/>
            </p:nvSpPr>
            <p:spPr>
              <a:xfrm>
                <a:off x="2162625" y="2011175"/>
                <a:ext cx="37975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824" extrusionOk="0">
                    <a:moveTo>
                      <a:pt x="785" y="1"/>
                    </a:moveTo>
                    <a:cubicBezTo>
                      <a:pt x="640" y="1"/>
                      <a:pt x="495" y="25"/>
                      <a:pt x="370" y="69"/>
                    </a:cubicBezTo>
                    <a:cubicBezTo>
                      <a:pt x="331" y="89"/>
                      <a:pt x="292" y="89"/>
                      <a:pt x="234" y="108"/>
                    </a:cubicBezTo>
                    <a:cubicBezTo>
                      <a:pt x="234" y="147"/>
                      <a:pt x="215" y="167"/>
                      <a:pt x="156" y="186"/>
                    </a:cubicBezTo>
                    <a:cubicBezTo>
                      <a:pt x="1" y="361"/>
                      <a:pt x="39" y="556"/>
                      <a:pt x="253" y="692"/>
                    </a:cubicBezTo>
                    <a:cubicBezTo>
                      <a:pt x="390" y="779"/>
                      <a:pt x="574" y="823"/>
                      <a:pt x="759" y="823"/>
                    </a:cubicBezTo>
                    <a:cubicBezTo>
                      <a:pt x="944" y="823"/>
                      <a:pt x="1129" y="779"/>
                      <a:pt x="1265" y="692"/>
                    </a:cubicBezTo>
                    <a:cubicBezTo>
                      <a:pt x="1518" y="536"/>
                      <a:pt x="1518" y="283"/>
                      <a:pt x="1265" y="108"/>
                    </a:cubicBezTo>
                    <a:cubicBezTo>
                      <a:pt x="1128" y="34"/>
                      <a:pt x="957" y="1"/>
                      <a:pt x="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2191800" y="1994150"/>
                <a:ext cx="38950" cy="20600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824" extrusionOk="0">
                    <a:moveTo>
                      <a:pt x="816" y="1"/>
                    </a:moveTo>
                    <a:cubicBezTo>
                      <a:pt x="675" y="1"/>
                      <a:pt x="534" y="25"/>
                      <a:pt x="409" y="69"/>
                    </a:cubicBezTo>
                    <a:cubicBezTo>
                      <a:pt x="351" y="89"/>
                      <a:pt x="312" y="89"/>
                      <a:pt x="254" y="108"/>
                    </a:cubicBezTo>
                    <a:cubicBezTo>
                      <a:pt x="215" y="147"/>
                      <a:pt x="176" y="167"/>
                      <a:pt x="156" y="186"/>
                    </a:cubicBezTo>
                    <a:cubicBezTo>
                      <a:pt x="1" y="361"/>
                      <a:pt x="40" y="556"/>
                      <a:pt x="254" y="692"/>
                    </a:cubicBezTo>
                    <a:cubicBezTo>
                      <a:pt x="390" y="780"/>
                      <a:pt x="575" y="823"/>
                      <a:pt x="760" y="823"/>
                    </a:cubicBezTo>
                    <a:cubicBezTo>
                      <a:pt x="944" y="823"/>
                      <a:pt x="1129" y="780"/>
                      <a:pt x="1265" y="692"/>
                    </a:cubicBezTo>
                    <a:cubicBezTo>
                      <a:pt x="1557" y="556"/>
                      <a:pt x="1557" y="283"/>
                      <a:pt x="1285" y="108"/>
                    </a:cubicBezTo>
                    <a:cubicBezTo>
                      <a:pt x="1148" y="35"/>
                      <a:pt x="982" y="1"/>
                      <a:pt x="8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1"/>
              <p:cNvSpPr/>
              <p:nvPr/>
            </p:nvSpPr>
            <p:spPr>
              <a:xfrm>
                <a:off x="2220025" y="1977675"/>
                <a:ext cx="389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826" extrusionOk="0">
                    <a:moveTo>
                      <a:pt x="811" y="0"/>
                    </a:moveTo>
                    <a:cubicBezTo>
                      <a:pt x="674" y="0"/>
                      <a:pt x="540" y="24"/>
                      <a:pt x="428" y="67"/>
                    </a:cubicBezTo>
                    <a:cubicBezTo>
                      <a:pt x="370" y="86"/>
                      <a:pt x="331" y="86"/>
                      <a:pt x="273" y="125"/>
                    </a:cubicBezTo>
                    <a:cubicBezTo>
                      <a:pt x="214" y="145"/>
                      <a:pt x="195" y="164"/>
                      <a:pt x="175" y="184"/>
                    </a:cubicBezTo>
                    <a:cubicBezTo>
                      <a:pt x="0" y="359"/>
                      <a:pt x="59" y="553"/>
                      <a:pt x="273" y="709"/>
                    </a:cubicBezTo>
                    <a:cubicBezTo>
                      <a:pt x="409" y="787"/>
                      <a:pt x="589" y="826"/>
                      <a:pt x="769" y="826"/>
                    </a:cubicBezTo>
                    <a:cubicBezTo>
                      <a:pt x="949" y="826"/>
                      <a:pt x="1129" y="787"/>
                      <a:pt x="1265" y="709"/>
                    </a:cubicBezTo>
                    <a:cubicBezTo>
                      <a:pt x="1557" y="534"/>
                      <a:pt x="1557" y="262"/>
                      <a:pt x="1304" y="125"/>
                    </a:cubicBezTo>
                    <a:cubicBezTo>
                      <a:pt x="1162" y="38"/>
                      <a:pt x="985" y="0"/>
                      <a:pt x="8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31"/>
              <p:cNvSpPr/>
              <p:nvPr/>
            </p:nvSpPr>
            <p:spPr>
              <a:xfrm>
                <a:off x="2248725" y="1961125"/>
                <a:ext cx="394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841" extrusionOk="0">
                    <a:moveTo>
                      <a:pt x="806" y="1"/>
                    </a:moveTo>
                    <a:cubicBezTo>
                      <a:pt x="668" y="1"/>
                      <a:pt x="529" y="25"/>
                      <a:pt x="409" y="67"/>
                    </a:cubicBezTo>
                    <a:cubicBezTo>
                      <a:pt x="370" y="106"/>
                      <a:pt x="311" y="106"/>
                      <a:pt x="272" y="126"/>
                    </a:cubicBezTo>
                    <a:cubicBezTo>
                      <a:pt x="214" y="145"/>
                      <a:pt x="195" y="165"/>
                      <a:pt x="175" y="204"/>
                    </a:cubicBezTo>
                    <a:cubicBezTo>
                      <a:pt x="0" y="359"/>
                      <a:pt x="39" y="554"/>
                      <a:pt x="272" y="710"/>
                    </a:cubicBezTo>
                    <a:cubicBezTo>
                      <a:pt x="399" y="797"/>
                      <a:pt x="579" y="841"/>
                      <a:pt x="761" y="841"/>
                    </a:cubicBezTo>
                    <a:cubicBezTo>
                      <a:pt x="944" y="841"/>
                      <a:pt x="1128" y="797"/>
                      <a:pt x="1265" y="710"/>
                    </a:cubicBezTo>
                    <a:cubicBezTo>
                      <a:pt x="1537" y="534"/>
                      <a:pt x="1576" y="262"/>
                      <a:pt x="1284" y="126"/>
                    </a:cubicBezTo>
                    <a:cubicBezTo>
                      <a:pt x="1154" y="39"/>
                      <a:pt x="981" y="1"/>
                      <a:pt x="8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31"/>
              <p:cNvSpPr/>
              <p:nvPr/>
            </p:nvSpPr>
            <p:spPr>
              <a:xfrm>
                <a:off x="2277900" y="1944100"/>
                <a:ext cx="3845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841" extrusionOk="0">
                    <a:moveTo>
                      <a:pt x="787" y="1"/>
                    </a:moveTo>
                    <a:cubicBezTo>
                      <a:pt x="649" y="1"/>
                      <a:pt x="510" y="25"/>
                      <a:pt x="389" y="68"/>
                    </a:cubicBezTo>
                    <a:cubicBezTo>
                      <a:pt x="331" y="106"/>
                      <a:pt x="292" y="106"/>
                      <a:pt x="234" y="126"/>
                    </a:cubicBezTo>
                    <a:lnTo>
                      <a:pt x="175" y="184"/>
                    </a:lnTo>
                    <a:cubicBezTo>
                      <a:pt x="0" y="359"/>
                      <a:pt x="59" y="554"/>
                      <a:pt x="273" y="710"/>
                    </a:cubicBezTo>
                    <a:cubicBezTo>
                      <a:pt x="409" y="797"/>
                      <a:pt x="589" y="841"/>
                      <a:pt x="769" y="841"/>
                    </a:cubicBezTo>
                    <a:cubicBezTo>
                      <a:pt x="949" y="841"/>
                      <a:pt x="1129" y="797"/>
                      <a:pt x="1265" y="710"/>
                    </a:cubicBezTo>
                    <a:cubicBezTo>
                      <a:pt x="1537" y="534"/>
                      <a:pt x="1537" y="301"/>
                      <a:pt x="1265" y="126"/>
                    </a:cubicBezTo>
                    <a:cubicBezTo>
                      <a:pt x="1135" y="39"/>
                      <a:pt x="962" y="1"/>
                      <a:pt x="7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31"/>
              <p:cNvSpPr/>
              <p:nvPr/>
            </p:nvSpPr>
            <p:spPr>
              <a:xfrm>
                <a:off x="2173825" y="18489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56" y="254"/>
                    </a:moveTo>
                    <a:cubicBezTo>
                      <a:pt x="1012" y="254"/>
                      <a:pt x="1167" y="273"/>
                      <a:pt x="1303" y="351"/>
                    </a:cubicBezTo>
                    <a:cubicBezTo>
                      <a:pt x="1381" y="390"/>
                      <a:pt x="1440" y="468"/>
                      <a:pt x="1440" y="546"/>
                    </a:cubicBezTo>
                    <a:cubicBezTo>
                      <a:pt x="1440" y="624"/>
                      <a:pt x="1401" y="662"/>
                      <a:pt x="1303" y="740"/>
                    </a:cubicBezTo>
                    <a:cubicBezTo>
                      <a:pt x="1177" y="818"/>
                      <a:pt x="1012" y="857"/>
                      <a:pt x="849" y="857"/>
                    </a:cubicBezTo>
                    <a:cubicBezTo>
                      <a:pt x="686" y="857"/>
                      <a:pt x="525" y="818"/>
                      <a:pt x="409" y="740"/>
                    </a:cubicBezTo>
                    <a:cubicBezTo>
                      <a:pt x="331" y="701"/>
                      <a:pt x="272" y="624"/>
                      <a:pt x="272" y="546"/>
                    </a:cubicBezTo>
                    <a:cubicBezTo>
                      <a:pt x="272" y="468"/>
                      <a:pt x="311" y="429"/>
                      <a:pt x="409" y="351"/>
                    </a:cubicBezTo>
                    <a:cubicBezTo>
                      <a:pt x="545" y="273"/>
                      <a:pt x="700" y="254"/>
                      <a:pt x="856" y="254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4"/>
                      <a:pt x="331" y="98"/>
                    </a:cubicBezTo>
                    <a:cubicBezTo>
                      <a:pt x="292" y="98"/>
                      <a:pt x="272" y="137"/>
                      <a:pt x="253" y="137"/>
                    </a:cubicBezTo>
                    <a:cubicBezTo>
                      <a:pt x="233" y="176"/>
                      <a:pt x="175" y="234"/>
                      <a:pt x="117" y="254"/>
                    </a:cubicBezTo>
                    <a:cubicBezTo>
                      <a:pt x="58" y="332"/>
                      <a:pt x="0" y="429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47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401" y="137"/>
                    </a:cubicBezTo>
                    <a:cubicBezTo>
                      <a:pt x="1246" y="44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31"/>
              <p:cNvSpPr/>
              <p:nvPr/>
            </p:nvSpPr>
            <p:spPr>
              <a:xfrm>
                <a:off x="2345500" y="1914150"/>
                <a:ext cx="23850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072" extrusionOk="0">
                    <a:moveTo>
                      <a:pt x="954" y="1"/>
                    </a:moveTo>
                    <a:cubicBezTo>
                      <a:pt x="720" y="1"/>
                      <a:pt x="506" y="40"/>
                      <a:pt x="331" y="137"/>
                    </a:cubicBezTo>
                    <a:cubicBezTo>
                      <a:pt x="312" y="137"/>
                      <a:pt x="292" y="157"/>
                      <a:pt x="273" y="157"/>
                    </a:cubicBezTo>
                    <a:cubicBezTo>
                      <a:pt x="195" y="176"/>
                      <a:pt x="137" y="234"/>
                      <a:pt x="117" y="273"/>
                    </a:cubicBezTo>
                    <a:cubicBezTo>
                      <a:pt x="40" y="351"/>
                      <a:pt x="1" y="448"/>
                      <a:pt x="1" y="546"/>
                    </a:cubicBezTo>
                    <a:cubicBezTo>
                      <a:pt x="1" y="682"/>
                      <a:pt x="98" y="838"/>
                      <a:pt x="273" y="935"/>
                    </a:cubicBezTo>
                    <a:cubicBezTo>
                      <a:pt x="429" y="1032"/>
                      <a:pt x="623" y="1071"/>
                      <a:pt x="818" y="1071"/>
                    </a:cubicBezTo>
                    <a:lnTo>
                      <a:pt x="954" y="1071"/>
                    </a:lnTo>
                    <a:lnTo>
                      <a:pt x="954" y="838"/>
                    </a:lnTo>
                    <a:cubicBezTo>
                      <a:pt x="910" y="842"/>
                      <a:pt x="864" y="844"/>
                      <a:pt x="818" y="844"/>
                    </a:cubicBezTo>
                    <a:cubicBezTo>
                      <a:pt x="659" y="844"/>
                      <a:pt x="495" y="816"/>
                      <a:pt x="390" y="740"/>
                    </a:cubicBezTo>
                    <a:cubicBezTo>
                      <a:pt x="292" y="682"/>
                      <a:pt x="234" y="624"/>
                      <a:pt x="234" y="546"/>
                    </a:cubicBezTo>
                    <a:cubicBezTo>
                      <a:pt x="234" y="468"/>
                      <a:pt x="292" y="429"/>
                      <a:pt x="390" y="351"/>
                    </a:cubicBezTo>
                    <a:cubicBezTo>
                      <a:pt x="506" y="273"/>
                      <a:pt x="682" y="254"/>
                      <a:pt x="818" y="254"/>
                    </a:cubicBezTo>
                    <a:lnTo>
                      <a:pt x="954" y="25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1"/>
              <p:cNvSpPr/>
              <p:nvPr/>
            </p:nvSpPr>
            <p:spPr>
              <a:xfrm>
                <a:off x="697175" y="1784300"/>
                <a:ext cx="165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71" extrusionOk="0">
                    <a:moveTo>
                      <a:pt x="1" y="1"/>
                    </a:moveTo>
                    <a:lnTo>
                      <a:pt x="1" y="234"/>
                    </a:lnTo>
                    <a:cubicBezTo>
                      <a:pt x="98" y="273"/>
                      <a:pt x="195" y="292"/>
                      <a:pt x="273" y="331"/>
                    </a:cubicBezTo>
                    <a:cubicBezTo>
                      <a:pt x="370" y="390"/>
                      <a:pt x="409" y="467"/>
                      <a:pt x="409" y="526"/>
                    </a:cubicBezTo>
                    <a:cubicBezTo>
                      <a:pt x="409" y="604"/>
                      <a:pt x="370" y="662"/>
                      <a:pt x="273" y="720"/>
                    </a:cubicBezTo>
                    <a:cubicBezTo>
                      <a:pt x="195" y="779"/>
                      <a:pt x="98" y="798"/>
                      <a:pt x="1" y="818"/>
                    </a:cubicBezTo>
                    <a:lnTo>
                      <a:pt x="1" y="1071"/>
                    </a:lnTo>
                    <a:cubicBezTo>
                      <a:pt x="156" y="1032"/>
                      <a:pt x="273" y="1012"/>
                      <a:pt x="390" y="954"/>
                    </a:cubicBezTo>
                    <a:cubicBezTo>
                      <a:pt x="565" y="818"/>
                      <a:pt x="662" y="681"/>
                      <a:pt x="662" y="526"/>
                    </a:cubicBezTo>
                    <a:cubicBezTo>
                      <a:pt x="662" y="429"/>
                      <a:pt x="604" y="331"/>
                      <a:pt x="545" y="234"/>
                    </a:cubicBezTo>
                    <a:cubicBezTo>
                      <a:pt x="487" y="195"/>
                      <a:pt x="448" y="176"/>
                      <a:pt x="390" y="117"/>
                    </a:cubicBezTo>
                    <a:cubicBezTo>
                      <a:pt x="370" y="98"/>
                      <a:pt x="351" y="98"/>
                      <a:pt x="312" y="98"/>
                    </a:cubicBezTo>
                    <a:cubicBezTo>
                      <a:pt x="215" y="39"/>
                      <a:pt x="117" y="2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1"/>
              <p:cNvSpPr/>
              <p:nvPr/>
            </p:nvSpPr>
            <p:spPr>
              <a:xfrm>
                <a:off x="894150" y="1688775"/>
                <a:ext cx="41375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98" extrusionOk="0">
                    <a:moveTo>
                      <a:pt x="838" y="261"/>
                    </a:moveTo>
                    <a:cubicBezTo>
                      <a:pt x="993" y="261"/>
                      <a:pt x="1149" y="300"/>
                      <a:pt x="1266" y="359"/>
                    </a:cubicBezTo>
                    <a:cubicBezTo>
                      <a:pt x="1363" y="417"/>
                      <a:pt x="1402" y="495"/>
                      <a:pt x="1402" y="553"/>
                    </a:cubicBezTo>
                    <a:cubicBezTo>
                      <a:pt x="1402" y="631"/>
                      <a:pt x="1363" y="689"/>
                      <a:pt x="1266" y="748"/>
                    </a:cubicBezTo>
                    <a:cubicBezTo>
                      <a:pt x="1139" y="825"/>
                      <a:pt x="974" y="864"/>
                      <a:pt x="813" y="864"/>
                    </a:cubicBezTo>
                    <a:cubicBezTo>
                      <a:pt x="653" y="864"/>
                      <a:pt x="497" y="825"/>
                      <a:pt x="390" y="748"/>
                    </a:cubicBezTo>
                    <a:cubicBezTo>
                      <a:pt x="293" y="709"/>
                      <a:pt x="254" y="631"/>
                      <a:pt x="254" y="553"/>
                    </a:cubicBezTo>
                    <a:cubicBezTo>
                      <a:pt x="254" y="495"/>
                      <a:pt x="293" y="417"/>
                      <a:pt x="390" y="359"/>
                    </a:cubicBezTo>
                    <a:cubicBezTo>
                      <a:pt x="507" y="300"/>
                      <a:pt x="682" y="261"/>
                      <a:pt x="838" y="261"/>
                    </a:cubicBezTo>
                    <a:close/>
                    <a:moveTo>
                      <a:pt x="833" y="0"/>
                    </a:moveTo>
                    <a:cubicBezTo>
                      <a:pt x="631" y="0"/>
                      <a:pt x="432" y="49"/>
                      <a:pt x="273" y="145"/>
                    </a:cubicBezTo>
                    <a:cubicBezTo>
                      <a:pt x="98" y="242"/>
                      <a:pt x="1" y="397"/>
                      <a:pt x="1" y="534"/>
                    </a:cubicBezTo>
                    <a:cubicBezTo>
                      <a:pt x="1" y="709"/>
                      <a:pt x="98" y="825"/>
                      <a:pt x="273" y="942"/>
                    </a:cubicBezTo>
                    <a:cubicBezTo>
                      <a:pt x="448" y="1039"/>
                      <a:pt x="643" y="1098"/>
                      <a:pt x="838" y="1098"/>
                    </a:cubicBezTo>
                    <a:cubicBezTo>
                      <a:pt x="1013" y="1098"/>
                      <a:pt x="1246" y="1039"/>
                      <a:pt x="1382" y="942"/>
                    </a:cubicBezTo>
                    <a:cubicBezTo>
                      <a:pt x="1557" y="845"/>
                      <a:pt x="1655" y="709"/>
                      <a:pt x="1655" y="553"/>
                    </a:cubicBezTo>
                    <a:cubicBezTo>
                      <a:pt x="1655" y="456"/>
                      <a:pt x="1596" y="359"/>
                      <a:pt x="1538" y="261"/>
                    </a:cubicBezTo>
                    <a:cubicBezTo>
                      <a:pt x="1480" y="222"/>
                      <a:pt x="1441" y="203"/>
                      <a:pt x="1382" y="145"/>
                    </a:cubicBezTo>
                    <a:cubicBezTo>
                      <a:pt x="1363" y="125"/>
                      <a:pt x="1343" y="125"/>
                      <a:pt x="1324" y="106"/>
                    </a:cubicBezTo>
                    <a:cubicBezTo>
                      <a:pt x="1173" y="35"/>
                      <a:pt x="1002" y="0"/>
                      <a:pt x="8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849425" y="15820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37" y="232"/>
                    </a:moveTo>
                    <a:cubicBezTo>
                      <a:pt x="1012" y="232"/>
                      <a:pt x="1167" y="251"/>
                      <a:pt x="1284" y="329"/>
                    </a:cubicBezTo>
                    <a:cubicBezTo>
                      <a:pt x="1381" y="368"/>
                      <a:pt x="1420" y="446"/>
                      <a:pt x="1420" y="524"/>
                    </a:cubicBezTo>
                    <a:cubicBezTo>
                      <a:pt x="1420" y="601"/>
                      <a:pt x="1381" y="640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1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1" y="232"/>
                      <a:pt x="837" y="232"/>
                    </a:cubicBezTo>
                    <a:close/>
                    <a:moveTo>
                      <a:pt x="812" y="1"/>
                    </a:moveTo>
                    <a:cubicBezTo>
                      <a:pt x="619" y="1"/>
                      <a:pt x="423" y="44"/>
                      <a:pt x="253" y="134"/>
                    </a:cubicBezTo>
                    <a:cubicBezTo>
                      <a:pt x="97" y="232"/>
                      <a:pt x="0" y="387"/>
                      <a:pt x="0" y="524"/>
                    </a:cubicBezTo>
                    <a:cubicBezTo>
                      <a:pt x="0" y="679"/>
                      <a:pt x="97" y="815"/>
                      <a:pt x="253" y="913"/>
                    </a:cubicBezTo>
                    <a:cubicBezTo>
                      <a:pt x="428" y="1010"/>
                      <a:pt x="623" y="1049"/>
                      <a:pt x="817" y="1049"/>
                    </a:cubicBezTo>
                    <a:cubicBezTo>
                      <a:pt x="1012" y="1049"/>
                      <a:pt x="1226" y="1010"/>
                      <a:pt x="1381" y="913"/>
                    </a:cubicBezTo>
                    <a:cubicBezTo>
                      <a:pt x="1557" y="815"/>
                      <a:pt x="1654" y="679"/>
                      <a:pt x="1654" y="524"/>
                    </a:cubicBezTo>
                    <a:cubicBezTo>
                      <a:pt x="1654" y="426"/>
                      <a:pt x="1595" y="329"/>
                      <a:pt x="1518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1" y="115"/>
                      <a:pt x="1343" y="115"/>
                      <a:pt x="1323" y="115"/>
                    </a:cubicBezTo>
                    <a:cubicBezTo>
                      <a:pt x="1172" y="39"/>
                      <a:pt x="993" y="1"/>
                      <a:pt x="8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854775" y="151235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17" y="217"/>
                    </a:moveTo>
                    <a:cubicBezTo>
                      <a:pt x="992" y="217"/>
                      <a:pt x="1129" y="237"/>
                      <a:pt x="1265" y="314"/>
                    </a:cubicBezTo>
                    <a:cubicBezTo>
                      <a:pt x="1362" y="373"/>
                      <a:pt x="1401" y="431"/>
                      <a:pt x="1401" y="509"/>
                    </a:cubicBezTo>
                    <a:cubicBezTo>
                      <a:pt x="1401" y="587"/>
                      <a:pt x="1362" y="665"/>
                      <a:pt x="1265" y="704"/>
                    </a:cubicBezTo>
                    <a:cubicBezTo>
                      <a:pt x="1138" y="781"/>
                      <a:pt x="973" y="820"/>
                      <a:pt x="812" y="820"/>
                    </a:cubicBezTo>
                    <a:cubicBezTo>
                      <a:pt x="652" y="820"/>
                      <a:pt x="496" y="781"/>
                      <a:pt x="389" y="704"/>
                    </a:cubicBezTo>
                    <a:cubicBezTo>
                      <a:pt x="292" y="665"/>
                      <a:pt x="234" y="587"/>
                      <a:pt x="234" y="509"/>
                    </a:cubicBezTo>
                    <a:cubicBezTo>
                      <a:pt x="234" y="431"/>
                      <a:pt x="292" y="392"/>
                      <a:pt x="389" y="314"/>
                    </a:cubicBezTo>
                    <a:cubicBezTo>
                      <a:pt x="506" y="237"/>
                      <a:pt x="681" y="217"/>
                      <a:pt x="817" y="217"/>
                    </a:cubicBezTo>
                    <a:close/>
                    <a:moveTo>
                      <a:pt x="800" y="1"/>
                    </a:moveTo>
                    <a:cubicBezTo>
                      <a:pt x="601" y="1"/>
                      <a:pt x="404" y="39"/>
                      <a:pt x="253" y="120"/>
                    </a:cubicBezTo>
                    <a:cubicBezTo>
                      <a:pt x="97" y="217"/>
                      <a:pt x="0" y="373"/>
                      <a:pt x="0" y="509"/>
                    </a:cubicBezTo>
                    <a:cubicBezTo>
                      <a:pt x="0" y="665"/>
                      <a:pt x="97" y="801"/>
                      <a:pt x="253" y="898"/>
                    </a:cubicBezTo>
                    <a:cubicBezTo>
                      <a:pt x="428" y="995"/>
                      <a:pt x="623" y="1054"/>
                      <a:pt x="817" y="1054"/>
                    </a:cubicBezTo>
                    <a:cubicBezTo>
                      <a:pt x="1012" y="1054"/>
                      <a:pt x="1245" y="995"/>
                      <a:pt x="1381" y="898"/>
                    </a:cubicBezTo>
                    <a:cubicBezTo>
                      <a:pt x="1557" y="801"/>
                      <a:pt x="1654" y="665"/>
                      <a:pt x="1654" y="509"/>
                    </a:cubicBezTo>
                    <a:cubicBezTo>
                      <a:pt x="1654" y="412"/>
                      <a:pt x="1595" y="314"/>
                      <a:pt x="1518" y="256"/>
                    </a:cubicBezTo>
                    <a:cubicBezTo>
                      <a:pt x="1498" y="198"/>
                      <a:pt x="1459" y="159"/>
                      <a:pt x="1381" y="120"/>
                    </a:cubicBezTo>
                    <a:cubicBezTo>
                      <a:pt x="1362" y="120"/>
                      <a:pt x="1362" y="100"/>
                      <a:pt x="1323" y="100"/>
                    </a:cubicBezTo>
                    <a:cubicBezTo>
                      <a:pt x="1173" y="35"/>
                      <a:pt x="986" y="1"/>
                      <a:pt x="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697175" y="1574425"/>
                <a:ext cx="345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1046" extrusionOk="0">
                    <a:moveTo>
                      <a:pt x="535" y="0"/>
                    </a:moveTo>
                    <a:cubicBezTo>
                      <a:pt x="344" y="0"/>
                      <a:pt x="156" y="44"/>
                      <a:pt x="1" y="127"/>
                    </a:cubicBezTo>
                    <a:lnTo>
                      <a:pt x="1" y="419"/>
                    </a:lnTo>
                    <a:lnTo>
                      <a:pt x="98" y="322"/>
                    </a:lnTo>
                    <a:cubicBezTo>
                      <a:pt x="215" y="244"/>
                      <a:pt x="390" y="224"/>
                      <a:pt x="526" y="224"/>
                    </a:cubicBezTo>
                    <a:cubicBezTo>
                      <a:pt x="701" y="224"/>
                      <a:pt x="857" y="244"/>
                      <a:pt x="973" y="322"/>
                    </a:cubicBezTo>
                    <a:cubicBezTo>
                      <a:pt x="1071" y="361"/>
                      <a:pt x="1110" y="438"/>
                      <a:pt x="1110" y="516"/>
                    </a:cubicBezTo>
                    <a:cubicBezTo>
                      <a:pt x="1110" y="594"/>
                      <a:pt x="1071" y="633"/>
                      <a:pt x="973" y="711"/>
                    </a:cubicBezTo>
                    <a:cubicBezTo>
                      <a:pt x="847" y="779"/>
                      <a:pt x="682" y="813"/>
                      <a:pt x="521" y="813"/>
                    </a:cubicBezTo>
                    <a:cubicBezTo>
                      <a:pt x="361" y="813"/>
                      <a:pt x="205" y="779"/>
                      <a:pt x="98" y="711"/>
                    </a:cubicBezTo>
                    <a:cubicBezTo>
                      <a:pt x="40" y="691"/>
                      <a:pt x="20" y="652"/>
                      <a:pt x="1" y="613"/>
                    </a:cubicBezTo>
                    <a:lnTo>
                      <a:pt x="1" y="905"/>
                    </a:lnTo>
                    <a:cubicBezTo>
                      <a:pt x="137" y="1003"/>
                      <a:pt x="331" y="1022"/>
                      <a:pt x="565" y="1022"/>
                    </a:cubicBezTo>
                    <a:cubicBezTo>
                      <a:pt x="618" y="1038"/>
                      <a:pt x="672" y="1045"/>
                      <a:pt x="725" y="1045"/>
                    </a:cubicBezTo>
                    <a:cubicBezTo>
                      <a:pt x="865" y="1045"/>
                      <a:pt x="1002" y="995"/>
                      <a:pt x="1129" y="925"/>
                    </a:cubicBezTo>
                    <a:cubicBezTo>
                      <a:pt x="1285" y="828"/>
                      <a:pt x="1382" y="691"/>
                      <a:pt x="1382" y="536"/>
                    </a:cubicBezTo>
                    <a:cubicBezTo>
                      <a:pt x="1382" y="438"/>
                      <a:pt x="1343" y="341"/>
                      <a:pt x="1265" y="244"/>
                    </a:cubicBezTo>
                    <a:cubicBezTo>
                      <a:pt x="1226" y="205"/>
                      <a:pt x="1187" y="166"/>
                      <a:pt x="1129" y="147"/>
                    </a:cubicBezTo>
                    <a:cubicBezTo>
                      <a:pt x="1090" y="127"/>
                      <a:pt x="1071" y="127"/>
                      <a:pt x="1032" y="108"/>
                    </a:cubicBezTo>
                    <a:cubicBezTo>
                      <a:pt x="877" y="35"/>
                      <a:pt x="705" y="0"/>
                      <a:pt x="5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697175" y="1662225"/>
                <a:ext cx="49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682" extrusionOk="0">
                    <a:moveTo>
                      <a:pt x="1" y="0"/>
                    </a:moveTo>
                    <a:lnTo>
                      <a:pt x="1" y="681"/>
                    </a:lnTo>
                    <a:cubicBezTo>
                      <a:pt x="117" y="584"/>
                      <a:pt x="195" y="487"/>
                      <a:pt x="195" y="331"/>
                    </a:cubicBezTo>
                    <a:cubicBezTo>
                      <a:pt x="195" y="234"/>
                      <a:pt x="137" y="136"/>
                      <a:pt x="79" y="5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972475" y="170987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37" y="215"/>
                    </a:moveTo>
                    <a:cubicBezTo>
                      <a:pt x="1012" y="215"/>
                      <a:pt x="1148" y="254"/>
                      <a:pt x="1265" y="312"/>
                    </a:cubicBezTo>
                    <a:cubicBezTo>
                      <a:pt x="1362" y="371"/>
                      <a:pt x="1420" y="448"/>
                      <a:pt x="1420" y="526"/>
                    </a:cubicBezTo>
                    <a:cubicBezTo>
                      <a:pt x="1420" y="585"/>
                      <a:pt x="1362" y="662"/>
                      <a:pt x="1265" y="721"/>
                    </a:cubicBezTo>
                    <a:cubicBezTo>
                      <a:pt x="1148" y="789"/>
                      <a:pt x="988" y="823"/>
                      <a:pt x="827" y="823"/>
                    </a:cubicBezTo>
                    <a:cubicBezTo>
                      <a:pt x="667" y="823"/>
                      <a:pt x="506" y="789"/>
                      <a:pt x="389" y="721"/>
                    </a:cubicBezTo>
                    <a:cubicBezTo>
                      <a:pt x="292" y="662"/>
                      <a:pt x="253" y="585"/>
                      <a:pt x="253" y="526"/>
                    </a:cubicBezTo>
                    <a:cubicBezTo>
                      <a:pt x="253" y="448"/>
                      <a:pt x="292" y="390"/>
                      <a:pt x="389" y="312"/>
                    </a:cubicBezTo>
                    <a:cubicBezTo>
                      <a:pt x="526" y="254"/>
                      <a:pt x="681" y="215"/>
                      <a:pt x="837" y="215"/>
                    </a:cubicBezTo>
                    <a:close/>
                    <a:moveTo>
                      <a:pt x="837" y="0"/>
                    </a:moveTo>
                    <a:cubicBezTo>
                      <a:pt x="632" y="0"/>
                      <a:pt x="428" y="44"/>
                      <a:pt x="273" y="137"/>
                    </a:cubicBezTo>
                    <a:cubicBezTo>
                      <a:pt x="98" y="234"/>
                      <a:pt x="0" y="371"/>
                      <a:pt x="0" y="526"/>
                    </a:cubicBezTo>
                    <a:cubicBezTo>
                      <a:pt x="0" y="662"/>
                      <a:pt x="98" y="799"/>
                      <a:pt x="273" y="915"/>
                    </a:cubicBezTo>
                    <a:cubicBezTo>
                      <a:pt x="448" y="1013"/>
                      <a:pt x="642" y="1051"/>
                      <a:pt x="837" y="1051"/>
                    </a:cubicBezTo>
                    <a:cubicBezTo>
                      <a:pt x="1031" y="1051"/>
                      <a:pt x="1245" y="1013"/>
                      <a:pt x="1382" y="915"/>
                    </a:cubicBezTo>
                    <a:cubicBezTo>
                      <a:pt x="1557" y="799"/>
                      <a:pt x="1654" y="662"/>
                      <a:pt x="1654" y="526"/>
                    </a:cubicBezTo>
                    <a:cubicBezTo>
                      <a:pt x="1654" y="429"/>
                      <a:pt x="1615" y="312"/>
                      <a:pt x="1537" y="254"/>
                    </a:cubicBezTo>
                    <a:cubicBezTo>
                      <a:pt x="1518" y="234"/>
                      <a:pt x="1459" y="176"/>
                      <a:pt x="1401" y="137"/>
                    </a:cubicBezTo>
                    <a:cubicBezTo>
                      <a:pt x="1362" y="137"/>
                      <a:pt x="1343" y="98"/>
                      <a:pt x="1343" y="98"/>
                    </a:cubicBezTo>
                    <a:cubicBezTo>
                      <a:pt x="1197" y="34"/>
                      <a:pt x="1017" y="0"/>
                      <a:pt x="8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838225" y="18874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4"/>
                    </a:moveTo>
                    <a:cubicBezTo>
                      <a:pt x="993" y="234"/>
                      <a:pt x="1149" y="254"/>
                      <a:pt x="1265" y="312"/>
                    </a:cubicBezTo>
                    <a:cubicBezTo>
                      <a:pt x="1363" y="371"/>
                      <a:pt x="1421" y="448"/>
                      <a:pt x="1421" y="507"/>
                    </a:cubicBezTo>
                    <a:cubicBezTo>
                      <a:pt x="1421" y="585"/>
                      <a:pt x="1363" y="662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2" y="662"/>
                      <a:pt x="254" y="585"/>
                      <a:pt x="254" y="507"/>
                    </a:cubicBezTo>
                    <a:cubicBezTo>
                      <a:pt x="254" y="448"/>
                      <a:pt x="292" y="390"/>
                      <a:pt x="390" y="312"/>
                    </a:cubicBezTo>
                    <a:cubicBezTo>
                      <a:pt x="507" y="254"/>
                      <a:pt x="682" y="234"/>
                      <a:pt x="837" y="234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4"/>
                      <a:pt x="1" y="371"/>
                      <a:pt x="1" y="526"/>
                    </a:cubicBezTo>
                    <a:cubicBezTo>
                      <a:pt x="1" y="662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915"/>
                    </a:cubicBezTo>
                    <a:cubicBezTo>
                      <a:pt x="1557" y="818"/>
                      <a:pt x="1654" y="662"/>
                      <a:pt x="1654" y="526"/>
                    </a:cubicBezTo>
                    <a:cubicBezTo>
                      <a:pt x="1654" y="429"/>
                      <a:pt x="1615" y="332"/>
                      <a:pt x="1538" y="254"/>
                    </a:cubicBezTo>
                    <a:cubicBezTo>
                      <a:pt x="1479" y="196"/>
                      <a:pt x="1440" y="176"/>
                      <a:pt x="1382" y="137"/>
                    </a:cubicBezTo>
                    <a:cubicBezTo>
                      <a:pt x="1363" y="137"/>
                      <a:pt x="1343" y="98"/>
                      <a:pt x="1343" y="98"/>
                    </a:cubicBezTo>
                    <a:cubicBezTo>
                      <a:pt x="1197" y="34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1004075" y="1825225"/>
                <a:ext cx="4137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8" extrusionOk="0">
                    <a:moveTo>
                      <a:pt x="837" y="231"/>
                    </a:moveTo>
                    <a:cubicBezTo>
                      <a:pt x="1012" y="231"/>
                      <a:pt x="1149" y="251"/>
                      <a:pt x="1265" y="328"/>
                    </a:cubicBezTo>
                    <a:cubicBezTo>
                      <a:pt x="1363" y="367"/>
                      <a:pt x="1421" y="445"/>
                      <a:pt x="1421" y="523"/>
                    </a:cubicBezTo>
                    <a:cubicBezTo>
                      <a:pt x="1421" y="562"/>
                      <a:pt x="1363" y="640"/>
                      <a:pt x="1265" y="718"/>
                    </a:cubicBezTo>
                    <a:cubicBezTo>
                      <a:pt x="1149" y="795"/>
                      <a:pt x="988" y="834"/>
                      <a:pt x="828" y="834"/>
                    </a:cubicBezTo>
                    <a:cubicBezTo>
                      <a:pt x="667" y="834"/>
                      <a:pt x="507" y="795"/>
                      <a:pt x="390" y="718"/>
                    </a:cubicBezTo>
                    <a:cubicBezTo>
                      <a:pt x="293" y="679"/>
                      <a:pt x="254" y="601"/>
                      <a:pt x="254" y="523"/>
                    </a:cubicBezTo>
                    <a:cubicBezTo>
                      <a:pt x="254" y="445"/>
                      <a:pt x="293" y="406"/>
                      <a:pt x="390" y="328"/>
                    </a:cubicBezTo>
                    <a:cubicBezTo>
                      <a:pt x="526" y="251"/>
                      <a:pt x="682" y="231"/>
                      <a:pt x="837" y="231"/>
                    </a:cubicBezTo>
                    <a:close/>
                    <a:moveTo>
                      <a:pt x="808" y="0"/>
                    </a:moveTo>
                    <a:cubicBezTo>
                      <a:pt x="615" y="0"/>
                      <a:pt x="423" y="44"/>
                      <a:pt x="273" y="134"/>
                    </a:cubicBezTo>
                    <a:cubicBezTo>
                      <a:pt x="98" y="231"/>
                      <a:pt x="1" y="387"/>
                      <a:pt x="1" y="523"/>
                    </a:cubicBezTo>
                    <a:cubicBezTo>
                      <a:pt x="1" y="679"/>
                      <a:pt x="98" y="815"/>
                      <a:pt x="273" y="912"/>
                    </a:cubicBezTo>
                    <a:cubicBezTo>
                      <a:pt x="448" y="1009"/>
                      <a:pt x="643" y="1068"/>
                      <a:pt x="837" y="1068"/>
                    </a:cubicBezTo>
                    <a:cubicBezTo>
                      <a:pt x="1032" y="1068"/>
                      <a:pt x="1246" y="1009"/>
                      <a:pt x="1402" y="912"/>
                    </a:cubicBezTo>
                    <a:cubicBezTo>
                      <a:pt x="1557" y="815"/>
                      <a:pt x="1654" y="679"/>
                      <a:pt x="1654" y="523"/>
                    </a:cubicBezTo>
                    <a:cubicBezTo>
                      <a:pt x="1654" y="426"/>
                      <a:pt x="1616" y="328"/>
                      <a:pt x="1538" y="251"/>
                    </a:cubicBezTo>
                    <a:cubicBezTo>
                      <a:pt x="1499" y="212"/>
                      <a:pt x="1460" y="153"/>
                      <a:pt x="1402" y="134"/>
                    </a:cubicBezTo>
                    <a:cubicBezTo>
                      <a:pt x="1363" y="114"/>
                      <a:pt x="1343" y="114"/>
                      <a:pt x="1324" y="114"/>
                    </a:cubicBezTo>
                    <a:cubicBezTo>
                      <a:pt x="1173" y="39"/>
                      <a:pt x="990" y="0"/>
                      <a:pt x="8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1129575" y="1785825"/>
                <a:ext cx="41350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49" extrusionOk="0">
                    <a:moveTo>
                      <a:pt x="856" y="231"/>
                    </a:moveTo>
                    <a:cubicBezTo>
                      <a:pt x="1012" y="231"/>
                      <a:pt x="1167" y="251"/>
                      <a:pt x="1284" y="329"/>
                    </a:cubicBezTo>
                    <a:cubicBezTo>
                      <a:pt x="1382" y="368"/>
                      <a:pt x="1440" y="445"/>
                      <a:pt x="1440" y="523"/>
                    </a:cubicBezTo>
                    <a:cubicBezTo>
                      <a:pt x="1440" y="601"/>
                      <a:pt x="1382" y="659"/>
                      <a:pt x="1284" y="718"/>
                    </a:cubicBezTo>
                    <a:cubicBezTo>
                      <a:pt x="1167" y="786"/>
                      <a:pt x="1002" y="820"/>
                      <a:pt x="839" y="820"/>
                    </a:cubicBezTo>
                    <a:cubicBezTo>
                      <a:pt x="676" y="820"/>
                      <a:pt x="516" y="786"/>
                      <a:pt x="409" y="718"/>
                    </a:cubicBezTo>
                    <a:cubicBezTo>
                      <a:pt x="311" y="659"/>
                      <a:pt x="273" y="601"/>
                      <a:pt x="273" y="523"/>
                    </a:cubicBezTo>
                    <a:cubicBezTo>
                      <a:pt x="273" y="445"/>
                      <a:pt x="311" y="406"/>
                      <a:pt x="409" y="329"/>
                    </a:cubicBezTo>
                    <a:cubicBezTo>
                      <a:pt x="525" y="251"/>
                      <a:pt x="701" y="231"/>
                      <a:pt x="856" y="231"/>
                    </a:cubicBezTo>
                    <a:close/>
                    <a:moveTo>
                      <a:pt x="817" y="0"/>
                    </a:moveTo>
                    <a:cubicBezTo>
                      <a:pt x="624" y="0"/>
                      <a:pt x="433" y="44"/>
                      <a:pt x="273" y="134"/>
                    </a:cubicBezTo>
                    <a:cubicBezTo>
                      <a:pt x="97" y="231"/>
                      <a:pt x="0" y="368"/>
                      <a:pt x="0" y="523"/>
                    </a:cubicBezTo>
                    <a:cubicBezTo>
                      <a:pt x="0" y="659"/>
                      <a:pt x="97" y="815"/>
                      <a:pt x="273" y="912"/>
                    </a:cubicBezTo>
                    <a:cubicBezTo>
                      <a:pt x="428" y="1010"/>
                      <a:pt x="623" y="1048"/>
                      <a:pt x="817" y="1048"/>
                    </a:cubicBezTo>
                    <a:cubicBezTo>
                      <a:pt x="1012" y="1048"/>
                      <a:pt x="1245" y="1010"/>
                      <a:pt x="1382" y="912"/>
                    </a:cubicBezTo>
                    <a:cubicBezTo>
                      <a:pt x="1557" y="815"/>
                      <a:pt x="1654" y="659"/>
                      <a:pt x="1654" y="523"/>
                    </a:cubicBezTo>
                    <a:cubicBezTo>
                      <a:pt x="1654" y="426"/>
                      <a:pt x="1596" y="329"/>
                      <a:pt x="1537" y="251"/>
                    </a:cubicBezTo>
                    <a:cubicBezTo>
                      <a:pt x="1498" y="212"/>
                      <a:pt x="1459" y="154"/>
                      <a:pt x="1401" y="134"/>
                    </a:cubicBezTo>
                    <a:cubicBezTo>
                      <a:pt x="1382" y="115"/>
                      <a:pt x="1362" y="115"/>
                      <a:pt x="1343" y="115"/>
                    </a:cubicBezTo>
                    <a:cubicBezTo>
                      <a:pt x="1182" y="39"/>
                      <a:pt x="999" y="0"/>
                      <a:pt x="8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1223925" y="1796325"/>
                <a:ext cx="41850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76" extrusionOk="0">
                    <a:moveTo>
                      <a:pt x="837" y="239"/>
                    </a:moveTo>
                    <a:cubicBezTo>
                      <a:pt x="1012" y="239"/>
                      <a:pt x="1168" y="278"/>
                      <a:pt x="1284" y="337"/>
                    </a:cubicBezTo>
                    <a:cubicBezTo>
                      <a:pt x="1284" y="337"/>
                      <a:pt x="1304" y="337"/>
                      <a:pt x="1304" y="376"/>
                    </a:cubicBezTo>
                    <a:cubicBezTo>
                      <a:pt x="1382" y="414"/>
                      <a:pt x="1421" y="492"/>
                      <a:pt x="1421" y="531"/>
                    </a:cubicBezTo>
                    <a:cubicBezTo>
                      <a:pt x="1421" y="609"/>
                      <a:pt x="1382" y="667"/>
                      <a:pt x="1284" y="726"/>
                    </a:cubicBezTo>
                    <a:cubicBezTo>
                      <a:pt x="1158" y="804"/>
                      <a:pt x="993" y="842"/>
                      <a:pt x="832" y="842"/>
                    </a:cubicBezTo>
                    <a:cubicBezTo>
                      <a:pt x="672" y="842"/>
                      <a:pt x="516" y="804"/>
                      <a:pt x="409" y="726"/>
                    </a:cubicBezTo>
                    <a:cubicBezTo>
                      <a:pt x="312" y="687"/>
                      <a:pt x="253" y="609"/>
                      <a:pt x="253" y="531"/>
                    </a:cubicBezTo>
                    <a:cubicBezTo>
                      <a:pt x="253" y="473"/>
                      <a:pt x="312" y="414"/>
                      <a:pt x="409" y="337"/>
                    </a:cubicBezTo>
                    <a:cubicBezTo>
                      <a:pt x="526" y="259"/>
                      <a:pt x="701" y="239"/>
                      <a:pt x="837" y="239"/>
                    </a:cubicBezTo>
                    <a:close/>
                    <a:moveTo>
                      <a:pt x="840" y="1"/>
                    </a:moveTo>
                    <a:cubicBezTo>
                      <a:pt x="635" y="1"/>
                      <a:pt x="428" y="50"/>
                      <a:pt x="253" y="142"/>
                    </a:cubicBezTo>
                    <a:cubicBezTo>
                      <a:pt x="98" y="239"/>
                      <a:pt x="0" y="395"/>
                      <a:pt x="0" y="531"/>
                    </a:cubicBezTo>
                    <a:cubicBezTo>
                      <a:pt x="20" y="687"/>
                      <a:pt x="117" y="823"/>
                      <a:pt x="292" y="920"/>
                    </a:cubicBezTo>
                    <a:cubicBezTo>
                      <a:pt x="448" y="1018"/>
                      <a:pt x="642" y="1076"/>
                      <a:pt x="837" y="1076"/>
                    </a:cubicBezTo>
                    <a:cubicBezTo>
                      <a:pt x="1032" y="1076"/>
                      <a:pt x="1265" y="1018"/>
                      <a:pt x="1401" y="920"/>
                    </a:cubicBezTo>
                    <a:cubicBezTo>
                      <a:pt x="1576" y="823"/>
                      <a:pt x="1674" y="687"/>
                      <a:pt x="1674" y="531"/>
                    </a:cubicBezTo>
                    <a:cubicBezTo>
                      <a:pt x="1674" y="434"/>
                      <a:pt x="1615" y="376"/>
                      <a:pt x="1576" y="298"/>
                    </a:cubicBezTo>
                    <a:cubicBezTo>
                      <a:pt x="1518" y="239"/>
                      <a:pt x="1479" y="200"/>
                      <a:pt x="1401" y="142"/>
                    </a:cubicBezTo>
                    <a:cubicBezTo>
                      <a:pt x="1401" y="142"/>
                      <a:pt x="1382" y="142"/>
                      <a:pt x="1362" y="123"/>
                    </a:cubicBezTo>
                    <a:cubicBezTo>
                      <a:pt x="1206" y="40"/>
                      <a:pt x="1024" y="1"/>
                      <a:pt x="8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31"/>
              <p:cNvSpPr/>
              <p:nvPr/>
            </p:nvSpPr>
            <p:spPr>
              <a:xfrm>
                <a:off x="1308075" y="1782300"/>
                <a:ext cx="41350" cy="263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4" extrusionOk="0">
                    <a:moveTo>
                      <a:pt x="837" y="217"/>
                    </a:moveTo>
                    <a:cubicBezTo>
                      <a:pt x="1012" y="217"/>
                      <a:pt x="1148" y="236"/>
                      <a:pt x="1265" y="314"/>
                    </a:cubicBezTo>
                    <a:cubicBezTo>
                      <a:pt x="1362" y="372"/>
                      <a:pt x="1420" y="431"/>
                      <a:pt x="1420" y="509"/>
                    </a:cubicBezTo>
                    <a:cubicBezTo>
                      <a:pt x="1420" y="586"/>
                      <a:pt x="1362" y="664"/>
                      <a:pt x="1265" y="703"/>
                    </a:cubicBezTo>
                    <a:cubicBezTo>
                      <a:pt x="1148" y="781"/>
                      <a:pt x="988" y="820"/>
                      <a:pt x="827" y="820"/>
                    </a:cubicBezTo>
                    <a:cubicBezTo>
                      <a:pt x="667" y="820"/>
                      <a:pt x="506" y="781"/>
                      <a:pt x="389" y="703"/>
                    </a:cubicBezTo>
                    <a:cubicBezTo>
                      <a:pt x="292" y="664"/>
                      <a:pt x="253" y="586"/>
                      <a:pt x="253" y="509"/>
                    </a:cubicBezTo>
                    <a:cubicBezTo>
                      <a:pt x="253" y="431"/>
                      <a:pt x="292" y="392"/>
                      <a:pt x="389" y="314"/>
                    </a:cubicBezTo>
                    <a:cubicBezTo>
                      <a:pt x="525" y="236"/>
                      <a:pt x="681" y="217"/>
                      <a:pt x="837" y="217"/>
                    </a:cubicBezTo>
                    <a:close/>
                    <a:moveTo>
                      <a:pt x="819" y="0"/>
                    </a:moveTo>
                    <a:cubicBezTo>
                      <a:pt x="621" y="0"/>
                      <a:pt x="423" y="39"/>
                      <a:pt x="273" y="119"/>
                    </a:cubicBezTo>
                    <a:cubicBezTo>
                      <a:pt x="97" y="217"/>
                      <a:pt x="0" y="372"/>
                      <a:pt x="0" y="509"/>
                    </a:cubicBezTo>
                    <a:cubicBezTo>
                      <a:pt x="0" y="664"/>
                      <a:pt x="97" y="800"/>
                      <a:pt x="273" y="898"/>
                    </a:cubicBezTo>
                    <a:cubicBezTo>
                      <a:pt x="448" y="995"/>
                      <a:pt x="642" y="1053"/>
                      <a:pt x="837" y="1053"/>
                    </a:cubicBezTo>
                    <a:cubicBezTo>
                      <a:pt x="1031" y="1053"/>
                      <a:pt x="1245" y="995"/>
                      <a:pt x="1401" y="898"/>
                    </a:cubicBezTo>
                    <a:cubicBezTo>
                      <a:pt x="1557" y="800"/>
                      <a:pt x="1654" y="664"/>
                      <a:pt x="1654" y="509"/>
                    </a:cubicBezTo>
                    <a:cubicBezTo>
                      <a:pt x="1654" y="411"/>
                      <a:pt x="1615" y="314"/>
                      <a:pt x="1537" y="256"/>
                    </a:cubicBezTo>
                    <a:cubicBezTo>
                      <a:pt x="1518" y="197"/>
                      <a:pt x="1459" y="178"/>
                      <a:pt x="1381" y="119"/>
                    </a:cubicBezTo>
                    <a:cubicBezTo>
                      <a:pt x="1362" y="119"/>
                      <a:pt x="1343" y="100"/>
                      <a:pt x="1343" y="100"/>
                    </a:cubicBezTo>
                    <a:cubicBezTo>
                      <a:pt x="1192" y="34"/>
                      <a:pt x="1005" y="0"/>
                      <a:pt x="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31"/>
              <p:cNvSpPr/>
              <p:nvPr/>
            </p:nvSpPr>
            <p:spPr>
              <a:xfrm>
                <a:off x="1058550" y="1692650"/>
                <a:ext cx="4087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060" extrusionOk="0">
                    <a:moveTo>
                      <a:pt x="837" y="223"/>
                    </a:moveTo>
                    <a:cubicBezTo>
                      <a:pt x="1012" y="223"/>
                      <a:pt x="1168" y="262"/>
                      <a:pt x="1285" y="320"/>
                    </a:cubicBezTo>
                    <a:cubicBezTo>
                      <a:pt x="1382" y="379"/>
                      <a:pt x="1421" y="456"/>
                      <a:pt x="1421" y="515"/>
                    </a:cubicBezTo>
                    <a:cubicBezTo>
                      <a:pt x="1421" y="593"/>
                      <a:pt x="1382" y="670"/>
                      <a:pt x="1285" y="729"/>
                    </a:cubicBezTo>
                    <a:cubicBezTo>
                      <a:pt x="1158" y="797"/>
                      <a:pt x="993" y="831"/>
                      <a:pt x="832" y="831"/>
                    </a:cubicBezTo>
                    <a:cubicBezTo>
                      <a:pt x="672" y="831"/>
                      <a:pt x="516" y="797"/>
                      <a:pt x="409" y="729"/>
                    </a:cubicBezTo>
                    <a:cubicBezTo>
                      <a:pt x="312" y="670"/>
                      <a:pt x="254" y="593"/>
                      <a:pt x="254" y="515"/>
                    </a:cubicBezTo>
                    <a:cubicBezTo>
                      <a:pt x="254" y="456"/>
                      <a:pt x="312" y="398"/>
                      <a:pt x="409" y="320"/>
                    </a:cubicBezTo>
                    <a:cubicBezTo>
                      <a:pt x="526" y="262"/>
                      <a:pt x="701" y="223"/>
                      <a:pt x="837" y="223"/>
                    </a:cubicBezTo>
                    <a:close/>
                    <a:moveTo>
                      <a:pt x="859" y="1"/>
                    </a:moveTo>
                    <a:cubicBezTo>
                      <a:pt x="648" y="1"/>
                      <a:pt x="434" y="50"/>
                      <a:pt x="254" y="145"/>
                    </a:cubicBezTo>
                    <a:cubicBezTo>
                      <a:pt x="98" y="242"/>
                      <a:pt x="1" y="379"/>
                      <a:pt x="1" y="534"/>
                    </a:cubicBezTo>
                    <a:cubicBezTo>
                      <a:pt x="1" y="670"/>
                      <a:pt x="98" y="826"/>
                      <a:pt x="254" y="923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1012" y="1060"/>
                      <a:pt x="1226" y="1021"/>
                      <a:pt x="1382" y="923"/>
                    </a:cubicBezTo>
                    <a:cubicBezTo>
                      <a:pt x="1557" y="826"/>
                      <a:pt x="1635" y="670"/>
                      <a:pt x="1635" y="534"/>
                    </a:cubicBezTo>
                    <a:cubicBezTo>
                      <a:pt x="1635" y="437"/>
                      <a:pt x="1596" y="359"/>
                      <a:pt x="1538" y="262"/>
                    </a:cubicBezTo>
                    <a:cubicBezTo>
                      <a:pt x="1518" y="242"/>
                      <a:pt x="1479" y="184"/>
                      <a:pt x="1402" y="145"/>
                    </a:cubicBezTo>
                    <a:cubicBezTo>
                      <a:pt x="1382" y="145"/>
                      <a:pt x="1382" y="106"/>
                      <a:pt x="1363" y="106"/>
                    </a:cubicBezTo>
                    <a:cubicBezTo>
                      <a:pt x="1212" y="35"/>
                      <a:pt x="1037" y="1"/>
                      <a:pt x="8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31"/>
              <p:cNvSpPr/>
              <p:nvPr/>
            </p:nvSpPr>
            <p:spPr>
              <a:xfrm>
                <a:off x="795925" y="1779000"/>
                <a:ext cx="41850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9" extrusionOk="0">
                    <a:moveTo>
                      <a:pt x="837" y="232"/>
                    </a:moveTo>
                    <a:cubicBezTo>
                      <a:pt x="1012" y="232"/>
                      <a:pt x="1148" y="251"/>
                      <a:pt x="1284" y="329"/>
                    </a:cubicBezTo>
                    <a:cubicBezTo>
                      <a:pt x="1381" y="388"/>
                      <a:pt x="1420" y="446"/>
                      <a:pt x="1420" y="524"/>
                    </a:cubicBezTo>
                    <a:cubicBezTo>
                      <a:pt x="1420" y="602"/>
                      <a:pt x="1381" y="641"/>
                      <a:pt x="1284" y="718"/>
                    </a:cubicBezTo>
                    <a:cubicBezTo>
                      <a:pt x="1158" y="796"/>
                      <a:pt x="992" y="835"/>
                      <a:pt x="832" y="835"/>
                    </a:cubicBezTo>
                    <a:cubicBezTo>
                      <a:pt x="671" y="835"/>
                      <a:pt x="516" y="796"/>
                      <a:pt x="409" y="718"/>
                    </a:cubicBezTo>
                    <a:cubicBezTo>
                      <a:pt x="311" y="679"/>
                      <a:pt x="253" y="602"/>
                      <a:pt x="253" y="524"/>
                    </a:cubicBezTo>
                    <a:cubicBezTo>
                      <a:pt x="253" y="446"/>
                      <a:pt x="311" y="407"/>
                      <a:pt x="409" y="329"/>
                    </a:cubicBezTo>
                    <a:cubicBezTo>
                      <a:pt x="525" y="251"/>
                      <a:pt x="700" y="232"/>
                      <a:pt x="837" y="232"/>
                    </a:cubicBezTo>
                    <a:close/>
                    <a:moveTo>
                      <a:pt x="809" y="1"/>
                    </a:moveTo>
                    <a:cubicBezTo>
                      <a:pt x="619" y="1"/>
                      <a:pt x="432" y="45"/>
                      <a:pt x="292" y="135"/>
                    </a:cubicBezTo>
                    <a:cubicBezTo>
                      <a:pt x="117" y="232"/>
                      <a:pt x="20" y="388"/>
                      <a:pt x="20" y="524"/>
                    </a:cubicBezTo>
                    <a:cubicBezTo>
                      <a:pt x="0" y="679"/>
                      <a:pt x="97" y="816"/>
                      <a:pt x="292" y="913"/>
                    </a:cubicBezTo>
                    <a:cubicBezTo>
                      <a:pt x="448" y="1010"/>
                      <a:pt x="642" y="1069"/>
                      <a:pt x="837" y="1069"/>
                    </a:cubicBezTo>
                    <a:cubicBezTo>
                      <a:pt x="1031" y="1069"/>
                      <a:pt x="1265" y="1010"/>
                      <a:pt x="1401" y="913"/>
                    </a:cubicBezTo>
                    <a:cubicBezTo>
                      <a:pt x="1576" y="816"/>
                      <a:pt x="1673" y="679"/>
                      <a:pt x="1673" y="524"/>
                    </a:cubicBezTo>
                    <a:cubicBezTo>
                      <a:pt x="1673" y="427"/>
                      <a:pt x="1615" y="329"/>
                      <a:pt x="1537" y="251"/>
                    </a:cubicBezTo>
                    <a:cubicBezTo>
                      <a:pt x="1498" y="213"/>
                      <a:pt x="1459" y="193"/>
                      <a:pt x="1401" y="135"/>
                    </a:cubicBezTo>
                    <a:cubicBezTo>
                      <a:pt x="1381" y="115"/>
                      <a:pt x="1342" y="115"/>
                      <a:pt x="1323" y="115"/>
                    </a:cubicBezTo>
                    <a:cubicBezTo>
                      <a:pt x="1172" y="40"/>
                      <a:pt x="989" y="1"/>
                      <a:pt x="8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31"/>
              <p:cNvSpPr/>
              <p:nvPr/>
            </p:nvSpPr>
            <p:spPr>
              <a:xfrm>
                <a:off x="707875" y="19292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35"/>
                    </a:moveTo>
                    <a:cubicBezTo>
                      <a:pt x="1012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604"/>
                      <a:pt x="1382" y="643"/>
                      <a:pt x="1285" y="721"/>
                    </a:cubicBezTo>
                    <a:cubicBezTo>
                      <a:pt x="1158" y="789"/>
                      <a:pt x="993" y="823"/>
                      <a:pt x="832" y="823"/>
                    </a:cubicBezTo>
                    <a:cubicBezTo>
                      <a:pt x="672" y="823"/>
                      <a:pt x="516" y="789"/>
                      <a:pt x="409" y="721"/>
                    </a:cubicBezTo>
                    <a:cubicBezTo>
                      <a:pt x="312" y="663"/>
                      <a:pt x="254" y="604"/>
                      <a:pt x="254" y="526"/>
                    </a:cubicBezTo>
                    <a:cubicBezTo>
                      <a:pt x="254" y="449"/>
                      <a:pt x="312" y="410"/>
                      <a:pt x="409" y="332"/>
                    </a:cubicBezTo>
                    <a:cubicBezTo>
                      <a:pt x="526" y="254"/>
                      <a:pt x="701" y="235"/>
                      <a:pt x="837" y="235"/>
                    </a:cubicBezTo>
                    <a:close/>
                    <a:moveTo>
                      <a:pt x="837" y="1"/>
                    </a:moveTo>
                    <a:cubicBezTo>
                      <a:pt x="633" y="1"/>
                      <a:pt x="428" y="44"/>
                      <a:pt x="273" y="137"/>
                    </a:cubicBezTo>
                    <a:cubicBezTo>
                      <a:pt x="98" y="235"/>
                      <a:pt x="1" y="371"/>
                      <a:pt x="1" y="526"/>
                    </a:cubicBezTo>
                    <a:cubicBezTo>
                      <a:pt x="1" y="663"/>
                      <a:pt x="98" y="818"/>
                      <a:pt x="273" y="915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402" y="915"/>
                    </a:cubicBezTo>
                    <a:cubicBezTo>
                      <a:pt x="1577" y="818"/>
                      <a:pt x="1654" y="663"/>
                      <a:pt x="1654" y="526"/>
                    </a:cubicBezTo>
                    <a:cubicBezTo>
                      <a:pt x="1654" y="429"/>
                      <a:pt x="1616" y="332"/>
                      <a:pt x="1538" y="254"/>
                    </a:cubicBezTo>
                    <a:cubicBezTo>
                      <a:pt x="1518" y="215"/>
                      <a:pt x="1479" y="157"/>
                      <a:pt x="1402" y="137"/>
                    </a:cubicBezTo>
                    <a:cubicBezTo>
                      <a:pt x="1382" y="137"/>
                      <a:pt x="1343" y="98"/>
                      <a:pt x="1343" y="98"/>
                    </a:cubicBezTo>
                    <a:cubicBezTo>
                      <a:pt x="1197" y="35"/>
                      <a:pt x="1017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31"/>
              <p:cNvSpPr/>
              <p:nvPr/>
            </p:nvSpPr>
            <p:spPr>
              <a:xfrm>
                <a:off x="2094525" y="1736625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37" y="254"/>
                    </a:moveTo>
                    <a:cubicBezTo>
                      <a:pt x="1013" y="254"/>
                      <a:pt x="1168" y="273"/>
                      <a:pt x="1285" y="351"/>
                    </a:cubicBezTo>
                    <a:cubicBezTo>
                      <a:pt x="1382" y="390"/>
                      <a:pt x="1421" y="468"/>
                      <a:pt x="1421" y="546"/>
                    </a:cubicBezTo>
                    <a:cubicBezTo>
                      <a:pt x="1421" y="623"/>
                      <a:pt x="1382" y="662"/>
                      <a:pt x="1285" y="740"/>
                    </a:cubicBezTo>
                    <a:cubicBezTo>
                      <a:pt x="1158" y="808"/>
                      <a:pt x="993" y="842"/>
                      <a:pt x="833" y="842"/>
                    </a:cubicBezTo>
                    <a:cubicBezTo>
                      <a:pt x="672" y="842"/>
                      <a:pt x="516" y="808"/>
                      <a:pt x="409" y="740"/>
                    </a:cubicBezTo>
                    <a:cubicBezTo>
                      <a:pt x="312" y="682"/>
                      <a:pt x="254" y="623"/>
                      <a:pt x="254" y="546"/>
                    </a:cubicBezTo>
                    <a:cubicBezTo>
                      <a:pt x="254" y="468"/>
                      <a:pt x="312" y="429"/>
                      <a:pt x="409" y="351"/>
                    </a:cubicBezTo>
                    <a:cubicBezTo>
                      <a:pt x="526" y="273"/>
                      <a:pt x="701" y="254"/>
                      <a:pt x="837" y="254"/>
                    </a:cubicBezTo>
                    <a:close/>
                    <a:moveTo>
                      <a:pt x="818" y="0"/>
                    </a:moveTo>
                    <a:cubicBezTo>
                      <a:pt x="638" y="0"/>
                      <a:pt x="458" y="34"/>
                      <a:pt x="312" y="98"/>
                    </a:cubicBezTo>
                    <a:cubicBezTo>
                      <a:pt x="293" y="98"/>
                      <a:pt x="254" y="137"/>
                      <a:pt x="234" y="137"/>
                    </a:cubicBezTo>
                    <a:cubicBezTo>
                      <a:pt x="215" y="176"/>
                      <a:pt x="156" y="234"/>
                      <a:pt x="118" y="254"/>
                    </a:cubicBezTo>
                    <a:cubicBezTo>
                      <a:pt x="40" y="332"/>
                      <a:pt x="1" y="429"/>
                      <a:pt x="1" y="526"/>
                    </a:cubicBezTo>
                    <a:cubicBezTo>
                      <a:pt x="1" y="662"/>
                      <a:pt x="98" y="818"/>
                      <a:pt x="254" y="915"/>
                    </a:cubicBezTo>
                    <a:cubicBezTo>
                      <a:pt x="429" y="1013"/>
                      <a:pt x="623" y="1051"/>
                      <a:pt x="818" y="1051"/>
                    </a:cubicBezTo>
                    <a:cubicBezTo>
                      <a:pt x="1013" y="1051"/>
                      <a:pt x="1227" y="1013"/>
                      <a:pt x="1382" y="915"/>
                    </a:cubicBezTo>
                    <a:cubicBezTo>
                      <a:pt x="1557" y="818"/>
                      <a:pt x="1655" y="662"/>
                      <a:pt x="1655" y="526"/>
                    </a:cubicBezTo>
                    <a:cubicBezTo>
                      <a:pt x="1655" y="371"/>
                      <a:pt x="1557" y="234"/>
                      <a:pt x="1382" y="137"/>
                    </a:cubicBezTo>
                    <a:cubicBezTo>
                      <a:pt x="1227" y="44"/>
                      <a:pt x="1023" y="0"/>
                      <a:pt x="8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31"/>
              <p:cNvSpPr/>
              <p:nvPr/>
            </p:nvSpPr>
            <p:spPr>
              <a:xfrm>
                <a:off x="829475" y="11430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04"/>
                    </a:moveTo>
                    <a:cubicBezTo>
                      <a:pt x="1012" y="204"/>
                      <a:pt x="1148" y="224"/>
                      <a:pt x="1265" y="302"/>
                    </a:cubicBezTo>
                    <a:cubicBezTo>
                      <a:pt x="1362" y="360"/>
                      <a:pt x="1421" y="418"/>
                      <a:pt x="1421" y="496"/>
                    </a:cubicBezTo>
                    <a:cubicBezTo>
                      <a:pt x="1421" y="574"/>
                      <a:pt x="1362" y="613"/>
                      <a:pt x="1265" y="691"/>
                    </a:cubicBezTo>
                    <a:cubicBezTo>
                      <a:pt x="1148" y="769"/>
                      <a:pt x="993" y="807"/>
                      <a:pt x="837" y="807"/>
                    </a:cubicBezTo>
                    <a:cubicBezTo>
                      <a:pt x="681" y="807"/>
                      <a:pt x="526" y="769"/>
                      <a:pt x="409" y="691"/>
                    </a:cubicBezTo>
                    <a:cubicBezTo>
                      <a:pt x="312" y="652"/>
                      <a:pt x="253" y="574"/>
                      <a:pt x="253" y="496"/>
                    </a:cubicBezTo>
                    <a:cubicBezTo>
                      <a:pt x="253" y="418"/>
                      <a:pt x="312" y="379"/>
                      <a:pt x="409" y="302"/>
                    </a:cubicBezTo>
                    <a:cubicBezTo>
                      <a:pt x="526" y="224"/>
                      <a:pt x="701" y="204"/>
                      <a:pt x="837" y="204"/>
                    </a:cubicBezTo>
                    <a:close/>
                    <a:moveTo>
                      <a:pt x="844" y="0"/>
                    </a:moveTo>
                    <a:cubicBezTo>
                      <a:pt x="642" y="0"/>
                      <a:pt x="43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0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401" y="924"/>
                    </a:cubicBezTo>
                    <a:cubicBezTo>
                      <a:pt x="1440" y="885"/>
                      <a:pt x="1499" y="846"/>
                      <a:pt x="1537" y="80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46" y="49"/>
                      <a:pt x="1046" y="0"/>
                      <a:pt x="8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1"/>
              <p:cNvSpPr/>
              <p:nvPr/>
            </p:nvSpPr>
            <p:spPr>
              <a:xfrm>
                <a:off x="745325" y="1062750"/>
                <a:ext cx="4137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2" extrusionOk="0">
                    <a:moveTo>
                      <a:pt x="798" y="225"/>
                    </a:moveTo>
                    <a:cubicBezTo>
                      <a:pt x="974" y="225"/>
                      <a:pt x="1110" y="264"/>
                      <a:pt x="1226" y="322"/>
                    </a:cubicBezTo>
                    <a:cubicBezTo>
                      <a:pt x="1324" y="380"/>
                      <a:pt x="1382" y="458"/>
                      <a:pt x="1382" y="517"/>
                    </a:cubicBezTo>
                    <a:cubicBezTo>
                      <a:pt x="1382" y="594"/>
                      <a:pt x="1324" y="653"/>
                      <a:pt x="1226" y="731"/>
                    </a:cubicBezTo>
                    <a:cubicBezTo>
                      <a:pt x="1119" y="799"/>
                      <a:pt x="964" y="833"/>
                      <a:pt x="806" y="833"/>
                    </a:cubicBezTo>
                    <a:cubicBezTo>
                      <a:pt x="648" y="833"/>
                      <a:pt x="487" y="799"/>
                      <a:pt x="370" y="731"/>
                    </a:cubicBezTo>
                    <a:cubicBezTo>
                      <a:pt x="273" y="672"/>
                      <a:pt x="215" y="594"/>
                      <a:pt x="215" y="517"/>
                    </a:cubicBezTo>
                    <a:cubicBezTo>
                      <a:pt x="215" y="458"/>
                      <a:pt x="273" y="400"/>
                      <a:pt x="370" y="322"/>
                    </a:cubicBezTo>
                    <a:cubicBezTo>
                      <a:pt x="487" y="264"/>
                      <a:pt x="662" y="225"/>
                      <a:pt x="798" y="225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50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72"/>
                      <a:pt x="98" y="828"/>
                      <a:pt x="273" y="925"/>
                    </a:cubicBezTo>
                    <a:cubicBezTo>
                      <a:pt x="429" y="1022"/>
                      <a:pt x="623" y="1061"/>
                      <a:pt x="818" y="1061"/>
                    </a:cubicBezTo>
                    <a:cubicBezTo>
                      <a:pt x="993" y="1061"/>
                      <a:pt x="1168" y="1042"/>
                      <a:pt x="1304" y="964"/>
                    </a:cubicBezTo>
                    <a:cubicBezTo>
                      <a:pt x="1343" y="964"/>
                      <a:pt x="1363" y="964"/>
                      <a:pt x="1382" y="945"/>
                    </a:cubicBezTo>
                    <a:cubicBezTo>
                      <a:pt x="1440" y="925"/>
                      <a:pt x="1479" y="867"/>
                      <a:pt x="1538" y="828"/>
                    </a:cubicBezTo>
                    <a:cubicBezTo>
                      <a:pt x="1596" y="750"/>
                      <a:pt x="1654" y="653"/>
                      <a:pt x="1654" y="536"/>
                    </a:cubicBezTo>
                    <a:cubicBezTo>
                      <a:pt x="1654" y="38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1"/>
              <p:cNvSpPr/>
              <p:nvPr/>
            </p:nvSpPr>
            <p:spPr>
              <a:xfrm>
                <a:off x="825100" y="10778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7" y="243"/>
                    </a:moveTo>
                    <a:cubicBezTo>
                      <a:pt x="993" y="243"/>
                      <a:pt x="1129" y="263"/>
                      <a:pt x="1265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613"/>
                      <a:pt x="1343" y="652"/>
                      <a:pt x="1265" y="730"/>
                    </a:cubicBezTo>
                    <a:cubicBezTo>
                      <a:pt x="1139" y="798"/>
                      <a:pt x="978" y="832"/>
                      <a:pt x="820" y="832"/>
                    </a:cubicBezTo>
                    <a:cubicBezTo>
                      <a:pt x="662" y="832"/>
                      <a:pt x="506" y="798"/>
                      <a:pt x="389" y="730"/>
                    </a:cubicBezTo>
                    <a:cubicBezTo>
                      <a:pt x="292" y="671"/>
                      <a:pt x="234" y="613"/>
                      <a:pt x="234" y="535"/>
                    </a:cubicBezTo>
                    <a:cubicBezTo>
                      <a:pt x="234" y="457"/>
                      <a:pt x="292" y="399"/>
                      <a:pt x="389" y="341"/>
                    </a:cubicBezTo>
                    <a:cubicBezTo>
                      <a:pt x="506" y="263"/>
                      <a:pt x="681" y="243"/>
                      <a:pt x="817" y="243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71"/>
                      <a:pt x="98" y="827"/>
                      <a:pt x="253" y="924"/>
                    </a:cubicBezTo>
                    <a:cubicBezTo>
                      <a:pt x="428" y="1021"/>
                      <a:pt x="623" y="1060"/>
                      <a:pt x="817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23" y="963"/>
                      <a:pt x="1362" y="944"/>
                      <a:pt x="1382" y="944"/>
                    </a:cubicBezTo>
                    <a:cubicBezTo>
                      <a:pt x="1421" y="924"/>
                      <a:pt x="1479" y="866"/>
                      <a:pt x="1518" y="827"/>
                    </a:cubicBezTo>
                    <a:cubicBezTo>
                      <a:pt x="1596" y="749"/>
                      <a:pt x="1654" y="652"/>
                      <a:pt x="1654" y="555"/>
                    </a:cubicBezTo>
                    <a:cubicBezTo>
                      <a:pt x="1654" y="379"/>
                      <a:pt x="1557" y="263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1"/>
              <p:cNvSpPr/>
              <p:nvPr/>
            </p:nvSpPr>
            <p:spPr>
              <a:xfrm>
                <a:off x="987050" y="1141075"/>
                <a:ext cx="42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061" extrusionOk="0">
                    <a:moveTo>
                      <a:pt x="837" y="243"/>
                    </a:moveTo>
                    <a:cubicBezTo>
                      <a:pt x="1013" y="243"/>
                      <a:pt x="1149" y="263"/>
                      <a:pt x="1265" y="341"/>
                    </a:cubicBezTo>
                    <a:cubicBezTo>
                      <a:pt x="1363" y="380"/>
                      <a:pt x="1421" y="457"/>
                      <a:pt x="1421" y="535"/>
                    </a:cubicBezTo>
                    <a:cubicBezTo>
                      <a:pt x="1421" y="613"/>
                      <a:pt x="1363" y="652"/>
                      <a:pt x="1265" y="730"/>
                    </a:cubicBezTo>
                    <a:cubicBezTo>
                      <a:pt x="1158" y="798"/>
                      <a:pt x="1003" y="832"/>
                      <a:pt x="842" y="832"/>
                    </a:cubicBezTo>
                    <a:cubicBezTo>
                      <a:pt x="682" y="832"/>
                      <a:pt x="516" y="798"/>
                      <a:pt x="390" y="730"/>
                    </a:cubicBezTo>
                    <a:cubicBezTo>
                      <a:pt x="293" y="671"/>
                      <a:pt x="254" y="613"/>
                      <a:pt x="254" y="535"/>
                    </a:cubicBezTo>
                    <a:cubicBezTo>
                      <a:pt x="254" y="457"/>
                      <a:pt x="293" y="399"/>
                      <a:pt x="390" y="341"/>
                    </a:cubicBezTo>
                    <a:cubicBezTo>
                      <a:pt x="526" y="263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80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1013" y="1061"/>
                      <a:pt x="1168" y="1022"/>
                      <a:pt x="1343" y="963"/>
                    </a:cubicBezTo>
                    <a:cubicBezTo>
                      <a:pt x="1363" y="963"/>
                      <a:pt x="1402" y="944"/>
                      <a:pt x="1421" y="944"/>
                    </a:cubicBezTo>
                    <a:cubicBezTo>
                      <a:pt x="1499" y="924"/>
                      <a:pt x="1538" y="866"/>
                      <a:pt x="1557" y="827"/>
                    </a:cubicBezTo>
                    <a:cubicBezTo>
                      <a:pt x="1635" y="749"/>
                      <a:pt x="1693" y="652"/>
                      <a:pt x="1693" y="555"/>
                    </a:cubicBezTo>
                    <a:cubicBezTo>
                      <a:pt x="1693" y="380"/>
                      <a:pt x="1596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1"/>
              <p:cNvSpPr/>
              <p:nvPr/>
            </p:nvSpPr>
            <p:spPr>
              <a:xfrm>
                <a:off x="731725" y="962075"/>
                <a:ext cx="413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81" extrusionOk="0">
                    <a:moveTo>
                      <a:pt x="817" y="244"/>
                    </a:moveTo>
                    <a:cubicBezTo>
                      <a:pt x="973" y="244"/>
                      <a:pt x="1128" y="263"/>
                      <a:pt x="1245" y="341"/>
                    </a:cubicBezTo>
                    <a:cubicBezTo>
                      <a:pt x="1342" y="400"/>
                      <a:pt x="1401" y="477"/>
                      <a:pt x="1401" y="536"/>
                    </a:cubicBezTo>
                    <a:cubicBezTo>
                      <a:pt x="1401" y="614"/>
                      <a:pt x="1342" y="672"/>
                      <a:pt x="1245" y="730"/>
                    </a:cubicBezTo>
                    <a:cubicBezTo>
                      <a:pt x="1128" y="808"/>
                      <a:pt x="973" y="847"/>
                      <a:pt x="815" y="847"/>
                    </a:cubicBezTo>
                    <a:cubicBezTo>
                      <a:pt x="657" y="847"/>
                      <a:pt x="496" y="808"/>
                      <a:pt x="370" y="730"/>
                    </a:cubicBezTo>
                    <a:cubicBezTo>
                      <a:pt x="272" y="691"/>
                      <a:pt x="233" y="614"/>
                      <a:pt x="233" y="536"/>
                    </a:cubicBezTo>
                    <a:cubicBezTo>
                      <a:pt x="233" y="477"/>
                      <a:pt x="272" y="419"/>
                      <a:pt x="370" y="341"/>
                    </a:cubicBezTo>
                    <a:cubicBezTo>
                      <a:pt x="486" y="283"/>
                      <a:pt x="662" y="244"/>
                      <a:pt x="817" y="244"/>
                    </a:cubicBezTo>
                    <a:close/>
                    <a:moveTo>
                      <a:pt x="829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91"/>
                      <a:pt x="97" y="828"/>
                      <a:pt x="272" y="925"/>
                    </a:cubicBezTo>
                    <a:cubicBezTo>
                      <a:pt x="448" y="1022"/>
                      <a:pt x="642" y="1081"/>
                      <a:pt x="837" y="1081"/>
                    </a:cubicBezTo>
                    <a:cubicBezTo>
                      <a:pt x="1012" y="1081"/>
                      <a:pt x="1187" y="1022"/>
                      <a:pt x="1342" y="983"/>
                    </a:cubicBezTo>
                    <a:cubicBezTo>
                      <a:pt x="1362" y="983"/>
                      <a:pt x="1401" y="964"/>
                      <a:pt x="1401" y="964"/>
                    </a:cubicBezTo>
                    <a:lnTo>
                      <a:pt x="1537" y="808"/>
                    </a:ln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400"/>
                      <a:pt x="1556" y="244"/>
                      <a:pt x="1401" y="147"/>
                    </a:cubicBezTo>
                    <a:cubicBezTo>
                      <a:pt x="1235" y="49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1"/>
              <p:cNvSpPr/>
              <p:nvPr/>
            </p:nvSpPr>
            <p:spPr>
              <a:xfrm>
                <a:off x="973925" y="10710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798" y="244"/>
                    </a:moveTo>
                    <a:cubicBezTo>
                      <a:pt x="973" y="244"/>
                      <a:pt x="1110" y="263"/>
                      <a:pt x="1246" y="341"/>
                    </a:cubicBezTo>
                    <a:cubicBezTo>
                      <a:pt x="1343" y="380"/>
                      <a:pt x="1382" y="458"/>
                      <a:pt x="1382" y="536"/>
                    </a:cubicBezTo>
                    <a:cubicBezTo>
                      <a:pt x="1382" y="614"/>
                      <a:pt x="1324" y="652"/>
                      <a:pt x="1246" y="730"/>
                    </a:cubicBezTo>
                    <a:cubicBezTo>
                      <a:pt x="1129" y="808"/>
                      <a:pt x="968" y="847"/>
                      <a:pt x="808" y="847"/>
                    </a:cubicBezTo>
                    <a:cubicBezTo>
                      <a:pt x="647" y="847"/>
                      <a:pt x="487" y="808"/>
                      <a:pt x="370" y="730"/>
                    </a:cubicBezTo>
                    <a:cubicBezTo>
                      <a:pt x="273" y="691"/>
                      <a:pt x="215" y="614"/>
                      <a:pt x="215" y="536"/>
                    </a:cubicBezTo>
                    <a:cubicBezTo>
                      <a:pt x="215" y="458"/>
                      <a:pt x="273" y="419"/>
                      <a:pt x="370" y="341"/>
                    </a:cubicBezTo>
                    <a:cubicBezTo>
                      <a:pt x="487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91"/>
                      <a:pt x="98" y="828"/>
                      <a:pt x="273" y="925"/>
                    </a:cubicBezTo>
                    <a:cubicBezTo>
                      <a:pt x="429" y="1022"/>
                      <a:pt x="623" y="1080"/>
                      <a:pt x="818" y="1080"/>
                    </a:cubicBezTo>
                    <a:cubicBezTo>
                      <a:pt x="993" y="1080"/>
                      <a:pt x="1187" y="1022"/>
                      <a:pt x="1343" y="944"/>
                    </a:cubicBezTo>
                    <a:cubicBezTo>
                      <a:pt x="1362" y="944"/>
                      <a:pt x="1362" y="925"/>
                      <a:pt x="1382" y="925"/>
                    </a:cubicBezTo>
                    <a:cubicBezTo>
                      <a:pt x="1440" y="905"/>
                      <a:pt x="1479" y="847"/>
                      <a:pt x="1538" y="808"/>
                    </a:cubicBezTo>
                    <a:cubicBezTo>
                      <a:pt x="1596" y="730"/>
                      <a:pt x="1654" y="633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1"/>
              <p:cNvSpPr/>
              <p:nvPr/>
            </p:nvSpPr>
            <p:spPr>
              <a:xfrm>
                <a:off x="1016250" y="100197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43"/>
                    </a:moveTo>
                    <a:cubicBezTo>
                      <a:pt x="1012" y="243"/>
                      <a:pt x="1148" y="263"/>
                      <a:pt x="1265" y="341"/>
                    </a:cubicBezTo>
                    <a:cubicBezTo>
                      <a:pt x="1362" y="379"/>
                      <a:pt x="1420" y="457"/>
                      <a:pt x="1420" y="535"/>
                    </a:cubicBezTo>
                    <a:cubicBezTo>
                      <a:pt x="1420" y="593"/>
                      <a:pt x="1362" y="652"/>
                      <a:pt x="1265" y="730"/>
                    </a:cubicBezTo>
                    <a:cubicBezTo>
                      <a:pt x="1148" y="798"/>
                      <a:pt x="992" y="832"/>
                      <a:pt x="834" y="832"/>
                    </a:cubicBezTo>
                    <a:cubicBezTo>
                      <a:pt x="676" y="832"/>
                      <a:pt x="516" y="798"/>
                      <a:pt x="389" y="730"/>
                    </a:cubicBezTo>
                    <a:cubicBezTo>
                      <a:pt x="292" y="671"/>
                      <a:pt x="253" y="593"/>
                      <a:pt x="253" y="535"/>
                    </a:cubicBezTo>
                    <a:cubicBezTo>
                      <a:pt x="253" y="457"/>
                      <a:pt x="292" y="399"/>
                      <a:pt x="389" y="341"/>
                    </a:cubicBezTo>
                    <a:cubicBezTo>
                      <a:pt x="525" y="263"/>
                      <a:pt x="681" y="243"/>
                      <a:pt x="837" y="243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79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1"/>
                      <a:pt x="642" y="1060"/>
                      <a:pt x="837" y="1060"/>
                    </a:cubicBezTo>
                    <a:cubicBezTo>
                      <a:pt x="1012" y="1060"/>
                      <a:pt x="1167" y="1041"/>
                      <a:pt x="1323" y="963"/>
                    </a:cubicBezTo>
                    <a:cubicBezTo>
                      <a:pt x="1343" y="944"/>
                      <a:pt x="1401" y="944"/>
                      <a:pt x="1420" y="924"/>
                    </a:cubicBezTo>
                    <a:cubicBezTo>
                      <a:pt x="1459" y="885"/>
                      <a:pt x="1498" y="866"/>
                      <a:pt x="1537" y="827"/>
                    </a:cubicBezTo>
                    <a:cubicBezTo>
                      <a:pt x="1615" y="749"/>
                      <a:pt x="1654" y="613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1"/>
              <p:cNvSpPr/>
              <p:nvPr/>
            </p:nvSpPr>
            <p:spPr>
              <a:xfrm>
                <a:off x="989500" y="893025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37" y="224"/>
                    </a:moveTo>
                    <a:cubicBezTo>
                      <a:pt x="973" y="224"/>
                      <a:pt x="1148" y="243"/>
                      <a:pt x="1265" y="321"/>
                    </a:cubicBezTo>
                    <a:cubicBezTo>
                      <a:pt x="1362" y="360"/>
                      <a:pt x="1420" y="438"/>
                      <a:pt x="1420" y="516"/>
                    </a:cubicBezTo>
                    <a:cubicBezTo>
                      <a:pt x="1420" y="574"/>
                      <a:pt x="1362" y="632"/>
                      <a:pt x="1265" y="710"/>
                    </a:cubicBezTo>
                    <a:cubicBezTo>
                      <a:pt x="1158" y="778"/>
                      <a:pt x="1002" y="812"/>
                      <a:pt x="842" y="812"/>
                    </a:cubicBezTo>
                    <a:cubicBezTo>
                      <a:pt x="681" y="812"/>
                      <a:pt x="516" y="778"/>
                      <a:pt x="389" y="710"/>
                    </a:cubicBezTo>
                    <a:cubicBezTo>
                      <a:pt x="292" y="652"/>
                      <a:pt x="253" y="574"/>
                      <a:pt x="253" y="516"/>
                    </a:cubicBezTo>
                    <a:cubicBezTo>
                      <a:pt x="253" y="438"/>
                      <a:pt x="292" y="380"/>
                      <a:pt x="389" y="321"/>
                    </a:cubicBezTo>
                    <a:cubicBezTo>
                      <a:pt x="525" y="243"/>
                      <a:pt x="681" y="224"/>
                      <a:pt x="837" y="224"/>
                    </a:cubicBezTo>
                    <a:close/>
                    <a:moveTo>
                      <a:pt x="829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3" y="924"/>
                    </a:cubicBezTo>
                    <a:cubicBezTo>
                      <a:pt x="448" y="1022"/>
                      <a:pt x="642" y="1060"/>
                      <a:pt x="837" y="1060"/>
                    </a:cubicBezTo>
                    <a:cubicBezTo>
                      <a:pt x="973" y="1060"/>
                      <a:pt x="1129" y="1041"/>
                      <a:pt x="1265" y="1002"/>
                    </a:cubicBezTo>
                    <a:cubicBezTo>
                      <a:pt x="1323" y="963"/>
                      <a:pt x="1362" y="944"/>
                      <a:pt x="1401" y="924"/>
                    </a:cubicBezTo>
                    <a:cubicBezTo>
                      <a:pt x="1459" y="905"/>
                      <a:pt x="1498" y="866"/>
                      <a:pt x="1518" y="846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1"/>
              <p:cNvSpPr/>
              <p:nvPr/>
            </p:nvSpPr>
            <p:spPr>
              <a:xfrm>
                <a:off x="1071700" y="90955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798" y="244"/>
                    </a:moveTo>
                    <a:cubicBezTo>
                      <a:pt x="973" y="244"/>
                      <a:pt x="1109" y="263"/>
                      <a:pt x="1245" y="341"/>
                    </a:cubicBezTo>
                    <a:cubicBezTo>
                      <a:pt x="1342" y="380"/>
                      <a:pt x="1381" y="458"/>
                      <a:pt x="1381" y="536"/>
                    </a:cubicBezTo>
                    <a:cubicBezTo>
                      <a:pt x="1381" y="594"/>
                      <a:pt x="1342" y="652"/>
                      <a:pt x="1245" y="730"/>
                    </a:cubicBezTo>
                    <a:cubicBezTo>
                      <a:pt x="1138" y="789"/>
                      <a:pt x="978" y="818"/>
                      <a:pt x="815" y="818"/>
                    </a:cubicBezTo>
                    <a:cubicBezTo>
                      <a:pt x="652" y="818"/>
                      <a:pt x="486" y="789"/>
                      <a:pt x="370" y="730"/>
                    </a:cubicBezTo>
                    <a:cubicBezTo>
                      <a:pt x="272" y="672"/>
                      <a:pt x="214" y="594"/>
                      <a:pt x="214" y="536"/>
                    </a:cubicBezTo>
                    <a:cubicBezTo>
                      <a:pt x="214" y="458"/>
                      <a:pt x="272" y="399"/>
                      <a:pt x="370" y="341"/>
                    </a:cubicBezTo>
                    <a:cubicBezTo>
                      <a:pt x="486" y="263"/>
                      <a:pt x="662" y="244"/>
                      <a:pt x="798" y="244"/>
                    </a:cubicBezTo>
                    <a:close/>
                    <a:moveTo>
                      <a:pt x="827" y="1"/>
                    </a:moveTo>
                    <a:cubicBezTo>
                      <a:pt x="627" y="1"/>
                      <a:pt x="428" y="49"/>
                      <a:pt x="272" y="147"/>
                    </a:cubicBezTo>
                    <a:cubicBezTo>
                      <a:pt x="97" y="244"/>
                      <a:pt x="0" y="380"/>
                      <a:pt x="0" y="536"/>
                    </a:cubicBezTo>
                    <a:cubicBezTo>
                      <a:pt x="0" y="672"/>
                      <a:pt x="97" y="827"/>
                      <a:pt x="272" y="905"/>
                    </a:cubicBezTo>
                    <a:cubicBezTo>
                      <a:pt x="448" y="1022"/>
                      <a:pt x="642" y="1061"/>
                      <a:pt x="837" y="1061"/>
                    </a:cubicBezTo>
                    <a:cubicBezTo>
                      <a:pt x="992" y="1061"/>
                      <a:pt x="1167" y="1041"/>
                      <a:pt x="1284" y="964"/>
                    </a:cubicBezTo>
                    <a:cubicBezTo>
                      <a:pt x="1323" y="944"/>
                      <a:pt x="1362" y="944"/>
                      <a:pt x="1381" y="905"/>
                    </a:cubicBezTo>
                    <a:cubicBezTo>
                      <a:pt x="1440" y="886"/>
                      <a:pt x="1459" y="866"/>
                      <a:pt x="1518" y="827"/>
                    </a:cubicBezTo>
                    <a:cubicBezTo>
                      <a:pt x="1615" y="730"/>
                      <a:pt x="1654" y="633"/>
                      <a:pt x="1654" y="536"/>
                    </a:cubicBezTo>
                    <a:cubicBezTo>
                      <a:pt x="1654" y="380"/>
                      <a:pt x="1556" y="244"/>
                      <a:pt x="1381" y="147"/>
                    </a:cubicBezTo>
                    <a:cubicBezTo>
                      <a:pt x="1226" y="49"/>
                      <a:pt x="1026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1"/>
              <p:cNvSpPr/>
              <p:nvPr/>
            </p:nvSpPr>
            <p:spPr>
              <a:xfrm>
                <a:off x="939875" y="8030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4" y="224"/>
                      <a:pt x="1129" y="243"/>
                      <a:pt x="1265" y="321"/>
                    </a:cubicBezTo>
                    <a:cubicBezTo>
                      <a:pt x="1363" y="360"/>
                      <a:pt x="1402" y="438"/>
                      <a:pt x="1402" y="516"/>
                    </a:cubicBezTo>
                    <a:cubicBezTo>
                      <a:pt x="1402" y="574"/>
                      <a:pt x="1363" y="632"/>
                      <a:pt x="1265" y="710"/>
                    </a:cubicBezTo>
                    <a:cubicBezTo>
                      <a:pt x="1158" y="778"/>
                      <a:pt x="998" y="812"/>
                      <a:pt x="835" y="812"/>
                    </a:cubicBezTo>
                    <a:cubicBezTo>
                      <a:pt x="672" y="812"/>
                      <a:pt x="507" y="778"/>
                      <a:pt x="390" y="710"/>
                    </a:cubicBezTo>
                    <a:cubicBezTo>
                      <a:pt x="293" y="652"/>
                      <a:pt x="234" y="574"/>
                      <a:pt x="234" y="516"/>
                    </a:cubicBezTo>
                    <a:cubicBezTo>
                      <a:pt x="234" y="438"/>
                      <a:pt x="293" y="379"/>
                      <a:pt x="390" y="321"/>
                    </a:cubicBezTo>
                    <a:cubicBezTo>
                      <a:pt x="507" y="243"/>
                      <a:pt x="682" y="224"/>
                      <a:pt x="818" y="22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79"/>
                      <a:pt x="1" y="535"/>
                    </a:cubicBezTo>
                    <a:cubicBezTo>
                      <a:pt x="1" y="671"/>
                      <a:pt x="98" y="827"/>
                      <a:pt x="273" y="924"/>
                    </a:cubicBezTo>
                    <a:cubicBezTo>
                      <a:pt x="429" y="1021"/>
                      <a:pt x="623" y="1060"/>
                      <a:pt x="818" y="1060"/>
                    </a:cubicBezTo>
                    <a:cubicBezTo>
                      <a:pt x="993" y="1060"/>
                      <a:pt x="1168" y="1041"/>
                      <a:pt x="1304" y="963"/>
                    </a:cubicBezTo>
                    <a:cubicBezTo>
                      <a:pt x="1343" y="944"/>
                      <a:pt x="1363" y="944"/>
                      <a:pt x="1382" y="924"/>
                    </a:cubicBezTo>
                    <a:cubicBezTo>
                      <a:pt x="1460" y="905"/>
                      <a:pt x="1499" y="846"/>
                      <a:pt x="1538" y="827"/>
                    </a:cubicBezTo>
                    <a:cubicBezTo>
                      <a:pt x="1596" y="749"/>
                      <a:pt x="1654" y="652"/>
                      <a:pt x="1654" y="535"/>
                    </a:cubicBezTo>
                    <a:cubicBezTo>
                      <a:pt x="1654" y="37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1"/>
              <p:cNvSpPr/>
              <p:nvPr/>
            </p:nvSpPr>
            <p:spPr>
              <a:xfrm>
                <a:off x="1066825" y="84487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3"/>
                    </a:moveTo>
                    <a:cubicBezTo>
                      <a:pt x="993" y="243"/>
                      <a:pt x="1148" y="263"/>
                      <a:pt x="1265" y="341"/>
                    </a:cubicBezTo>
                    <a:cubicBezTo>
                      <a:pt x="1362" y="399"/>
                      <a:pt x="1421" y="457"/>
                      <a:pt x="1421" y="535"/>
                    </a:cubicBezTo>
                    <a:cubicBezTo>
                      <a:pt x="1421" y="613"/>
                      <a:pt x="1362" y="652"/>
                      <a:pt x="1265" y="730"/>
                    </a:cubicBezTo>
                    <a:cubicBezTo>
                      <a:pt x="1158" y="808"/>
                      <a:pt x="1002" y="846"/>
                      <a:pt x="842" y="846"/>
                    </a:cubicBezTo>
                    <a:cubicBezTo>
                      <a:pt x="681" y="846"/>
                      <a:pt x="516" y="808"/>
                      <a:pt x="390" y="730"/>
                    </a:cubicBezTo>
                    <a:cubicBezTo>
                      <a:pt x="292" y="691"/>
                      <a:pt x="253" y="613"/>
                      <a:pt x="253" y="535"/>
                    </a:cubicBezTo>
                    <a:cubicBezTo>
                      <a:pt x="253" y="457"/>
                      <a:pt x="292" y="418"/>
                      <a:pt x="390" y="341"/>
                    </a:cubicBezTo>
                    <a:cubicBezTo>
                      <a:pt x="506" y="263"/>
                      <a:pt x="681" y="243"/>
                      <a:pt x="837" y="243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91"/>
                      <a:pt x="98" y="827"/>
                      <a:pt x="273" y="924"/>
                    </a:cubicBezTo>
                    <a:cubicBezTo>
                      <a:pt x="448" y="1022"/>
                      <a:pt x="643" y="1060"/>
                      <a:pt x="837" y="1060"/>
                    </a:cubicBezTo>
                    <a:cubicBezTo>
                      <a:pt x="993" y="1060"/>
                      <a:pt x="1168" y="1041"/>
                      <a:pt x="1323" y="963"/>
                    </a:cubicBezTo>
                    <a:cubicBezTo>
                      <a:pt x="1343" y="944"/>
                      <a:pt x="1362" y="944"/>
                      <a:pt x="1382" y="924"/>
                    </a:cubicBezTo>
                    <a:cubicBezTo>
                      <a:pt x="1460" y="924"/>
                      <a:pt x="1518" y="885"/>
                      <a:pt x="1537" y="82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99"/>
                      <a:pt x="1557" y="243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1"/>
              <p:cNvSpPr/>
              <p:nvPr/>
            </p:nvSpPr>
            <p:spPr>
              <a:xfrm>
                <a:off x="829000" y="676100"/>
                <a:ext cx="4135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61" extrusionOk="0">
                    <a:moveTo>
                      <a:pt x="817" y="205"/>
                    </a:moveTo>
                    <a:cubicBezTo>
                      <a:pt x="973" y="205"/>
                      <a:pt x="1128" y="243"/>
                      <a:pt x="1245" y="302"/>
                    </a:cubicBezTo>
                    <a:cubicBezTo>
                      <a:pt x="1342" y="360"/>
                      <a:pt x="1401" y="438"/>
                      <a:pt x="1401" y="496"/>
                    </a:cubicBezTo>
                    <a:cubicBezTo>
                      <a:pt x="1401" y="574"/>
                      <a:pt x="1342" y="633"/>
                      <a:pt x="1245" y="691"/>
                    </a:cubicBezTo>
                    <a:cubicBezTo>
                      <a:pt x="1138" y="769"/>
                      <a:pt x="983" y="808"/>
                      <a:pt x="822" y="808"/>
                    </a:cubicBezTo>
                    <a:cubicBezTo>
                      <a:pt x="661" y="808"/>
                      <a:pt x="496" y="769"/>
                      <a:pt x="370" y="691"/>
                    </a:cubicBezTo>
                    <a:cubicBezTo>
                      <a:pt x="272" y="652"/>
                      <a:pt x="233" y="574"/>
                      <a:pt x="233" y="496"/>
                    </a:cubicBezTo>
                    <a:cubicBezTo>
                      <a:pt x="233" y="438"/>
                      <a:pt x="272" y="380"/>
                      <a:pt x="370" y="302"/>
                    </a:cubicBezTo>
                    <a:cubicBezTo>
                      <a:pt x="486" y="243"/>
                      <a:pt x="661" y="205"/>
                      <a:pt x="817" y="205"/>
                    </a:cubicBezTo>
                    <a:close/>
                    <a:moveTo>
                      <a:pt x="829" y="0"/>
                    </a:moveTo>
                    <a:cubicBezTo>
                      <a:pt x="627" y="0"/>
                      <a:pt x="428" y="49"/>
                      <a:pt x="272" y="146"/>
                    </a:cubicBezTo>
                    <a:cubicBezTo>
                      <a:pt x="97" y="243"/>
                      <a:pt x="0" y="380"/>
                      <a:pt x="0" y="535"/>
                    </a:cubicBezTo>
                    <a:cubicBezTo>
                      <a:pt x="0" y="671"/>
                      <a:pt x="97" y="827"/>
                      <a:pt x="272" y="924"/>
                    </a:cubicBezTo>
                    <a:cubicBezTo>
                      <a:pt x="447" y="1022"/>
                      <a:pt x="642" y="1061"/>
                      <a:pt x="837" y="1061"/>
                    </a:cubicBezTo>
                    <a:cubicBezTo>
                      <a:pt x="973" y="1061"/>
                      <a:pt x="1148" y="1041"/>
                      <a:pt x="1265" y="983"/>
                    </a:cubicBezTo>
                    <a:cubicBezTo>
                      <a:pt x="1323" y="963"/>
                      <a:pt x="1342" y="963"/>
                      <a:pt x="1381" y="944"/>
                    </a:cubicBezTo>
                    <a:cubicBezTo>
                      <a:pt x="1440" y="885"/>
                      <a:pt x="1459" y="866"/>
                      <a:pt x="1518" y="847"/>
                    </a:cubicBezTo>
                    <a:cubicBezTo>
                      <a:pt x="1615" y="749"/>
                      <a:pt x="1654" y="652"/>
                      <a:pt x="1654" y="535"/>
                    </a:cubicBezTo>
                    <a:cubicBezTo>
                      <a:pt x="1654" y="380"/>
                      <a:pt x="1556" y="243"/>
                      <a:pt x="1401" y="146"/>
                    </a:cubicBezTo>
                    <a:cubicBezTo>
                      <a:pt x="1235" y="49"/>
                      <a:pt x="1031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1"/>
              <p:cNvSpPr/>
              <p:nvPr/>
            </p:nvSpPr>
            <p:spPr>
              <a:xfrm>
                <a:off x="1183550" y="10365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44"/>
                    </a:moveTo>
                    <a:cubicBezTo>
                      <a:pt x="993" y="244"/>
                      <a:pt x="1149" y="263"/>
                      <a:pt x="1265" y="341"/>
                    </a:cubicBezTo>
                    <a:cubicBezTo>
                      <a:pt x="1363" y="380"/>
                      <a:pt x="1401" y="458"/>
                      <a:pt x="1401" y="535"/>
                    </a:cubicBezTo>
                    <a:cubicBezTo>
                      <a:pt x="1401" y="613"/>
                      <a:pt x="1363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3" y="672"/>
                      <a:pt x="254" y="613"/>
                      <a:pt x="254" y="535"/>
                    </a:cubicBezTo>
                    <a:cubicBezTo>
                      <a:pt x="254" y="458"/>
                      <a:pt x="293" y="419"/>
                      <a:pt x="390" y="341"/>
                    </a:cubicBezTo>
                    <a:cubicBezTo>
                      <a:pt x="507" y="263"/>
                      <a:pt x="682" y="244"/>
                      <a:pt x="837" y="244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72"/>
                      <a:pt x="98" y="827"/>
                      <a:pt x="273" y="925"/>
                    </a:cubicBezTo>
                    <a:cubicBezTo>
                      <a:pt x="448" y="1022"/>
                      <a:pt x="643" y="1061"/>
                      <a:pt x="837" y="1061"/>
                    </a:cubicBezTo>
                    <a:cubicBezTo>
                      <a:pt x="993" y="1061"/>
                      <a:pt x="1149" y="1041"/>
                      <a:pt x="1285" y="963"/>
                    </a:cubicBezTo>
                    <a:cubicBezTo>
                      <a:pt x="1324" y="944"/>
                      <a:pt x="1363" y="944"/>
                      <a:pt x="1382" y="925"/>
                    </a:cubicBezTo>
                    <a:cubicBezTo>
                      <a:pt x="1440" y="905"/>
                      <a:pt x="1479" y="847"/>
                      <a:pt x="1518" y="827"/>
                    </a:cubicBezTo>
                    <a:cubicBezTo>
                      <a:pt x="1615" y="730"/>
                      <a:pt x="1654" y="633"/>
                      <a:pt x="1654" y="535"/>
                    </a:cubicBezTo>
                    <a:cubicBezTo>
                      <a:pt x="1654" y="380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1"/>
              <p:cNvSpPr/>
              <p:nvPr/>
            </p:nvSpPr>
            <p:spPr>
              <a:xfrm>
                <a:off x="1110600" y="1025300"/>
                <a:ext cx="41375" cy="27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101" extrusionOk="0">
                    <a:moveTo>
                      <a:pt x="837" y="283"/>
                    </a:moveTo>
                    <a:cubicBezTo>
                      <a:pt x="993" y="283"/>
                      <a:pt x="1148" y="303"/>
                      <a:pt x="1265" y="380"/>
                    </a:cubicBezTo>
                    <a:cubicBezTo>
                      <a:pt x="1362" y="419"/>
                      <a:pt x="1401" y="497"/>
                      <a:pt x="1401" y="575"/>
                    </a:cubicBezTo>
                    <a:cubicBezTo>
                      <a:pt x="1401" y="633"/>
                      <a:pt x="1362" y="692"/>
                      <a:pt x="1265" y="769"/>
                    </a:cubicBezTo>
                    <a:cubicBezTo>
                      <a:pt x="1139" y="838"/>
                      <a:pt x="973" y="872"/>
                      <a:pt x="813" y="872"/>
                    </a:cubicBezTo>
                    <a:cubicBezTo>
                      <a:pt x="652" y="872"/>
                      <a:pt x="497" y="838"/>
                      <a:pt x="390" y="769"/>
                    </a:cubicBezTo>
                    <a:cubicBezTo>
                      <a:pt x="292" y="711"/>
                      <a:pt x="253" y="633"/>
                      <a:pt x="253" y="575"/>
                    </a:cubicBezTo>
                    <a:cubicBezTo>
                      <a:pt x="253" y="497"/>
                      <a:pt x="312" y="439"/>
                      <a:pt x="390" y="380"/>
                    </a:cubicBezTo>
                    <a:cubicBezTo>
                      <a:pt x="506" y="303"/>
                      <a:pt x="681" y="283"/>
                      <a:pt x="837" y="283"/>
                    </a:cubicBezTo>
                    <a:close/>
                    <a:moveTo>
                      <a:pt x="827" y="1"/>
                    </a:moveTo>
                    <a:cubicBezTo>
                      <a:pt x="628" y="1"/>
                      <a:pt x="428" y="50"/>
                      <a:pt x="273" y="147"/>
                    </a:cubicBezTo>
                    <a:cubicBezTo>
                      <a:pt x="98" y="244"/>
                      <a:pt x="0" y="400"/>
                      <a:pt x="0" y="536"/>
                    </a:cubicBezTo>
                    <a:cubicBezTo>
                      <a:pt x="0" y="711"/>
                      <a:pt x="98" y="867"/>
                      <a:pt x="273" y="964"/>
                    </a:cubicBezTo>
                    <a:cubicBezTo>
                      <a:pt x="448" y="1061"/>
                      <a:pt x="642" y="1100"/>
                      <a:pt x="837" y="1100"/>
                    </a:cubicBezTo>
                    <a:cubicBezTo>
                      <a:pt x="993" y="1100"/>
                      <a:pt x="1168" y="1081"/>
                      <a:pt x="1323" y="1003"/>
                    </a:cubicBezTo>
                    <a:cubicBezTo>
                      <a:pt x="1343" y="1003"/>
                      <a:pt x="1362" y="983"/>
                      <a:pt x="1382" y="964"/>
                    </a:cubicBezTo>
                    <a:cubicBezTo>
                      <a:pt x="1440" y="925"/>
                      <a:pt x="1479" y="886"/>
                      <a:pt x="1537" y="828"/>
                    </a:cubicBezTo>
                    <a:cubicBezTo>
                      <a:pt x="1596" y="769"/>
                      <a:pt x="1654" y="67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50"/>
                      <a:pt x="1027" y="1"/>
                      <a:pt x="8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1"/>
              <p:cNvSpPr/>
              <p:nvPr/>
            </p:nvSpPr>
            <p:spPr>
              <a:xfrm>
                <a:off x="894150" y="995150"/>
                <a:ext cx="41375" cy="2605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42" extrusionOk="0">
                    <a:moveTo>
                      <a:pt x="838" y="224"/>
                    </a:moveTo>
                    <a:cubicBezTo>
                      <a:pt x="993" y="224"/>
                      <a:pt x="1149" y="244"/>
                      <a:pt x="1266" y="322"/>
                    </a:cubicBezTo>
                    <a:cubicBezTo>
                      <a:pt x="1363" y="361"/>
                      <a:pt x="1402" y="438"/>
                      <a:pt x="1402" y="516"/>
                    </a:cubicBezTo>
                    <a:cubicBezTo>
                      <a:pt x="1402" y="575"/>
                      <a:pt x="1363" y="633"/>
                      <a:pt x="1266" y="711"/>
                    </a:cubicBezTo>
                    <a:cubicBezTo>
                      <a:pt x="1139" y="779"/>
                      <a:pt x="974" y="813"/>
                      <a:pt x="813" y="813"/>
                    </a:cubicBezTo>
                    <a:cubicBezTo>
                      <a:pt x="653" y="813"/>
                      <a:pt x="497" y="779"/>
                      <a:pt x="390" y="711"/>
                    </a:cubicBezTo>
                    <a:cubicBezTo>
                      <a:pt x="293" y="652"/>
                      <a:pt x="254" y="575"/>
                      <a:pt x="254" y="516"/>
                    </a:cubicBezTo>
                    <a:cubicBezTo>
                      <a:pt x="254" y="438"/>
                      <a:pt x="293" y="361"/>
                      <a:pt x="390" y="322"/>
                    </a:cubicBezTo>
                    <a:cubicBezTo>
                      <a:pt x="507" y="244"/>
                      <a:pt x="682" y="224"/>
                      <a:pt x="838" y="224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52"/>
                      <a:pt x="98" y="808"/>
                      <a:pt x="273" y="886"/>
                    </a:cubicBezTo>
                    <a:cubicBezTo>
                      <a:pt x="448" y="1003"/>
                      <a:pt x="643" y="1042"/>
                      <a:pt x="838" y="1042"/>
                    </a:cubicBezTo>
                    <a:cubicBezTo>
                      <a:pt x="993" y="1042"/>
                      <a:pt x="1168" y="1022"/>
                      <a:pt x="1324" y="944"/>
                    </a:cubicBezTo>
                    <a:cubicBezTo>
                      <a:pt x="1343" y="944"/>
                      <a:pt x="1363" y="925"/>
                      <a:pt x="1382" y="925"/>
                    </a:cubicBezTo>
                    <a:cubicBezTo>
                      <a:pt x="1441" y="886"/>
                      <a:pt x="1480" y="847"/>
                      <a:pt x="1538" y="789"/>
                    </a:cubicBezTo>
                    <a:cubicBezTo>
                      <a:pt x="1596" y="730"/>
                      <a:pt x="1655" y="633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1"/>
              <p:cNvSpPr/>
              <p:nvPr/>
            </p:nvSpPr>
            <p:spPr>
              <a:xfrm>
                <a:off x="2246775" y="1758500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936" y="249"/>
                    </a:moveTo>
                    <a:cubicBezTo>
                      <a:pt x="1065" y="249"/>
                      <a:pt x="1191" y="287"/>
                      <a:pt x="1304" y="352"/>
                    </a:cubicBezTo>
                    <a:cubicBezTo>
                      <a:pt x="1382" y="390"/>
                      <a:pt x="1440" y="468"/>
                      <a:pt x="1440" y="546"/>
                    </a:cubicBezTo>
                    <a:cubicBezTo>
                      <a:pt x="1440" y="624"/>
                      <a:pt x="1401" y="663"/>
                      <a:pt x="1304" y="741"/>
                    </a:cubicBezTo>
                    <a:cubicBezTo>
                      <a:pt x="1177" y="809"/>
                      <a:pt x="1012" y="843"/>
                      <a:pt x="849" y="843"/>
                    </a:cubicBezTo>
                    <a:cubicBezTo>
                      <a:pt x="686" y="843"/>
                      <a:pt x="526" y="809"/>
                      <a:pt x="409" y="741"/>
                    </a:cubicBezTo>
                    <a:cubicBezTo>
                      <a:pt x="331" y="682"/>
                      <a:pt x="273" y="624"/>
                      <a:pt x="273" y="546"/>
                    </a:cubicBezTo>
                    <a:cubicBezTo>
                      <a:pt x="273" y="468"/>
                      <a:pt x="312" y="429"/>
                      <a:pt x="409" y="352"/>
                    </a:cubicBezTo>
                    <a:cubicBezTo>
                      <a:pt x="545" y="274"/>
                      <a:pt x="701" y="254"/>
                      <a:pt x="856" y="254"/>
                    </a:cubicBezTo>
                    <a:cubicBezTo>
                      <a:pt x="883" y="251"/>
                      <a:pt x="910" y="249"/>
                      <a:pt x="936" y="249"/>
                    </a:cubicBezTo>
                    <a:close/>
                    <a:moveTo>
                      <a:pt x="837" y="1"/>
                    </a:moveTo>
                    <a:cubicBezTo>
                      <a:pt x="657" y="1"/>
                      <a:pt x="477" y="35"/>
                      <a:pt x="331" y="99"/>
                    </a:cubicBezTo>
                    <a:cubicBezTo>
                      <a:pt x="292" y="99"/>
                      <a:pt x="273" y="138"/>
                      <a:pt x="253" y="138"/>
                    </a:cubicBezTo>
                    <a:lnTo>
                      <a:pt x="117" y="254"/>
                    </a:lnTo>
                    <a:cubicBezTo>
                      <a:pt x="59" y="332"/>
                      <a:pt x="0" y="429"/>
                      <a:pt x="0" y="527"/>
                    </a:cubicBezTo>
                    <a:cubicBezTo>
                      <a:pt x="0" y="663"/>
                      <a:pt x="98" y="799"/>
                      <a:pt x="273" y="916"/>
                    </a:cubicBezTo>
                    <a:cubicBezTo>
                      <a:pt x="448" y="1013"/>
                      <a:pt x="642" y="1052"/>
                      <a:pt x="837" y="1052"/>
                    </a:cubicBezTo>
                    <a:cubicBezTo>
                      <a:pt x="1031" y="1052"/>
                      <a:pt x="1245" y="1013"/>
                      <a:pt x="1401" y="916"/>
                    </a:cubicBezTo>
                    <a:cubicBezTo>
                      <a:pt x="1557" y="799"/>
                      <a:pt x="1654" y="663"/>
                      <a:pt x="1654" y="527"/>
                    </a:cubicBezTo>
                    <a:cubicBezTo>
                      <a:pt x="1654" y="371"/>
                      <a:pt x="1557" y="235"/>
                      <a:pt x="1401" y="138"/>
                    </a:cubicBezTo>
                    <a:cubicBezTo>
                      <a:pt x="1246" y="45"/>
                      <a:pt x="1041" y="1"/>
                      <a:pt x="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1"/>
              <p:cNvSpPr/>
              <p:nvPr/>
            </p:nvSpPr>
            <p:spPr>
              <a:xfrm>
                <a:off x="2131975" y="1658800"/>
                <a:ext cx="41375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52" extrusionOk="0">
                    <a:moveTo>
                      <a:pt x="818" y="235"/>
                    </a:moveTo>
                    <a:cubicBezTo>
                      <a:pt x="993" y="235"/>
                      <a:pt x="1149" y="254"/>
                      <a:pt x="1265" y="332"/>
                    </a:cubicBezTo>
                    <a:cubicBezTo>
                      <a:pt x="1363" y="371"/>
                      <a:pt x="1421" y="449"/>
                      <a:pt x="1421" y="526"/>
                    </a:cubicBezTo>
                    <a:cubicBezTo>
                      <a:pt x="1421" y="585"/>
                      <a:pt x="1363" y="643"/>
                      <a:pt x="1265" y="721"/>
                    </a:cubicBezTo>
                    <a:cubicBezTo>
                      <a:pt x="1149" y="789"/>
                      <a:pt x="983" y="823"/>
                      <a:pt x="820" y="823"/>
                    </a:cubicBezTo>
                    <a:cubicBezTo>
                      <a:pt x="657" y="823"/>
                      <a:pt x="497" y="789"/>
                      <a:pt x="390" y="721"/>
                    </a:cubicBezTo>
                    <a:cubicBezTo>
                      <a:pt x="293" y="663"/>
                      <a:pt x="234" y="585"/>
                      <a:pt x="234" y="526"/>
                    </a:cubicBezTo>
                    <a:cubicBezTo>
                      <a:pt x="234" y="449"/>
                      <a:pt x="293" y="390"/>
                      <a:pt x="390" y="332"/>
                    </a:cubicBezTo>
                    <a:cubicBezTo>
                      <a:pt x="507" y="273"/>
                      <a:pt x="682" y="235"/>
                      <a:pt x="818" y="235"/>
                    </a:cubicBezTo>
                    <a:close/>
                    <a:moveTo>
                      <a:pt x="826" y="1"/>
                    </a:moveTo>
                    <a:cubicBezTo>
                      <a:pt x="648" y="1"/>
                      <a:pt x="467" y="35"/>
                      <a:pt x="312" y="98"/>
                    </a:cubicBezTo>
                    <a:cubicBezTo>
                      <a:pt x="293" y="98"/>
                      <a:pt x="273" y="137"/>
                      <a:pt x="254" y="137"/>
                    </a:cubicBezTo>
                    <a:lnTo>
                      <a:pt x="118" y="254"/>
                    </a:lnTo>
                    <a:cubicBezTo>
                      <a:pt x="59" y="332"/>
                      <a:pt x="1" y="410"/>
                      <a:pt x="1" y="526"/>
                    </a:cubicBezTo>
                    <a:cubicBezTo>
                      <a:pt x="1" y="663"/>
                      <a:pt x="98" y="799"/>
                      <a:pt x="273" y="896"/>
                    </a:cubicBezTo>
                    <a:cubicBezTo>
                      <a:pt x="448" y="1013"/>
                      <a:pt x="643" y="1052"/>
                      <a:pt x="837" y="1052"/>
                    </a:cubicBezTo>
                    <a:cubicBezTo>
                      <a:pt x="1032" y="1052"/>
                      <a:pt x="1246" y="1013"/>
                      <a:pt x="1382" y="896"/>
                    </a:cubicBezTo>
                    <a:cubicBezTo>
                      <a:pt x="1557" y="799"/>
                      <a:pt x="1655" y="663"/>
                      <a:pt x="1655" y="526"/>
                    </a:cubicBezTo>
                    <a:cubicBezTo>
                      <a:pt x="1655" y="371"/>
                      <a:pt x="1557" y="235"/>
                      <a:pt x="1382" y="137"/>
                    </a:cubicBezTo>
                    <a:cubicBezTo>
                      <a:pt x="1227" y="44"/>
                      <a:pt x="1028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1"/>
              <p:cNvSpPr/>
              <p:nvPr/>
            </p:nvSpPr>
            <p:spPr>
              <a:xfrm>
                <a:off x="2352300" y="1751225"/>
                <a:ext cx="17050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1071" extrusionOk="0">
                    <a:moveTo>
                      <a:pt x="682" y="1"/>
                    </a:moveTo>
                    <a:cubicBezTo>
                      <a:pt x="546" y="20"/>
                      <a:pt x="429" y="59"/>
                      <a:pt x="312" y="98"/>
                    </a:cubicBezTo>
                    <a:cubicBezTo>
                      <a:pt x="312" y="156"/>
                      <a:pt x="273" y="176"/>
                      <a:pt x="254" y="176"/>
                    </a:cubicBezTo>
                    <a:cubicBezTo>
                      <a:pt x="196" y="195"/>
                      <a:pt x="137" y="253"/>
                      <a:pt x="118" y="292"/>
                    </a:cubicBezTo>
                    <a:cubicBezTo>
                      <a:pt x="40" y="370"/>
                      <a:pt x="1" y="467"/>
                      <a:pt x="1" y="565"/>
                    </a:cubicBezTo>
                    <a:cubicBezTo>
                      <a:pt x="1" y="720"/>
                      <a:pt x="79" y="857"/>
                      <a:pt x="254" y="954"/>
                    </a:cubicBezTo>
                    <a:cubicBezTo>
                      <a:pt x="390" y="1032"/>
                      <a:pt x="526" y="1071"/>
                      <a:pt x="682" y="1071"/>
                    </a:cubicBezTo>
                    <a:lnTo>
                      <a:pt x="682" y="837"/>
                    </a:lnTo>
                    <a:cubicBezTo>
                      <a:pt x="546" y="818"/>
                      <a:pt x="448" y="779"/>
                      <a:pt x="390" y="740"/>
                    </a:cubicBezTo>
                    <a:cubicBezTo>
                      <a:pt x="293" y="681"/>
                      <a:pt x="234" y="604"/>
                      <a:pt x="234" y="545"/>
                    </a:cubicBezTo>
                    <a:cubicBezTo>
                      <a:pt x="234" y="467"/>
                      <a:pt x="273" y="409"/>
                      <a:pt x="390" y="351"/>
                    </a:cubicBezTo>
                    <a:cubicBezTo>
                      <a:pt x="448" y="292"/>
                      <a:pt x="585" y="273"/>
                      <a:pt x="682" y="253"/>
                    </a:cubicBezTo>
                    <a:lnTo>
                      <a:pt x="6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1"/>
              <p:cNvSpPr/>
              <p:nvPr/>
            </p:nvSpPr>
            <p:spPr>
              <a:xfrm>
                <a:off x="2362525" y="1694325"/>
                <a:ext cx="6825" cy="20450"/>
              </a:xfrm>
              <a:custGeom>
                <a:avLst/>
                <a:gdLst/>
                <a:ahLst/>
                <a:cxnLst/>
                <a:rect l="l" t="t" r="r" b="b"/>
                <a:pathLst>
                  <a:path w="273" h="818" extrusionOk="0">
                    <a:moveTo>
                      <a:pt x="273" y="0"/>
                    </a:moveTo>
                    <a:cubicBezTo>
                      <a:pt x="195" y="78"/>
                      <a:pt x="137" y="117"/>
                      <a:pt x="117" y="175"/>
                    </a:cubicBezTo>
                    <a:cubicBezTo>
                      <a:pt x="39" y="234"/>
                      <a:pt x="1" y="331"/>
                      <a:pt x="1" y="428"/>
                    </a:cubicBezTo>
                    <a:cubicBezTo>
                      <a:pt x="1" y="584"/>
                      <a:pt x="98" y="720"/>
                      <a:pt x="273" y="817"/>
                    </a:cubicBezTo>
                    <a:lnTo>
                      <a:pt x="273" y="506"/>
                    </a:lnTo>
                    <a:cubicBezTo>
                      <a:pt x="234" y="487"/>
                      <a:pt x="234" y="428"/>
                      <a:pt x="234" y="409"/>
                    </a:cubicBezTo>
                    <a:cubicBezTo>
                      <a:pt x="234" y="389"/>
                      <a:pt x="273" y="331"/>
                      <a:pt x="273" y="312"/>
                    </a:cubicBez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2255025" y="120430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6" y="341"/>
                    </a:cubicBezTo>
                    <a:cubicBezTo>
                      <a:pt x="1363" y="380"/>
                      <a:pt x="1402" y="458"/>
                      <a:pt x="1402" y="535"/>
                    </a:cubicBezTo>
                    <a:cubicBezTo>
                      <a:pt x="1402" y="613"/>
                      <a:pt x="1363" y="652"/>
                      <a:pt x="1266" y="730"/>
                    </a:cubicBezTo>
                    <a:cubicBezTo>
                      <a:pt x="1139" y="798"/>
                      <a:pt x="974" y="832"/>
                      <a:pt x="813" y="832"/>
                    </a:cubicBezTo>
                    <a:cubicBezTo>
                      <a:pt x="653" y="832"/>
                      <a:pt x="497" y="798"/>
                      <a:pt x="390" y="730"/>
                    </a:cubicBezTo>
                    <a:cubicBezTo>
                      <a:pt x="293" y="672"/>
                      <a:pt x="234" y="613"/>
                      <a:pt x="234" y="535"/>
                    </a:cubicBezTo>
                    <a:cubicBezTo>
                      <a:pt x="234" y="458"/>
                      <a:pt x="273" y="380"/>
                      <a:pt x="390" y="341"/>
                    </a:cubicBezTo>
                    <a:cubicBezTo>
                      <a:pt x="507" y="263"/>
                      <a:pt x="682" y="244"/>
                      <a:pt x="818" y="244"/>
                    </a:cubicBezTo>
                    <a:close/>
                    <a:moveTo>
                      <a:pt x="825" y="0"/>
                    </a:moveTo>
                    <a:cubicBezTo>
                      <a:pt x="624" y="0"/>
                      <a:pt x="419" y="49"/>
                      <a:pt x="254" y="146"/>
                    </a:cubicBezTo>
                    <a:cubicBezTo>
                      <a:pt x="98" y="244"/>
                      <a:pt x="1" y="380"/>
                      <a:pt x="1" y="535"/>
                    </a:cubicBezTo>
                    <a:cubicBezTo>
                      <a:pt x="1" y="633"/>
                      <a:pt x="40" y="730"/>
                      <a:pt x="79" y="788"/>
                    </a:cubicBezTo>
                    <a:cubicBezTo>
                      <a:pt x="137" y="827"/>
                      <a:pt x="196" y="866"/>
                      <a:pt x="254" y="925"/>
                    </a:cubicBezTo>
                    <a:cubicBezTo>
                      <a:pt x="293" y="925"/>
                      <a:pt x="293" y="944"/>
                      <a:pt x="312" y="944"/>
                    </a:cubicBezTo>
                    <a:cubicBezTo>
                      <a:pt x="448" y="1022"/>
                      <a:pt x="643" y="1061"/>
                      <a:pt x="818" y="1061"/>
                    </a:cubicBezTo>
                    <a:cubicBezTo>
                      <a:pt x="1013" y="1061"/>
                      <a:pt x="1227" y="1022"/>
                      <a:pt x="1382" y="925"/>
                    </a:cubicBezTo>
                    <a:cubicBezTo>
                      <a:pt x="1557" y="827"/>
                      <a:pt x="1655" y="672"/>
                      <a:pt x="1655" y="535"/>
                    </a:cubicBezTo>
                    <a:cubicBezTo>
                      <a:pt x="1655" y="380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2126150" y="10909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2"/>
                    </a:moveTo>
                    <a:cubicBezTo>
                      <a:pt x="993" y="282"/>
                      <a:pt x="1129" y="302"/>
                      <a:pt x="1265" y="380"/>
                    </a:cubicBezTo>
                    <a:cubicBezTo>
                      <a:pt x="1362" y="419"/>
                      <a:pt x="1401" y="496"/>
                      <a:pt x="1401" y="574"/>
                    </a:cubicBezTo>
                    <a:cubicBezTo>
                      <a:pt x="1401" y="633"/>
                      <a:pt x="1362" y="691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2" y="710"/>
                      <a:pt x="234" y="633"/>
                      <a:pt x="234" y="574"/>
                    </a:cubicBezTo>
                    <a:cubicBezTo>
                      <a:pt x="234" y="496"/>
                      <a:pt x="292" y="419"/>
                      <a:pt x="390" y="380"/>
                    </a:cubicBezTo>
                    <a:cubicBezTo>
                      <a:pt x="506" y="302"/>
                      <a:pt x="681" y="282"/>
                      <a:pt x="818" y="282"/>
                    </a:cubicBezTo>
                    <a:close/>
                    <a:moveTo>
                      <a:pt x="825" y="0"/>
                    </a:moveTo>
                    <a:cubicBezTo>
                      <a:pt x="623" y="0"/>
                      <a:pt x="419" y="49"/>
                      <a:pt x="25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08"/>
                    </a:cubicBezTo>
                    <a:cubicBezTo>
                      <a:pt x="156" y="886"/>
                      <a:pt x="214" y="905"/>
                      <a:pt x="253" y="944"/>
                    </a:cubicBezTo>
                    <a:cubicBezTo>
                      <a:pt x="292" y="983"/>
                      <a:pt x="312" y="983"/>
                      <a:pt x="331" y="983"/>
                    </a:cubicBezTo>
                    <a:cubicBezTo>
                      <a:pt x="487" y="1061"/>
                      <a:pt x="642" y="1080"/>
                      <a:pt x="818" y="1080"/>
                    </a:cubicBezTo>
                    <a:cubicBezTo>
                      <a:pt x="1012" y="1080"/>
                      <a:pt x="1226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1"/>
              <p:cNvSpPr/>
              <p:nvPr/>
            </p:nvSpPr>
            <p:spPr>
              <a:xfrm>
                <a:off x="2175275" y="10321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7" y="244"/>
                    </a:moveTo>
                    <a:cubicBezTo>
                      <a:pt x="993" y="244"/>
                      <a:pt x="1148" y="263"/>
                      <a:pt x="1265" y="341"/>
                    </a:cubicBezTo>
                    <a:cubicBezTo>
                      <a:pt x="1362" y="380"/>
                      <a:pt x="1401" y="458"/>
                      <a:pt x="1401" y="535"/>
                    </a:cubicBezTo>
                    <a:cubicBezTo>
                      <a:pt x="1401" y="613"/>
                      <a:pt x="1362" y="652"/>
                      <a:pt x="1265" y="730"/>
                    </a:cubicBezTo>
                    <a:cubicBezTo>
                      <a:pt x="1138" y="808"/>
                      <a:pt x="973" y="847"/>
                      <a:pt x="813" y="847"/>
                    </a:cubicBezTo>
                    <a:cubicBezTo>
                      <a:pt x="652" y="847"/>
                      <a:pt x="496" y="808"/>
                      <a:pt x="389" y="730"/>
                    </a:cubicBezTo>
                    <a:cubicBezTo>
                      <a:pt x="292" y="691"/>
                      <a:pt x="234" y="613"/>
                      <a:pt x="234" y="535"/>
                    </a:cubicBezTo>
                    <a:cubicBezTo>
                      <a:pt x="234" y="458"/>
                      <a:pt x="312" y="380"/>
                      <a:pt x="389" y="341"/>
                    </a:cubicBezTo>
                    <a:cubicBezTo>
                      <a:pt x="506" y="263"/>
                      <a:pt x="681" y="244"/>
                      <a:pt x="817" y="244"/>
                    </a:cubicBezTo>
                    <a:close/>
                    <a:moveTo>
                      <a:pt x="827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4"/>
                      <a:pt x="0" y="399"/>
                      <a:pt x="0" y="535"/>
                    </a:cubicBezTo>
                    <a:cubicBezTo>
                      <a:pt x="0" y="633"/>
                      <a:pt x="39" y="730"/>
                      <a:pt x="117" y="827"/>
                    </a:cubicBezTo>
                    <a:cubicBezTo>
                      <a:pt x="175" y="847"/>
                      <a:pt x="214" y="866"/>
                      <a:pt x="273" y="924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1"/>
                      <a:pt x="662" y="1080"/>
                      <a:pt x="817" y="1080"/>
                    </a:cubicBezTo>
                    <a:cubicBezTo>
                      <a:pt x="1012" y="1080"/>
                      <a:pt x="1245" y="1022"/>
                      <a:pt x="138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4"/>
                      <a:pt x="1382" y="146"/>
                    </a:cubicBezTo>
                    <a:cubicBezTo>
                      <a:pt x="1226" y="49"/>
                      <a:pt x="1027" y="0"/>
                      <a:pt x="8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1"/>
              <p:cNvSpPr/>
              <p:nvPr/>
            </p:nvSpPr>
            <p:spPr>
              <a:xfrm>
                <a:off x="2256500" y="9538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2" y="263"/>
                      <a:pt x="1148" y="282"/>
                      <a:pt x="1265" y="360"/>
                    </a:cubicBezTo>
                    <a:cubicBezTo>
                      <a:pt x="1362" y="418"/>
                      <a:pt x="1421" y="477"/>
                      <a:pt x="1421" y="555"/>
                    </a:cubicBezTo>
                    <a:cubicBezTo>
                      <a:pt x="1421" y="632"/>
                      <a:pt x="1362" y="671"/>
                      <a:pt x="1265" y="749"/>
                    </a:cubicBezTo>
                    <a:cubicBezTo>
                      <a:pt x="1148" y="827"/>
                      <a:pt x="988" y="866"/>
                      <a:pt x="827" y="866"/>
                    </a:cubicBezTo>
                    <a:cubicBezTo>
                      <a:pt x="667" y="866"/>
                      <a:pt x="506" y="827"/>
                      <a:pt x="389" y="749"/>
                    </a:cubicBezTo>
                    <a:cubicBezTo>
                      <a:pt x="292" y="710"/>
                      <a:pt x="253" y="632"/>
                      <a:pt x="253" y="555"/>
                    </a:cubicBezTo>
                    <a:cubicBezTo>
                      <a:pt x="253" y="477"/>
                      <a:pt x="292" y="418"/>
                      <a:pt x="389" y="360"/>
                    </a:cubicBezTo>
                    <a:cubicBezTo>
                      <a:pt x="526" y="282"/>
                      <a:pt x="681" y="263"/>
                      <a:pt x="837" y="26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46"/>
                      <a:pt x="195" y="905"/>
                      <a:pt x="273" y="924"/>
                    </a:cubicBezTo>
                    <a:cubicBezTo>
                      <a:pt x="292" y="944"/>
                      <a:pt x="331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1" y="1060"/>
                      <a:pt x="1245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1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1"/>
              <p:cNvSpPr/>
              <p:nvPr/>
            </p:nvSpPr>
            <p:spPr>
              <a:xfrm>
                <a:off x="2040050" y="985425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37" y="263"/>
                    </a:moveTo>
                    <a:cubicBezTo>
                      <a:pt x="1013" y="263"/>
                      <a:pt x="1149" y="283"/>
                      <a:pt x="1265" y="361"/>
                    </a:cubicBezTo>
                    <a:cubicBezTo>
                      <a:pt x="1363" y="419"/>
                      <a:pt x="1421" y="477"/>
                      <a:pt x="1421" y="555"/>
                    </a:cubicBezTo>
                    <a:cubicBezTo>
                      <a:pt x="1421" y="633"/>
                      <a:pt x="1363" y="672"/>
                      <a:pt x="1265" y="750"/>
                    </a:cubicBezTo>
                    <a:cubicBezTo>
                      <a:pt x="1149" y="827"/>
                      <a:pt x="988" y="866"/>
                      <a:pt x="828" y="866"/>
                    </a:cubicBezTo>
                    <a:cubicBezTo>
                      <a:pt x="667" y="866"/>
                      <a:pt x="507" y="827"/>
                      <a:pt x="390" y="750"/>
                    </a:cubicBezTo>
                    <a:cubicBezTo>
                      <a:pt x="293" y="711"/>
                      <a:pt x="254" y="633"/>
                      <a:pt x="254" y="555"/>
                    </a:cubicBezTo>
                    <a:cubicBezTo>
                      <a:pt x="254" y="477"/>
                      <a:pt x="293" y="419"/>
                      <a:pt x="390" y="361"/>
                    </a:cubicBezTo>
                    <a:cubicBezTo>
                      <a:pt x="526" y="283"/>
                      <a:pt x="682" y="263"/>
                      <a:pt x="837" y="263"/>
                    </a:cubicBezTo>
                    <a:close/>
                    <a:moveTo>
                      <a:pt x="828" y="1"/>
                    </a:moveTo>
                    <a:cubicBezTo>
                      <a:pt x="628" y="1"/>
                      <a:pt x="429" y="49"/>
                      <a:pt x="273" y="147"/>
                    </a:cubicBezTo>
                    <a:cubicBezTo>
                      <a:pt x="98" y="244"/>
                      <a:pt x="1" y="380"/>
                      <a:pt x="1" y="536"/>
                    </a:cubicBezTo>
                    <a:cubicBezTo>
                      <a:pt x="1" y="633"/>
                      <a:pt x="59" y="750"/>
                      <a:pt x="157" y="827"/>
                    </a:cubicBezTo>
                    <a:cubicBezTo>
                      <a:pt x="176" y="866"/>
                      <a:pt x="195" y="905"/>
                      <a:pt x="273" y="925"/>
                    </a:cubicBezTo>
                    <a:cubicBezTo>
                      <a:pt x="293" y="944"/>
                      <a:pt x="351" y="944"/>
                      <a:pt x="371" y="964"/>
                    </a:cubicBezTo>
                    <a:cubicBezTo>
                      <a:pt x="526" y="1022"/>
                      <a:pt x="682" y="1061"/>
                      <a:pt x="837" y="1061"/>
                    </a:cubicBezTo>
                    <a:cubicBezTo>
                      <a:pt x="1032" y="1061"/>
                      <a:pt x="1246" y="1022"/>
                      <a:pt x="1382" y="925"/>
                    </a:cubicBezTo>
                    <a:cubicBezTo>
                      <a:pt x="1557" y="827"/>
                      <a:pt x="1655" y="672"/>
                      <a:pt x="1655" y="536"/>
                    </a:cubicBezTo>
                    <a:cubicBezTo>
                      <a:pt x="1655" y="380"/>
                      <a:pt x="1557" y="244"/>
                      <a:pt x="1382" y="147"/>
                    </a:cubicBezTo>
                    <a:cubicBezTo>
                      <a:pt x="1227" y="49"/>
                      <a:pt x="1027" y="1"/>
                      <a:pt x="8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1"/>
              <p:cNvSpPr/>
              <p:nvPr/>
            </p:nvSpPr>
            <p:spPr>
              <a:xfrm>
                <a:off x="1934025" y="10155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83"/>
                    </a:moveTo>
                    <a:cubicBezTo>
                      <a:pt x="993" y="283"/>
                      <a:pt x="1129" y="302"/>
                      <a:pt x="1265" y="380"/>
                    </a:cubicBezTo>
                    <a:cubicBezTo>
                      <a:pt x="1363" y="419"/>
                      <a:pt x="1401" y="497"/>
                      <a:pt x="1401" y="575"/>
                    </a:cubicBezTo>
                    <a:cubicBezTo>
                      <a:pt x="1401" y="633"/>
                      <a:pt x="1363" y="692"/>
                      <a:pt x="1265" y="769"/>
                    </a:cubicBezTo>
                    <a:cubicBezTo>
                      <a:pt x="1139" y="837"/>
                      <a:pt x="973" y="871"/>
                      <a:pt x="813" y="871"/>
                    </a:cubicBezTo>
                    <a:cubicBezTo>
                      <a:pt x="652" y="871"/>
                      <a:pt x="497" y="837"/>
                      <a:pt x="390" y="769"/>
                    </a:cubicBezTo>
                    <a:cubicBezTo>
                      <a:pt x="293" y="711"/>
                      <a:pt x="234" y="633"/>
                      <a:pt x="234" y="575"/>
                    </a:cubicBezTo>
                    <a:cubicBezTo>
                      <a:pt x="234" y="497"/>
                      <a:pt x="293" y="419"/>
                      <a:pt x="390" y="380"/>
                    </a:cubicBezTo>
                    <a:cubicBezTo>
                      <a:pt x="507" y="302"/>
                      <a:pt x="682" y="283"/>
                      <a:pt x="818" y="283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08"/>
                    </a:cubicBezTo>
                    <a:cubicBezTo>
                      <a:pt x="156" y="886"/>
                      <a:pt x="215" y="906"/>
                      <a:pt x="254" y="964"/>
                    </a:cubicBezTo>
                    <a:cubicBezTo>
                      <a:pt x="293" y="983"/>
                      <a:pt x="312" y="983"/>
                      <a:pt x="331" y="983"/>
                    </a:cubicBezTo>
                    <a:cubicBezTo>
                      <a:pt x="487" y="1061"/>
                      <a:pt x="643" y="1081"/>
                      <a:pt x="818" y="1081"/>
                    </a:cubicBezTo>
                    <a:cubicBezTo>
                      <a:pt x="1012" y="1081"/>
                      <a:pt x="1226" y="1022"/>
                      <a:pt x="1382" y="925"/>
                    </a:cubicBezTo>
                    <a:cubicBezTo>
                      <a:pt x="1557" y="828"/>
                      <a:pt x="1654" y="692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1"/>
              <p:cNvSpPr/>
              <p:nvPr/>
            </p:nvSpPr>
            <p:spPr>
              <a:xfrm>
                <a:off x="2162150" y="852150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44"/>
                    </a:moveTo>
                    <a:cubicBezTo>
                      <a:pt x="1012" y="244"/>
                      <a:pt x="1148" y="264"/>
                      <a:pt x="1284" y="341"/>
                    </a:cubicBezTo>
                    <a:cubicBezTo>
                      <a:pt x="1381" y="400"/>
                      <a:pt x="1420" y="458"/>
                      <a:pt x="1420" y="536"/>
                    </a:cubicBezTo>
                    <a:cubicBezTo>
                      <a:pt x="1420" y="614"/>
                      <a:pt x="1381" y="653"/>
                      <a:pt x="1284" y="731"/>
                    </a:cubicBezTo>
                    <a:cubicBezTo>
                      <a:pt x="1158" y="808"/>
                      <a:pt x="992" y="847"/>
                      <a:pt x="832" y="847"/>
                    </a:cubicBezTo>
                    <a:cubicBezTo>
                      <a:pt x="671" y="847"/>
                      <a:pt x="516" y="808"/>
                      <a:pt x="409" y="731"/>
                    </a:cubicBezTo>
                    <a:cubicBezTo>
                      <a:pt x="311" y="692"/>
                      <a:pt x="253" y="614"/>
                      <a:pt x="253" y="536"/>
                    </a:cubicBezTo>
                    <a:cubicBezTo>
                      <a:pt x="253" y="458"/>
                      <a:pt x="311" y="419"/>
                      <a:pt x="409" y="341"/>
                    </a:cubicBezTo>
                    <a:cubicBezTo>
                      <a:pt x="525" y="264"/>
                      <a:pt x="700" y="244"/>
                      <a:pt x="837" y="244"/>
                    </a:cubicBezTo>
                    <a:close/>
                    <a:moveTo>
                      <a:pt x="829" y="1"/>
                    </a:moveTo>
                    <a:cubicBezTo>
                      <a:pt x="628" y="1"/>
                      <a:pt x="428" y="50"/>
                      <a:pt x="272" y="147"/>
                    </a:cubicBezTo>
                    <a:cubicBezTo>
                      <a:pt x="97" y="244"/>
                      <a:pt x="0" y="400"/>
                      <a:pt x="0" y="536"/>
                    </a:cubicBezTo>
                    <a:cubicBezTo>
                      <a:pt x="0" y="653"/>
                      <a:pt x="58" y="750"/>
                      <a:pt x="156" y="828"/>
                    </a:cubicBezTo>
                    <a:cubicBezTo>
                      <a:pt x="175" y="886"/>
                      <a:pt x="234" y="906"/>
                      <a:pt x="272" y="925"/>
                    </a:cubicBezTo>
                    <a:cubicBezTo>
                      <a:pt x="311" y="945"/>
                      <a:pt x="350" y="945"/>
                      <a:pt x="370" y="983"/>
                    </a:cubicBezTo>
                    <a:cubicBezTo>
                      <a:pt x="525" y="1022"/>
                      <a:pt x="662" y="1081"/>
                      <a:pt x="837" y="1081"/>
                    </a:cubicBezTo>
                    <a:cubicBezTo>
                      <a:pt x="1031" y="1081"/>
                      <a:pt x="1245" y="1022"/>
                      <a:pt x="1401" y="925"/>
                    </a:cubicBezTo>
                    <a:cubicBezTo>
                      <a:pt x="1556" y="828"/>
                      <a:pt x="1673" y="692"/>
                      <a:pt x="1673" y="536"/>
                    </a:cubicBezTo>
                    <a:cubicBezTo>
                      <a:pt x="1673" y="400"/>
                      <a:pt x="1576" y="244"/>
                      <a:pt x="1401" y="147"/>
                    </a:cubicBezTo>
                    <a:cubicBezTo>
                      <a:pt x="1235" y="50"/>
                      <a:pt x="1031" y="1"/>
                      <a:pt x="8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1"/>
              <p:cNvSpPr/>
              <p:nvPr/>
            </p:nvSpPr>
            <p:spPr>
              <a:xfrm>
                <a:off x="2191325" y="742725"/>
                <a:ext cx="418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81" extrusionOk="0">
                    <a:moveTo>
                      <a:pt x="837" y="263"/>
                    </a:moveTo>
                    <a:cubicBezTo>
                      <a:pt x="1012" y="263"/>
                      <a:pt x="1148" y="283"/>
                      <a:pt x="1284" y="361"/>
                    </a:cubicBezTo>
                    <a:cubicBezTo>
                      <a:pt x="1362" y="419"/>
                      <a:pt x="1421" y="497"/>
                      <a:pt x="1421" y="555"/>
                    </a:cubicBezTo>
                    <a:cubicBezTo>
                      <a:pt x="1421" y="633"/>
                      <a:pt x="1382" y="691"/>
                      <a:pt x="1284" y="750"/>
                    </a:cubicBezTo>
                    <a:cubicBezTo>
                      <a:pt x="1158" y="827"/>
                      <a:pt x="993" y="866"/>
                      <a:pt x="830" y="866"/>
                    </a:cubicBezTo>
                    <a:cubicBezTo>
                      <a:pt x="667" y="866"/>
                      <a:pt x="506" y="827"/>
                      <a:pt x="389" y="750"/>
                    </a:cubicBezTo>
                    <a:cubicBezTo>
                      <a:pt x="312" y="711"/>
                      <a:pt x="253" y="633"/>
                      <a:pt x="253" y="555"/>
                    </a:cubicBezTo>
                    <a:cubicBezTo>
                      <a:pt x="253" y="497"/>
                      <a:pt x="312" y="438"/>
                      <a:pt x="389" y="361"/>
                    </a:cubicBezTo>
                    <a:cubicBezTo>
                      <a:pt x="526" y="302"/>
                      <a:pt x="681" y="263"/>
                      <a:pt x="837" y="263"/>
                    </a:cubicBezTo>
                    <a:close/>
                    <a:moveTo>
                      <a:pt x="844" y="1"/>
                    </a:moveTo>
                    <a:cubicBezTo>
                      <a:pt x="642" y="1"/>
                      <a:pt x="438" y="49"/>
                      <a:pt x="273" y="146"/>
                    </a:cubicBezTo>
                    <a:cubicBezTo>
                      <a:pt x="117" y="244"/>
                      <a:pt x="0" y="399"/>
                      <a:pt x="0" y="536"/>
                    </a:cubicBezTo>
                    <a:cubicBezTo>
                      <a:pt x="0" y="633"/>
                      <a:pt x="59" y="730"/>
                      <a:pt x="137" y="808"/>
                    </a:cubicBezTo>
                    <a:cubicBezTo>
                      <a:pt x="156" y="886"/>
                      <a:pt x="214" y="925"/>
                      <a:pt x="273" y="944"/>
                    </a:cubicBezTo>
                    <a:cubicBezTo>
                      <a:pt x="312" y="983"/>
                      <a:pt x="331" y="983"/>
                      <a:pt x="351" y="983"/>
                    </a:cubicBezTo>
                    <a:cubicBezTo>
                      <a:pt x="506" y="1041"/>
                      <a:pt x="662" y="1080"/>
                      <a:pt x="837" y="1080"/>
                    </a:cubicBezTo>
                    <a:cubicBezTo>
                      <a:pt x="1031" y="1080"/>
                      <a:pt x="1246" y="1022"/>
                      <a:pt x="1401" y="925"/>
                    </a:cubicBezTo>
                    <a:cubicBezTo>
                      <a:pt x="1576" y="827"/>
                      <a:pt x="1674" y="691"/>
                      <a:pt x="1674" y="536"/>
                    </a:cubicBezTo>
                    <a:cubicBezTo>
                      <a:pt x="1674" y="399"/>
                      <a:pt x="1576" y="244"/>
                      <a:pt x="1401" y="146"/>
                    </a:cubicBezTo>
                    <a:cubicBezTo>
                      <a:pt x="1246" y="49"/>
                      <a:pt x="1046" y="1"/>
                      <a:pt x="8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1"/>
              <p:cNvSpPr/>
              <p:nvPr/>
            </p:nvSpPr>
            <p:spPr>
              <a:xfrm>
                <a:off x="2021575" y="90322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244"/>
                    </a:moveTo>
                    <a:cubicBezTo>
                      <a:pt x="993" y="244"/>
                      <a:pt x="1129" y="263"/>
                      <a:pt x="1265" y="341"/>
                    </a:cubicBezTo>
                    <a:cubicBezTo>
                      <a:pt x="1343" y="400"/>
                      <a:pt x="1401" y="458"/>
                      <a:pt x="1401" y="536"/>
                    </a:cubicBezTo>
                    <a:cubicBezTo>
                      <a:pt x="1401" y="614"/>
                      <a:pt x="1362" y="652"/>
                      <a:pt x="1265" y="730"/>
                    </a:cubicBezTo>
                    <a:cubicBezTo>
                      <a:pt x="1139" y="798"/>
                      <a:pt x="973" y="832"/>
                      <a:pt x="813" y="832"/>
                    </a:cubicBezTo>
                    <a:cubicBezTo>
                      <a:pt x="652" y="832"/>
                      <a:pt x="497" y="798"/>
                      <a:pt x="390" y="730"/>
                    </a:cubicBezTo>
                    <a:cubicBezTo>
                      <a:pt x="292" y="672"/>
                      <a:pt x="234" y="614"/>
                      <a:pt x="234" y="536"/>
                    </a:cubicBezTo>
                    <a:cubicBezTo>
                      <a:pt x="234" y="458"/>
                      <a:pt x="312" y="400"/>
                      <a:pt x="390" y="341"/>
                    </a:cubicBezTo>
                    <a:cubicBezTo>
                      <a:pt x="506" y="263"/>
                      <a:pt x="682" y="244"/>
                      <a:pt x="818" y="244"/>
                    </a:cubicBezTo>
                    <a:close/>
                    <a:moveTo>
                      <a:pt x="825" y="1"/>
                    </a:moveTo>
                    <a:cubicBezTo>
                      <a:pt x="623" y="1"/>
                      <a:pt x="419" y="49"/>
                      <a:pt x="254" y="147"/>
                    </a:cubicBezTo>
                    <a:cubicBezTo>
                      <a:pt x="98" y="244"/>
                      <a:pt x="1" y="400"/>
                      <a:pt x="1" y="536"/>
                    </a:cubicBezTo>
                    <a:cubicBezTo>
                      <a:pt x="1" y="633"/>
                      <a:pt x="40" y="730"/>
                      <a:pt x="117" y="828"/>
                    </a:cubicBezTo>
                    <a:cubicBezTo>
                      <a:pt x="156" y="847"/>
                      <a:pt x="215" y="905"/>
                      <a:pt x="254" y="925"/>
                    </a:cubicBezTo>
                    <a:cubicBezTo>
                      <a:pt x="292" y="944"/>
                      <a:pt x="312" y="944"/>
                      <a:pt x="331" y="983"/>
                    </a:cubicBezTo>
                    <a:cubicBezTo>
                      <a:pt x="487" y="1042"/>
                      <a:pt x="643" y="1080"/>
                      <a:pt x="818" y="1080"/>
                    </a:cubicBezTo>
                    <a:cubicBezTo>
                      <a:pt x="1012" y="1080"/>
                      <a:pt x="1226" y="1022"/>
                      <a:pt x="1382" y="925"/>
                    </a:cubicBezTo>
                    <a:cubicBezTo>
                      <a:pt x="1557" y="828"/>
                      <a:pt x="1654" y="691"/>
                      <a:pt x="1654" y="536"/>
                    </a:cubicBezTo>
                    <a:cubicBezTo>
                      <a:pt x="1654" y="400"/>
                      <a:pt x="1557" y="244"/>
                      <a:pt x="1382" y="147"/>
                    </a:cubicBezTo>
                    <a:cubicBezTo>
                      <a:pt x="1226" y="49"/>
                      <a:pt x="1027" y="1"/>
                      <a:pt x="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1"/>
              <p:cNvSpPr/>
              <p:nvPr/>
            </p:nvSpPr>
            <p:spPr>
              <a:xfrm>
                <a:off x="1932075" y="923175"/>
                <a:ext cx="41375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1" extrusionOk="0">
                    <a:moveTo>
                      <a:pt x="818" y="302"/>
                    </a:moveTo>
                    <a:cubicBezTo>
                      <a:pt x="993" y="302"/>
                      <a:pt x="1149" y="321"/>
                      <a:pt x="1265" y="399"/>
                    </a:cubicBezTo>
                    <a:cubicBezTo>
                      <a:pt x="1363" y="438"/>
                      <a:pt x="1402" y="516"/>
                      <a:pt x="1402" y="594"/>
                    </a:cubicBezTo>
                    <a:cubicBezTo>
                      <a:pt x="1402" y="672"/>
                      <a:pt x="1363" y="711"/>
                      <a:pt x="1265" y="788"/>
                    </a:cubicBezTo>
                    <a:cubicBezTo>
                      <a:pt x="1139" y="856"/>
                      <a:pt x="974" y="890"/>
                      <a:pt x="813" y="890"/>
                    </a:cubicBezTo>
                    <a:cubicBezTo>
                      <a:pt x="653" y="890"/>
                      <a:pt x="497" y="856"/>
                      <a:pt x="390" y="788"/>
                    </a:cubicBezTo>
                    <a:cubicBezTo>
                      <a:pt x="293" y="730"/>
                      <a:pt x="234" y="672"/>
                      <a:pt x="234" y="594"/>
                    </a:cubicBezTo>
                    <a:cubicBezTo>
                      <a:pt x="234" y="516"/>
                      <a:pt x="293" y="438"/>
                      <a:pt x="390" y="399"/>
                    </a:cubicBezTo>
                    <a:cubicBezTo>
                      <a:pt x="507" y="321"/>
                      <a:pt x="682" y="302"/>
                      <a:pt x="818" y="302"/>
                    </a:cubicBezTo>
                    <a:close/>
                    <a:moveTo>
                      <a:pt x="828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4"/>
                      <a:pt x="1" y="399"/>
                      <a:pt x="1" y="535"/>
                    </a:cubicBezTo>
                    <a:cubicBezTo>
                      <a:pt x="1" y="633"/>
                      <a:pt x="40" y="730"/>
                      <a:pt x="118" y="808"/>
                    </a:cubicBezTo>
                    <a:cubicBezTo>
                      <a:pt x="176" y="886"/>
                      <a:pt x="195" y="925"/>
                      <a:pt x="273" y="963"/>
                    </a:cubicBezTo>
                    <a:cubicBezTo>
                      <a:pt x="293" y="983"/>
                      <a:pt x="312" y="983"/>
                      <a:pt x="332" y="983"/>
                    </a:cubicBezTo>
                    <a:cubicBezTo>
                      <a:pt x="487" y="1041"/>
                      <a:pt x="662" y="1080"/>
                      <a:pt x="818" y="1080"/>
                    </a:cubicBezTo>
                    <a:cubicBezTo>
                      <a:pt x="1013" y="1080"/>
                      <a:pt x="1246" y="1022"/>
                      <a:pt x="1382" y="925"/>
                    </a:cubicBezTo>
                    <a:cubicBezTo>
                      <a:pt x="1557" y="827"/>
                      <a:pt x="1655" y="691"/>
                      <a:pt x="1655" y="535"/>
                    </a:cubicBezTo>
                    <a:cubicBezTo>
                      <a:pt x="1655" y="399"/>
                      <a:pt x="1557" y="244"/>
                      <a:pt x="1382" y="146"/>
                    </a:cubicBezTo>
                    <a:cubicBezTo>
                      <a:pt x="1227" y="49"/>
                      <a:pt x="1027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1"/>
              <p:cNvSpPr/>
              <p:nvPr/>
            </p:nvSpPr>
            <p:spPr>
              <a:xfrm>
                <a:off x="1850375" y="877950"/>
                <a:ext cx="413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61" extrusionOk="0">
                    <a:moveTo>
                      <a:pt x="818" y="224"/>
                    </a:moveTo>
                    <a:cubicBezTo>
                      <a:pt x="973" y="224"/>
                      <a:pt x="1129" y="263"/>
                      <a:pt x="1246" y="341"/>
                    </a:cubicBezTo>
                    <a:cubicBezTo>
                      <a:pt x="1343" y="379"/>
                      <a:pt x="1401" y="457"/>
                      <a:pt x="1401" y="535"/>
                    </a:cubicBezTo>
                    <a:cubicBezTo>
                      <a:pt x="1401" y="593"/>
                      <a:pt x="1343" y="652"/>
                      <a:pt x="1246" y="710"/>
                    </a:cubicBezTo>
                    <a:cubicBezTo>
                      <a:pt x="1129" y="788"/>
                      <a:pt x="963" y="827"/>
                      <a:pt x="801" y="827"/>
                    </a:cubicBezTo>
                    <a:cubicBezTo>
                      <a:pt x="638" y="827"/>
                      <a:pt x="477" y="788"/>
                      <a:pt x="370" y="710"/>
                    </a:cubicBezTo>
                    <a:cubicBezTo>
                      <a:pt x="273" y="671"/>
                      <a:pt x="234" y="593"/>
                      <a:pt x="234" y="535"/>
                    </a:cubicBezTo>
                    <a:cubicBezTo>
                      <a:pt x="234" y="457"/>
                      <a:pt x="273" y="399"/>
                      <a:pt x="370" y="341"/>
                    </a:cubicBezTo>
                    <a:cubicBezTo>
                      <a:pt x="487" y="263"/>
                      <a:pt x="662" y="224"/>
                      <a:pt x="818" y="224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8" y="49"/>
                      <a:pt x="273" y="146"/>
                    </a:cubicBezTo>
                    <a:cubicBezTo>
                      <a:pt x="98" y="243"/>
                      <a:pt x="0" y="379"/>
                      <a:pt x="0" y="535"/>
                    </a:cubicBezTo>
                    <a:cubicBezTo>
                      <a:pt x="0" y="632"/>
                      <a:pt x="59" y="730"/>
                      <a:pt x="137" y="827"/>
                    </a:cubicBezTo>
                    <a:cubicBezTo>
                      <a:pt x="156" y="866"/>
                      <a:pt x="195" y="885"/>
                      <a:pt x="253" y="924"/>
                    </a:cubicBezTo>
                    <a:cubicBezTo>
                      <a:pt x="273" y="944"/>
                      <a:pt x="292" y="944"/>
                      <a:pt x="351" y="963"/>
                    </a:cubicBezTo>
                    <a:cubicBezTo>
                      <a:pt x="487" y="1041"/>
                      <a:pt x="662" y="1060"/>
                      <a:pt x="837" y="1060"/>
                    </a:cubicBezTo>
                    <a:cubicBezTo>
                      <a:pt x="1032" y="1060"/>
                      <a:pt x="1246" y="1021"/>
                      <a:pt x="1401" y="924"/>
                    </a:cubicBezTo>
                    <a:cubicBezTo>
                      <a:pt x="1557" y="827"/>
                      <a:pt x="1654" y="671"/>
                      <a:pt x="1654" y="535"/>
                    </a:cubicBezTo>
                    <a:cubicBezTo>
                      <a:pt x="1654" y="379"/>
                      <a:pt x="1557" y="243"/>
                      <a:pt x="1401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1"/>
              <p:cNvSpPr/>
              <p:nvPr/>
            </p:nvSpPr>
            <p:spPr>
              <a:xfrm>
                <a:off x="1738500" y="911025"/>
                <a:ext cx="41375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1080" extrusionOk="0">
                    <a:moveTo>
                      <a:pt x="837" y="243"/>
                    </a:moveTo>
                    <a:cubicBezTo>
                      <a:pt x="1012" y="243"/>
                      <a:pt x="1149" y="263"/>
                      <a:pt x="1265" y="340"/>
                    </a:cubicBezTo>
                    <a:cubicBezTo>
                      <a:pt x="1363" y="399"/>
                      <a:pt x="1421" y="477"/>
                      <a:pt x="1421" y="535"/>
                    </a:cubicBezTo>
                    <a:cubicBezTo>
                      <a:pt x="1421" y="613"/>
                      <a:pt x="1363" y="671"/>
                      <a:pt x="1265" y="730"/>
                    </a:cubicBezTo>
                    <a:cubicBezTo>
                      <a:pt x="1149" y="807"/>
                      <a:pt x="988" y="846"/>
                      <a:pt x="828" y="846"/>
                    </a:cubicBezTo>
                    <a:cubicBezTo>
                      <a:pt x="667" y="846"/>
                      <a:pt x="507" y="807"/>
                      <a:pt x="390" y="730"/>
                    </a:cubicBezTo>
                    <a:cubicBezTo>
                      <a:pt x="293" y="691"/>
                      <a:pt x="254" y="613"/>
                      <a:pt x="254" y="535"/>
                    </a:cubicBezTo>
                    <a:cubicBezTo>
                      <a:pt x="254" y="477"/>
                      <a:pt x="332" y="418"/>
                      <a:pt x="390" y="340"/>
                    </a:cubicBezTo>
                    <a:cubicBezTo>
                      <a:pt x="526" y="282"/>
                      <a:pt x="682" y="243"/>
                      <a:pt x="837" y="243"/>
                    </a:cubicBezTo>
                    <a:close/>
                    <a:moveTo>
                      <a:pt x="830" y="0"/>
                    </a:moveTo>
                    <a:cubicBezTo>
                      <a:pt x="628" y="0"/>
                      <a:pt x="429" y="49"/>
                      <a:pt x="273" y="146"/>
                    </a:cubicBezTo>
                    <a:cubicBezTo>
                      <a:pt x="98" y="243"/>
                      <a:pt x="1" y="399"/>
                      <a:pt x="1" y="535"/>
                    </a:cubicBezTo>
                    <a:cubicBezTo>
                      <a:pt x="1" y="632"/>
                      <a:pt x="59" y="730"/>
                      <a:pt x="137" y="827"/>
                    </a:cubicBezTo>
                    <a:cubicBezTo>
                      <a:pt x="176" y="866"/>
                      <a:pt x="234" y="905"/>
                      <a:pt x="273" y="924"/>
                    </a:cubicBezTo>
                    <a:cubicBezTo>
                      <a:pt x="293" y="963"/>
                      <a:pt x="332" y="963"/>
                      <a:pt x="351" y="982"/>
                    </a:cubicBezTo>
                    <a:cubicBezTo>
                      <a:pt x="487" y="1060"/>
                      <a:pt x="662" y="1080"/>
                      <a:pt x="837" y="1080"/>
                    </a:cubicBezTo>
                    <a:cubicBezTo>
                      <a:pt x="1032" y="1080"/>
                      <a:pt x="1246" y="1021"/>
                      <a:pt x="1402" y="924"/>
                    </a:cubicBezTo>
                    <a:cubicBezTo>
                      <a:pt x="1557" y="827"/>
                      <a:pt x="1654" y="691"/>
                      <a:pt x="1654" y="535"/>
                    </a:cubicBezTo>
                    <a:cubicBezTo>
                      <a:pt x="1654" y="399"/>
                      <a:pt x="1557" y="243"/>
                      <a:pt x="1402" y="146"/>
                    </a:cubicBezTo>
                    <a:cubicBezTo>
                      <a:pt x="1236" y="49"/>
                      <a:pt x="1032" y="0"/>
                      <a:pt x="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1"/>
              <p:cNvSpPr/>
              <p:nvPr/>
            </p:nvSpPr>
            <p:spPr>
              <a:xfrm>
                <a:off x="2276450" y="1035100"/>
                <a:ext cx="4185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98" extrusionOk="0">
                    <a:moveTo>
                      <a:pt x="856" y="241"/>
                    </a:moveTo>
                    <a:cubicBezTo>
                      <a:pt x="1012" y="241"/>
                      <a:pt x="1187" y="300"/>
                      <a:pt x="1303" y="339"/>
                    </a:cubicBezTo>
                    <a:cubicBezTo>
                      <a:pt x="1401" y="397"/>
                      <a:pt x="1440" y="475"/>
                      <a:pt x="1440" y="533"/>
                    </a:cubicBezTo>
                    <a:cubicBezTo>
                      <a:pt x="1440" y="611"/>
                      <a:pt x="1401" y="669"/>
                      <a:pt x="1303" y="728"/>
                    </a:cubicBezTo>
                    <a:cubicBezTo>
                      <a:pt x="1177" y="805"/>
                      <a:pt x="1012" y="844"/>
                      <a:pt x="851" y="844"/>
                    </a:cubicBezTo>
                    <a:cubicBezTo>
                      <a:pt x="691" y="844"/>
                      <a:pt x="535" y="805"/>
                      <a:pt x="428" y="728"/>
                    </a:cubicBezTo>
                    <a:cubicBezTo>
                      <a:pt x="331" y="689"/>
                      <a:pt x="272" y="611"/>
                      <a:pt x="272" y="533"/>
                    </a:cubicBezTo>
                    <a:cubicBezTo>
                      <a:pt x="272" y="475"/>
                      <a:pt x="331" y="416"/>
                      <a:pt x="428" y="339"/>
                    </a:cubicBezTo>
                    <a:cubicBezTo>
                      <a:pt x="545" y="261"/>
                      <a:pt x="720" y="241"/>
                      <a:pt x="856" y="241"/>
                    </a:cubicBezTo>
                    <a:close/>
                    <a:moveTo>
                      <a:pt x="829" y="0"/>
                    </a:moveTo>
                    <a:cubicBezTo>
                      <a:pt x="632" y="0"/>
                      <a:pt x="434" y="49"/>
                      <a:pt x="272" y="144"/>
                    </a:cubicBezTo>
                    <a:cubicBezTo>
                      <a:pt x="117" y="241"/>
                      <a:pt x="0" y="397"/>
                      <a:pt x="0" y="533"/>
                    </a:cubicBezTo>
                    <a:cubicBezTo>
                      <a:pt x="0" y="630"/>
                      <a:pt x="58" y="728"/>
                      <a:pt x="136" y="825"/>
                    </a:cubicBezTo>
                    <a:cubicBezTo>
                      <a:pt x="175" y="883"/>
                      <a:pt x="233" y="903"/>
                      <a:pt x="272" y="942"/>
                    </a:cubicBezTo>
                    <a:cubicBezTo>
                      <a:pt x="311" y="981"/>
                      <a:pt x="331" y="981"/>
                      <a:pt x="350" y="1000"/>
                    </a:cubicBezTo>
                    <a:cubicBezTo>
                      <a:pt x="506" y="1078"/>
                      <a:pt x="661" y="1097"/>
                      <a:pt x="837" y="1097"/>
                    </a:cubicBezTo>
                    <a:cubicBezTo>
                      <a:pt x="1031" y="1097"/>
                      <a:pt x="1245" y="1039"/>
                      <a:pt x="1401" y="942"/>
                    </a:cubicBezTo>
                    <a:cubicBezTo>
                      <a:pt x="1576" y="844"/>
                      <a:pt x="1673" y="708"/>
                      <a:pt x="1673" y="553"/>
                    </a:cubicBezTo>
                    <a:cubicBezTo>
                      <a:pt x="1673" y="416"/>
                      <a:pt x="1576" y="261"/>
                      <a:pt x="1401" y="163"/>
                    </a:cubicBezTo>
                    <a:cubicBezTo>
                      <a:pt x="1241" y="54"/>
                      <a:pt x="1036" y="0"/>
                      <a:pt x="8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1"/>
              <p:cNvSpPr/>
              <p:nvPr/>
            </p:nvSpPr>
            <p:spPr>
              <a:xfrm>
                <a:off x="862050" y="462325"/>
                <a:ext cx="345350" cy="197500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7900" extrusionOk="0">
                    <a:moveTo>
                      <a:pt x="1" y="1"/>
                    </a:moveTo>
                    <a:lnTo>
                      <a:pt x="12141" y="7005"/>
                    </a:lnTo>
                    <a:lnTo>
                      <a:pt x="13639" y="7880"/>
                    </a:lnTo>
                    <a:cubicBezTo>
                      <a:pt x="13658" y="7880"/>
                      <a:pt x="13697" y="7900"/>
                      <a:pt x="13697" y="7900"/>
                    </a:cubicBezTo>
                    <a:cubicBezTo>
                      <a:pt x="13736" y="7900"/>
                      <a:pt x="13756" y="7880"/>
                      <a:pt x="13795" y="7861"/>
                    </a:cubicBezTo>
                    <a:cubicBezTo>
                      <a:pt x="13814" y="7802"/>
                      <a:pt x="13814" y="7744"/>
                      <a:pt x="13736" y="7685"/>
                    </a:cubicBezTo>
                    <a:lnTo>
                      <a:pt x="12355" y="6888"/>
                    </a:lnTo>
                    <a:lnTo>
                      <a:pt x="4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1"/>
              <p:cNvSpPr/>
              <p:nvPr/>
            </p:nvSpPr>
            <p:spPr>
              <a:xfrm>
                <a:off x="2138800" y="671475"/>
                <a:ext cx="2305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9222" h="254" extrusionOk="0">
                    <a:moveTo>
                      <a:pt x="117" y="0"/>
                    </a:moveTo>
                    <a:cubicBezTo>
                      <a:pt x="59" y="0"/>
                      <a:pt x="0" y="59"/>
                      <a:pt x="0" y="137"/>
                    </a:cubicBezTo>
                    <a:cubicBezTo>
                      <a:pt x="0" y="195"/>
                      <a:pt x="39" y="253"/>
                      <a:pt x="117" y="253"/>
                    </a:cubicBezTo>
                    <a:lnTo>
                      <a:pt x="9222" y="253"/>
                    </a:lnTo>
                    <a:lnTo>
                      <a:pt x="92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1"/>
              <p:cNvSpPr/>
              <p:nvPr/>
            </p:nvSpPr>
            <p:spPr>
              <a:xfrm>
                <a:off x="1131514" y="2433822"/>
                <a:ext cx="219375" cy="125775"/>
              </a:xfrm>
              <a:custGeom>
                <a:avLst/>
                <a:gdLst/>
                <a:ahLst/>
                <a:cxnLst/>
                <a:rect l="l" t="t" r="r" b="b"/>
                <a:pathLst>
                  <a:path w="8775" h="5031" extrusionOk="0">
                    <a:moveTo>
                      <a:pt x="136" y="0"/>
                    </a:moveTo>
                    <a:cubicBezTo>
                      <a:pt x="97" y="0"/>
                      <a:pt x="59" y="17"/>
                      <a:pt x="20" y="69"/>
                    </a:cubicBezTo>
                    <a:cubicBezTo>
                      <a:pt x="0" y="108"/>
                      <a:pt x="0" y="186"/>
                      <a:pt x="78" y="244"/>
                    </a:cubicBezTo>
                    <a:lnTo>
                      <a:pt x="292" y="361"/>
                    </a:lnTo>
                    <a:lnTo>
                      <a:pt x="3872" y="2423"/>
                    </a:lnTo>
                    <a:lnTo>
                      <a:pt x="4572" y="2832"/>
                    </a:lnTo>
                    <a:lnTo>
                      <a:pt x="8152" y="4914"/>
                    </a:lnTo>
                    <a:lnTo>
                      <a:pt x="8346" y="5030"/>
                    </a:lnTo>
                    <a:lnTo>
                      <a:pt x="8755" y="5030"/>
                    </a:lnTo>
                    <a:cubicBezTo>
                      <a:pt x="8774" y="4952"/>
                      <a:pt x="8755" y="4933"/>
                      <a:pt x="8735" y="4933"/>
                    </a:cubicBezTo>
                    <a:lnTo>
                      <a:pt x="8444" y="4758"/>
                    </a:lnTo>
                    <a:lnTo>
                      <a:pt x="4844" y="2696"/>
                    </a:lnTo>
                    <a:lnTo>
                      <a:pt x="4125" y="2287"/>
                    </a:lnTo>
                    <a:lnTo>
                      <a:pt x="525" y="205"/>
                    </a:lnTo>
                    <a:lnTo>
                      <a:pt x="195" y="11"/>
                    </a:lnTo>
                    <a:cubicBezTo>
                      <a:pt x="175" y="4"/>
                      <a:pt x="156" y="0"/>
                      <a:pt x="1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1"/>
              <p:cNvSpPr/>
              <p:nvPr/>
            </p:nvSpPr>
            <p:spPr>
              <a:xfrm>
                <a:off x="1627625" y="646675"/>
                <a:ext cx="5850" cy="200900"/>
              </a:xfrm>
              <a:custGeom>
                <a:avLst/>
                <a:gdLst/>
                <a:ahLst/>
                <a:cxnLst/>
                <a:rect l="l" t="t" r="r" b="b"/>
                <a:pathLst>
                  <a:path w="234" h="8036" extrusionOk="0">
                    <a:moveTo>
                      <a:pt x="117" y="0"/>
                    </a:moveTo>
                    <a:cubicBezTo>
                      <a:pt x="39" y="0"/>
                      <a:pt x="0" y="59"/>
                      <a:pt x="0" y="117"/>
                    </a:cubicBezTo>
                    <a:lnTo>
                      <a:pt x="0" y="253"/>
                    </a:lnTo>
                    <a:lnTo>
                      <a:pt x="0" y="7860"/>
                    </a:lnTo>
                    <a:lnTo>
                      <a:pt x="0" y="7899"/>
                    </a:lnTo>
                    <a:cubicBezTo>
                      <a:pt x="0" y="7977"/>
                      <a:pt x="39" y="8035"/>
                      <a:pt x="117" y="8035"/>
                    </a:cubicBezTo>
                    <a:cubicBezTo>
                      <a:pt x="195" y="8035"/>
                      <a:pt x="234" y="7977"/>
                      <a:pt x="234" y="7899"/>
                    </a:cubicBezTo>
                    <a:lnTo>
                      <a:pt x="234" y="7860"/>
                    </a:lnTo>
                    <a:lnTo>
                      <a:pt x="234" y="195"/>
                    </a:lnTo>
                    <a:lnTo>
                      <a:pt x="234" y="117"/>
                    </a:lnTo>
                    <a:cubicBezTo>
                      <a:pt x="234" y="59"/>
                      <a:pt x="195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1"/>
              <p:cNvSpPr/>
              <p:nvPr/>
            </p:nvSpPr>
            <p:spPr>
              <a:xfrm>
                <a:off x="1655350" y="7794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56" y="214"/>
                    </a:moveTo>
                    <a:cubicBezTo>
                      <a:pt x="1031" y="214"/>
                      <a:pt x="1167" y="234"/>
                      <a:pt x="1284" y="312"/>
                    </a:cubicBezTo>
                    <a:cubicBezTo>
                      <a:pt x="1381" y="351"/>
                      <a:pt x="1440" y="428"/>
                      <a:pt x="1440" y="506"/>
                    </a:cubicBezTo>
                    <a:cubicBezTo>
                      <a:pt x="1440" y="584"/>
                      <a:pt x="1381" y="623"/>
                      <a:pt x="1284" y="701"/>
                    </a:cubicBezTo>
                    <a:cubicBezTo>
                      <a:pt x="1167" y="769"/>
                      <a:pt x="1007" y="803"/>
                      <a:pt x="846" y="803"/>
                    </a:cubicBezTo>
                    <a:cubicBezTo>
                      <a:pt x="686" y="803"/>
                      <a:pt x="525" y="769"/>
                      <a:pt x="409" y="701"/>
                    </a:cubicBezTo>
                    <a:cubicBezTo>
                      <a:pt x="311" y="642"/>
                      <a:pt x="272" y="584"/>
                      <a:pt x="272" y="506"/>
                    </a:cubicBezTo>
                    <a:cubicBezTo>
                      <a:pt x="272" y="428"/>
                      <a:pt x="311" y="390"/>
                      <a:pt x="409" y="312"/>
                    </a:cubicBezTo>
                    <a:cubicBezTo>
                      <a:pt x="545" y="234"/>
                      <a:pt x="700" y="214"/>
                      <a:pt x="856" y="214"/>
                    </a:cubicBezTo>
                    <a:close/>
                    <a:moveTo>
                      <a:pt x="700" y="0"/>
                    </a:moveTo>
                    <a:cubicBezTo>
                      <a:pt x="545" y="20"/>
                      <a:pt x="389" y="39"/>
                      <a:pt x="272" y="117"/>
                    </a:cubicBezTo>
                    <a:cubicBezTo>
                      <a:pt x="97" y="214"/>
                      <a:pt x="0" y="351"/>
                      <a:pt x="0" y="506"/>
                    </a:cubicBezTo>
                    <a:cubicBezTo>
                      <a:pt x="0" y="642"/>
                      <a:pt x="97" y="798"/>
                      <a:pt x="272" y="895"/>
                    </a:cubicBezTo>
                    <a:cubicBezTo>
                      <a:pt x="428" y="993"/>
                      <a:pt x="642" y="1032"/>
                      <a:pt x="837" y="1032"/>
                    </a:cubicBezTo>
                    <a:cubicBezTo>
                      <a:pt x="1031" y="1032"/>
                      <a:pt x="1245" y="993"/>
                      <a:pt x="1381" y="895"/>
                    </a:cubicBezTo>
                    <a:cubicBezTo>
                      <a:pt x="1556" y="798"/>
                      <a:pt x="1654" y="642"/>
                      <a:pt x="1654" y="506"/>
                    </a:cubicBezTo>
                    <a:cubicBezTo>
                      <a:pt x="1654" y="351"/>
                      <a:pt x="1556" y="214"/>
                      <a:pt x="1381" y="117"/>
                    </a:cubicBezTo>
                    <a:cubicBezTo>
                      <a:pt x="1265" y="39"/>
                      <a:pt x="1089" y="0"/>
                      <a:pt x="953" y="0"/>
                    </a:cubicBezTo>
                    <a:lnTo>
                      <a:pt x="953" y="39"/>
                    </a:lnTo>
                    <a:cubicBezTo>
                      <a:pt x="953" y="98"/>
                      <a:pt x="895" y="156"/>
                      <a:pt x="837" y="156"/>
                    </a:cubicBezTo>
                    <a:cubicBezTo>
                      <a:pt x="759" y="156"/>
                      <a:pt x="700" y="117"/>
                      <a:pt x="700" y="39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1"/>
              <p:cNvSpPr/>
              <p:nvPr/>
            </p:nvSpPr>
            <p:spPr>
              <a:xfrm>
                <a:off x="1672850" y="619925"/>
                <a:ext cx="6350" cy="1629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6518" extrusionOk="0">
                    <a:moveTo>
                      <a:pt x="137" y="0"/>
                    </a:moveTo>
                    <a:cubicBezTo>
                      <a:pt x="59" y="0"/>
                      <a:pt x="0" y="59"/>
                      <a:pt x="0" y="117"/>
                    </a:cubicBezTo>
                    <a:lnTo>
                      <a:pt x="0" y="350"/>
                    </a:lnTo>
                    <a:lnTo>
                      <a:pt x="0" y="6343"/>
                    </a:lnTo>
                    <a:lnTo>
                      <a:pt x="0" y="6401"/>
                    </a:lnTo>
                    <a:cubicBezTo>
                      <a:pt x="0" y="6479"/>
                      <a:pt x="59" y="6518"/>
                      <a:pt x="137" y="6518"/>
                    </a:cubicBezTo>
                    <a:cubicBezTo>
                      <a:pt x="195" y="6518"/>
                      <a:pt x="253" y="6479"/>
                      <a:pt x="253" y="6401"/>
                    </a:cubicBezTo>
                    <a:lnTo>
                      <a:pt x="253" y="6343"/>
                    </a:lnTo>
                    <a:lnTo>
                      <a:pt x="253" y="195"/>
                    </a:lnTo>
                    <a:lnTo>
                      <a:pt x="253" y="117"/>
                    </a:lnTo>
                    <a:cubicBezTo>
                      <a:pt x="253" y="78"/>
                      <a:pt x="195" y="0"/>
                      <a:pt x="1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1"/>
              <p:cNvSpPr/>
              <p:nvPr/>
            </p:nvSpPr>
            <p:spPr>
              <a:xfrm>
                <a:off x="1701550" y="719150"/>
                <a:ext cx="41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32" extrusionOk="0">
                    <a:moveTo>
                      <a:pt x="837" y="233"/>
                    </a:moveTo>
                    <a:cubicBezTo>
                      <a:pt x="992" y="233"/>
                      <a:pt x="1148" y="253"/>
                      <a:pt x="1265" y="331"/>
                    </a:cubicBezTo>
                    <a:cubicBezTo>
                      <a:pt x="1362" y="389"/>
                      <a:pt x="1420" y="467"/>
                      <a:pt x="1420" y="525"/>
                    </a:cubicBezTo>
                    <a:cubicBezTo>
                      <a:pt x="1420" y="603"/>
                      <a:pt x="1362" y="661"/>
                      <a:pt x="1265" y="720"/>
                    </a:cubicBezTo>
                    <a:cubicBezTo>
                      <a:pt x="1148" y="798"/>
                      <a:pt x="983" y="837"/>
                      <a:pt x="820" y="837"/>
                    </a:cubicBezTo>
                    <a:cubicBezTo>
                      <a:pt x="657" y="837"/>
                      <a:pt x="496" y="798"/>
                      <a:pt x="389" y="720"/>
                    </a:cubicBezTo>
                    <a:cubicBezTo>
                      <a:pt x="292" y="681"/>
                      <a:pt x="253" y="603"/>
                      <a:pt x="253" y="525"/>
                    </a:cubicBezTo>
                    <a:cubicBezTo>
                      <a:pt x="253" y="467"/>
                      <a:pt x="292" y="409"/>
                      <a:pt x="389" y="331"/>
                    </a:cubicBezTo>
                    <a:cubicBezTo>
                      <a:pt x="506" y="272"/>
                      <a:pt x="681" y="233"/>
                      <a:pt x="837" y="233"/>
                    </a:cubicBezTo>
                    <a:close/>
                    <a:moveTo>
                      <a:pt x="701" y="0"/>
                    </a:moveTo>
                    <a:cubicBezTo>
                      <a:pt x="545" y="19"/>
                      <a:pt x="389" y="39"/>
                      <a:pt x="273" y="117"/>
                    </a:cubicBezTo>
                    <a:cubicBezTo>
                      <a:pt x="98" y="214"/>
                      <a:pt x="0" y="350"/>
                      <a:pt x="0" y="506"/>
                    </a:cubicBezTo>
                    <a:cubicBezTo>
                      <a:pt x="0" y="642"/>
                      <a:pt x="98" y="798"/>
                      <a:pt x="273" y="895"/>
                    </a:cubicBezTo>
                    <a:cubicBezTo>
                      <a:pt x="428" y="992"/>
                      <a:pt x="642" y="1031"/>
                      <a:pt x="837" y="1031"/>
                    </a:cubicBezTo>
                    <a:cubicBezTo>
                      <a:pt x="1031" y="1031"/>
                      <a:pt x="1245" y="992"/>
                      <a:pt x="1382" y="895"/>
                    </a:cubicBezTo>
                    <a:cubicBezTo>
                      <a:pt x="1557" y="798"/>
                      <a:pt x="1654" y="642"/>
                      <a:pt x="1654" y="506"/>
                    </a:cubicBezTo>
                    <a:cubicBezTo>
                      <a:pt x="1654" y="350"/>
                      <a:pt x="1557" y="214"/>
                      <a:pt x="1382" y="117"/>
                    </a:cubicBezTo>
                    <a:cubicBezTo>
                      <a:pt x="1265" y="39"/>
                      <a:pt x="1090" y="0"/>
                      <a:pt x="954" y="0"/>
                    </a:cubicBezTo>
                    <a:lnTo>
                      <a:pt x="954" y="39"/>
                    </a:lnTo>
                    <a:cubicBezTo>
                      <a:pt x="954" y="117"/>
                      <a:pt x="895" y="175"/>
                      <a:pt x="837" y="175"/>
                    </a:cubicBezTo>
                    <a:cubicBezTo>
                      <a:pt x="759" y="175"/>
                      <a:pt x="701" y="117"/>
                      <a:pt x="701" y="39"/>
                    </a:cubicBezTo>
                    <a:lnTo>
                      <a:pt x="7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1"/>
              <p:cNvSpPr/>
              <p:nvPr/>
            </p:nvSpPr>
            <p:spPr>
              <a:xfrm>
                <a:off x="1719050" y="593650"/>
                <a:ext cx="6350" cy="12990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5196" extrusionOk="0">
                    <a:moveTo>
                      <a:pt x="137" y="1"/>
                    </a:moveTo>
                    <a:cubicBezTo>
                      <a:pt x="59" y="1"/>
                      <a:pt x="1" y="59"/>
                      <a:pt x="1" y="137"/>
                    </a:cubicBezTo>
                    <a:lnTo>
                      <a:pt x="1" y="351"/>
                    </a:lnTo>
                    <a:lnTo>
                      <a:pt x="1" y="5020"/>
                    </a:lnTo>
                    <a:lnTo>
                      <a:pt x="1" y="5059"/>
                    </a:lnTo>
                    <a:cubicBezTo>
                      <a:pt x="1" y="5137"/>
                      <a:pt x="59" y="5195"/>
                      <a:pt x="137" y="5195"/>
                    </a:cubicBezTo>
                    <a:cubicBezTo>
                      <a:pt x="195" y="5195"/>
                      <a:pt x="254" y="5137"/>
                      <a:pt x="254" y="5059"/>
                    </a:cubicBezTo>
                    <a:lnTo>
                      <a:pt x="254" y="5020"/>
                    </a:lnTo>
                    <a:lnTo>
                      <a:pt x="254" y="195"/>
                    </a:lnTo>
                    <a:lnTo>
                      <a:pt x="254" y="137"/>
                    </a:lnTo>
                    <a:cubicBezTo>
                      <a:pt x="254" y="59"/>
                      <a:pt x="195" y="1"/>
                      <a:pt x="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1"/>
              <p:cNvSpPr/>
              <p:nvPr/>
            </p:nvSpPr>
            <p:spPr>
              <a:xfrm>
                <a:off x="1747275" y="654925"/>
                <a:ext cx="41350" cy="263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052" extrusionOk="0">
                    <a:moveTo>
                      <a:pt x="817" y="254"/>
                    </a:moveTo>
                    <a:cubicBezTo>
                      <a:pt x="992" y="254"/>
                      <a:pt x="1148" y="273"/>
                      <a:pt x="1265" y="351"/>
                    </a:cubicBezTo>
                    <a:cubicBezTo>
                      <a:pt x="1362" y="410"/>
                      <a:pt x="1401" y="468"/>
                      <a:pt x="1401" y="546"/>
                    </a:cubicBezTo>
                    <a:cubicBezTo>
                      <a:pt x="1401" y="624"/>
                      <a:pt x="1362" y="662"/>
                      <a:pt x="1265" y="740"/>
                    </a:cubicBezTo>
                    <a:cubicBezTo>
                      <a:pt x="1138" y="808"/>
                      <a:pt x="973" y="842"/>
                      <a:pt x="812" y="842"/>
                    </a:cubicBezTo>
                    <a:cubicBezTo>
                      <a:pt x="652" y="842"/>
                      <a:pt x="496" y="808"/>
                      <a:pt x="389" y="740"/>
                    </a:cubicBezTo>
                    <a:cubicBezTo>
                      <a:pt x="292" y="682"/>
                      <a:pt x="233" y="624"/>
                      <a:pt x="233" y="546"/>
                    </a:cubicBezTo>
                    <a:cubicBezTo>
                      <a:pt x="233" y="468"/>
                      <a:pt x="292" y="429"/>
                      <a:pt x="389" y="351"/>
                    </a:cubicBezTo>
                    <a:cubicBezTo>
                      <a:pt x="506" y="273"/>
                      <a:pt x="681" y="254"/>
                      <a:pt x="817" y="254"/>
                    </a:cubicBezTo>
                    <a:close/>
                    <a:moveTo>
                      <a:pt x="700" y="1"/>
                    </a:moveTo>
                    <a:cubicBezTo>
                      <a:pt x="525" y="40"/>
                      <a:pt x="389" y="59"/>
                      <a:pt x="272" y="137"/>
                    </a:cubicBezTo>
                    <a:cubicBezTo>
                      <a:pt x="97" y="234"/>
                      <a:pt x="0" y="371"/>
                      <a:pt x="0" y="526"/>
                    </a:cubicBezTo>
                    <a:cubicBezTo>
                      <a:pt x="0" y="662"/>
                      <a:pt x="97" y="818"/>
                      <a:pt x="272" y="915"/>
                    </a:cubicBezTo>
                    <a:cubicBezTo>
                      <a:pt x="428" y="1013"/>
                      <a:pt x="623" y="1052"/>
                      <a:pt x="817" y="1052"/>
                    </a:cubicBezTo>
                    <a:cubicBezTo>
                      <a:pt x="1012" y="1052"/>
                      <a:pt x="1245" y="1013"/>
                      <a:pt x="1381" y="915"/>
                    </a:cubicBezTo>
                    <a:cubicBezTo>
                      <a:pt x="1556" y="818"/>
                      <a:pt x="1654" y="662"/>
                      <a:pt x="1654" y="526"/>
                    </a:cubicBezTo>
                    <a:cubicBezTo>
                      <a:pt x="1654" y="371"/>
                      <a:pt x="1556" y="234"/>
                      <a:pt x="1381" y="137"/>
                    </a:cubicBezTo>
                    <a:cubicBezTo>
                      <a:pt x="1265" y="59"/>
                      <a:pt x="1089" y="1"/>
                      <a:pt x="953" y="1"/>
                    </a:cubicBezTo>
                    <a:lnTo>
                      <a:pt x="953" y="59"/>
                    </a:lnTo>
                    <a:cubicBezTo>
                      <a:pt x="953" y="137"/>
                      <a:pt x="895" y="176"/>
                      <a:pt x="817" y="176"/>
                    </a:cubicBezTo>
                    <a:cubicBezTo>
                      <a:pt x="759" y="176"/>
                      <a:pt x="700" y="137"/>
                      <a:pt x="700" y="59"/>
                    </a:cubicBez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1"/>
              <p:cNvSpPr/>
              <p:nvPr/>
            </p:nvSpPr>
            <p:spPr>
              <a:xfrm>
                <a:off x="1764775" y="566900"/>
                <a:ext cx="6350" cy="92450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698" extrusionOk="0">
                    <a:moveTo>
                      <a:pt x="117" y="1"/>
                    </a:moveTo>
                    <a:cubicBezTo>
                      <a:pt x="59" y="1"/>
                      <a:pt x="0" y="59"/>
                      <a:pt x="0" y="137"/>
                    </a:cubicBezTo>
                    <a:lnTo>
                      <a:pt x="0" y="351"/>
                    </a:lnTo>
                    <a:lnTo>
                      <a:pt x="0" y="3522"/>
                    </a:lnTo>
                    <a:lnTo>
                      <a:pt x="0" y="3580"/>
                    </a:lnTo>
                    <a:cubicBezTo>
                      <a:pt x="0" y="3658"/>
                      <a:pt x="59" y="3697"/>
                      <a:pt x="117" y="3697"/>
                    </a:cubicBezTo>
                    <a:cubicBezTo>
                      <a:pt x="195" y="3697"/>
                      <a:pt x="253" y="3658"/>
                      <a:pt x="253" y="3580"/>
                    </a:cubicBezTo>
                    <a:lnTo>
                      <a:pt x="253" y="3522"/>
                    </a:lnTo>
                    <a:lnTo>
                      <a:pt x="253" y="195"/>
                    </a:lnTo>
                    <a:lnTo>
                      <a:pt x="253" y="137"/>
                    </a:lnTo>
                    <a:cubicBezTo>
                      <a:pt x="253" y="78"/>
                      <a:pt x="195" y="1"/>
                      <a:pt x="1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1"/>
              <p:cNvSpPr/>
              <p:nvPr/>
            </p:nvSpPr>
            <p:spPr>
              <a:xfrm>
                <a:off x="2282750" y="462325"/>
                <a:ext cx="190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60" extrusionOk="0">
                    <a:moveTo>
                      <a:pt x="1" y="1"/>
                    </a:moveTo>
                    <a:cubicBezTo>
                      <a:pt x="118" y="59"/>
                      <a:pt x="234" y="59"/>
                      <a:pt x="390" y="59"/>
                    </a:cubicBezTo>
                    <a:cubicBezTo>
                      <a:pt x="546" y="59"/>
                      <a:pt x="623" y="40"/>
                      <a:pt x="7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1"/>
              <p:cNvSpPr/>
              <p:nvPr/>
            </p:nvSpPr>
            <p:spPr>
              <a:xfrm>
                <a:off x="2340150" y="477275"/>
                <a:ext cx="29200" cy="264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1057" extrusionOk="0">
                    <a:moveTo>
                      <a:pt x="810" y="0"/>
                    </a:moveTo>
                    <a:cubicBezTo>
                      <a:pt x="617" y="0"/>
                      <a:pt x="412" y="44"/>
                      <a:pt x="254" y="142"/>
                    </a:cubicBezTo>
                    <a:cubicBezTo>
                      <a:pt x="98" y="239"/>
                      <a:pt x="1" y="376"/>
                      <a:pt x="1" y="531"/>
                    </a:cubicBezTo>
                    <a:cubicBezTo>
                      <a:pt x="1" y="667"/>
                      <a:pt x="78" y="823"/>
                      <a:pt x="254" y="920"/>
                    </a:cubicBezTo>
                    <a:cubicBezTo>
                      <a:pt x="429" y="1018"/>
                      <a:pt x="623" y="1056"/>
                      <a:pt x="818" y="1056"/>
                    </a:cubicBezTo>
                    <a:cubicBezTo>
                      <a:pt x="934" y="1056"/>
                      <a:pt x="1071" y="1037"/>
                      <a:pt x="1168" y="1018"/>
                    </a:cubicBezTo>
                    <a:lnTo>
                      <a:pt x="1168" y="765"/>
                    </a:lnTo>
                    <a:cubicBezTo>
                      <a:pt x="1059" y="807"/>
                      <a:pt x="935" y="827"/>
                      <a:pt x="810" y="827"/>
                    </a:cubicBezTo>
                    <a:cubicBezTo>
                      <a:pt x="647" y="827"/>
                      <a:pt x="483" y="792"/>
                      <a:pt x="351" y="726"/>
                    </a:cubicBezTo>
                    <a:cubicBezTo>
                      <a:pt x="254" y="667"/>
                      <a:pt x="215" y="609"/>
                      <a:pt x="215" y="531"/>
                    </a:cubicBezTo>
                    <a:cubicBezTo>
                      <a:pt x="215" y="453"/>
                      <a:pt x="254" y="414"/>
                      <a:pt x="351" y="337"/>
                    </a:cubicBezTo>
                    <a:cubicBezTo>
                      <a:pt x="487" y="259"/>
                      <a:pt x="643" y="239"/>
                      <a:pt x="798" y="239"/>
                    </a:cubicBezTo>
                    <a:cubicBezTo>
                      <a:pt x="915" y="239"/>
                      <a:pt x="1032" y="259"/>
                      <a:pt x="1129" y="278"/>
                    </a:cubicBezTo>
                    <a:lnTo>
                      <a:pt x="1129" y="45"/>
                    </a:lnTo>
                    <a:cubicBezTo>
                      <a:pt x="1035" y="16"/>
                      <a:pt x="925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2" name="Google Shape;1332;p31"/>
          <p:cNvGrpSpPr/>
          <p:nvPr/>
        </p:nvGrpSpPr>
        <p:grpSpPr>
          <a:xfrm>
            <a:off x="6152311" y="785725"/>
            <a:ext cx="2291370" cy="3820563"/>
            <a:chOff x="6152311" y="785725"/>
            <a:chExt cx="2291370" cy="3820563"/>
          </a:xfrm>
        </p:grpSpPr>
        <p:grpSp>
          <p:nvGrpSpPr>
            <p:cNvPr id="1333" name="Google Shape;1333;p31"/>
            <p:cNvGrpSpPr/>
            <p:nvPr/>
          </p:nvGrpSpPr>
          <p:grpSpPr>
            <a:xfrm>
              <a:off x="6162110" y="1896405"/>
              <a:ext cx="1791330" cy="1162830"/>
              <a:chOff x="-4004340" y="2465518"/>
              <a:chExt cx="1791330" cy="1162830"/>
            </a:xfrm>
          </p:grpSpPr>
          <p:sp>
            <p:nvSpPr>
              <p:cNvPr id="1334" name="Google Shape;1334;p31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1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1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1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1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1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1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1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5" name="Google Shape;1355;p31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1356" name="Google Shape;1356;p31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357" name="Google Shape;1357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58" name="Google Shape;13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9" name="Google Shape;13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0" name="Google Shape;13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1" name="Google Shape;13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2" name="Google Shape;13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3" name="Google Shape;13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4" name="Google Shape;13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5" name="Google Shape;13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6" name="Google Shape;13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67" name="Google Shape;1367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68" name="Google Shape;13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9" name="Google Shape;13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0" name="Google Shape;13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1" name="Google Shape;13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2" name="Google Shape;13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3" name="Google Shape;13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4" name="Google Shape;13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5" name="Google Shape;13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6" name="Google Shape;13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77" name="Google Shape;1377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78" name="Google Shape;13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9" name="Google Shape;13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0" name="Google Shape;13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3" name="Google Shape;13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4" name="Google Shape;13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5" name="Google Shape;13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6" name="Google Shape;13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87" name="Google Shape;1387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88" name="Google Shape;13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9" name="Google Shape;13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0" name="Google Shape;13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1" name="Google Shape;13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2" name="Google Shape;13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3" name="Google Shape;13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4" name="Google Shape;13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5" name="Google Shape;13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397" name="Google Shape;1397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398" name="Google Shape;13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0" name="Google Shape;14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1" name="Google Shape;14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7" name="Google Shape;1407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08" name="Google Shape;14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9" name="Google Shape;14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6" name="Google Shape;14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17" name="Google Shape;1417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18" name="Google Shape;14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9" name="Google Shape;14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0" name="Google Shape;14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1" name="Google Shape;14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2" name="Google Shape;14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3" name="Google Shape;14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4" name="Google Shape;14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5" name="Google Shape;14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6" name="Google Shape;14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27" name="Google Shape;1427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28" name="Google Shape;142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9" name="Google Shape;142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0" name="Google Shape;143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1" name="Google Shape;143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2" name="Google Shape;143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3" name="Google Shape;143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4" name="Google Shape;143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5" name="Google Shape;143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6" name="Google Shape;143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37" name="Google Shape;1437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38" name="Google Shape;143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9" name="Google Shape;143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0" name="Google Shape;144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1" name="Google Shape;144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2" name="Google Shape;144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3" name="Google Shape;144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4" name="Google Shape;144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5" name="Google Shape;144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6" name="Google Shape;144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47" name="Google Shape;1447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48" name="Google Shape;144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9" name="Google Shape;144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0" name="Google Shape;145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1" name="Google Shape;145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2" name="Google Shape;145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3" name="Google Shape;145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4" name="Google Shape;145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5" name="Google Shape;145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6" name="Google Shape;145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57" name="Google Shape;1457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58" name="Google Shape;145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9" name="Google Shape;145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0" name="Google Shape;146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1" name="Google Shape;146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2" name="Google Shape;146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3" name="Google Shape;146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4" name="Google Shape;146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5" name="Google Shape;146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6" name="Google Shape;146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67" name="Google Shape;1467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68" name="Google Shape;146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9" name="Google Shape;146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0" name="Google Shape;147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1" name="Google Shape;147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2" name="Google Shape;147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3" name="Google Shape;147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4" name="Google Shape;147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5" name="Google Shape;147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6" name="Google Shape;147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77" name="Google Shape;1477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78" name="Google Shape;147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9" name="Google Shape;147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0" name="Google Shape;148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1" name="Google Shape;148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2" name="Google Shape;148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3" name="Google Shape;148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4" name="Google Shape;148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5" name="Google Shape;148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6" name="Google Shape;148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87" name="Google Shape;1487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88" name="Google Shape;148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9" name="Google Shape;148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0" name="Google Shape;149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1" name="Google Shape;149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2" name="Google Shape;149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3" name="Google Shape;149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4" name="Google Shape;149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5" name="Google Shape;149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6" name="Google Shape;149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97" name="Google Shape;1497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498" name="Google Shape;149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9" name="Google Shape;149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0" name="Google Shape;150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1" name="Google Shape;150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2" name="Google Shape;150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3" name="Google Shape;150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4" name="Google Shape;150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5" name="Google Shape;150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6" name="Google Shape;150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07" name="Google Shape;1507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08" name="Google Shape;150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9" name="Google Shape;150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0" name="Google Shape;151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1" name="Google Shape;151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2" name="Google Shape;151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3" name="Google Shape;151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4" name="Google Shape;151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5" name="Google Shape;151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6" name="Google Shape;151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17" name="Google Shape;1517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18" name="Google Shape;1518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9" name="Google Shape;1519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0" name="Google Shape;1520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1" name="Google Shape;1521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2" name="Google Shape;1522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3" name="Google Shape;1523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4" name="Google Shape;1524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5" name="Google Shape;1525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6" name="Google Shape;1526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527" name="Google Shape;1527;p31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1528" name="Google Shape;1528;p31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29" name="Google Shape;15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0" name="Google Shape;15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1" name="Google Shape;15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2" name="Google Shape;15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3" name="Google Shape;15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4" name="Google Shape;15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5" name="Google Shape;15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6" name="Google Shape;15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7" name="Google Shape;15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38" name="Google Shape;1538;p31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39" name="Google Shape;15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0" name="Google Shape;15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1" name="Google Shape;15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2" name="Google Shape;15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3" name="Google Shape;15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4" name="Google Shape;15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5" name="Google Shape;15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6" name="Google Shape;15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7" name="Google Shape;15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48" name="Google Shape;1548;p31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49" name="Google Shape;15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0" name="Google Shape;15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6" name="Google Shape;15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7" name="Google Shape;15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58" name="Google Shape;1558;p31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59" name="Google Shape;15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4" name="Google Shape;15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5" name="Google Shape;15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6" name="Google Shape;15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68" name="Google Shape;1568;p31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69" name="Google Shape;15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2" name="Google Shape;15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3" name="Google Shape;15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4" name="Google Shape;15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78" name="Google Shape;1578;p31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79" name="Google Shape;15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0" name="Google Shape;15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1" name="Google Shape;15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2" name="Google Shape;15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3" name="Google Shape;15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4" name="Google Shape;15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5" name="Google Shape;15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6" name="Google Shape;15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7" name="Google Shape;15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88" name="Google Shape;1588;p31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89" name="Google Shape;15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0" name="Google Shape;15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1" name="Google Shape;15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2" name="Google Shape;15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3" name="Google Shape;15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4" name="Google Shape;15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5" name="Google Shape;15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6" name="Google Shape;15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7" name="Google Shape;15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598" name="Google Shape;1598;p31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599" name="Google Shape;159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0" name="Google Shape;160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1" name="Google Shape;160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2" name="Google Shape;160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3" name="Google Shape;160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4" name="Google Shape;160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5" name="Google Shape;160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6" name="Google Shape;160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7" name="Google Shape;160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08" name="Google Shape;1608;p31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09" name="Google Shape;160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0" name="Google Shape;161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1" name="Google Shape;161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2" name="Google Shape;161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3" name="Google Shape;161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4" name="Google Shape;161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5" name="Google Shape;161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6" name="Google Shape;161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7" name="Google Shape;161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18" name="Google Shape;1618;p31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19" name="Google Shape;161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0" name="Google Shape;162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1" name="Google Shape;162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2" name="Google Shape;162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3" name="Google Shape;162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4" name="Google Shape;162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5" name="Google Shape;162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6" name="Google Shape;162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7" name="Google Shape;162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28" name="Google Shape;1628;p31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29" name="Google Shape;162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0" name="Google Shape;163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1" name="Google Shape;163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2" name="Google Shape;163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3" name="Google Shape;163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4" name="Google Shape;163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5" name="Google Shape;163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6" name="Google Shape;163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7" name="Google Shape;163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38" name="Google Shape;1638;p31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39" name="Google Shape;163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0" name="Google Shape;164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1" name="Google Shape;164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2" name="Google Shape;164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3" name="Google Shape;164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4" name="Google Shape;164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5" name="Google Shape;164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6" name="Google Shape;164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7" name="Google Shape;164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48" name="Google Shape;1648;p31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49" name="Google Shape;164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0" name="Google Shape;165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1" name="Google Shape;165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2" name="Google Shape;165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3" name="Google Shape;165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4" name="Google Shape;165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5" name="Google Shape;165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6" name="Google Shape;165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7" name="Google Shape;165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58" name="Google Shape;1658;p31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59" name="Google Shape;165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0" name="Google Shape;166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1" name="Google Shape;166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2" name="Google Shape;166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3" name="Google Shape;166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4" name="Google Shape;166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5" name="Google Shape;166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6" name="Google Shape;166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7" name="Google Shape;166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68" name="Google Shape;1668;p31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69" name="Google Shape;166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0" name="Google Shape;167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1" name="Google Shape;167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2" name="Google Shape;167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3" name="Google Shape;167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4" name="Google Shape;167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5" name="Google Shape;167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6" name="Google Shape;167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7" name="Google Shape;167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78" name="Google Shape;1678;p31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79" name="Google Shape;167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0" name="Google Shape;168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1" name="Google Shape;168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2" name="Google Shape;168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3" name="Google Shape;168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4" name="Google Shape;168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5" name="Google Shape;168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6" name="Google Shape;168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7" name="Google Shape;168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688" name="Google Shape;1688;p31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1689" name="Google Shape;1689;p31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0" name="Google Shape;1690;p31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1" name="Google Shape;1691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2" name="Google Shape;1692;p31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3" name="Google Shape;1693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4" name="Google Shape;1694;p31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5" name="Google Shape;1695;p31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6" name="Google Shape;1696;p31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7" name="Google Shape;1697;p31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698" name="Google Shape;1698;p31"/>
            <p:cNvGrpSpPr/>
            <p:nvPr/>
          </p:nvGrpSpPr>
          <p:grpSpPr>
            <a:xfrm>
              <a:off x="6152311" y="1282007"/>
              <a:ext cx="664880" cy="790316"/>
              <a:chOff x="-2482589" y="3634532"/>
              <a:chExt cx="664880" cy="790316"/>
            </a:xfrm>
          </p:grpSpPr>
          <p:sp>
            <p:nvSpPr>
              <p:cNvPr id="1699" name="Google Shape;1699;p31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1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1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1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1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1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1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1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1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1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1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1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1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1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1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1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1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1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1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1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2" name="Google Shape;1722;p31"/>
            <p:cNvGrpSpPr/>
            <p:nvPr/>
          </p:nvGrpSpPr>
          <p:grpSpPr>
            <a:xfrm>
              <a:off x="6241543" y="3620771"/>
              <a:ext cx="486408" cy="985516"/>
              <a:chOff x="-1021989" y="255195"/>
              <a:chExt cx="353263" cy="715750"/>
            </a:xfrm>
          </p:grpSpPr>
          <p:sp>
            <p:nvSpPr>
              <p:cNvPr id="1723" name="Google Shape;1723;p31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1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31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31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31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31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31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31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31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31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31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31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31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31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1737;p31"/>
            <p:cNvGrpSpPr/>
            <p:nvPr/>
          </p:nvGrpSpPr>
          <p:grpSpPr>
            <a:xfrm>
              <a:off x="7953455" y="3059215"/>
              <a:ext cx="329844" cy="472596"/>
              <a:chOff x="5036880" y="-8005297"/>
              <a:chExt cx="719554" cy="1030968"/>
            </a:xfrm>
          </p:grpSpPr>
          <p:sp>
            <p:nvSpPr>
              <p:cNvPr id="1738" name="Google Shape;1738;p31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31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31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31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31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31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31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31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8" name="Google Shape;1748;p31"/>
            <p:cNvGrpSpPr/>
            <p:nvPr/>
          </p:nvGrpSpPr>
          <p:grpSpPr>
            <a:xfrm>
              <a:off x="7793080" y="785725"/>
              <a:ext cx="650600" cy="601775"/>
              <a:chOff x="7309269" y="-7683723"/>
              <a:chExt cx="1419284" cy="1312773"/>
            </a:xfrm>
          </p:grpSpPr>
          <p:sp>
            <p:nvSpPr>
              <p:cNvPr id="1749" name="Google Shape;1749;p31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31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31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31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31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31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31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31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31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31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31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31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31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31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31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31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31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31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31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31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kbak One"/>
              <a:buNone/>
              <a:defRPr sz="3000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relega One"/>
              <a:buNone/>
              <a:defRPr sz="35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63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36"/>
          <p:cNvSpPr txBox="1">
            <a:spLocks noGrp="1"/>
          </p:cNvSpPr>
          <p:nvPr>
            <p:ph type="ctrTitle"/>
          </p:nvPr>
        </p:nvSpPr>
        <p:spPr>
          <a:xfrm>
            <a:off x="819217" y="813707"/>
            <a:ext cx="5554509" cy="15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Voice assistant-</a:t>
            </a:r>
            <a:r>
              <a:rPr lang="bg-BG" sz="4000" dirty="0" smtClean="0"/>
              <a:t>проект по ВМКС</a:t>
            </a:r>
            <a:endParaRPr sz="4000" dirty="0"/>
          </a:p>
        </p:txBody>
      </p:sp>
      <p:sp>
        <p:nvSpPr>
          <p:cNvPr id="2358" name="Google Shape;2358;p36"/>
          <p:cNvSpPr txBox="1">
            <a:spLocks noGrp="1"/>
          </p:cNvSpPr>
          <p:nvPr>
            <p:ph type="subTitle" idx="1"/>
          </p:nvPr>
        </p:nvSpPr>
        <p:spPr>
          <a:xfrm>
            <a:off x="469003" y="4092391"/>
            <a:ext cx="45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Изготвили: Атанас Кънев №4, Цветомир Дунев №25, Симеон Сотиров №22 и Христо </a:t>
            </a:r>
            <a:r>
              <a:rPr lang="bg-BG" dirty="0" err="1" smtClean="0"/>
              <a:t>Чернокожев</a:t>
            </a:r>
            <a:r>
              <a:rPr lang="bg-BG" dirty="0" smtClean="0"/>
              <a:t> №24</a:t>
            </a:r>
            <a:endParaRPr dirty="0"/>
          </a:p>
        </p:txBody>
      </p:sp>
      <p:grpSp>
        <p:nvGrpSpPr>
          <p:cNvPr id="2359" name="Google Shape;2359;p36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2360" name="Google Shape;2360;p36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2361" name="Google Shape;2361;p36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2" name="Google Shape;2362;p36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2363" name="Google Shape;2363;p36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4" name="Google Shape;2364;p36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5" name="Google Shape;2365;p36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6" name="Google Shape;2366;p36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7" name="Google Shape;2367;p36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8" name="Google Shape;2368;p36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9" name="Google Shape;2369;p36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0" name="Google Shape;2370;p36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1" name="Google Shape;2371;p36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2" name="Google Shape;2372;p36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3" name="Google Shape;2373;p36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4" name="Google Shape;2374;p36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5" name="Google Shape;2375;p36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6" name="Google Shape;2376;p36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7" name="Google Shape;2377;p36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8" name="Google Shape;2378;p36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9" name="Google Shape;2379;p36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0" name="Google Shape;2380;p36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1" name="Google Shape;2381;p36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2" name="Google Shape;2382;p36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3" name="Google Shape;2383;p36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4" name="Google Shape;2384;p36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5" name="Google Shape;2385;p36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6" name="Google Shape;2386;p36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7" name="Google Shape;2387;p36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8" name="Google Shape;2388;p36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9" name="Google Shape;2389;p36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0" name="Google Shape;2390;p36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36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36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36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36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36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36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36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36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36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36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36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36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36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36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36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36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36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36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36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36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1" name="Google Shape;2411;p36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2" name="Google Shape;2412;p36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36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36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36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36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36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36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" name="Google Shape;2419;p36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" name="Google Shape;2420;p36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" name="Google Shape;2421;p36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" name="Google Shape;2422;p36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3" name="Google Shape;2423;p36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4" name="Google Shape;2424;p36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5" name="Google Shape;2425;p36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6" name="Google Shape;2426;p36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" name="Google Shape;2427;p36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8" name="Google Shape;2428;p36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9" name="Google Shape;2429;p36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0" name="Google Shape;2430;p36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1" name="Google Shape;2431;p36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2" name="Google Shape;2432;p36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3" name="Google Shape;2433;p36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4" name="Google Shape;2434;p36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5" name="Google Shape;2435;p36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6" name="Google Shape;2436;p36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7" name="Google Shape;2437;p36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8" name="Google Shape;2438;p36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9" name="Google Shape;2439;p36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0" name="Google Shape;2440;p36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1" name="Google Shape;2441;p36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2" name="Google Shape;2442;p36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3" name="Google Shape;2443;p36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4" name="Google Shape;2444;p36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5" name="Google Shape;2445;p36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6" name="Google Shape;2446;p36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7" name="Google Shape;2447;p36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8" name="Google Shape;2448;p36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9" name="Google Shape;2449;p36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0" name="Google Shape;2450;p36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1" name="Google Shape;2451;p36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2" name="Google Shape;2452;p36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3" name="Google Shape;2453;p36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36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36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36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36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36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36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36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36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36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36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36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36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36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36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36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36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36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36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36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36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36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36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36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36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36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36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36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36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36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36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36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36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36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36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36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36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36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36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36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36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36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5" name="Google Shape;2495;p36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6" name="Google Shape;2496;p36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7" name="Google Shape;2497;p36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8" name="Google Shape;2498;p36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36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36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36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36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36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36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36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36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36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36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36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36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36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2" name="Google Shape;2512;p36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3" name="Google Shape;2513;p36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4" name="Google Shape;2514;p36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5" name="Google Shape;2515;p36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6" name="Google Shape;2516;p36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7" name="Google Shape;2517;p36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36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36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36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36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36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36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36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36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36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7" name="Google Shape;2527;p36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8" name="Google Shape;2528;p36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" name="Google Shape;2529;p36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0" name="Google Shape;2530;p36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1" name="Google Shape;2531;p36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36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3" name="Google Shape;2533;p36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4" name="Google Shape;2534;p36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5" name="Google Shape;2535;p36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6" name="Google Shape;2536;p36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7" name="Google Shape;2537;p36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8" name="Google Shape;2538;p36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9" name="Google Shape;2539;p36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0" name="Google Shape;2540;p36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1" name="Google Shape;2541;p36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2" name="Google Shape;2542;p36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3" name="Google Shape;2543;p36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4" name="Google Shape;2544;p36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5" name="Google Shape;2545;p36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6" name="Google Shape;2546;p36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7" name="Google Shape;2547;p36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8" name="Google Shape;2548;p36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9" name="Google Shape;2549;p36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0" name="Google Shape;2550;p36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1" name="Google Shape;2551;p36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2" name="Google Shape;2552;p36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3" name="Google Shape;2553;p36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4" name="Google Shape;2554;p36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5" name="Google Shape;2555;p36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6" name="Google Shape;2556;p36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7" name="Google Shape;2557;p36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8" name="Google Shape;2558;p36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9" name="Google Shape;2559;p36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0" name="Google Shape;2560;p36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1" name="Google Shape;2561;p36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2" name="Google Shape;2562;p36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3" name="Google Shape;2563;p36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4" name="Google Shape;2564;p36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5" name="Google Shape;2565;p36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6" name="Google Shape;2566;p36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7" name="Google Shape;2567;p36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8" name="Google Shape;2568;p36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9" name="Google Shape;2569;p36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0" name="Google Shape;2570;p36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1" name="Google Shape;2571;p36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2" name="Google Shape;2572;p36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3" name="Google Shape;2573;p36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4" name="Google Shape;2574;p36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5" name="Google Shape;2575;p36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6" name="Google Shape;2576;p36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7" name="Google Shape;2577;p36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8" name="Google Shape;2578;p36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9" name="Google Shape;2579;p36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36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36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36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36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36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36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6" name="Google Shape;2586;p36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7" name="Google Shape;2587;p36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8" name="Google Shape;2588;p36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9" name="Google Shape;2589;p36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0" name="Google Shape;2590;p36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1" name="Google Shape;2591;p36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2" name="Google Shape;2592;p36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3" name="Google Shape;2593;p36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4" name="Google Shape;2594;p36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5" name="Google Shape;2595;p36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6" name="Google Shape;2596;p36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7" name="Google Shape;2597;p36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8" name="Google Shape;2598;p36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36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36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36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36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36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36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36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36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36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36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36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36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36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36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36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36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36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36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36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36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36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0" name="Google Shape;2620;p36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1" name="Google Shape;2621;p36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2" name="Google Shape;2622;p36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3" name="Google Shape;2623;p36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4" name="Google Shape;2624;p36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5" name="Google Shape;2625;p36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6" name="Google Shape;2626;p36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7" name="Google Shape;2627;p36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36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36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36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36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36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36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36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36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36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36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8" name="Google Shape;2638;p36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9" name="Google Shape;2639;p36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36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36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36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36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36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36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36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647" name="Google Shape;2647;p36"/>
            <p:cNvGrpSpPr/>
            <p:nvPr/>
          </p:nvGrpSpPr>
          <p:grpSpPr>
            <a:xfrm>
              <a:off x="8056873" y="1189750"/>
              <a:ext cx="373850" cy="899213"/>
              <a:chOff x="10985382" y="-7411116"/>
              <a:chExt cx="815553" cy="1961633"/>
            </a:xfrm>
          </p:grpSpPr>
          <p:sp>
            <p:nvSpPr>
              <p:cNvPr id="2648" name="Google Shape;2648;p36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36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36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36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6"/>
              <p:cNvSpPr/>
              <p:nvPr/>
            </p:nvSpPr>
            <p:spPr>
              <a:xfrm>
                <a:off x="11098342" y="-6411667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6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6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6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6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6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36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36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6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6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6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5" name="Google Shape;2665;p36"/>
            <p:cNvGrpSpPr/>
            <p:nvPr/>
          </p:nvGrpSpPr>
          <p:grpSpPr>
            <a:xfrm>
              <a:off x="5871605" y="3424534"/>
              <a:ext cx="486408" cy="985516"/>
              <a:chOff x="-1021989" y="255195"/>
              <a:chExt cx="353263" cy="715750"/>
            </a:xfrm>
          </p:grpSpPr>
          <p:sp>
            <p:nvSpPr>
              <p:cNvPr id="2666" name="Google Shape;2666;p36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6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6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6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36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36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36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36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36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36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36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6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6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6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0" name="Google Shape;2680;p36"/>
            <p:cNvGrpSpPr/>
            <p:nvPr/>
          </p:nvGrpSpPr>
          <p:grpSpPr>
            <a:xfrm>
              <a:off x="7127130" y="1064828"/>
              <a:ext cx="329844" cy="472596"/>
              <a:chOff x="5036880" y="-8005297"/>
              <a:chExt cx="719554" cy="1030968"/>
            </a:xfrm>
          </p:grpSpPr>
          <p:sp>
            <p:nvSpPr>
              <p:cNvPr id="2681" name="Google Shape;2681;p36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6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6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6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6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6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6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6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1" name="Google Shape;2691;p36"/>
            <p:cNvGrpSpPr/>
            <p:nvPr/>
          </p:nvGrpSpPr>
          <p:grpSpPr>
            <a:xfrm>
              <a:off x="7694668" y="3340312"/>
              <a:ext cx="650600" cy="601775"/>
              <a:chOff x="7309269" y="-7683723"/>
              <a:chExt cx="1419284" cy="1312773"/>
            </a:xfrm>
          </p:grpSpPr>
          <p:sp>
            <p:nvSpPr>
              <p:cNvPr id="2692" name="Google Shape;2692;p36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6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6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6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6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6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6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6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6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6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6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36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36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36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36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36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36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36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36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36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3" name="Google Shape;2713;p36"/>
            <p:cNvGrpSpPr/>
            <p:nvPr/>
          </p:nvGrpSpPr>
          <p:grpSpPr>
            <a:xfrm>
              <a:off x="5567610" y="1612353"/>
              <a:ext cx="3062282" cy="1812172"/>
              <a:chOff x="5757904" y="-5825649"/>
              <a:chExt cx="6680372" cy="3953254"/>
            </a:xfrm>
          </p:grpSpPr>
          <p:grpSp>
            <p:nvGrpSpPr>
              <p:cNvPr id="2714" name="Google Shape;2714;p36"/>
              <p:cNvGrpSpPr/>
              <p:nvPr/>
            </p:nvGrpSpPr>
            <p:grpSpPr>
              <a:xfrm>
                <a:off x="5757904" y="-5825649"/>
                <a:ext cx="6680372" cy="3953254"/>
                <a:chOff x="5756229" y="-5825649"/>
                <a:chExt cx="6680372" cy="3953254"/>
              </a:xfrm>
            </p:grpSpPr>
            <p:sp>
              <p:nvSpPr>
                <p:cNvPr id="2715" name="Google Shape;2715;p36"/>
                <p:cNvSpPr/>
                <p:nvPr/>
              </p:nvSpPr>
              <p:spPr>
                <a:xfrm>
                  <a:off x="5756229" y="-3897062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36"/>
                <p:cNvSpPr/>
                <p:nvPr/>
              </p:nvSpPr>
              <p:spPr>
                <a:xfrm>
                  <a:off x="5756229" y="-5825649"/>
                  <a:ext cx="6668601" cy="38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4" h="13740" extrusionOk="0">
                      <a:moveTo>
                        <a:pt x="11826" y="1"/>
                      </a:moveTo>
                      <a:lnTo>
                        <a:pt x="8849" y="1725"/>
                      </a:lnTo>
                      <a:lnTo>
                        <a:pt x="8589" y="1867"/>
                      </a:lnTo>
                      <a:lnTo>
                        <a:pt x="8140" y="2139"/>
                      </a:lnTo>
                      <a:lnTo>
                        <a:pt x="7880" y="2281"/>
                      </a:lnTo>
                      <a:lnTo>
                        <a:pt x="6144" y="3297"/>
                      </a:lnTo>
                      <a:lnTo>
                        <a:pt x="5778" y="3509"/>
                      </a:lnTo>
                      <a:lnTo>
                        <a:pt x="5506" y="3663"/>
                      </a:lnTo>
                      <a:lnTo>
                        <a:pt x="5151" y="3864"/>
                      </a:lnTo>
                      <a:lnTo>
                        <a:pt x="4017" y="4525"/>
                      </a:lnTo>
                      <a:lnTo>
                        <a:pt x="3651" y="4738"/>
                      </a:lnTo>
                      <a:lnTo>
                        <a:pt x="3250" y="4974"/>
                      </a:lnTo>
                      <a:lnTo>
                        <a:pt x="2895" y="5175"/>
                      </a:lnTo>
                      <a:lnTo>
                        <a:pt x="1" y="6864"/>
                      </a:lnTo>
                      <a:lnTo>
                        <a:pt x="792" y="7325"/>
                      </a:lnTo>
                      <a:lnTo>
                        <a:pt x="1052" y="7467"/>
                      </a:lnTo>
                      <a:lnTo>
                        <a:pt x="2387" y="8246"/>
                      </a:lnTo>
                      <a:lnTo>
                        <a:pt x="2659" y="8400"/>
                      </a:lnTo>
                      <a:lnTo>
                        <a:pt x="3545" y="8896"/>
                      </a:lnTo>
                      <a:lnTo>
                        <a:pt x="3793" y="9061"/>
                      </a:lnTo>
                      <a:lnTo>
                        <a:pt x="6345" y="10526"/>
                      </a:lnTo>
                      <a:lnTo>
                        <a:pt x="6616" y="10692"/>
                      </a:lnTo>
                      <a:lnTo>
                        <a:pt x="7089" y="10951"/>
                      </a:lnTo>
                      <a:lnTo>
                        <a:pt x="7337" y="11105"/>
                      </a:lnTo>
                      <a:lnTo>
                        <a:pt x="7526" y="11211"/>
                      </a:lnTo>
                      <a:lnTo>
                        <a:pt x="7798" y="11365"/>
                      </a:lnTo>
                      <a:lnTo>
                        <a:pt x="10538" y="12948"/>
                      </a:lnTo>
                      <a:lnTo>
                        <a:pt x="10810" y="13113"/>
                      </a:lnTo>
                      <a:lnTo>
                        <a:pt x="11897" y="13739"/>
                      </a:lnTo>
                      <a:lnTo>
                        <a:pt x="20284" y="8872"/>
                      </a:lnTo>
                      <a:lnTo>
                        <a:pt x="20757" y="8589"/>
                      </a:lnTo>
                      <a:lnTo>
                        <a:pt x="21017" y="8447"/>
                      </a:lnTo>
                      <a:lnTo>
                        <a:pt x="22576" y="7526"/>
                      </a:lnTo>
                      <a:lnTo>
                        <a:pt x="22848" y="7384"/>
                      </a:lnTo>
                      <a:lnTo>
                        <a:pt x="23084" y="7242"/>
                      </a:lnTo>
                      <a:lnTo>
                        <a:pt x="23344" y="7089"/>
                      </a:lnTo>
                      <a:lnTo>
                        <a:pt x="23734" y="6864"/>
                      </a:lnTo>
                      <a:lnTo>
                        <a:pt x="19977" y="4690"/>
                      </a:lnTo>
                      <a:lnTo>
                        <a:pt x="19717" y="4549"/>
                      </a:lnTo>
                      <a:lnTo>
                        <a:pt x="18949" y="4100"/>
                      </a:lnTo>
                      <a:lnTo>
                        <a:pt x="18689" y="3958"/>
                      </a:lnTo>
                      <a:lnTo>
                        <a:pt x="18146" y="3639"/>
                      </a:lnTo>
                      <a:lnTo>
                        <a:pt x="17898" y="3497"/>
                      </a:lnTo>
                      <a:lnTo>
                        <a:pt x="17095" y="3037"/>
                      </a:lnTo>
                      <a:lnTo>
                        <a:pt x="16847" y="2895"/>
                      </a:lnTo>
                      <a:lnTo>
                        <a:pt x="15665" y="2210"/>
                      </a:lnTo>
                      <a:lnTo>
                        <a:pt x="15405" y="2068"/>
                      </a:lnTo>
                      <a:lnTo>
                        <a:pt x="14933" y="1784"/>
                      </a:lnTo>
                      <a:lnTo>
                        <a:pt x="14673" y="1631"/>
                      </a:lnTo>
                      <a:lnTo>
                        <a:pt x="13043" y="686"/>
                      </a:lnTo>
                      <a:lnTo>
                        <a:pt x="12783" y="544"/>
                      </a:lnTo>
                      <a:lnTo>
                        <a:pt x="11932" y="60"/>
                      </a:lnTo>
                      <a:lnTo>
                        <a:pt x="118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17" name="Google Shape;2717;p36"/>
                <p:cNvGrpSpPr/>
                <p:nvPr/>
              </p:nvGrpSpPr>
              <p:grpSpPr>
                <a:xfrm>
                  <a:off x="6218052" y="-5825649"/>
                  <a:ext cx="6097194" cy="3684662"/>
                  <a:chOff x="6218052" y="-5825649"/>
                  <a:chExt cx="6097194" cy="3684662"/>
                </a:xfrm>
              </p:grpSpPr>
              <p:sp>
                <p:nvSpPr>
                  <p:cNvPr id="2718" name="Google Shape;2718;p36"/>
                  <p:cNvSpPr/>
                  <p:nvPr/>
                </p:nvSpPr>
                <p:spPr>
                  <a:xfrm>
                    <a:off x="6706194" y="-4312884"/>
                    <a:ext cx="1055323" cy="299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19" h="1254" extrusionOk="0">
                        <a:moveTo>
                          <a:pt x="366" y="1"/>
                        </a:moveTo>
                        <a:lnTo>
                          <a:pt x="0" y="202"/>
                        </a:lnTo>
                        <a:lnTo>
                          <a:pt x="2363" y="202"/>
                        </a:lnTo>
                        <a:lnTo>
                          <a:pt x="4158" y="1253"/>
                        </a:lnTo>
                        <a:lnTo>
                          <a:pt x="4418" y="1088"/>
                        </a:lnTo>
                        <a:lnTo>
                          <a:pt x="2504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9" name="Google Shape;2719;p36"/>
                  <p:cNvSpPr/>
                  <p:nvPr/>
                </p:nvSpPr>
                <p:spPr>
                  <a:xfrm>
                    <a:off x="6218052" y="-4098426"/>
                    <a:ext cx="1252823" cy="3811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46" h="1596" extrusionOk="0">
                        <a:moveTo>
                          <a:pt x="2505" y="1"/>
                        </a:moveTo>
                        <a:lnTo>
                          <a:pt x="0" y="1454"/>
                        </a:lnTo>
                        <a:lnTo>
                          <a:pt x="260" y="1596"/>
                        </a:lnTo>
                        <a:lnTo>
                          <a:pt x="2647" y="225"/>
                        </a:lnTo>
                        <a:lnTo>
                          <a:pt x="3757" y="225"/>
                        </a:lnTo>
                        <a:lnTo>
                          <a:pt x="4927" y="887"/>
                        </a:lnTo>
                        <a:lnTo>
                          <a:pt x="4997" y="934"/>
                        </a:lnTo>
                        <a:lnTo>
                          <a:pt x="5245" y="780"/>
                        </a:lnTo>
                        <a:lnTo>
                          <a:pt x="5175" y="745"/>
                        </a:lnTo>
                        <a:lnTo>
                          <a:pt x="389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20" name="Google Shape;2720;p36"/>
                  <p:cNvGrpSpPr/>
                  <p:nvPr/>
                </p:nvGrpSpPr>
                <p:grpSpPr>
                  <a:xfrm>
                    <a:off x="6751994" y="-5825649"/>
                    <a:ext cx="5563252" cy="3684662"/>
                    <a:chOff x="6751994" y="-5825649"/>
                    <a:chExt cx="5563252" cy="3684662"/>
                  </a:xfrm>
                </p:grpSpPr>
                <p:sp>
                  <p:nvSpPr>
                    <p:cNvPr id="2721" name="Google Shape;2721;p36"/>
                    <p:cNvSpPr/>
                    <p:nvPr/>
                  </p:nvSpPr>
                  <p:spPr>
                    <a:xfrm>
                      <a:off x="7329673" y="-4912773"/>
                      <a:ext cx="3528453" cy="20314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58" h="7230" extrusionOk="0">
                          <a:moveTo>
                            <a:pt x="6226" y="390"/>
                          </a:moveTo>
                          <a:lnTo>
                            <a:pt x="11814" y="3615"/>
                          </a:lnTo>
                          <a:lnTo>
                            <a:pt x="6226" y="6852"/>
                          </a:lnTo>
                          <a:lnTo>
                            <a:pt x="650" y="3627"/>
                          </a:lnTo>
                          <a:lnTo>
                            <a:pt x="6226" y="390"/>
                          </a:lnTo>
                          <a:close/>
                          <a:moveTo>
                            <a:pt x="6261" y="0"/>
                          </a:moveTo>
                          <a:lnTo>
                            <a:pt x="6084" y="95"/>
                          </a:lnTo>
                          <a:lnTo>
                            <a:pt x="5824" y="248"/>
                          </a:lnTo>
                          <a:lnTo>
                            <a:pt x="5588" y="378"/>
                          </a:lnTo>
                          <a:lnTo>
                            <a:pt x="5340" y="532"/>
                          </a:lnTo>
                          <a:lnTo>
                            <a:pt x="4997" y="721"/>
                          </a:lnTo>
                          <a:lnTo>
                            <a:pt x="4749" y="863"/>
                          </a:lnTo>
                          <a:lnTo>
                            <a:pt x="4289" y="1134"/>
                          </a:lnTo>
                          <a:lnTo>
                            <a:pt x="4040" y="1276"/>
                          </a:lnTo>
                          <a:lnTo>
                            <a:pt x="3603" y="1536"/>
                          </a:lnTo>
                          <a:lnTo>
                            <a:pt x="3344" y="1678"/>
                          </a:lnTo>
                          <a:lnTo>
                            <a:pt x="3095" y="1831"/>
                          </a:lnTo>
                          <a:lnTo>
                            <a:pt x="2836" y="1973"/>
                          </a:lnTo>
                          <a:lnTo>
                            <a:pt x="2068" y="2422"/>
                          </a:lnTo>
                          <a:lnTo>
                            <a:pt x="1808" y="2564"/>
                          </a:lnTo>
                          <a:lnTo>
                            <a:pt x="1548" y="2717"/>
                          </a:lnTo>
                          <a:lnTo>
                            <a:pt x="1276" y="2859"/>
                          </a:lnTo>
                          <a:lnTo>
                            <a:pt x="426" y="3343"/>
                          </a:lnTo>
                          <a:lnTo>
                            <a:pt x="178" y="3497"/>
                          </a:lnTo>
                          <a:lnTo>
                            <a:pt x="0" y="3603"/>
                          </a:lnTo>
                          <a:lnTo>
                            <a:pt x="733" y="4029"/>
                          </a:lnTo>
                          <a:lnTo>
                            <a:pt x="981" y="4170"/>
                          </a:lnTo>
                          <a:lnTo>
                            <a:pt x="1607" y="4525"/>
                          </a:lnTo>
                          <a:lnTo>
                            <a:pt x="1855" y="4678"/>
                          </a:lnTo>
                          <a:lnTo>
                            <a:pt x="2576" y="5092"/>
                          </a:lnTo>
                          <a:lnTo>
                            <a:pt x="2836" y="5234"/>
                          </a:lnTo>
                          <a:lnTo>
                            <a:pt x="3403" y="5564"/>
                          </a:lnTo>
                          <a:lnTo>
                            <a:pt x="3662" y="5706"/>
                          </a:lnTo>
                          <a:lnTo>
                            <a:pt x="5316" y="6675"/>
                          </a:lnTo>
                          <a:lnTo>
                            <a:pt x="5564" y="6816"/>
                          </a:lnTo>
                          <a:lnTo>
                            <a:pt x="6273" y="7230"/>
                          </a:lnTo>
                          <a:lnTo>
                            <a:pt x="6616" y="7041"/>
                          </a:lnTo>
                          <a:lnTo>
                            <a:pt x="6876" y="6887"/>
                          </a:lnTo>
                          <a:lnTo>
                            <a:pt x="7714" y="6403"/>
                          </a:lnTo>
                          <a:lnTo>
                            <a:pt x="7974" y="6261"/>
                          </a:lnTo>
                          <a:lnTo>
                            <a:pt x="8423" y="5990"/>
                          </a:lnTo>
                          <a:lnTo>
                            <a:pt x="8683" y="5848"/>
                          </a:lnTo>
                          <a:lnTo>
                            <a:pt x="9061" y="5623"/>
                          </a:lnTo>
                          <a:lnTo>
                            <a:pt x="9309" y="5470"/>
                          </a:lnTo>
                          <a:lnTo>
                            <a:pt x="9581" y="5328"/>
                          </a:lnTo>
                          <a:lnTo>
                            <a:pt x="9829" y="5174"/>
                          </a:lnTo>
                          <a:lnTo>
                            <a:pt x="10821" y="4607"/>
                          </a:lnTo>
                          <a:lnTo>
                            <a:pt x="11069" y="4454"/>
                          </a:lnTo>
                          <a:lnTo>
                            <a:pt x="11542" y="4170"/>
                          </a:lnTo>
                          <a:lnTo>
                            <a:pt x="11814" y="4029"/>
                          </a:lnTo>
                          <a:lnTo>
                            <a:pt x="12558" y="3603"/>
                          </a:lnTo>
                          <a:lnTo>
                            <a:pt x="12180" y="3426"/>
                          </a:lnTo>
                          <a:lnTo>
                            <a:pt x="11932" y="3273"/>
                          </a:lnTo>
                          <a:lnTo>
                            <a:pt x="8707" y="1418"/>
                          </a:lnTo>
                          <a:lnTo>
                            <a:pt x="8459" y="1264"/>
                          </a:lnTo>
                          <a:lnTo>
                            <a:pt x="8270" y="1146"/>
                          </a:lnTo>
                          <a:lnTo>
                            <a:pt x="8010" y="1004"/>
                          </a:lnTo>
                          <a:lnTo>
                            <a:pt x="7443" y="674"/>
                          </a:lnTo>
                          <a:lnTo>
                            <a:pt x="7183" y="532"/>
                          </a:lnTo>
                          <a:lnTo>
                            <a:pt x="626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2" name="Google Shape;2722;p36"/>
                    <p:cNvSpPr/>
                    <p:nvPr/>
                  </p:nvSpPr>
                  <p:spPr>
                    <a:xfrm>
                      <a:off x="6768572" y="-4554254"/>
                      <a:ext cx="1145525" cy="3750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77" h="1335" extrusionOk="0">
                          <a:moveTo>
                            <a:pt x="367" y="0"/>
                          </a:moveTo>
                          <a:lnTo>
                            <a:pt x="1" y="213"/>
                          </a:lnTo>
                          <a:lnTo>
                            <a:pt x="1879" y="213"/>
                          </a:lnTo>
                          <a:lnTo>
                            <a:pt x="3805" y="1335"/>
                          </a:lnTo>
                          <a:lnTo>
                            <a:pt x="4077" y="1181"/>
                          </a:lnTo>
                          <a:lnTo>
                            <a:pt x="202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3" name="Google Shape;2723;p36"/>
                    <p:cNvSpPr/>
                    <p:nvPr/>
                  </p:nvSpPr>
                  <p:spPr>
                    <a:xfrm>
                      <a:off x="7190311" y="-4796732"/>
                      <a:ext cx="1022459" cy="4582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39" h="1631" extrusionOk="0">
                          <a:moveTo>
                            <a:pt x="378" y="1"/>
                          </a:moveTo>
                          <a:lnTo>
                            <a:pt x="0" y="202"/>
                          </a:lnTo>
                          <a:lnTo>
                            <a:pt x="922" y="202"/>
                          </a:lnTo>
                          <a:lnTo>
                            <a:pt x="3391" y="1631"/>
                          </a:lnTo>
                          <a:lnTo>
                            <a:pt x="3639" y="1477"/>
                          </a:lnTo>
                          <a:lnTo>
                            <a:pt x="106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4" name="Google Shape;2724;p36"/>
                    <p:cNvSpPr/>
                    <p:nvPr/>
                  </p:nvSpPr>
                  <p:spPr>
                    <a:xfrm>
                      <a:off x="7369571" y="-4902939"/>
                      <a:ext cx="996048" cy="4883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45" h="1738" extrusionOk="0">
                          <a:moveTo>
                            <a:pt x="355" y="1"/>
                          </a:moveTo>
                          <a:lnTo>
                            <a:pt x="0" y="225"/>
                          </a:lnTo>
                          <a:lnTo>
                            <a:pt x="662" y="225"/>
                          </a:lnTo>
                          <a:lnTo>
                            <a:pt x="3284" y="1737"/>
                          </a:lnTo>
                          <a:lnTo>
                            <a:pt x="3544" y="1584"/>
                          </a:lnTo>
                          <a:lnTo>
                            <a:pt x="815" y="13"/>
                          </a:lnTo>
                          <a:lnTo>
                            <a:pt x="35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5" name="Google Shape;2725;p36"/>
                    <p:cNvSpPr/>
                    <p:nvPr/>
                  </p:nvSpPr>
                  <p:spPr>
                    <a:xfrm>
                      <a:off x="7966918" y="-5224932"/>
                      <a:ext cx="601000" cy="7007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494" extrusionOk="0">
                          <a:moveTo>
                            <a:pt x="249" y="1"/>
                          </a:moveTo>
                          <a:lnTo>
                            <a:pt x="1" y="143"/>
                          </a:lnTo>
                          <a:lnTo>
                            <a:pt x="272" y="296"/>
                          </a:lnTo>
                          <a:lnTo>
                            <a:pt x="272" y="1548"/>
                          </a:lnTo>
                          <a:lnTo>
                            <a:pt x="1879" y="2493"/>
                          </a:lnTo>
                          <a:lnTo>
                            <a:pt x="2139" y="2352"/>
                          </a:lnTo>
                          <a:lnTo>
                            <a:pt x="627" y="1477"/>
                          </a:lnTo>
                          <a:lnTo>
                            <a:pt x="627" y="202"/>
                          </a:lnTo>
                          <a:lnTo>
                            <a:pt x="24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6" name="Google Shape;2726;p36"/>
                    <p:cNvSpPr/>
                    <p:nvPr/>
                  </p:nvSpPr>
                  <p:spPr>
                    <a:xfrm>
                      <a:off x="8166128" y="-5344345"/>
                      <a:ext cx="601000" cy="7038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9" h="2505" extrusionOk="0">
                          <a:moveTo>
                            <a:pt x="272" y="1"/>
                          </a:moveTo>
                          <a:lnTo>
                            <a:pt x="0" y="142"/>
                          </a:lnTo>
                          <a:lnTo>
                            <a:pt x="272" y="308"/>
                          </a:lnTo>
                          <a:lnTo>
                            <a:pt x="272" y="1560"/>
                          </a:lnTo>
                          <a:lnTo>
                            <a:pt x="1890" y="2505"/>
                          </a:lnTo>
                          <a:lnTo>
                            <a:pt x="2139" y="2363"/>
                          </a:lnTo>
                          <a:lnTo>
                            <a:pt x="638" y="1477"/>
                          </a:lnTo>
                          <a:lnTo>
                            <a:pt x="638" y="213"/>
                          </a:lnTo>
                          <a:lnTo>
                            <a:pt x="27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7" name="Google Shape;2727;p36"/>
                    <p:cNvSpPr/>
                    <p:nvPr/>
                  </p:nvSpPr>
                  <p:spPr>
                    <a:xfrm>
                      <a:off x="8418441" y="-5825649"/>
                      <a:ext cx="690630" cy="1085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" h="3864" extrusionOk="0">
                          <a:moveTo>
                            <a:pt x="2351" y="1"/>
                          </a:moveTo>
                          <a:lnTo>
                            <a:pt x="2103" y="142"/>
                          </a:lnTo>
                          <a:lnTo>
                            <a:pt x="2103" y="426"/>
                          </a:lnTo>
                          <a:lnTo>
                            <a:pt x="0" y="1631"/>
                          </a:lnTo>
                          <a:lnTo>
                            <a:pt x="0" y="2954"/>
                          </a:lnTo>
                          <a:lnTo>
                            <a:pt x="1595" y="3864"/>
                          </a:lnTo>
                          <a:lnTo>
                            <a:pt x="1855" y="3722"/>
                          </a:lnTo>
                          <a:lnTo>
                            <a:pt x="378" y="2859"/>
                          </a:lnTo>
                          <a:lnTo>
                            <a:pt x="378" y="1725"/>
                          </a:lnTo>
                          <a:lnTo>
                            <a:pt x="2457" y="509"/>
                          </a:lnTo>
                          <a:lnTo>
                            <a:pt x="2457" y="60"/>
                          </a:lnTo>
                          <a:lnTo>
                            <a:pt x="23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8" name="Google Shape;2728;p36"/>
                    <p:cNvSpPr/>
                    <p:nvPr/>
                  </p:nvSpPr>
                  <p:spPr>
                    <a:xfrm>
                      <a:off x="8577752" y="-5672801"/>
                      <a:ext cx="846570" cy="853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13" h="3037" extrusionOk="0">
                          <a:moveTo>
                            <a:pt x="2741" y="0"/>
                          </a:moveTo>
                          <a:lnTo>
                            <a:pt x="0" y="1571"/>
                          </a:lnTo>
                          <a:lnTo>
                            <a:pt x="0" y="2150"/>
                          </a:lnTo>
                          <a:lnTo>
                            <a:pt x="1524" y="3036"/>
                          </a:lnTo>
                          <a:lnTo>
                            <a:pt x="1784" y="2894"/>
                          </a:lnTo>
                          <a:lnTo>
                            <a:pt x="366" y="2067"/>
                          </a:lnTo>
                          <a:lnTo>
                            <a:pt x="366" y="1666"/>
                          </a:lnTo>
                          <a:lnTo>
                            <a:pt x="3013" y="142"/>
                          </a:lnTo>
                          <a:lnTo>
                            <a:pt x="2741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9" name="Google Shape;2729;p36"/>
                    <p:cNvSpPr/>
                    <p:nvPr/>
                  </p:nvSpPr>
                  <p:spPr>
                    <a:xfrm>
                      <a:off x="9799138" y="-3402552"/>
                      <a:ext cx="727157" cy="6673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88" h="2375" extrusionOk="0">
                          <a:moveTo>
                            <a:pt x="260" y="0"/>
                          </a:moveTo>
                          <a:lnTo>
                            <a:pt x="0" y="142"/>
                          </a:lnTo>
                          <a:lnTo>
                            <a:pt x="2221" y="1430"/>
                          </a:lnTo>
                          <a:lnTo>
                            <a:pt x="2221" y="2375"/>
                          </a:lnTo>
                          <a:lnTo>
                            <a:pt x="2588" y="2162"/>
                          </a:lnTo>
                          <a:lnTo>
                            <a:pt x="2588" y="1335"/>
                          </a:lnTo>
                          <a:lnTo>
                            <a:pt x="260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0" name="Google Shape;2730;p36"/>
                    <p:cNvSpPr/>
                    <p:nvPr/>
                  </p:nvSpPr>
                  <p:spPr>
                    <a:xfrm>
                      <a:off x="9945244" y="-3492182"/>
                      <a:ext cx="796838" cy="6307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36" h="2245" extrusionOk="0">
                          <a:moveTo>
                            <a:pt x="272" y="0"/>
                          </a:moveTo>
                          <a:lnTo>
                            <a:pt x="0" y="154"/>
                          </a:lnTo>
                          <a:lnTo>
                            <a:pt x="2469" y="1583"/>
                          </a:lnTo>
                          <a:lnTo>
                            <a:pt x="2469" y="2245"/>
                          </a:lnTo>
                          <a:lnTo>
                            <a:pt x="2835" y="2044"/>
                          </a:lnTo>
                          <a:lnTo>
                            <a:pt x="2835" y="1501"/>
                          </a:lnTo>
                          <a:lnTo>
                            <a:pt x="272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1" name="Google Shape;2731;p36"/>
                    <p:cNvSpPr/>
                    <p:nvPr/>
                  </p:nvSpPr>
                  <p:spPr>
                    <a:xfrm>
                      <a:off x="9606672" y="-3312922"/>
                      <a:ext cx="634155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7" h="2588" extrusionOk="0">
                          <a:moveTo>
                            <a:pt x="248" y="0"/>
                          </a:moveTo>
                          <a:lnTo>
                            <a:pt x="0" y="166"/>
                          </a:lnTo>
                          <a:lnTo>
                            <a:pt x="1501" y="1040"/>
                          </a:lnTo>
                          <a:lnTo>
                            <a:pt x="1501" y="2292"/>
                          </a:lnTo>
                          <a:lnTo>
                            <a:pt x="2008" y="2587"/>
                          </a:lnTo>
                          <a:lnTo>
                            <a:pt x="2257" y="2434"/>
                          </a:lnTo>
                          <a:lnTo>
                            <a:pt x="1867" y="2197"/>
                          </a:lnTo>
                          <a:lnTo>
                            <a:pt x="1867" y="945"/>
                          </a:lnTo>
                          <a:lnTo>
                            <a:pt x="24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2" name="Google Shape;2732;p36"/>
                    <p:cNvSpPr/>
                    <p:nvPr/>
                  </p:nvSpPr>
                  <p:spPr>
                    <a:xfrm>
                      <a:off x="9404091" y="-3193509"/>
                      <a:ext cx="637527" cy="7237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576" extrusionOk="0">
                          <a:moveTo>
                            <a:pt x="249" y="0"/>
                          </a:moveTo>
                          <a:lnTo>
                            <a:pt x="1" y="154"/>
                          </a:lnTo>
                          <a:lnTo>
                            <a:pt x="1501" y="1028"/>
                          </a:lnTo>
                          <a:lnTo>
                            <a:pt x="1501" y="2280"/>
                          </a:lnTo>
                          <a:lnTo>
                            <a:pt x="1997" y="2576"/>
                          </a:lnTo>
                          <a:lnTo>
                            <a:pt x="2269" y="2422"/>
                          </a:lnTo>
                          <a:lnTo>
                            <a:pt x="1867" y="2186"/>
                          </a:lnTo>
                          <a:lnTo>
                            <a:pt x="1867" y="934"/>
                          </a:lnTo>
                          <a:lnTo>
                            <a:pt x="24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3" name="Google Shape;2733;p36"/>
                    <p:cNvSpPr/>
                    <p:nvPr/>
                  </p:nvSpPr>
                  <p:spPr>
                    <a:xfrm>
                      <a:off x="8717114" y="-3017621"/>
                      <a:ext cx="876353" cy="8766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9" h="3120" extrusionOk="0">
                          <a:moveTo>
                            <a:pt x="1595" y="1"/>
                          </a:moveTo>
                          <a:lnTo>
                            <a:pt x="1347" y="142"/>
                          </a:lnTo>
                          <a:lnTo>
                            <a:pt x="1631" y="320"/>
                          </a:lnTo>
                          <a:lnTo>
                            <a:pt x="2765" y="969"/>
                          </a:lnTo>
                          <a:lnTo>
                            <a:pt x="2765" y="1371"/>
                          </a:lnTo>
                          <a:lnTo>
                            <a:pt x="0" y="2954"/>
                          </a:lnTo>
                          <a:lnTo>
                            <a:pt x="272" y="3119"/>
                          </a:lnTo>
                          <a:lnTo>
                            <a:pt x="3119" y="1465"/>
                          </a:lnTo>
                          <a:lnTo>
                            <a:pt x="3119" y="887"/>
                          </a:lnTo>
                          <a:lnTo>
                            <a:pt x="1890" y="166"/>
                          </a:lnTo>
                          <a:lnTo>
                            <a:pt x="159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4" name="Google Shape;2734;p36"/>
                    <p:cNvSpPr/>
                    <p:nvPr/>
                  </p:nvSpPr>
                  <p:spPr>
                    <a:xfrm>
                      <a:off x="9257986" y="-5367666"/>
                      <a:ext cx="697374" cy="690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82" h="2459" extrusionOk="0">
                          <a:moveTo>
                            <a:pt x="2210" y="1"/>
                          </a:moveTo>
                          <a:lnTo>
                            <a:pt x="1383" y="473"/>
                          </a:lnTo>
                          <a:lnTo>
                            <a:pt x="1383" y="1501"/>
                          </a:lnTo>
                          <a:lnTo>
                            <a:pt x="1" y="2304"/>
                          </a:lnTo>
                          <a:lnTo>
                            <a:pt x="261" y="2458"/>
                          </a:lnTo>
                          <a:lnTo>
                            <a:pt x="1761" y="1584"/>
                          </a:lnTo>
                          <a:lnTo>
                            <a:pt x="1761" y="568"/>
                          </a:lnTo>
                          <a:lnTo>
                            <a:pt x="2482" y="154"/>
                          </a:lnTo>
                          <a:lnTo>
                            <a:pt x="2210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5" name="Google Shape;2735;p36"/>
                    <p:cNvSpPr/>
                    <p:nvPr/>
                  </p:nvSpPr>
                  <p:spPr>
                    <a:xfrm>
                      <a:off x="9520414" y="-5284498"/>
                      <a:ext cx="694002" cy="7271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70" h="2588" extrusionOk="0">
                          <a:moveTo>
                            <a:pt x="2209" y="0"/>
                          </a:moveTo>
                          <a:lnTo>
                            <a:pt x="1382" y="485"/>
                          </a:lnTo>
                          <a:lnTo>
                            <a:pt x="1382" y="1630"/>
                          </a:lnTo>
                          <a:lnTo>
                            <a:pt x="0" y="2422"/>
                          </a:lnTo>
                          <a:lnTo>
                            <a:pt x="260" y="2587"/>
                          </a:lnTo>
                          <a:lnTo>
                            <a:pt x="1748" y="1713"/>
                          </a:lnTo>
                          <a:lnTo>
                            <a:pt x="1748" y="579"/>
                          </a:lnTo>
                          <a:lnTo>
                            <a:pt x="2469" y="154"/>
                          </a:lnTo>
                          <a:lnTo>
                            <a:pt x="22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6" name="Google Shape;2736;p36"/>
                    <p:cNvSpPr/>
                    <p:nvPr/>
                  </p:nvSpPr>
                  <p:spPr>
                    <a:xfrm>
                      <a:off x="9835665" y="-4843092"/>
                      <a:ext cx="1019368" cy="40179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28" h="1430" extrusionOk="0">
                          <a:moveTo>
                            <a:pt x="3379" y="0"/>
                          </a:moveTo>
                          <a:lnTo>
                            <a:pt x="2552" y="473"/>
                          </a:lnTo>
                          <a:lnTo>
                            <a:pt x="1418" y="473"/>
                          </a:lnTo>
                          <a:lnTo>
                            <a:pt x="0" y="1288"/>
                          </a:lnTo>
                          <a:lnTo>
                            <a:pt x="248" y="1430"/>
                          </a:lnTo>
                          <a:lnTo>
                            <a:pt x="1560" y="674"/>
                          </a:lnTo>
                          <a:lnTo>
                            <a:pt x="2694" y="674"/>
                          </a:lnTo>
                          <a:lnTo>
                            <a:pt x="3627" y="142"/>
                          </a:lnTo>
                          <a:lnTo>
                            <a:pt x="337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7" name="Google Shape;2737;p36"/>
                    <p:cNvSpPr/>
                    <p:nvPr/>
                  </p:nvSpPr>
                  <p:spPr>
                    <a:xfrm>
                      <a:off x="9653033" y="-5018980"/>
                      <a:ext cx="913161" cy="531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50" h="1891" extrusionOk="0">
                          <a:moveTo>
                            <a:pt x="2978" y="0"/>
                          </a:moveTo>
                          <a:lnTo>
                            <a:pt x="1" y="1737"/>
                          </a:lnTo>
                          <a:lnTo>
                            <a:pt x="249" y="1890"/>
                          </a:lnTo>
                          <a:lnTo>
                            <a:pt x="3249" y="154"/>
                          </a:lnTo>
                          <a:lnTo>
                            <a:pt x="29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8" name="Google Shape;2738;p36"/>
                    <p:cNvSpPr/>
                    <p:nvPr/>
                  </p:nvSpPr>
                  <p:spPr>
                    <a:xfrm>
                      <a:off x="10061285" y="-4713564"/>
                      <a:ext cx="102274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40" h="1442" extrusionOk="0">
                          <a:moveTo>
                            <a:pt x="3367" y="0"/>
                          </a:moveTo>
                          <a:lnTo>
                            <a:pt x="2481" y="508"/>
                          </a:lnTo>
                          <a:lnTo>
                            <a:pt x="1347" y="508"/>
                          </a:lnTo>
                          <a:lnTo>
                            <a:pt x="1" y="1276"/>
                          </a:lnTo>
                          <a:lnTo>
                            <a:pt x="249" y="1441"/>
                          </a:lnTo>
                          <a:lnTo>
                            <a:pt x="1501" y="721"/>
                          </a:lnTo>
                          <a:lnTo>
                            <a:pt x="2635" y="721"/>
                          </a:lnTo>
                          <a:lnTo>
                            <a:pt x="3639" y="142"/>
                          </a:lnTo>
                          <a:lnTo>
                            <a:pt x="3367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9" name="Google Shape;2739;p36"/>
                    <p:cNvSpPr/>
                    <p:nvPr/>
                  </p:nvSpPr>
                  <p:spPr>
                    <a:xfrm>
                      <a:off x="10270329" y="-4547791"/>
                      <a:ext cx="1099164" cy="3588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12" h="1277" extrusionOk="0">
                          <a:moveTo>
                            <a:pt x="3651" y="1"/>
                          </a:moveTo>
                          <a:lnTo>
                            <a:pt x="3084" y="320"/>
                          </a:lnTo>
                          <a:lnTo>
                            <a:pt x="1407" y="320"/>
                          </a:lnTo>
                          <a:lnTo>
                            <a:pt x="1" y="1135"/>
                          </a:lnTo>
                          <a:lnTo>
                            <a:pt x="261" y="1277"/>
                          </a:lnTo>
                          <a:lnTo>
                            <a:pt x="1548" y="544"/>
                          </a:lnTo>
                          <a:lnTo>
                            <a:pt x="3238" y="544"/>
                          </a:lnTo>
                          <a:lnTo>
                            <a:pt x="3911" y="142"/>
                          </a:lnTo>
                          <a:lnTo>
                            <a:pt x="365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0" name="Google Shape;2740;p36"/>
                    <p:cNvSpPr/>
                    <p:nvPr/>
                  </p:nvSpPr>
                  <p:spPr>
                    <a:xfrm>
                      <a:off x="10482744" y="-4348583"/>
                      <a:ext cx="1832503" cy="5580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22" h="1986" extrusionOk="0">
                          <a:moveTo>
                            <a:pt x="1478" y="1"/>
                          </a:moveTo>
                          <a:lnTo>
                            <a:pt x="1" y="851"/>
                          </a:lnTo>
                          <a:lnTo>
                            <a:pt x="249" y="1005"/>
                          </a:lnTo>
                          <a:lnTo>
                            <a:pt x="1619" y="201"/>
                          </a:lnTo>
                          <a:lnTo>
                            <a:pt x="3191" y="201"/>
                          </a:lnTo>
                          <a:lnTo>
                            <a:pt x="6274" y="1985"/>
                          </a:lnTo>
                          <a:lnTo>
                            <a:pt x="6522" y="1843"/>
                          </a:lnTo>
                          <a:lnTo>
                            <a:pt x="3332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1" name="Google Shape;2741;p36"/>
                    <p:cNvSpPr/>
                    <p:nvPr/>
                  </p:nvSpPr>
                  <p:spPr>
                    <a:xfrm>
                      <a:off x="10652170" y="-4209221"/>
                      <a:ext cx="1523714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23" h="1785" extrusionOk="0">
                          <a:moveTo>
                            <a:pt x="1394" y="1"/>
                          </a:moveTo>
                          <a:lnTo>
                            <a:pt x="0" y="816"/>
                          </a:lnTo>
                          <a:lnTo>
                            <a:pt x="260" y="958"/>
                          </a:lnTo>
                          <a:lnTo>
                            <a:pt x="1560" y="213"/>
                          </a:lnTo>
                          <a:lnTo>
                            <a:pt x="2446" y="213"/>
                          </a:lnTo>
                          <a:lnTo>
                            <a:pt x="5163" y="1784"/>
                          </a:lnTo>
                          <a:lnTo>
                            <a:pt x="5423" y="1631"/>
                          </a:lnTo>
                          <a:lnTo>
                            <a:pt x="2599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2" name="Google Shape;2742;p36"/>
                    <p:cNvSpPr/>
                    <p:nvPr/>
                  </p:nvSpPr>
                  <p:spPr>
                    <a:xfrm>
                      <a:off x="10303764" y="-3691391"/>
                      <a:ext cx="1151987" cy="398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00" h="1419" extrusionOk="0">
                          <a:moveTo>
                            <a:pt x="248" y="1"/>
                          </a:moveTo>
                          <a:lnTo>
                            <a:pt x="0" y="154"/>
                          </a:lnTo>
                          <a:lnTo>
                            <a:pt x="1240" y="875"/>
                          </a:lnTo>
                          <a:lnTo>
                            <a:pt x="2906" y="875"/>
                          </a:lnTo>
                          <a:lnTo>
                            <a:pt x="3839" y="1418"/>
                          </a:lnTo>
                          <a:lnTo>
                            <a:pt x="4099" y="1276"/>
                          </a:lnTo>
                          <a:lnTo>
                            <a:pt x="3060" y="674"/>
                          </a:lnTo>
                          <a:lnTo>
                            <a:pt x="1406" y="674"/>
                          </a:lnTo>
                          <a:lnTo>
                            <a:pt x="248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3" name="Google Shape;2743;p36"/>
                    <p:cNvSpPr/>
                    <p:nvPr/>
                  </p:nvSpPr>
                  <p:spPr>
                    <a:xfrm>
                      <a:off x="10486115" y="-3817547"/>
                      <a:ext cx="1178680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195" h="1442" extrusionOk="0">
                          <a:moveTo>
                            <a:pt x="261" y="1"/>
                          </a:moveTo>
                          <a:lnTo>
                            <a:pt x="1" y="142"/>
                          </a:lnTo>
                          <a:lnTo>
                            <a:pt x="1253" y="851"/>
                          </a:lnTo>
                          <a:lnTo>
                            <a:pt x="2919" y="851"/>
                          </a:lnTo>
                          <a:lnTo>
                            <a:pt x="3923" y="1442"/>
                          </a:lnTo>
                          <a:lnTo>
                            <a:pt x="4194" y="1300"/>
                          </a:lnTo>
                          <a:lnTo>
                            <a:pt x="3072" y="650"/>
                          </a:lnTo>
                          <a:lnTo>
                            <a:pt x="1395" y="650"/>
                          </a:lnTo>
                          <a:lnTo>
                            <a:pt x="261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4" name="Google Shape;2744;p36"/>
                    <p:cNvSpPr/>
                    <p:nvPr/>
                  </p:nvSpPr>
                  <p:spPr>
                    <a:xfrm>
                      <a:off x="7747760" y="-3362654"/>
                      <a:ext cx="637527" cy="6574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69" h="2340" extrusionOk="0">
                          <a:moveTo>
                            <a:pt x="2009" y="0"/>
                          </a:moveTo>
                          <a:lnTo>
                            <a:pt x="1879" y="71"/>
                          </a:lnTo>
                          <a:lnTo>
                            <a:pt x="521" y="862"/>
                          </a:lnTo>
                          <a:lnTo>
                            <a:pt x="521" y="1878"/>
                          </a:lnTo>
                          <a:lnTo>
                            <a:pt x="1" y="2185"/>
                          </a:lnTo>
                          <a:lnTo>
                            <a:pt x="249" y="2339"/>
                          </a:lnTo>
                          <a:lnTo>
                            <a:pt x="887" y="1961"/>
                          </a:lnTo>
                          <a:lnTo>
                            <a:pt x="887" y="945"/>
                          </a:lnTo>
                          <a:lnTo>
                            <a:pt x="2127" y="224"/>
                          </a:lnTo>
                          <a:lnTo>
                            <a:pt x="2269" y="154"/>
                          </a:lnTo>
                          <a:lnTo>
                            <a:pt x="2009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5" name="Google Shape;2745;p36"/>
                    <p:cNvSpPr/>
                    <p:nvPr/>
                  </p:nvSpPr>
                  <p:spPr>
                    <a:xfrm>
                      <a:off x="7538717" y="-3498925"/>
                      <a:ext cx="611115" cy="677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75" h="2411" extrusionOk="0">
                          <a:moveTo>
                            <a:pt x="1926" y="1"/>
                          </a:moveTo>
                          <a:lnTo>
                            <a:pt x="1773" y="83"/>
                          </a:lnTo>
                          <a:lnTo>
                            <a:pt x="438" y="875"/>
                          </a:lnTo>
                          <a:lnTo>
                            <a:pt x="438" y="2009"/>
                          </a:lnTo>
                          <a:lnTo>
                            <a:pt x="1" y="2245"/>
                          </a:lnTo>
                          <a:lnTo>
                            <a:pt x="272" y="2411"/>
                          </a:lnTo>
                          <a:lnTo>
                            <a:pt x="804" y="2092"/>
                          </a:lnTo>
                          <a:lnTo>
                            <a:pt x="804" y="958"/>
                          </a:lnTo>
                          <a:lnTo>
                            <a:pt x="2044" y="237"/>
                          </a:lnTo>
                          <a:lnTo>
                            <a:pt x="2174" y="142"/>
                          </a:lnTo>
                          <a:lnTo>
                            <a:pt x="192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6" name="Google Shape;2746;p36"/>
                    <p:cNvSpPr/>
                    <p:nvPr/>
                  </p:nvSpPr>
                  <p:spPr>
                    <a:xfrm>
                      <a:off x="7870545" y="-3037570"/>
                      <a:ext cx="1026112" cy="4051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52" h="1442" extrusionOk="0">
                          <a:moveTo>
                            <a:pt x="3403" y="1"/>
                          </a:moveTo>
                          <a:lnTo>
                            <a:pt x="3344" y="24"/>
                          </a:lnTo>
                          <a:lnTo>
                            <a:pt x="2092" y="745"/>
                          </a:lnTo>
                          <a:lnTo>
                            <a:pt x="946" y="745"/>
                          </a:lnTo>
                          <a:lnTo>
                            <a:pt x="1" y="1288"/>
                          </a:lnTo>
                          <a:lnTo>
                            <a:pt x="273" y="1442"/>
                          </a:lnTo>
                          <a:lnTo>
                            <a:pt x="1100" y="958"/>
                          </a:lnTo>
                          <a:lnTo>
                            <a:pt x="2234" y="958"/>
                          </a:lnTo>
                          <a:lnTo>
                            <a:pt x="3592" y="178"/>
                          </a:lnTo>
                          <a:lnTo>
                            <a:pt x="3651" y="142"/>
                          </a:lnTo>
                          <a:lnTo>
                            <a:pt x="3403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7" name="Google Shape;2747;p36"/>
                    <p:cNvSpPr/>
                    <p:nvPr/>
                  </p:nvSpPr>
                  <p:spPr>
                    <a:xfrm>
                      <a:off x="6751994" y="-3661608"/>
                      <a:ext cx="1128948" cy="382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18" h="1360" extrusionOk="0">
                          <a:moveTo>
                            <a:pt x="3746" y="1"/>
                          </a:moveTo>
                          <a:lnTo>
                            <a:pt x="3604" y="95"/>
                          </a:lnTo>
                          <a:lnTo>
                            <a:pt x="2470" y="757"/>
                          </a:lnTo>
                          <a:lnTo>
                            <a:pt x="781" y="757"/>
                          </a:lnTo>
                          <a:lnTo>
                            <a:pt x="1" y="1194"/>
                          </a:lnTo>
                          <a:lnTo>
                            <a:pt x="249" y="1359"/>
                          </a:lnTo>
                          <a:lnTo>
                            <a:pt x="934" y="958"/>
                          </a:lnTo>
                          <a:lnTo>
                            <a:pt x="2612" y="958"/>
                          </a:lnTo>
                          <a:lnTo>
                            <a:pt x="3852" y="237"/>
                          </a:lnTo>
                          <a:lnTo>
                            <a:pt x="4017" y="154"/>
                          </a:lnTo>
                          <a:lnTo>
                            <a:pt x="3746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2748" name="Google Shape;2748;p36"/>
                  <p:cNvSpPr/>
                  <p:nvPr/>
                </p:nvSpPr>
                <p:spPr>
                  <a:xfrm>
                    <a:off x="6598965" y="-3776740"/>
                    <a:ext cx="1021412" cy="282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7" h="1182" extrusionOk="0">
                        <a:moveTo>
                          <a:pt x="4017" y="0"/>
                        </a:moveTo>
                        <a:lnTo>
                          <a:pt x="3887" y="71"/>
                        </a:lnTo>
                        <a:lnTo>
                          <a:pt x="2516" y="875"/>
                        </a:lnTo>
                        <a:lnTo>
                          <a:pt x="284" y="875"/>
                        </a:lnTo>
                        <a:lnTo>
                          <a:pt x="0" y="1028"/>
                        </a:lnTo>
                        <a:lnTo>
                          <a:pt x="272" y="1182"/>
                        </a:lnTo>
                        <a:lnTo>
                          <a:pt x="437" y="1075"/>
                        </a:lnTo>
                        <a:lnTo>
                          <a:pt x="2658" y="1075"/>
                        </a:lnTo>
                        <a:lnTo>
                          <a:pt x="4135" y="225"/>
                        </a:lnTo>
                        <a:lnTo>
                          <a:pt x="4277" y="142"/>
                        </a:lnTo>
                        <a:lnTo>
                          <a:pt x="401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49" name="Google Shape;2749;p36"/>
                <p:cNvSpPr/>
                <p:nvPr/>
              </p:nvSpPr>
              <p:spPr>
                <a:xfrm>
                  <a:off x="9098674" y="-3897062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36"/>
                <p:cNvSpPr/>
                <p:nvPr/>
              </p:nvSpPr>
              <p:spPr>
                <a:xfrm>
                  <a:off x="5759604" y="-3887249"/>
                  <a:ext cx="3342730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7" h="7171" extrusionOk="0">
                      <a:moveTo>
                        <a:pt x="1" y="0"/>
                      </a:moveTo>
                      <a:lnTo>
                        <a:pt x="1" y="307"/>
                      </a:lnTo>
                      <a:lnTo>
                        <a:pt x="11897" y="7171"/>
                      </a:lnTo>
                      <a:lnTo>
                        <a:pt x="11897" y="68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36"/>
                <p:cNvSpPr/>
                <p:nvPr/>
              </p:nvSpPr>
              <p:spPr>
                <a:xfrm>
                  <a:off x="9110448" y="-3887249"/>
                  <a:ext cx="3326152" cy="2014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8" h="7171" extrusionOk="0">
                      <a:moveTo>
                        <a:pt x="11838" y="0"/>
                      </a:moveTo>
                      <a:lnTo>
                        <a:pt x="1" y="6875"/>
                      </a:lnTo>
                      <a:lnTo>
                        <a:pt x="1" y="7171"/>
                      </a:lnTo>
                      <a:lnTo>
                        <a:pt x="11838" y="307"/>
                      </a:lnTo>
                      <a:lnTo>
                        <a:pt x="11838" y="0"/>
                      </a:lnTo>
                      <a:close/>
                    </a:path>
                  </a:pathLst>
                </a:custGeom>
                <a:solidFill>
                  <a:srgbClr val="282A2E">
                    <a:alpha val="364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52" name="Google Shape;2752;p36"/>
              <p:cNvGrpSpPr/>
              <p:nvPr/>
            </p:nvGrpSpPr>
            <p:grpSpPr>
              <a:xfrm>
                <a:off x="8089717" y="-4595005"/>
                <a:ext cx="2008332" cy="1275914"/>
                <a:chOff x="8089717" y="-4595005"/>
                <a:chExt cx="2008332" cy="1275914"/>
              </a:xfrm>
            </p:grpSpPr>
            <p:sp>
              <p:nvSpPr>
                <p:cNvPr id="2753" name="Google Shape;2753;p36"/>
                <p:cNvSpPr/>
                <p:nvPr/>
              </p:nvSpPr>
              <p:spPr>
                <a:xfrm>
                  <a:off x="9941872" y="-3980229"/>
                  <a:ext cx="36807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592" extrusionOk="0">
                      <a:moveTo>
                        <a:pt x="130" y="1"/>
                      </a:moveTo>
                      <a:cubicBezTo>
                        <a:pt x="130" y="72"/>
                        <a:pt x="71" y="143"/>
                        <a:pt x="0" y="190"/>
                      </a:cubicBezTo>
                      <a:lnTo>
                        <a:pt x="0" y="591"/>
                      </a:lnTo>
                      <a:cubicBezTo>
                        <a:pt x="83" y="532"/>
                        <a:pt x="130" y="473"/>
                        <a:pt x="130" y="402"/>
                      </a:cubicBez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36"/>
                <p:cNvSpPr/>
                <p:nvPr/>
              </p:nvSpPr>
              <p:spPr>
                <a:xfrm>
                  <a:off x="8207150" y="-3980229"/>
                  <a:ext cx="38774" cy="166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592" extrusionOk="0">
                      <a:moveTo>
                        <a:pt x="8" y="1"/>
                      </a:moveTo>
                      <a:cubicBezTo>
                        <a:pt x="1" y="22"/>
                        <a:pt x="1" y="44"/>
                        <a:pt x="8" y="65"/>
                      </a:cubicBezTo>
                      <a:lnTo>
                        <a:pt x="8" y="65"/>
                      </a:lnTo>
                      <a:lnTo>
                        <a:pt x="8" y="1"/>
                      </a:lnTo>
                      <a:close/>
                      <a:moveTo>
                        <a:pt x="8" y="65"/>
                      </a:moveTo>
                      <a:lnTo>
                        <a:pt x="8" y="402"/>
                      </a:lnTo>
                      <a:cubicBezTo>
                        <a:pt x="8" y="473"/>
                        <a:pt x="43" y="532"/>
                        <a:pt x="138" y="591"/>
                      </a:cubicBezTo>
                      <a:lnTo>
                        <a:pt x="138" y="190"/>
                      </a:lnTo>
                      <a:cubicBezTo>
                        <a:pt x="72" y="157"/>
                        <a:pt x="23" y="112"/>
                        <a:pt x="8" y="6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36"/>
                <p:cNvSpPr/>
                <p:nvPr/>
              </p:nvSpPr>
              <p:spPr>
                <a:xfrm>
                  <a:off x="9193355" y="-3930501"/>
                  <a:ext cx="750478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950" extrusionOk="0">
                      <a:moveTo>
                        <a:pt x="2671" y="1"/>
                      </a:moveTo>
                      <a:lnTo>
                        <a:pt x="1" y="1548"/>
                      </a:lnTo>
                      <a:lnTo>
                        <a:pt x="1" y="1950"/>
                      </a:lnTo>
                      <a:lnTo>
                        <a:pt x="2671" y="402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36"/>
                <p:cNvSpPr/>
                <p:nvPr/>
              </p:nvSpPr>
              <p:spPr>
                <a:xfrm>
                  <a:off x="8245643" y="-3927126"/>
                  <a:ext cx="753849" cy="547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950" extrusionOk="0">
                      <a:moveTo>
                        <a:pt x="1" y="1"/>
                      </a:moveTo>
                      <a:lnTo>
                        <a:pt x="1" y="402"/>
                      </a:lnTo>
                      <a:lnTo>
                        <a:pt x="2682" y="1950"/>
                      </a:lnTo>
                      <a:lnTo>
                        <a:pt x="2682" y="1548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36"/>
                <p:cNvSpPr/>
                <p:nvPr/>
              </p:nvSpPr>
              <p:spPr>
                <a:xfrm>
                  <a:off x="8999210" y="-3492182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36"/>
                <p:cNvSpPr/>
                <p:nvPr/>
              </p:nvSpPr>
              <p:spPr>
                <a:xfrm>
                  <a:off x="9938500" y="-4079693"/>
                  <a:ext cx="36807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414" extrusionOk="0">
                      <a:moveTo>
                        <a:pt x="131" y="0"/>
                      </a:moveTo>
                      <a:cubicBezTo>
                        <a:pt x="131" y="59"/>
                        <a:pt x="83" y="130"/>
                        <a:pt x="1" y="189"/>
                      </a:cubicBezTo>
                      <a:lnTo>
                        <a:pt x="1" y="414"/>
                      </a:lnTo>
                      <a:cubicBezTo>
                        <a:pt x="83" y="355"/>
                        <a:pt x="131" y="296"/>
                        <a:pt x="131" y="225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36"/>
                <p:cNvSpPr/>
                <p:nvPr/>
              </p:nvSpPr>
              <p:spPr>
                <a:xfrm>
                  <a:off x="8207150" y="-4079693"/>
                  <a:ext cx="38774" cy="1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414" extrusionOk="0">
                      <a:moveTo>
                        <a:pt x="8" y="0"/>
                      </a:moveTo>
                      <a:cubicBezTo>
                        <a:pt x="1" y="18"/>
                        <a:pt x="1" y="37"/>
                        <a:pt x="8" y="57"/>
                      </a:cubicBezTo>
                      <a:lnTo>
                        <a:pt x="8" y="57"/>
                      </a:lnTo>
                      <a:lnTo>
                        <a:pt x="8" y="0"/>
                      </a:lnTo>
                      <a:close/>
                      <a:moveTo>
                        <a:pt x="8" y="57"/>
                      </a:moveTo>
                      <a:lnTo>
                        <a:pt x="8" y="225"/>
                      </a:lnTo>
                      <a:cubicBezTo>
                        <a:pt x="8" y="296"/>
                        <a:pt x="43" y="355"/>
                        <a:pt x="138" y="414"/>
                      </a:cubicBezTo>
                      <a:lnTo>
                        <a:pt x="138" y="189"/>
                      </a:lnTo>
                      <a:cubicBezTo>
                        <a:pt x="72" y="148"/>
                        <a:pt x="23" y="101"/>
                        <a:pt x="8" y="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36"/>
                <p:cNvSpPr/>
                <p:nvPr/>
              </p:nvSpPr>
              <p:spPr>
                <a:xfrm>
                  <a:off x="9188305" y="-4026589"/>
                  <a:ext cx="750478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1773" extrusionOk="0">
                      <a:moveTo>
                        <a:pt x="2671" y="0"/>
                      </a:moveTo>
                      <a:lnTo>
                        <a:pt x="1" y="1548"/>
                      </a:lnTo>
                      <a:lnTo>
                        <a:pt x="1" y="1772"/>
                      </a:lnTo>
                      <a:lnTo>
                        <a:pt x="2671" y="22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36"/>
                <p:cNvSpPr/>
                <p:nvPr/>
              </p:nvSpPr>
              <p:spPr>
                <a:xfrm>
                  <a:off x="8249005" y="-4023214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36"/>
                <p:cNvSpPr/>
                <p:nvPr/>
              </p:nvSpPr>
              <p:spPr>
                <a:xfrm>
                  <a:off x="8999210" y="-3591927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36"/>
                <p:cNvSpPr/>
                <p:nvPr/>
              </p:nvSpPr>
              <p:spPr>
                <a:xfrm>
                  <a:off x="8999210" y="-3486707"/>
                  <a:ext cx="189375" cy="135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482" extrusionOk="0">
                      <a:moveTo>
                        <a:pt x="0" y="0"/>
                      </a:moveTo>
                      <a:lnTo>
                        <a:pt x="0" y="402"/>
                      </a:lnTo>
                      <a:cubicBezTo>
                        <a:pt x="89" y="455"/>
                        <a:pt x="207" y="482"/>
                        <a:pt x="328" y="482"/>
                      </a:cubicBezTo>
                      <a:cubicBezTo>
                        <a:pt x="449" y="482"/>
                        <a:pt x="573" y="455"/>
                        <a:pt x="674" y="402"/>
                      </a:cubicBezTo>
                      <a:lnTo>
                        <a:pt x="674" y="0"/>
                      </a:lnTo>
                      <a:cubicBezTo>
                        <a:pt x="579" y="59"/>
                        <a:pt x="458" y="89"/>
                        <a:pt x="337" y="89"/>
                      </a:cubicBezTo>
                      <a:cubicBezTo>
                        <a:pt x="216" y="89"/>
                        <a:pt x="95" y="59"/>
                        <a:pt x="0" y="0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36"/>
                <p:cNvSpPr/>
                <p:nvPr/>
              </p:nvSpPr>
              <p:spPr>
                <a:xfrm>
                  <a:off x="8999210" y="-3586452"/>
                  <a:ext cx="189375" cy="85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" h="306" extrusionOk="0">
                      <a:moveTo>
                        <a:pt x="0" y="1"/>
                      </a:moveTo>
                      <a:lnTo>
                        <a:pt x="0" y="225"/>
                      </a:lnTo>
                      <a:cubicBezTo>
                        <a:pt x="89" y="279"/>
                        <a:pt x="207" y="305"/>
                        <a:pt x="328" y="305"/>
                      </a:cubicBezTo>
                      <a:cubicBezTo>
                        <a:pt x="449" y="305"/>
                        <a:pt x="573" y="279"/>
                        <a:pt x="674" y="225"/>
                      </a:cubicBezTo>
                      <a:lnTo>
                        <a:pt x="674" y="1"/>
                      </a:lnTo>
                      <a:cubicBezTo>
                        <a:pt x="579" y="54"/>
                        <a:pt x="455" y="81"/>
                        <a:pt x="333" y="81"/>
                      </a:cubicBezTo>
                      <a:cubicBezTo>
                        <a:pt x="210" y="81"/>
                        <a:pt x="89" y="54"/>
                        <a:pt x="0" y="1"/>
                      </a:cubicBez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5" name="Google Shape;2765;p36"/>
                <p:cNvSpPr/>
                <p:nvPr/>
              </p:nvSpPr>
              <p:spPr>
                <a:xfrm>
                  <a:off x="8238893" y="-4025039"/>
                  <a:ext cx="753849" cy="498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3" h="1773" extrusionOk="0">
                      <a:moveTo>
                        <a:pt x="1" y="0"/>
                      </a:moveTo>
                      <a:lnTo>
                        <a:pt x="1" y="225"/>
                      </a:lnTo>
                      <a:lnTo>
                        <a:pt x="2682" y="1772"/>
                      </a:lnTo>
                      <a:lnTo>
                        <a:pt x="2682" y="154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EBEAEA">
                    <a:alpha val="5157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66" name="Google Shape;2766;p36"/>
                <p:cNvGrpSpPr/>
                <p:nvPr/>
              </p:nvGrpSpPr>
              <p:grpSpPr>
                <a:xfrm>
                  <a:off x="808971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767" name="Google Shape;2767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68" name="Google Shape;27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69" name="Google Shape;27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0" name="Google Shape;27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1" name="Google Shape;27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2" name="Google Shape;27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3" name="Google Shape;27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4" name="Google Shape;27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5" name="Google Shape;27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76" name="Google Shape;27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77" name="Google Shape;2777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78" name="Google Shape;2778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79" name="Google Shape;27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80" name="Google Shape;27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1" name="Google Shape;27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2" name="Google Shape;27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3" name="Google Shape;27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4" name="Google Shape;27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5" name="Google Shape;27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6" name="Google Shape;27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87" name="Google Shape;27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88" name="Google Shape;2788;p36"/>
                    <p:cNvSpPr/>
                    <p:nvPr/>
                  </p:nvSpPr>
                  <p:spPr>
                    <a:xfrm>
                      <a:off x="8134591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89" name="Google Shape;2789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790" name="Google Shape;27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791" name="Google Shape;27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2" name="Google Shape;27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3" name="Google Shape;27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4" name="Google Shape;27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5" name="Google Shape;27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6" name="Google Shape;27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7" name="Google Shape;27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798" name="Google Shape;27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799" name="Google Shape;2799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00" name="Google Shape;2800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01" name="Google Shape;28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02" name="Google Shape;28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3" name="Google Shape;28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4" name="Google Shape;28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5" name="Google Shape;28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6" name="Google Shape;28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7" name="Google Shape;28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8" name="Google Shape;28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09" name="Google Shape;28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10" name="Google Shape;2810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11" name="Google Shape;2811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12" name="Google Shape;28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13" name="Google Shape;28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4" name="Google Shape;28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5" name="Google Shape;28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6" name="Google Shape;28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7" name="Google Shape;28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8" name="Google Shape;28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19" name="Google Shape;28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0" name="Google Shape;28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21" name="Google Shape;2821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22" name="Google Shape;2822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23" name="Google Shape;2823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24" name="Google Shape;2824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5" name="Google Shape;2825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6" name="Google Shape;2826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7" name="Google Shape;2827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8" name="Google Shape;282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29" name="Google Shape;2829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0" name="Google Shape;2830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1" name="Google Shape;283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32" name="Google Shape;2832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33" name="Google Shape;2833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34" name="Google Shape;2834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35" name="Google Shape;2835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6" name="Google Shape;2836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7" name="Google Shape;2837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8" name="Google Shape;2838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39" name="Google Shape;283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0" name="Google Shape;2840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1" name="Google Shape;2841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2" name="Google Shape;284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43" name="Google Shape;2843;p36"/>
                    <p:cNvSpPr/>
                    <p:nvPr/>
                  </p:nvSpPr>
                  <p:spPr>
                    <a:xfrm>
                      <a:off x="8143672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844" name="Google Shape;2844;p36"/>
                <p:cNvGrpSpPr/>
                <p:nvPr/>
              </p:nvGrpSpPr>
              <p:grpSpPr>
                <a:xfrm flipH="1">
                  <a:off x="9207167" y="-3976838"/>
                  <a:ext cx="890882" cy="657747"/>
                  <a:chOff x="8089717" y="-3976838"/>
                  <a:chExt cx="890882" cy="657747"/>
                </a:xfrm>
              </p:grpSpPr>
              <p:grpSp>
                <p:nvGrpSpPr>
                  <p:cNvPr id="2845" name="Google Shape;2845;p36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46" name="Google Shape;2846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47" name="Google Shape;2847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8" name="Google Shape;2848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49" name="Google Shape;2849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0" name="Google Shape;2850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1" name="Google Shape;2851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2" name="Google Shape;2852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3" name="Google Shape;2853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4" name="Google Shape;285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55" name="Google Shape;2855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56" name="Google Shape;2856;p36"/>
                  <p:cNvGrpSpPr/>
                  <p:nvPr/>
                </p:nvGrpSpPr>
                <p:grpSpPr>
                  <a:xfrm>
                    <a:off x="8184531" y="-392202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57" name="Google Shape;2857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58" name="Google Shape;2858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59" name="Google Shape;2859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0" name="Google Shape;2860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1" name="Google Shape;2861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2" name="Google Shape;2862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3" name="Google Shape;2863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4" name="Google Shape;2864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65" name="Google Shape;286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66" name="Google Shape;2866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67" name="Google Shape;2867;p36"/>
                  <p:cNvGrpSpPr/>
                  <p:nvPr/>
                </p:nvGrpSpPr>
                <p:grpSpPr>
                  <a:xfrm>
                    <a:off x="8279346" y="-386721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68" name="Google Shape;2868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69" name="Google Shape;2869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0" name="Google Shape;2870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1" name="Google Shape;2871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2" name="Google Shape;2872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3" name="Google Shape;2873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4" name="Google Shape;2874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5" name="Google Shape;2875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76" name="Google Shape;287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77" name="Google Shape;2877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8" name="Google Shape;2878;p36"/>
                  <p:cNvGrpSpPr/>
                  <p:nvPr/>
                </p:nvGrpSpPr>
                <p:grpSpPr>
                  <a:xfrm>
                    <a:off x="8374160" y="-3812401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79" name="Google Shape;2879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80" name="Google Shape;2880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1" name="Google Shape;2881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2" name="Google Shape;2882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3" name="Google Shape;2883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4" name="Google Shape;2884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5" name="Google Shape;2885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6" name="Google Shape;2886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87" name="Google Shape;288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88" name="Google Shape;2888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89" name="Google Shape;2889;p36"/>
                  <p:cNvGrpSpPr/>
                  <p:nvPr/>
                </p:nvGrpSpPr>
                <p:grpSpPr>
                  <a:xfrm>
                    <a:off x="8468975" y="-3757588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890" name="Google Shape;2890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891" name="Google Shape;2891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2" name="Google Shape;2892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3" name="Google Shape;2893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4" name="Google Shape;2894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5" name="Google Shape;2895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6" name="Google Shape;2896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7" name="Google Shape;2897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898" name="Google Shape;2898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899" name="Google Shape;2899;p36"/>
                    <p:cNvSpPr/>
                    <p:nvPr/>
                  </p:nvSpPr>
                  <p:spPr>
                    <a:xfrm>
                      <a:off x="8152425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00" name="Google Shape;2900;p36"/>
                  <p:cNvGrpSpPr/>
                  <p:nvPr/>
                </p:nvGrpSpPr>
                <p:grpSpPr>
                  <a:xfrm>
                    <a:off x="8563790" y="-3702776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01" name="Google Shape;2901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02" name="Google Shape;2902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3" name="Google Shape;2903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4" name="Google Shape;2904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5" name="Google Shape;2905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6" name="Google Shape;2906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7" name="Google Shape;2907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8" name="Google Shape;2908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09" name="Google Shape;2909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10" name="Google Shape;2910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911" name="Google Shape;2911;p36"/>
                  <p:cNvGrpSpPr/>
                  <p:nvPr/>
                </p:nvGrpSpPr>
                <p:grpSpPr>
                  <a:xfrm>
                    <a:off x="8658604" y="-3647963"/>
                    <a:ext cx="321994" cy="328872"/>
                    <a:chOff x="8089717" y="-3976838"/>
                    <a:chExt cx="321994" cy="328872"/>
                  </a:xfrm>
                </p:grpSpPr>
                <p:grpSp>
                  <p:nvGrpSpPr>
                    <p:cNvPr id="2912" name="Google Shape;2912;p36"/>
                    <p:cNvGrpSpPr/>
                    <p:nvPr/>
                  </p:nvGrpSpPr>
                  <p:grpSpPr>
                    <a:xfrm>
                      <a:off x="8089717" y="-3976838"/>
                      <a:ext cx="321994" cy="328872"/>
                      <a:chOff x="7874217" y="-3993288"/>
                      <a:chExt cx="321994" cy="328872"/>
                    </a:xfrm>
                  </p:grpSpPr>
                  <p:sp>
                    <p:nvSpPr>
                      <p:cNvPr id="2913" name="Google Shape;2913;p36"/>
                      <p:cNvSpPr/>
                      <p:nvPr/>
                    </p:nvSpPr>
                    <p:spPr>
                      <a:xfrm>
                        <a:off x="8039990" y="-3990063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4" name="Google Shape;2914;p36"/>
                      <p:cNvSpPr/>
                      <p:nvPr/>
                    </p:nvSpPr>
                    <p:spPr>
                      <a:xfrm>
                        <a:off x="7927320" y="-3927126"/>
                        <a:ext cx="166055" cy="21606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91" h="769" extrusionOk="0">
                            <a:moveTo>
                              <a:pt x="402" y="1"/>
                            </a:moveTo>
                            <a:lnTo>
                              <a:pt x="0" y="662"/>
                            </a:lnTo>
                            <a:lnTo>
                              <a:pt x="189" y="769"/>
                            </a:lnTo>
                            <a:lnTo>
                              <a:pt x="591" y="107"/>
                            </a:lnTo>
                            <a:lnTo>
                              <a:pt x="402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5" name="Google Shape;2915;p36"/>
                      <p:cNvSpPr/>
                      <p:nvPr/>
                    </p:nvSpPr>
                    <p:spPr>
                      <a:xfrm>
                        <a:off x="7874217" y="-3741123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6" name="Google Shape;2916;p36"/>
                      <p:cNvSpPr/>
                      <p:nvPr/>
                    </p:nvSpPr>
                    <p:spPr>
                      <a:xfrm>
                        <a:off x="7874217" y="-3707968"/>
                        <a:ext cx="50013" cy="4355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8" h="155" extrusionOk="0">
                            <a:moveTo>
                              <a:pt x="0" y="0"/>
                            </a:moveTo>
                            <a:lnTo>
                              <a:pt x="0" y="36"/>
                            </a:lnTo>
                            <a:lnTo>
                              <a:pt x="177" y="154"/>
                            </a:lnTo>
                            <a:lnTo>
                              <a:pt x="177" y="107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364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7" name="Google Shape;2917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8" name="Google Shape;2918;p36"/>
                      <p:cNvSpPr/>
                      <p:nvPr/>
                    </p:nvSpPr>
                    <p:spPr>
                      <a:xfrm>
                        <a:off x="8039990" y="-3993288"/>
                        <a:ext cx="156221" cy="9328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" h="332" extrusionOk="0">
                            <a:moveTo>
                              <a:pt x="379" y="0"/>
                            </a:moveTo>
                            <a:lnTo>
                              <a:pt x="1" y="225"/>
                            </a:lnTo>
                            <a:lnTo>
                              <a:pt x="190" y="331"/>
                            </a:lnTo>
                            <a:lnTo>
                              <a:pt x="556" y="107"/>
                            </a:lnTo>
                            <a:lnTo>
                              <a:pt x="37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19" name="Google Shape;2919;p36"/>
                      <p:cNvSpPr/>
                      <p:nvPr/>
                    </p:nvSpPr>
                    <p:spPr>
                      <a:xfrm>
                        <a:off x="7874217" y="-3744348"/>
                        <a:ext cx="106489" cy="632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79" h="225" extrusionOk="0">
                            <a:moveTo>
                              <a:pt x="189" y="0"/>
                            </a:moveTo>
                            <a:lnTo>
                              <a:pt x="0" y="118"/>
                            </a:lnTo>
                            <a:lnTo>
                              <a:pt x="177" y="225"/>
                            </a:lnTo>
                            <a:lnTo>
                              <a:pt x="378" y="107"/>
                            </a:lnTo>
                            <a:lnTo>
                              <a:pt x="189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920" name="Google Shape;2920;p36"/>
                      <p:cNvSpPr/>
                      <p:nvPr/>
                    </p:nvSpPr>
                    <p:spPr>
                      <a:xfrm>
                        <a:off x="7923949" y="-3960280"/>
                        <a:ext cx="272262" cy="29586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69" h="1053" extrusionOk="0">
                            <a:moveTo>
                              <a:pt x="969" y="1"/>
                            </a:moveTo>
                            <a:lnTo>
                              <a:pt x="603" y="225"/>
                            </a:lnTo>
                            <a:lnTo>
                              <a:pt x="201" y="887"/>
                            </a:lnTo>
                            <a:lnTo>
                              <a:pt x="0" y="1005"/>
                            </a:lnTo>
                            <a:lnTo>
                              <a:pt x="0" y="1052"/>
                            </a:lnTo>
                            <a:lnTo>
                              <a:pt x="225" y="934"/>
                            </a:lnTo>
                            <a:lnTo>
                              <a:pt x="615" y="249"/>
                            </a:lnTo>
                            <a:lnTo>
                              <a:pt x="969" y="48"/>
                            </a:lnTo>
                            <a:lnTo>
                              <a:pt x="969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37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2921" name="Google Shape;2921;p36"/>
                    <p:cNvSpPr/>
                    <p:nvPr/>
                  </p:nvSpPr>
                  <p:spPr>
                    <a:xfrm>
                      <a:off x="8143344" y="-3910551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922" name="Google Shape;2922;p36"/>
                <p:cNvGrpSpPr/>
                <p:nvPr/>
              </p:nvGrpSpPr>
              <p:grpSpPr>
                <a:xfrm>
                  <a:off x="8191061" y="-4595005"/>
                  <a:ext cx="1804055" cy="1024145"/>
                  <a:chOff x="8189448" y="-4492455"/>
                  <a:chExt cx="1804055" cy="1024145"/>
                </a:xfrm>
              </p:grpSpPr>
              <p:sp>
                <p:nvSpPr>
                  <p:cNvPr id="2923" name="Google Shape;2923;p36"/>
                  <p:cNvSpPr/>
                  <p:nvPr/>
                </p:nvSpPr>
                <p:spPr>
                  <a:xfrm>
                    <a:off x="8189448" y="-4491316"/>
                    <a:ext cx="1802439" cy="10218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37" extrusionOk="0">
                        <a:moveTo>
                          <a:pt x="3206" y="1"/>
                        </a:moveTo>
                        <a:cubicBezTo>
                          <a:pt x="3086" y="1"/>
                          <a:pt x="2965" y="24"/>
                          <a:pt x="2871" y="71"/>
                        </a:cubicBezTo>
                        <a:lnTo>
                          <a:pt x="201" y="1631"/>
                        </a:lnTo>
                        <a:cubicBezTo>
                          <a:pt x="0" y="1725"/>
                          <a:pt x="0" y="1902"/>
                          <a:pt x="201" y="2009"/>
                        </a:cubicBezTo>
                        <a:lnTo>
                          <a:pt x="2882" y="3556"/>
                        </a:lnTo>
                        <a:cubicBezTo>
                          <a:pt x="2971" y="3609"/>
                          <a:pt x="3089" y="3636"/>
                          <a:pt x="3209" y="3636"/>
                        </a:cubicBezTo>
                        <a:cubicBezTo>
                          <a:pt x="3328" y="3636"/>
                          <a:pt x="3449" y="3609"/>
                          <a:pt x="3544" y="3556"/>
                        </a:cubicBezTo>
                        <a:lnTo>
                          <a:pt x="6226" y="2009"/>
                        </a:lnTo>
                        <a:cubicBezTo>
                          <a:pt x="6415" y="1902"/>
                          <a:pt x="6415" y="1725"/>
                          <a:pt x="6226" y="1631"/>
                        </a:cubicBezTo>
                        <a:lnTo>
                          <a:pt x="3532" y="71"/>
                        </a:lnTo>
                        <a:cubicBezTo>
                          <a:pt x="3444" y="24"/>
                          <a:pt x="3325" y="1"/>
                          <a:pt x="320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924" name="Google Shape;2924;p36"/>
                  <p:cNvGrpSpPr/>
                  <p:nvPr/>
                </p:nvGrpSpPr>
                <p:grpSpPr>
                  <a:xfrm>
                    <a:off x="8191064" y="-4492455"/>
                    <a:ext cx="1802439" cy="1024145"/>
                    <a:chOff x="8121364" y="-4667505"/>
                    <a:chExt cx="1802439" cy="1024145"/>
                  </a:xfrm>
                </p:grpSpPr>
                <p:sp>
                  <p:nvSpPr>
                    <p:cNvPr id="2925" name="Google Shape;2925;p36"/>
                    <p:cNvSpPr/>
                    <p:nvPr/>
                  </p:nvSpPr>
                  <p:spPr>
                    <a:xfrm>
                      <a:off x="8121364" y="-4667505"/>
                      <a:ext cx="1802439" cy="10241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15" h="3645" extrusionOk="0">
                          <a:moveTo>
                            <a:pt x="3206" y="0"/>
                          </a:moveTo>
                          <a:cubicBezTo>
                            <a:pt x="3086" y="0"/>
                            <a:pt x="2965" y="27"/>
                            <a:pt x="2871" y="80"/>
                          </a:cubicBezTo>
                          <a:lnTo>
                            <a:pt x="201" y="1628"/>
                          </a:lnTo>
                          <a:cubicBezTo>
                            <a:pt x="0" y="1734"/>
                            <a:pt x="0" y="1911"/>
                            <a:pt x="201" y="2018"/>
                          </a:cubicBezTo>
                          <a:lnTo>
                            <a:pt x="2882" y="3565"/>
                          </a:lnTo>
                          <a:cubicBezTo>
                            <a:pt x="2971" y="3618"/>
                            <a:pt x="3089" y="3645"/>
                            <a:pt x="3209" y="3645"/>
                          </a:cubicBezTo>
                          <a:cubicBezTo>
                            <a:pt x="3328" y="3645"/>
                            <a:pt x="3449" y="3618"/>
                            <a:pt x="3544" y="3565"/>
                          </a:cubicBezTo>
                          <a:lnTo>
                            <a:pt x="6226" y="2018"/>
                          </a:lnTo>
                          <a:cubicBezTo>
                            <a:pt x="6415" y="1911"/>
                            <a:pt x="6415" y="1734"/>
                            <a:pt x="6226" y="1628"/>
                          </a:cubicBezTo>
                          <a:lnTo>
                            <a:pt x="3532" y="80"/>
                          </a:lnTo>
                          <a:cubicBezTo>
                            <a:pt x="3444" y="27"/>
                            <a:pt x="3325" y="0"/>
                            <a:pt x="3206" y="0"/>
                          </a:cubicBez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6" name="Google Shape;2926;p36"/>
                    <p:cNvSpPr/>
                    <p:nvPr/>
                  </p:nvSpPr>
                  <p:spPr>
                    <a:xfrm>
                      <a:off x="8783258" y="-4528987"/>
                      <a:ext cx="866800" cy="501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85" h="1785" extrusionOk="0">
                          <a:moveTo>
                            <a:pt x="521" y="1"/>
                          </a:moveTo>
                          <a:lnTo>
                            <a:pt x="1" y="296"/>
                          </a:lnTo>
                          <a:lnTo>
                            <a:pt x="2588" y="1784"/>
                          </a:lnTo>
                          <a:lnTo>
                            <a:pt x="3084" y="1489"/>
                          </a:lnTo>
                          <a:lnTo>
                            <a:pt x="521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7" name="Google Shape;2927;p36"/>
                    <p:cNvSpPr/>
                    <p:nvPr/>
                  </p:nvSpPr>
                  <p:spPr>
                    <a:xfrm>
                      <a:off x="8647267" y="-4416036"/>
                      <a:ext cx="813415" cy="468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5" h="1666" extrusionOk="0">
                          <a:moveTo>
                            <a:pt x="308" y="0"/>
                          </a:moveTo>
                          <a:lnTo>
                            <a:pt x="0" y="178"/>
                          </a:lnTo>
                          <a:lnTo>
                            <a:pt x="2588" y="1666"/>
                          </a:lnTo>
                          <a:lnTo>
                            <a:pt x="2895" y="1489"/>
                          </a:lnTo>
                          <a:lnTo>
                            <a:pt x="308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8" name="Google Shape;2928;p36"/>
                    <p:cNvSpPr/>
                    <p:nvPr/>
                  </p:nvSpPr>
                  <p:spPr>
                    <a:xfrm>
                      <a:off x="8358428" y="-4246891"/>
                      <a:ext cx="806953" cy="46838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2" h="1667" extrusionOk="0">
                          <a:moveTo>
                            <a:pt x="296" y="1"/>
                          </a:moveTo>
                          <a:lnTo>
                            <a:pt x="1" y="178"/>
                          </a:lnTo>
                          <a:lnTo>
                            <a:pt x="2564" y="1666"/>
                          </a:lnTo>
                          <a:lnTo>
                            <a:pt x="2871" y="1489"/>
                          </a:lnTo>
                          <a:lnTo>
                            <a:pt x="296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9" name="Google Shape;2929;p36"/>
                    <p:cNvSpPr/>
                    <p:nvPr/>
                  </p:nvSpPr>
                  <p:spPr>
                    <a:xfrm>
                      <a:off x="8501162" y="-4329778"/>
                      <a:ext cx="388585" cy="2259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83" h="804" extrusionOk="0">
                          <a:moveTo>
                            <a:pt x="320" y="0"/>
                          </a:moveTo>
                          <a:lnTo>
                            <a:pt x="1" y="178"/>
                          </a:lnTo>
                          <a:lnTo>
                            <a:pt x="1088" y="804"/>
                          </a:lnTo>
                          <a:lnTo>
                            <a:pt x="1383" y="627"/>
                          </a:lnTo>
                          <a:lnTo>
                            <a:pt x="32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0" name="Google Shape;2930;p36"/>
                    <p:cNvSpPr/>
                    <p:nvPr/>
                  </p:nvSpPr>
                  <p:spPr>
                    <a:xfrm>
                      <a:off x="8925992" y="-4084209"/>
                      <a:ext cx="385494" cy="2194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72" h="781" extrusionOk="0">
                          <a:moveTo>
                            <a:pt x="308" y="1"/>
                          </a:moveTo>
                          <a:lnTo>
                            <a:pt x="1" y="166"/>
                          </a:lnTo>
                          <a:lnTo>
                            <a:pt x="1076" y="780"/>
                          </a:lnTo>
                          <a:lnTo>
                            <a:pt x="1371" y="615"/>
                          </a:lnTo>
                          <a:lnTo>
                            <a:pt x="308" y="1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2931" name="Google Shape;2931;p36"/>
            <p:cNvGrpSpPr/>
            <p:nvPr/>
          </p:nvGrpSpPr>
          <p:grpSpPr>
            <a:xfrm>
              <a:off x="5567592" y="2776196"/>
              <a:ext cx="304008" cy="564114"/>
              <a:chOff x="6058230" y="-2567239"/>
              <a:chExt cx="663194" cy="1230616"/>
            </a:xfrm>
          </p:grpSpPr>
          <p:sp>
            <p:nvSpPr>
              <p:cNvPr id="2932" name="Google Shape;2932;p36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6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6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6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6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6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6" name="Google Shape;2966;p36"/>
            <p:cNvGrpSpPr/>
            <p:nvPr/>
          </p:nvGrpSpPr>
          <p:grpSpPr>
            <a:xfrm>
              <a:off x="5701376" y="619676"/>
              <a:ext cx="516342" cy="1362905"/>
              <a:chOff x="9791151" y="-1806999"/>
              <a:chExt cx="516342" cy="1362905"/>
            </a:xfrm>
          </p:grpSpPr>
          <p:sp>
            <p:nvSpPr>
              <p:cNvPr id="2967" name="Google Shape;2967;p36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9989978" y="-884287"/>
                <a:ext cx="15520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9986057" y="-876608"/>
                <a:ext cx="19441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6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6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6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6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6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6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6"/>
              <p:cNvSpPr/>
              <p:nvPr/>
            </p:nvSpPr>
            <p:spPr>
              <a:xfrm>
                <a:off x="10111529" y="-953732"/>
                <a:ext cx="11763" cy="44607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6"/>
              <p:cNvSpPr/>
              <p:nvPr/>
            </p:nvSpPr>
            <p:spPr>
              <a:xfrm>
                <a:off x="10123128" y="-955692"/>
                <a:ext cx="21402" cy="4325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6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6"/>
              <p:cNvSpPr/>
              <p:nvPr/>
            </p:nvSpPr>
            <p:spPr>
              <a:xfrm>
                <a:off x="10090290" y="-1179549"/>
                <a:ext cx="7155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6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6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6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6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6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6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6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6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6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6"/>
              <p:cNvSpPr/>
              <p:nvPr/>
            </p:nvSpPr>
            <p:spPr>
              <a:xfrm>
                <a:off x="10223440" y="-1243274"/>
                <a:ext cx="61918" cy="262579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6"/>
              <p:cNvSpPr/>
              <p:nvPr/>
            </p:nvSpPr>
            <p:spPr>
              <a:xfrm>
                <a:off x="9980176" y="-1625463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6"/>
              <p:cNvSpPr/>
              <p:nvPr/>
            </p:nvSpPr>
            <p:spPr>
              <a:xfrm>
                <a:off x="9920380" y="-1418928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6"/>
              <p:cNvSpPr/>
              <p:nvPr/>
            </p:nvSpPr>
            <p:spPr>
              <a:xfrm>
                <a:off x="9791151" y="-1588862"/>
                <a:ext cx="139031" cy="66421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5" name="Google Shape;2995;p36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2996" name="Google Shape;2996;p36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36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36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36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36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36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02" name="Google Shape;3002;p36"/>
              <p:cNvSpPr/>
              <p:nvPr/>
            </p:nvSpPr>
            <p:spPr>
              <a:xfrm>
                <a:off x="9988009" y="-1632074"/>
                <a:ext cx="222188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6"/>
              <p:cNvSpPr/>
              <p:nvPr/>
            </p:nvSpPr>
            <p:spPr>
              <a:xfrm>
                <a:off x="9928213" y="-1425539"/>
                <a:ext cx="198989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6"/>
              <p:cNvSpPr/>
              <p:nvPr/>
            </p:nvSpPr>
            <p:spPr>
              <a:xfrm>
                <a:off x="9791151" y="-1806999"/>
                <a:ext cx="515443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6"/>
              <p:cNvSpPr/>
              <p:nvPr/>
            </p:nvSpPr>
            <p:spPr>
              <a:xfrm>
                <a:off x="9929120" y="-1725782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6"/>
              <p:cNvSpPr/>
              <p:nvPr/>
            </p:nvSpPr>
            <p:spPr>
              <a:xfrm>
                <a:off x="9928222" y="-1725790"/>
                <a:ext cx="378373" cy="803097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6"/>
              <p:cNvSpPr/>
              <p:nvPr/>
            </p:nvSpPr>
            <p:spPr>
              <a:xfrm>
                <a:off x="9970536" y="-1183470"/>
                <a:ext cx="90999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6"/>
              <p:cNvSpPr/>
              <p:nvPr/>
            </p:nvSpPr>
            <p:spPr>
              <a:xfrm>
                <a:off x="10096008" y="-1254875"/>
                <a:ext cx="90836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6"/>
              <p:cNvSpPr/>
              <p:nvPr/>
            </p:nvSpPr>
            <p:spPr>
              <a:xfrm>
                <a:off x="9970536" y="-1167947"/>
                <a:ext cx="218267" cy="187253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2" name="Google Shape;3812;p40"/>
          <p:cNvSpPr txBox="1">
            <a:spLocks noGrp="1"/>
          </p:cNvSpPr>
          <p:nvPr>
            <p:ph type="title"/>
          </p:nvPr>
        </p:nvSpPr>
        <p:spPr>
          <a:xfrm>
            <a:off x="692928" y="658796"/>
            <a:ext cx="3712200" cy="939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Въведение</a:t>
            </a:r>
            <a:endParaRPr sz="4000" dirty="0"/>
          </a:p>
        </p:txBody>
      </p:sp>
      <p:grpSp>
        <p:nvGrpSpPr>
          <p:cNvPr id="3815" name="Google Shape;3815;p40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3816" name="Google Shape;3816;p40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3817" name="Google Shape;3817;p40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18" name="Google Shape;3818;p40"/>
              <p:cNvGrpSpPr/>
              <p:nvPr/>
            </p:nvGrpSpPr>
            <p:grpSpPr>
              <a:xfrm rot="10800000" flipH="1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819" name="Google Shape;3819;p40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0" name="Google Shape;3820;p40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1" name="Google Shape;3821;p40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2" name="Google Shape;3822;p40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3" name="Google Shape;3823;p40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4" name="Google Shape;3824;p40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5" name="Google Shape;3825;p40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6" name="Google Shape;3826;p40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7" name="Google Shape;3827;p40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8" name="Google Shape;3828;p40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9" name="Google Shape;3829;p40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0" name="Google Shape;3830;p40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1" name="Google Shape;3831;p40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2" name="Google Shape;3832;p40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3" name="Google Shape;3833;p40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4" name="Google Shape;3834;p40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5" name="Google Shape;3835;p40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6" name="Google Shape;3836;p40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7" name="Google Shape;3837;p40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8" name="Google Shape;3838;p40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9" name="Google Shape;3839;p40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0" name="Google Shape;3840;p40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1" name="Google Shape;3841;p40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2" name="Google Shape;3842;p40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3" name="Google Shape;3843;p40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4" name="Google Shape;3844;p40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5" name="Google Shape;3845;p40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6" name="Google Shape;3846;p40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7" name="Google Shape;3847;p40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8" name="Google Shape;3848;p40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9" name="Google Shape;3849;p40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0" name="Google Shape;3850;p40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1" name="Google Shape;3851;p40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2" name="Google Shape;3852;p40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3" name="Google Shape;3853;p40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4" name="Google Shape;3854;p40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5" name="Google Shape;3855;p40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6" name="Google Shape;3856;p40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7" name="Google Shape;3857;p40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8" name="Google Shape;3858;p40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9" name="Google Shape;3859;p40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0" name="Google Shape;3860;p40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1" name="Google Shape;3861;p40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2" name="Google Shape;3862;p40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3" name="Google Shape;3863;p40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4" name="Google Shape;3864;p40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5" name="Google Shape;3865;p40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6" name="Google Shape;3866;p40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7" name="Google Shape;3867;p40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8" name="Google Shape;3868;p40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9" name="Google Shape;3869;p40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0" name="Google Shape;3870;p40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1" name="Google Shape;3871;p40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2" name="Google Shape;3872;p40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3" name="Google Shape;3873;p40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4" name="Google Shape;3874;p40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5" name="Google Shape;3875;p40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6" name="Google Shape;3876;p40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7" name="Google Shape;3877;p40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8" name="Google Shape;3878;p40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9" name="Google Shape;3879;p40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0" name="Google Shape;3880;p40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1" name="Google Shape;3881;p40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2" name="Google Shape;3882;p40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3" name="Google Shape;3883;p40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4" name="Google Shape;3884;p40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40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6" name="Google Shape;3886;p40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7" name="Google Shape;3887;p40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8" name="Google Shape;3888;p40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9" name="Google Shape;3889;p40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40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40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40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40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40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40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40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40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40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40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40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40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40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40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40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40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40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40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40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40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0" name="Google Shape;3910;p40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1" name="Google Shape;3911;p40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40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40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40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40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40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40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8" name="Google Shape;3918;p40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9" name="Google Shape;3919;p40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0" name="Google Shape;3920;p40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40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2" name="Google Shape;3922;p40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3" name="Google Shape;3923;p40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4" name="Google Shape;3924;p40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5" name="Google Shape;3925;p40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6" name="Google Shape;3926;p40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7" name="Google Shape;3927;p40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8" name="Google Shape;3928;p40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9" name="Google Shape;3929;p40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0" name="Google Shape;3930;p40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1" name="Google Shape;3931;p40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2" name="Google Shape;3932;p40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3" name="Google Shape;3933;p40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4" name="Google Shape;3934;p40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5" name="Google Shape;3935;p40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6" name="Google Shape;3936;p40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7" name="Google Shape;3937;p40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8" name="Google Shape;3938;p40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9" name="Google Shape;3939;p40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0" name="Google Shape;3940;p40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1" name="Google Shape;3941;p40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2" name="Google Shape;3942;p40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3" name="Google Shape;3943;p40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4" name="Google Shape;3944;p40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5" name="Google Shape;3945;p40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6" name="Google Shape;3946;p40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7" name="Google Shape;3947;p40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8" name="Google Shape;3948;p40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9" name="Google Shape;3949;p40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0" name="Google Shape;3950;p40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1" name="Google Shape;3951;p40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2" name="Google Shape;3952;p40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3" name="Google Shape;3953;p40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4" name="Google Shape;3954;p40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5" name="Google Shape;3955;p40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6" name="Google Shape;3956;p40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7" name="Google Shape;3957;p40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8" name="Google Shape;3958;p40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9" name="Google Shape;3959;p40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0" name="Google Shape;3960;p40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1" name="Google Shape;3961;p40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2" name="Google Shape;3962;p40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3" name="Google Shape;3963;p40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4" name="Google Shape;3964;p40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5" name="Google Shape;3965;p40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6" name="Google Shape;3966;p40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7" name="Google Shape;3967;p40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8" name="Google Shape;3968;p40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9" name="Google Shape;3969;p40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0" name="Google Shape;3970;p40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1" name="Google Shape;3971;p40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2" name="Google Shape;3972;p40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3" name="Google Shape;3973;p40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4" name="Google Shape;3974;p40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5" name="Google Shape;3975;p40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6" name="Google Shape;3976;p40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7" name="Google Shape;3977;p40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8" name="Google Shape;3978;p40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9" name="Google Shape;3979;p40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0" name="Google Shape;3980;p40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1" name="Google Shape;3981;p40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2" name="Google Shape;3982;p40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40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4" name="Google Shape;3984;p40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5" name="Google Shape;3985;p40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6" name="Google Shape;3986;p40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7" name="Google Shape;3987;p40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8" name="Google Shape;3988;p40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9" name="Google Shape;3989;p40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0" name="Google Shape;3990;p40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1" name="Google Shape;3991;p40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2" name="Google Shape;3992;p40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3" name="Google Shape;3993;p40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4" name="Google Shape;3994;p40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5" name="Google Shape;3995;p40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6" name="Google Shape;3996;p40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7" name="Google Shape;3997;p40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8" name="Google Shape;3998;p40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9" name="Google Shape;3999;p40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0" name="Google Shape;4000;p40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1" name="Google Shape;4001;p40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2" name="Google Shape;4002;p40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3" name="Google Shape;4003;p40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4" name="Google Shape;4004;p40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5" name="Google Shape;4005;p40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40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40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40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9" name="Google Shape;4009;p40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0" name="Google Shape;4010;p40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1" name="Google Shape;4011;p40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2" name="Google Shape;4012;p40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3" name="Google Shape;4013;p40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4" name="Google Shape;4014;p40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5" name="Google Shape;4015;p40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6" name="Google Shape;4016;p40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7" name="Google Shape;4017;p40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8" name="Google Shape;4018;p40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9" name="Google Shape;4019;p40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0" name="Google Shape;4020;p40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1" name="Google Shape;4021;p40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2" name="Google Shape;4022;p40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3" name="Google Shape;4023;p40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4" name="Google Shape;4024;p40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5" name="Google Shape;4025;p40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6" name="Google Shape;4026;p40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7" name="Google Shape;4027;p40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8" name="Google Shape;4028;p40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9" name="Google Shape;4029;p40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0" name="Google Shape;4030;p40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1" name="Google Shape;4031;p40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2" name="Google Shape;4032;p40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3" name="Google Shape;4033;p40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4" name="Google Shape;4034;p40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5" name="Google Shape;4035;p40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6" name="Google Shape;4036;p40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7" name="Google Shape;4037;p40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8" name="Google Shape;4038;p40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9" name="Google Shape;4039;p40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0" name="Google Shape;4040;p40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1" name="Google Shape;4041;p40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2" name="Google Shape;4042;p40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3" name="Google Shape;4043;p40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4" name="Google Shape;4044;p40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5" name="Google Shape;4045;p40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6" name="Google Shape;4046;p40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7" name="Google Shape;4047;p40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8" name="Google Shape;4048;p40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9" name="Google Shape;4049;p40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0" name="Google Shape;4050;p40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1" name="Google Shape;4051;p40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2" name="Google Shape;4052;p40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3" name="Google Shape;4053;p40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4" name="Google Shape;4054;p40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5" name="Google Shape;4055;p40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6" name="Google Shape;4056;p40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7" name="Google Shape;4057;p40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8" name="Google Shape;4058;p40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9" name="Google Shape;4059;p40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0" name="Google Shape;4060;p40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1" name="Google Shape;4061;p40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2" name="Google Shape;4062;p40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3" name="Google Shape;4063;p40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4" name="Google Shape;4064;p40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5" name="Google Shape;4065;p40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6" name="Google Shape;4066;p40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7" name="Google Shape;4067;p40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8" name="Google Shape;4068;p40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9" name="Google Shape;4069;p40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0" name="Google Shape;4070;p40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1" name="Google Shape;4071;p40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2" name="Google Shape;4072;p40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3" name="Google Shape;4073;p40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4" name="Google Shape;4074;p40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5" name="Google Shape;4075;p40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6" name="Google Shape;4076;p40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7" name="Google Shape;4077;p40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8" name="Google Shape;4078;p40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9" name="Google Shape;4079;p40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0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0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0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0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0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0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0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0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0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0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0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0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0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0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0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0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0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0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0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0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0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0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0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03" name="Google Shape;4103;p40"/>
            <p:cNvGrpSpPr/>
            <p:nvPr/>
          </p:nvGrpSpPr>
          <p:grpSpPr>
            <a:xfrm>
              <a:off x="6722850" y="1544650"/>
              <a:ext cx="762741" cy="1311760"/>
              <a:chOff x="5309625" y="6138225"/>
              <a:chExt cx="762741" cy="1311760"/>
            </a:xfrm>
          </p:grpSpPr>
          <p:sp>
            <p:nvSpPr>
              <p:cNvPr id="4104" name="Google Shape;4104;p40"/>
              <p:cNvSpPr/>
              <p:nvPr/>
            </p:nvSpPr>
            <p:spPr>
              <a:xfrm>
                <a:off x="5426107" y="6964575"/>
                <a:ext cx="594655" cy="3123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929" extrusionOk="0">
                    <a:moveTo>
                      <a:pt x="3724" y="0"/>
                    </a:moveTo>
                    <a:cubicBezTo>
                      <a:pt x="2856" y="0"/>
                      <a:pt x="1991" y="192"/>
                      <a:pt x="1335" y="576"/>
                    </a:cubicBezTo>
                    <a:cubicBezTo>
                      <a:pt x="0" y="1344"/>
                      <a:pt x="12" y="2584"/>
                      <a:pt x="1347" y="3352"/>
                    </a:cubicBezTo>
                    <a:cubicBezTo>
                      <a:pt x="2009" y="3736"/>
                      <a:pt x="2877" y="3928"/>
                      <a:pt x="3745" y="3928"/>
                    </a:cubicBezTo>
                    <a:cubicBezTo>
                      <a:pt x="4613" y="3928"/>
                      <a:pt x="5482" y="3736"/>
                      <a:pt x="6143" y="3352"/>
                    </a:cubicBezTo>
                    <a:cubicBezTo>
                      <a:pt x="7478" y="2584"/>
                      <a:pt x="7455" y="1344"/>
                      <a:pt x="6131" y="576"/>
                    </a:cubicBezTo>
                    <a:cubicBezTo>
                      <a:pt x="5464" y="192"/>
                      <a:pt x="4593" y="0"/>
                      <a:pt x="3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5" name="Google Shape;4105;p40"/>
              <p:cNvSpPr/>
              <p:nvPr/>
            </p:nvSpPr>
            <p:spPr>
              <a:xfrm>
                <a:off x="5447734" y="6964575"/>
                <a:ext cx="550448" cy="170787"/>
              </a:xfrm>
              <a:custGeom>
                <a:avLst/>
                <a:gdLst/>
                <a:ahLst/>
                <a:cxnLst/>
                <a:rect l="l" t="t" r="r" b="b"/>
                <a:pathLst>
                  <a:path w="6923" h="2148" extrusionOk="0">
                    <a:moveTo>
                      <a:pt x="3457" y="0"/>
                    </a:moveTo>
                    <a:cubicBezTo>
                      <a:pt x="2590" y="0"/>
                      <a:pt x="1725" y="192"/>
                      <a:pt x="1063" y="576"/>
                    </a:cubicBezTo>
                    <a:cubicBezTo>
                      <a:pt x="319" y="1001"/>
                      <a:pt x="0" y="1568"/>
                      <a:pt x="83" y="2124"/>
                    </a:cubicBezTo>
                    <a:cubicBezTo>
                      <a:pt x="142" y="1687"/>
                      <a:pt x="473" y="1261"/>
                      <a:pt x="1063" y="919"/>
                    </a:cubicBezTo>
                    <a:cubicBezTo>
                      <a:pt x="1719" y="535"/>
                      <a:pt x="2584" y="343"/>
                      <a:pt x="3452" y="343"/>
                    </a:cubicBezTo>
                    <a:cubicBezTo>
                      <a:pt x="4321" y="343"/>
                      <a:pt x="5192" y="535"/>
                      <a:pt x="5859" y="919"/>
                    </a:cubicBezTo>
                    <a:cubicBezTo>
                      <a:pt x="6450" y="1261"/>
                      <a:pt x="6793" y="1698"/>
                      <a:pt x="6852" y="2147"/>
                    </a:cubicBezTo>
                    <a:cubicBezTo>
                      <a:pt x="6923" y="1580"/>
                      <a:pt x="6592" y="1001"/>
                      <a:pt x="5859" y="576"/>
                    </a:cubicBezTo>
                    <a:cubicBezTo>
                      <a:pt x="5192" y="192"/>
                      <a:pt x="4324" y="0"/>
                      <a:pt x="34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6" name="Google Shape;4106;p40"/>
              <p:cNvSpPr/>
              <p:nvPr/>
            </p:nvSpPr>
            <p:spPr>
              <a:xfrm>
                <a:off x="5757665" y="7202867"/>
                <a:ext cx="314701" cy="247117"/>
              </a:xfrm>
              <a:custGeom>
                <a:avLst/>
                <a:gdLst/>
                <a:ahLst/>
                <a:cxnLst/>
                <a:rect l="l" t="t" r="r" b="b"/>
                <a:pathLst>
                  <a:path w="3958" h="3108" extrusionOk="0">
                    <a:moveTo>
                      <a:pt x="3958" y="1"/>
                    </a:moveTo>
                    <a:lnTo>
                      <a:pt x="0" y="2293"/>
                    </a:lnTo>
                    <a:lnTo>
                      <a:pt x="0" y="3108"/>
                    </a:lnTo>
                    <a:lnTo>
                      <a:pt x="3958" y="816"/>
                    </a:lnTo>
                    <a:lnTo>
                      <a:pt x="39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7" name="Google Shape;4107;p40"/>
              <p:cNvSpPr/>
              <p:nvPr/>
            </p:nvSpPr>
            <p:spPr>
              <a:xfrm>
                <a:off x="5309625" y="7126776"/>
                <a:ext cx="448118" cy="323208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4065" extrusionOk="0">
                    <a:moveTo>
                      <a:pt x="1" y="1"/>
                    </a:moveTo>
                    <a:lnTo>
                      <a:pt x="1" y="816"/>
                    </a:lnTo>
                    <a:lnTo>
                      <a:pt x="5635" y="4065"/>
                    </a:lnTo>
                    <a:lnTo>
                      <a:pt x="5635" y="32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8" name="Google Shape;4108;p40"/>
              <p:cNvSpPr/>
              <p:nvPr/>
            </p:nvSpPr>
            <p:spPr>
              <a:xfrm>
                <a:off x="5309625" y="6943664"/>
                <a:ext cx="762739" cy="441519"/>
              </a:xfrm>
              <a:custGeom>
                <a:avLst/>
                <a:gdLst/>
                <a:ahLst/>
                <a:cxnLst/>
                <a:rect l="l" t="t" r="r" b="b"/>
                <a:pathLst>
                  <a:path w="9593" h="5553" extrusionOk="0">
                    <a:moveTo>
                      <a:pt x="3958" y="0"/>
                    </a:moveTo>
                    <a:lnTo>
                      <a:pt x="1" y="2304"/>
                    </a:lnTo>
                    <a:lnTo>
                      <a:pt x="5635" y="5553"/>
                    </a:lnTo>
                    <a:lnTo>
                      <a:pt x="9593" y="3249"/>
                    </a:lnTo>
                    <a:lnTo>
                      <a:pt x="8388" y="697"/>
                    </a:lnTo>
                    <a:lnTo>
                      <a:pt x="6321" y="367"/>
                    </a:lnTo>
                    <a:lnTo>
                      <a:pt x="6321" y="367"/>
                    </a:lnTo>
                    <a:cubicBezTo>
                      <a:pt x="6781" y="461"/>
                      <a:pt x="7207" y="615"/>
                      <a:pt x="7585" y="827"/>
                    </a:cubicBezTo>
                    <a:cubicBezTo>
                      <a:pt x="8908" y="1595"/>
                      <a:pt x="8920" y="2836"/>
                      <a:pt x="7596" y="3603"/>
                    </a:cubicBezTo>
                    <a:cubicBezTo>
                      <a:pt x="6929" y="3987"/>
                      <a:pt x="6061" y="4179"/>
                      <a:pt x="5194" y="4179"/>
                    </a:cubicBezTo>
                    <a:cubicBezTo>
                      <a:pt x="4327" y="4179"/>
                      <a:pt x="3462" y="3987"/>
                      <a:pt x="2800" y="3603"/>
                    </a:cubicBezTo>
                    <a:cubicBezTo>
                      <a:pt x="1465" y="2836"/>
                      <a:pt x="1454" y="1595"/>
                      <a:pt x="2777" y="827"/>
                    </a:cubicBezTo>
                    <a:cubicBezTo>
                      <a:pt x="3440" y="443"/>
                      <a:pt x="4313" y="254"/>
                      <a:pt x="5188" y="254"/>
                    </a:cubicBezTo>
                    <a:cubicBezTo>
                      <a:pt x="5389" y="254"/>
                      <a:pt x="5590" y="264"/>
                      <a:pt x="5789" y="284"/>
                    </a:cubicBezTo>
                    <a:lnTo>
                      <a:pt x="39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9" name="Google Shape;4109;p40"/>
              <p:cNvSpPr/>
              <p:nvPr/>
            </p:nvSpPr>
            <p:spPr>
              <a:xfrm>
                <a:off x="5466499" y="7097675"/>
                <a:ext cx="349446" cy="220799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777" extrusionOk="0">
                    <a:moveTo>
                      <a:pt x="3379" y="1"/>
                    </a:moveTo>
                    <a:lnTo>
                      <a:pt x="331" y="1312"/>
                    </a:lnTo>
                    <a:lnTo>
                      <a:pt x="331" y="1749"/>
                    </a:lnTo>
                    <a:lnTo>
                      <a:pt x="0" y="1950"/>
                    </a:lnTo>
                    <a:lnTo>
                      <a:pt x="1394" y="2777"/>
                    </a:lnTo>
                    <a:lnTo>
                      <a:pt x="1394" y="2316"/>
                    </a:lnTo>
                    <a:lnTo>
                      <a:pt x="4395" y="591"/>
                    </a:lnTo>
                    <a:lnTo>
                      <a:pt x="33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0" name="Google Shape;4110;p40"/>
              <p:cNvSpPr/>
              <p:nvPr/>
            </p:nvSpPr>
            <p:spPr>
              <a:xfrm>
                <a:off x="5466499" y="7201993"/>
                <a:ext cx="26397" cy="5072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638" extrusionOk="0">
                    <a:moveTo>
                      <a:pt x="331" y="0"/>
                    </a:moveTo>
                    <a:lnTo>
                      <a:pt x="0" y="189"/>
                    </a:lnTo>
                    <a:lnTo>
                      <a:pt x="0" y="638"/>
                    </a:lnTo>
                    <a:lnTo>
                      <a:pt x="331" y="437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1" name="Google Shape;4111;p40"/>
              <p:cNvSpPr/>
              <p:nvPr/>
            </p:nvSpPr>
            <p:spPr>
              <a:xfrm>
                <a:off x="5470236" y="7041303"/>
                <a:ext cx="513873" cy="222469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2798" extrusionOk="0">
                    <a:moveTo>
                      <a:pt x="6462" y="25"/>
                    </a:move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61" y="80"/>
                      <a:pt x="6462" y="52"/>
                      <a:pt x="6462" y="25"/>
                    </a:cubicBezTo>
                    <a:close/>
                    <a:moveTo>
                      <a:pt x="36" y="1"/>
                    </a:moveTo>
                    <a:lnTo>
                      <a:pt x="1" y="922"/>
                    </a:lnTo>
                    <a:cubicBezTo>
                      <a:pt x="1" y="1419"/>
                      <a:pt x="320" y="1891"/>
                      <a:pt x="957" y="2257"/>
                    </a:cubicBezTo>
                    <a:cubicBezTo>
                      <a:pt x="1589" y="2618"/>
                      <a:pt x="2410" y="2798"/>
                      <a:pt x="3232" y="2798"/>
                    </a:cubicBezTo>
                    <a:cubicBezTo>
                      <a:pt x="4053" y="2798"/>
                      <a:pt x="4874" y="2618"/>
                      <a:pt x="5506" y="2257"/>
                    </a:cubicBezTo>
                    <a:cubicBezTo>
                      <a:pt x="6120" y="1903"/>
                      <a:pt x="6427" y="1430"/>
                      <a:pt x="6427" y="958"/>
                    </a:cubicBezTo>
                    <a:lnTo>
                      <a:pt x="6459" y="107"/>
                    </a:lnTo>
                    <a:lnTo>
                      <a:pt x="6459" y="107"/>
                    </a:lnTo>
                    <a:cubicBezTo>
                      <a:pt x="6425" y="552"/>
                      <a:pt x="6119" y="990"/>
                      <a:pt x="5529" y="1324"/>
                    </a:cubicBezTo>
                    <a:cubicBezTo>
                      <a:pt x="4903" y="1684"/>
                      <a:pt x="4079" y="1865"/>
                      <a:pt x="3255" y="1865"/>
                    </a:cubicBezTo>
                    <a:cubicBezTo>
                      <a:pt x="2431" y="1865"/>
                      <a:pt x="1607" y="1684"/>
                      <a:pt x="981" y="1324"/>
                    </a:cubicBezTo>
                    <a:cubicBezTo>
                      <a:pt x="343" y="958"/>
                      <a:pt x="36" y="474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2" name="Google Shape;4112;p40"/>
              <p:cNvSpPr/>
              <p:nvPr/>
            </p:nvSpPr>
            <p:spPr>
              <a:xfrm>
                <a:off x="5792411" y="70432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3" name="Google Shape;4113;p40"/>
              <p:cNvSpPr/>
              <p:nvPr/>
            </p:nvSpPr>
            <p:spPr>
              <a:xfrm>
                <a:off x="5662809" y="7185057"/>
                <a:ext cx="130635" cy="78476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987" extrusionOk="0">
                    <a:moveTo>
                      <a:pt x="36" y="0"/>
                    </a:moveTo>
                    <a:lnTo>
                      <a:pt x="0" y="934"/>
                    </a:lnTo>
                    <a:cubicBezTo>
                      <a:pt x="260" y="969"/>
                      <a:pt x="532" y="987"/>
                      <a:pt x="805" y="987"/>
                    </a:cubicBezTo>
                    <a:cubicBezTo>
                      <a:pt x="1078" y="987"/>
                      <a:pt x="1353" y="969"/>
                      <a:pt x="1619" y="934"/>
                    </a:cubicBezTo>
                    <a:lnTo>
                      <a:pt x="1642" y="0"/>
                    </a:lnTo>
                    <a:lnTo>
                      <a:pt x="1642" y="0"/>
                    </a:lnTo>
                    <a:cubicBezTo>
                      <a:pt x="1377" y="48"/>
                      <a:pt x="1108" y="71"/>
                      <a:pt x="839" y="71"/>
                    </a:cubicBezTo>
                    <a:cubicBezTo>
                      <a:pt x="570" y="71"/>
                      <a:pt x="302" y="48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4" name="Google Shape;4114;p40"/>
              <p:cNvSpPr/>
              <p:nvPr/>
            </p:nvSpPr>
            <p:spPr>
              <a:xfrm>
                <a:off x="5527562" y="7135284"/>
                <a:ext cx="138109" cy="124036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560" extrusionOk="0">
                    <a:moveTo>
                      <a:pt x="24" y="0"/>
                    </a:moveTo>
                    <a:lnTo>
                      <a:pt x="0" y="922"/>
                    </a:lnTo>
                    <a:cubicBezTo>
                      <a:pt x="71" y="969"/>
                      <a:pt x="142" y="1028"/>
                      <a:pt x="236" y="1075"/>
                    </a:cubicBezTo>
                    <a:cubicBezTo>
                      <a:pt x="662" y="1323"/>
                      <a:pt x="1158" y="1489"/>
                      <a:pt x="1713" y="1560"/>
                    </a:cubicBezTo>
                    <a:lnTo>
                      <a:pt x="1737" y="626"/>
                    </a:lnTo>
                    <a:cubicBezTo>
                      <a:pt x="1193" y="556"/>
                      <a:pt x="685" y="390"/>
                      <a:pt x="260" y="142"/>
                    </a:cubicBezTo>
                    <a:cubicBezTo>
                      <a:pt x="177" y="95"/>
                      <a:pt x="95" y="59"/>
                      <a:pt x="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5" name="Google Shape;4115;p40"/>
              <p:cNvSpPr/>
              <p:nvPr/>
            </p:nvSpPr>
            <p:spPr>
              <a:xfrm>
                <a:off x="5470236" y="70422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6" name="Google Shape;4116;p40"/>
              <p:cNvSpPr/>
              <p:nvPr/>
            </p:nvSpPr>
            <p:spPr>
              <a:xfrm>
                <a:off x="5447734" y="68943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7" name="Google Shape;4117;p40"/>
              <p:cNvSpPr/>
              <p:nvPr/>
            </p:nvSpPr>
            <p:spPr>
              <a:xfrm>
                <a:off x="5493691" y="68347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8" name="Google Shape;4118;p40"/>
              <p:cNvSpPr/>
              <p:nvPr/>
            </p:nvSpPr>
            <p:spPr>
              <a:xfrm>
                <a:off x="5491291" y="6837035"/>
                <a:ext cx="465054" cy="330682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4159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2493"/>
                    </a:lnTo>
                    <a:lnTo>
                      <a:pt x="1" y="2564"/>
                    </a:lnTo>
                    <a:lnTo>
                      <a:pt x="1" y="2599"/>
                    </a:lnTo>
                    <a:lnTo>
                      <a:pt x="1" y="2658"/>
                    </a:lnTo>
                    <a:lnTo>
                      <a:pt x="1" y="2682"/>
                    </a:lnTo>
                    <a:cubicBezTo>
                      <a:pt x="1" y="2693"/>
                      <a:pt x="1" y="2717"/>
                      <a:pt x="25" y="2729"/>
                    </a:cubicBezTo>
                    <a:lnTo>
                      <a:pt x="25" y="2753"/>
                    </a:lnTo>
                    <a:lnTo>
                      <a:pt x="25" y="2776"/>
                    </a:lnTo>
                    <a:cubicBezTo>
                      <a:pt x="25" y="2788"/>
                      <a:pt x="36" y="2800"/>
                      <a:pt x="36" y="2812"/>
                    </a:cubicBezTo>
                    <a:cubicBezTo>
                      <a:pt x="48" y="2847"/>
                      <a:pt x="48" y="2859"/>
                      <a:pt x="60" y="2894"/>
                    </a:cubicBezTo>
                    <a:lnTo>
                      <a:pt x="60" y="2906"/>
                    </a:lnTo>
                    <a:cubicBezTo>
                      <a:pt x="84" y="2930"/>
                      <a:pt x="84" y="2953"/>
                      <a:pt x="95" y="2977"/>
                    </a:cubicBezTo>
                    <a:cubicBezTo>
                      <a:pt x="107" y="3012"/>
                      <a:pt x="119" y="3024"/>
                      <a:pt x="143" y="3048"/>
                    </a:cubicBezTo>
                    <a:cubicBezTo>
                      <a:pt x="143" y="3048"/>
                      <a:pt x="143" y="3060"/>
                      <a:pt x="155" y="3060"/>
                    </a:cubicBezTo>
                    <a:cubicBezTo>
                      <a:pt x="166" y="3095"/>
                      <a:pt x="178" y="3107"/>
                      <a:pt x="202" y="3142"/>
                    </a:cubicBezTo>
                    <a:cubicBezTo>
                      <a:pt x="214" y="3154"/>
                      <a:pt x="225" y="3190"/>
                      <a:pt x="237" y="3201"/>
                    </a:cubicBezTo>
                    <a:lnTo>
                      <a:pt x="261" y="3213"/>
                    </a:lnTo>
                    <a:cubicBezTo>
                      <a:pt x="273" y="3237"/>
                      <a:pt x="284" y="3261"/>
                      <a:pt x="320" y="3272"/>
                    </a:cubicBezTo>
                    <a:lnTo>
                      <a:pt x="332" y="3284"/>
                    </a:lnTo>
                    <a:cubicBezTo>
                      <a:pt x="344" y="3296"/>
                      <a:pt x="355" y="3331"/>
                      <a:pt x="391" y="3343"/>
                    </a:cubicBezTo>
                    <a:lnTo>
                      <a:pt x="403" y="3355"/>
                    </a:lnTo>
                    <a:cubicBezTo>
                      <a:pt x="414" y="3379"/>
                      <a:pt x="450" y="3402"/>
                      <a:pt x="473" y="3426"/>
                    </a:cubicBezTo>
                    <a:lnTo>
                      <a:pt x="497" y="3438"/>
                    </a:lnTo>
                    <a:cubicBezTo>
                      <a:pt x="509" y="3450"/>
                      <a:pt x="533" y="3461"/>
                      <a:pt x="556" y="3497"/>
                    </a:cubicBezTo>
                    <a:lnTo>
                      <a:pt x="568" y="3509"/>
                    </a:lnTo>
                    <a:cubicBezTo>
                      <a:pt x="592" y="3520"/>
                      <a:pt x="615" y="3532"/>
                      <a:pt x="639" y="3568"/>
                    </a:cubicBezTo>
                    <a:lnTo>
                      <a:pt x="651" y="3568"/>
                    </a:lnTo>
                    <a:cubicBezTo>
                      <a:pt x="674" y="3579"/>
                      <a:pt x="698" y="3591"/>
                      <a:pt x="733" y="3615"/>
                    </a:cubicBezTo>
                    <a:lnTo>
                      <a:pt x="757" y="3639"/>
                    </a:lnTo>
                    <a:cubicBezTo>
                      <a:pt x="792" y="3674"/>
                      <a:pt x="828" y="3686"/>
                      <a:pt x="863" y="3721"/>
                    </a:cubicBezTo>
                    <a:cubicBezTo>
                      <a:pt x="911" y="3745"/>
                      <a:pt x="946" y="3757"/>
                      <a:pt x="993" y="3792"/>
                    </a:cubicBezTo>
                    <a:cubicBezTo>
                      <a:pt x="1005" y="3792"/>
                      <a:pt x="1029" y="3804"/>
                      <a:pt x="1040" y="3804"/>
                    </a:cubicBezTo>
                    <a:cubicBezTo>
                      <a:pt x="1064" y="3816"/>
                      <a:pt x="1111" y="3828"/>
                      <a:pt x="1147" y="3851"/>
                    </a:cubicBezTo>
                    <a:cubicBezTo>
                      <a:pt x="1159" y="3851"/>
                      <a:pt x="1170" y="3863"/>
                      <a:pt x="1182" y="3863"/>
                    </a:cubicBezTo>
                    <a:cubicBezTo>
                      <a:pt x="1230" y="3875"/>
                      <a:pt x="1277" y="3910"/>
                      <a:pt x="1336" y="3922"/>
                    </a:cubicBezTo>
                    <a:lnTo>
                      <a:pt x="1348" y="3922"/>
                    </a:lnTo>
                    <a:lnTo>
                      <a:pt x="1478" y="3969"/>
                    </a:lnTo>
                    <a:cubicBezTo>
                      <a:pt x="1501" y="3969"/>
                      <a:pt x="1513" y="3981"/>
                      <a:pt x="1525" y="3981"/>
                    </a:cubicBezTo>
                    <a:cubicBezTo>
                      <a:pt x="1572" y="3993"/>
                      <a:pt x="1596" y="4017"/>
                      <a:pt x="1643" y="4017"/>
                    </a:cubicBezTo>
                    <a:cubicBezTo>
                      <a:pt x="1655" y="4017"/>
                      <a:pt x="1678" y="4028"/>
                      <a:pt x="1690" y="4028"/>
                    </a:cubicBezTo>
                    <a:cubicBezTo>
                      <a:pt x="1749" y="4040"/>
                      <a:pt x="1797" y="4052"/>
                      <a:pt x="1856" y="4076"/>
                    </a:cubicBezTo>
                    <a:lnTo>
                      <a:pt x="1879" y="4076"/>
                    </a:lnTo>
                    <a:cubicBezTo>
                      <a:pt x="1926" y="4087"/>
                      <a:pt x="1974" y="4087"/>
                      <a:pt x="2009" y="4099"/>
                    </a:cubicBezTo>
                    <a:cubicBezTo>
                      <a:pt x="2033" y="4099"/>
                      <a:pt x="2045" y="4099"/>
                      <a:pt x="2056" y="4111"/>
                    </a:cubicBezTo>
                    <a:cubicBezTo>
                      <a:pt x="2104" y="4123"/>
                      <a:pt x="2151" y="4123"/>
                      <a:pt x="2175" y="4123"/>
                    </a:cubicBezTo>
                    <a:lnTo>
                      <a:pt x="2222" y="4123"/>
                    </a:lnTo>
                    <a:cubicBezTo>
                      <a:pt x="2281" y="4147"/>
                      <a:pt x="2328" y="4147"/>
                      <a:pt x="2387" y="4147"/>
                    </a:cubicBezTo>
                    <a:lnTo>
                      <a:pt x="2411" y="4147"/>
                    </a:lnTo>
                    <a:cubicBezTo>
                      <a:pt x="2458" y="4147"/>
                      <a:pt x="2505" y="4158"/>
                      <a:pt x="2541" y="4158"/>
                    </a:cubicBezTo>
                    <a:lnTo>
                      <a:pt x="3309" y="4158"/>
                    </a:lnTo>
                    <a:cubicBezTo>
                      <a:pt x="3368" y="4158"/>
                      <a:pt x="3415" y="4147"/>
                      <a:pt x="3474" y="4147"/>
                    </a:cubicBezTo>
                    <a:lnTo>
                      <a:pt x="3486" y="4147"/>
                    </a:lnTo>
                    <a:cubicBezTo>
                      <a:pt x="3545" y="4147"/>
                      <a:pt x="3592" y="4123"/>
                      <a:pt x="3651" y="4123"/>
                    </a:cubicBezTo>
                    <a:lnTo>
                      <a:pt x="3698" y="4123"/>
                    </a:lnTo>
                    <a:cubicBezTo>
                      <a:pt x="3746" y="4123"/>
                      <a:pt x="3769" y="4111"/>
                      <a:pt x="3817" y="4111"/>
                    </a:cubicBezTo>
                    <a:cubicBezTo>
                      <a:pt x="3828" y="4111"/>
                      <a:pt x="3840" y="4111"/>
                      <a:pt x="3864" y="4099"/>
                    </a:cubicBezTo>
                    <a:cubicBezTo>
                      <a:pt x="3923" y="4087"/>
                      <a:pt x="3958" y="4087"/>
                      <a:pt x="4017" y="4076"/>
                    </a:cubicBezTo>
                    <a:cubicBezTo>
                      <a:pt x="4076" y="4052"/>
                      <a:pt x="4124" y="4040"/>
                      <a:pt x="4171" y="4028"/>
                    </a:cubicBezTo>
                    <a:cubicBezTo>
                      <a:pt x="4183" y="4028"/>
                      <a:pt x="4195" y="4017"/>
                      <a:pt x="4218" y="4017"/>
                    </a:cubicBezTo>
                    <a:cubicBezTo>
                      <a:pt x="4254" y="3993"/>
                      <a:pt x="4289" y="3981"/>
                      <a:pt x="4336" y="3981"/>
                    </a:cubicBezTo>
                    <a:cubicBezTo>
                      <a:pt x="4348" y="3981"/>
                      <a:pt x="4360" y="3969"/>
                      <a:pt x="4372" y="3969"/>
                    </a:cubicBezTo>
                    <a:cubicBezTo>
                      <a:pt x="4419" y="3957"/>
                      <a:pt x="4478" y="3934"/>
                      <a:pt x="4525" y="3910"/>
                    </a:cubicBezTo>
                    <a:cubicBezTo>
                      <a:pt x="4573" y="3898"/>
                      <a:pt x="4608" y="3863"/>
                      <a:pt x="4667" y="3851"/>
                    </a:cubicBezTo>
                    <a:cubicBezTo>
                      <a:pt x="4691" y="3851"/>
                      <a:pt x="4703" y="3839"/>
                      <a:pt x="4714" y="3839"/>
                    </a:cubicBezTo>
                    <a:cubicBezTo>
                      <a:pt x="4750" y="3816"/>
                      <a:pt x="4785" y="3804"/>
                      <a:pt x="4821" y="3792"/>
                    </a:cubicBezTo>
                    <a:cubicBezTo>
                      <a:pt x="4833" y="3792"/>
                      <a:pt x="4844" y="3780"/>
                      <a:pt x="4868" y="3780"/>
                    </a:cubicBezTo>
                    <a:cubicBezTo>
                      <a:pt x="4903" y="3745"/>
                      <a:pt x="4951" y="3733"/>
                      <a:pt x="4998" y="3698"/>
                    </a:cubicBezTo>
                    <a:cubicBezTo>
                      <a:pt x="5553" y="3379"/>
                      <a:pt x="5848" y="2930"/>
                      <a:pt x="5848" y="2504"/>
                    </a:cubicBezTo>
                    <a:lnTo>
                      <a:pt x="5848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9" name="Google Shape;4119;p40"/>
              <p:cNvSpPr/>
              <p:nvPr/>
            </p:nvSpPr>
            <p:spPr>
              <a:xfrm>
                <a:off x="5469281" y="6285239"/>
                <a:ext cx="513873" cy="850837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10701" extrusionOk="0">
                    <a:moveTo>
                      <a:pt x="6463" y="24"/>
                    </a:move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63" y="30"/>
                      <a:pt x="6463" y="27"/>
                      <a:pt x="6463" y="24"/>
                    </a:cubicBezTo>
                    <a:close/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9309"/>
                      <a:pt x="320" y="9782"/>
                      <a:pt x="946" y="10160"/>
                    </a:cubicBezTo>
                    <a:cubicBezTo>
                      <a:pt x="1584" y="10520"/>
                      <a:pt x="2408" y="10700"/>
                      <a:pt x="3229" y="10700"/>
                    </a:cubicBezTo>
                    <a:cubicBezTo>
                      <a:pt x="4050" y="10700"/>
                      <a:pt x="4868" y="10520"/>
                      <a:pt x="5494" y="10160"/>
                    </a:cubicBezTo>
                    <a:cubicBezTo>
                      <a:pt x="6120" y="9805"/>
                      <a:pt x="6427" y="9333"/>
                      <a:pt x="6427" y="8860"/>
                    </a:cubicBezTo>
                    <a:lnTo>
                      <a:pt x="6463" y="32"/>
                    </a:lnTo>
                    <a:lnTo>
                      <a:pt x="6463" y="32"/>
                    </a:lnTo>
                    <a:cubicBezTo>
                      <a:pt x="6459" y="502"/>
                      <a:pt x="6140" y="971"/>
                      <a:pt x="5529" y="1323"/>
                    </a:cubicBezTo>
                    <a:cubicBezTo>
                      <a:pt x="4903" y="1684"/>
                      <a:pt x="4079" y="1864"/>
                      <a:pt x="3255" y="1864"/>
                    </a:cubicBezTo>
                    <a:cubicBezTo>
                      <a:pt x="2431" y="1864"/>
                      <a:pt x="1607" y="1684"/>
                      <a:pt x="981" y="1323"/>
                    </a:cubicBezTo>
                    <a:cubicBezTo>
                      <a:pt x="343" y="957"/>
                      <a:pt x="36" y="47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0" name="Google Shape;4120;p40"/>
              <p:cNvSpPr/>
              <p:nvPr/>
            </p:nvSpPr>
            <p:spPr>
              <a:xfrm>
                <a:off x="5445334" y="6896668"/>
                <a:ext cx="561738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65" h="3713" extrusionOk="0">
                    <a:moveTo>
                      <a:pt x="3517" y="0"/>
                    </a:moveTo>
                    <a:cubicBezTo>
                      <a:pt x="2696" y="0"/>
                      <a:pt x="1878" y="183"/>
                      <a:pt x="1252" y="550"/>
                    </a:cubicBezTo>
                    <a:cubicBezTo>
                      <a:pt x="0" y="1270"/>
                      <a:pt x="12" y="2451"/>
                      <a:pt x="1264" y="3172"/>
                    </a:cubicBezTo>
                    <a:cubicBezTo>
                      <a:pt x="1902" y="3532"/>
                      <a:pt x="2726" y="3713"/>
                      <a:pt x="3547" y="3713"/>
                    </a:cubicBezTo>
                    <a:cubicBezTo>
                      <a:pt x="4368" y="3713"/>
                      <a:pt x="5186" y="3532"/>
                      <a:pt x="5812" y="3172"/>
                    </a:cubicBezTo>
                    <a:cubicBezTo>
                      <a:pt x="7064" y="2451"/>
                      <a:pt x="7053" y="1270"/>
                      <a:pt x="5800" y="550"/>
                    </a:cubicBezTo>
                    <a:cubicBezTo>
                      <a:pt x="5162" y="183"/>
                      <a:pt x="4338" y="0"/>
                      <a:pt x="3517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1" name="Google Shape;4121;p40"/>
              <p:cNvSpPr/>
              <p:nvPr/>
            </p:nvSpPr>
            <p:spPr>
              <a:xfrm>
                <a:off x="5791457" y="62871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2" name="Google Shape;4122;p40"/>
              <p:cNvSpPr/>
              <p:nvPr/>
            </p:nvSpPr>
            <p:spPr>
              <a:xfrm>
                <a:off x="5662809" y="6428915"/>
                <a:ext cx="130635" cy="706923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8891" extrusionOk="0">
                    <a:moveTo>
                      <a:pt x="36" y="1"/>
                    </a:moveTo>
                    <a:lnTo>
                      <a:pt x="0" y="8837"/>
                    </a:lnTo>
                    <a:cubicBezTo>
                      <a:pt x="260" y="8872"/>
                      <a:pt x="532" y="8890"/>
                      <a:pt x="805" y="8890"/>
                    </a:cubicBezTo>
                    <a:cubicBezTo>
                      <a:pt x="1078" y="8890"/>
                      <a:pt x="1353" y="8872"/>
                      <a:pt x="1619" y="8837"/>
                    </a:cubicBezTo>
                    <a:lnTo>
                      <a:pt x="1642" y="1"/>
                    </a:lnTo>
                    <a:lnTo>
                      <a:pt x="1642" y="1"/>
                    </a:lnTo>
                    <a:cubicBezTo>
                      <a:pt x="1377" y="48"/>
                      <a:pt x="1105" y="72"/>
                      <a:pt x="835" y="72"/>
                    </a:cubicBezTo>
                    <a:cubicBezTo>
                      <a:pt x="564" y="72"/>
                      <a:pt x="296" y="48"/>
                      <a:pt x="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3" name="Google Shape;4123;p40"/>
              <p:cNvSpPr/>
              <p:nvPr/>
            </p:nvSpPr>
            <p:spPr>
              <a:xfrm>
                <a:off x="5527562" y="6378187"/>
                <a:ext cx="137155" cy="753437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9476" extrusionOk="0">
                    <a:moveTo>
                      <a:pt x="24" y="1"/>
                    </a:moveTo>
                    <a:lnTo>
                      <a:pt x="0" y="8837"/>
                    </a:lnTo>
                    <a:cubicBezTo>
                      <a:pt x="71" y="8884"/>
                      <a:pt x="142" y="8943"/>
                      <a:pt x="236" y="8979"/>
                    </a:cubicBezTo>
                    <a:cubicBezTo>
                      <a:pt x="662" y="9239"/>
                      <a:pt x="1158" y="9392"/>
                      <a:pt x="1713" y="9475"/>
                    </a:cubicBezTo>
                    <a:lnTo>
                      <a:pt x="1725" y="639"/>
                    </a:lnTo>
                    <a:cubicBezTo>
                      <a:pt x="1193" y="568"/>
                      <a:pt x="674" y="403"/>
                      <a:pt x="260" y="154"/>
                    </a:cubicBezTo>
                    <a:cubicBezTo>
                      <a:pt x="177" y="107"/>
                      <a:pt x="95" y="60"/>
                      <a:pt x="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4" name="Google Shape;4124;p40"/>
              <p:cNvSpPr/>
              <p:nvPr/>
            </p:nvSpPr>
            <p:spPr>
              <a:xfrm>
                <a:off x="5469281" y="62861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5" name="Google Shape;4125;p40"/>
              <p:cNvSpPr/>
              <p:nvPr/>
            </p:nvSpPr>
            <p:spPr>
              <a:xfrm>
                <a:off x="5445826" y="6138225"/>
                <a:ext cx="562692" cy="295221"/>
              </a:xfrm>
              <a:custGeom>
                <a:avLst/>
                <a:gdLst/>
                <a:ahLst/>
                <a:cxnLst/>
                <a:rect l="l" t="t" r="r" b="b"/>
                <a:pathLst>
                  <a:path w="7077" h="3713" extrusionOk="0">
                    <a:moveTo>
                      <a:pt x="3534" y="1"/>
                    </a:moveTo>
                    <a:cubicBezTo>
                      <a:pt x="2712" y="1"/>
                      <a:pt x="1891" y="184"/>
                      <a:pt x="1264" y="550"/>
                    </a:cubicBezTo>
                    <a:cubicBezTo>
                      <a:pt x="0" y="1271"/>
                      <a:pt x="12" y="2452"/>
                      <a:pt x="1276" y="3172"/>
                    </a:cubicBezTo>
                    <a:cubicBezTo>
                      <a:pt x="1908" y="3533"/>
                      <a:pt x="2732" y="3713"/>
                      <a:pt x="3555" y="3713"/>
                    </a:cubicBezTo>
                    <a:cubicBezTo>
                      <a:pt x="4377" y="3713"/>
                      <a:pt x="5198" y="3533"/>
                      <a:pt x="5824" y="3172"/>
                    </a:cubicBezTo>
                    <a:cubicBezTo>
                      <a:pt x="7077" y="2452"/>
                      <a:pt x="7065" y="1271"/>
                      <a:pt x="5813" y="550"/>
                    </a:cubicBezTo>
                    <a:cubicBezTo>
                      <a:pt x="5181" y="184"/>
                      <a:pt x="4357" y="1"/>
                      <a:pt x="35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6" name="Google Shape;4126;p40"/>
              <p:cNvSpPr/>
              <p:nvPr/>
            </p:nvSpPr>
            <p:spPr>
              <a:xfrm>
                <a:off x="5534082" y="6181002"/>
                <a:ext cx="386180" cy="21094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653" extrusionOk="0">
                    <a:moveTo>
                      <a:pt x="2429" y="0"/>
                    </a:moveTo>
                    <a:cubicBezTo>
                      <a:pt x="1929" y="0"/>
                      <a:pt x="1430" y="95"/>
                      <a:pt x="1017" y="284"/>
                    </a:cubicBezTo>
                    <a:cubicBezTo>
                      <a:pt x="958" y="319"/>
                      <a:pt x="887" y="366"/>
                      <a:pt x="828" y="390"/>
                    </a:cubicBezTo>
                    <a:cubicBezTo>
                      <a:pt x="781" y="425"/>
                      <a:pt x="722" y="461"/>
                      <a:pt x="674" y="496"/>
                    </a:cubicBezTo>
                    <a:cubicBezTo>
                      <a:pt x="1" y="981"/>
                      <a:pt x="1" y="1666"/>
                      <a:pt x="651" y="2150"/>
                    </a:cubicBezTo>
                    <a:cubicBezTo>
                      <a:pt x="710" y="2186"/>
                      <a:pt x="769" y="2233"/>
                      <a:pt x="828" y="2268"/>
                    </a:cubicBezTo>
                    <a:lnTo>
                      <a:pt x="1005" y="2351"/>
                    </a:lnTo>
                    <a:cubicBezTo>
                      <a:pt x="1424" y="2552"/>
                      <a:pt x="1935" y="2652"/>
                      <a:pt x="2445" y="2652"/>
                    </a:cubicBezTo>
                    <a:cubicBezTo>
                      <a:pt x="2954" y="2652"/>
                      <a:pt x="3462" y="2552"/>
                      <a:pt x="3876" y="2351"/>
                    </a:cubicBezTo>
                    <a:cubicBezTo>
                      <a:pt x="3911" y="2327"/>
                      <a:pt x="3970" y="2292"/>
                      <a:pt x="4029" y="2268"/>
                    </a:cubicBezTo>
                    <a:cubicBezTo>
                      <a:pt x="4088" y="2221"/>
                      <a:pt x="4147" y="2186"/>
                      <a:pt x="4206" y="2150"/>
                    </a:cubicBezTo>
                    <a:cubicBezTo>
                      <a:pt x="4856" y="1666"/>
                      <a:pt x="4856" y="981"/>
                      <a:pt x="4183" y="484"/>
                    </a:cubicBezTo>
                    <a:cubicBezTo>
                      <a:pt x="4136" y="449"/>
                      <a:pt x="4076" y="402"/>
                      <a:pt x="4017" y="378"/>
                    </a:cubicBezTo>
                    <a:lnTo>
                      <a:pt x="3840" y="284"/>
                    </a:lnTo>
                    <a:cubicBezTo>
                      <a:pt x="3427" y="95"/>
                      <a:pt x="2928" y="0"/>
                      <a:pt x="24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7" name="Google Shape;4127;p40"/>
              <p:cNvSpPr/>
              <p:nvPr/>
            </p:nvSpPr>
            <p:spPr>
              <a:xfrm>
                <a:off x="5612082" y="6219484"/>
                <a:ext cx="256499" cy="148445"/>
              </a:xfrm>
              <a:custGeom>
                <a:avLst/>
                <a:gdLst/>
                <a:ahLst/>
                <a:cxnLst/>
                <a:rect l="l" t="t" r="r" b="b"/>
                <a:pathLst>
                  <a:path w="3226" h="1867" extrusionOk="0">
                    <a:moveTo>
                      <a:pt x="378" y="0"/>
                    </a:moveTo>
                    <a:lnTo>
                      <a:pt x="154" y="83"/>
                    </a:lnTo>
                    <a:cubicBezTo>
                      <a:pt x="95" y="119"/>
                      <a:pt x="59" y="142"/>
                      <a:pt x="0" y="178"/>
                    </a:cubicBezTo>
                    <a:lnTo>
                      <a:pt x="1123" y="827"/>
                    </a:lnTo>
                    <a:lnTo>
                      <a:pt x="1453" y="1028"/>
                    </a:lnTo>
                    <a:lnTo>
                      <a:pt x="2895" y="1867"/>
                    </a:lnTo>
                    <a:cubicBezTo>
                      <a:pt x="2930" y="1843"/>
                      <a:pt x="2989" y="1808"/>
                      <a:pt x="3048" y="1784"/>
                    </a:cubicBezTo>
                    <a:cubicBezTo>
                      <a:pt x="3107" y="1737"/>
                      <a:pt x="3166" y="1702"/>
                      <a:pt x="3225" y="1666"/>
                    </a:cubicBezTo>
                    <a:lnTo>
                      <a:pt x="1796" y="827"/>
                    </a:lnTo>
                    <a:lnTo>
                      <a:pt x="1453" y="615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8" name="Google Shape;4128;p40"/>
              <p:cNvSpPr/>
              <p:nvPr/>
            </p:nvSpPr>
            <p:spPr>
              <a:xfrm>
                <a:off x="5585764" y="6215747"/>
                <a:ext cx="266836" cy="151308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1903" extrusionOk="0">
                    <a:moveTo>
                      <a:pt x="2918" y="0"/>
                    </a:moveTo>
                    <a:lnTo>
                      <a:pt x="1773" y="662"/>
                    </a:lnTo>
                    <a:lnTo>
                      <a:pt x="1430" y="874"/>
                    </a:lnTo>
                    <a:lnTo>
                      <a:pt x="1" y="1701"/>
                    </a:lnTo>
                    <a:cubicBezTo>
                      <a:pt x="60" y="1737"/>
                      <a:pt x="119" y="1784"/>
                      <a:pt x="178" y="1819"/>
                    </a:cubicBezTo>
                    <a:lnTo>
                      <a:pt x="355" y="1902"/>
                    </a:lnTo>
                    <a:lnTo>
                      <a:pt x="1784" y="1075"/>
                    </a:lnTo>
                    <a:lnTo>
                      <a:pt x="2127" y="886"/>
                    </a:lnTo>
                    <a:lnTo>
                      <a:pt x="3356" y="177"/>
                    </a:lnTo>
                    <a:cubicBezTo>
                      <a:pt x="3344" y="177"/>
                      <a:pt x="3320" y="166"/>
                      <a:pt x="3285" y="130"/>
                    </a:cubicBezTo>
                    <a:cubicBezTo>
                      <a:pt x="3178" y="83"/>
                      <a:pt x="3060" y="47"/>
                      <a:pt x="29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9" name="Google Shape;4129;p40"/>
              <p:cNvSpPr/>
              <p:nvPr/>
            </p:nvSpPr>
            <p:spPr>
              <a:xfrm>
                <a:off x="5789057" y="6289448"/>
                <a:ext cx="191699" cy="844476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0621" extrusionOk="0">
                    <a:moveTo>
                      <a:pt x="2411" y="0"/>
                    </a:moveTo>
                    <a:lnTo>
                      <a:pt x="2411" y="8"/>
                    </a:lnTo>
                    <a:lnTo>
                      <a:pt x="2411" y="8"/>
                    </a:lnTo>
                    <a:cubicBezTo>
                      <a:pt x="2411" y="6"/>
                      <a:pt x="2411" y="3"/>
                      <a:pt x="2411" y="0"/>
                    </a:cubicBezTo>
                    <a:close/>
                    <a:moveTo>
                      <a:pt x="2411" y="8"/>
                    </a:moveTo>
                    <a:lnTo>
                      <a:pt x="2411" y="8"/>
                    </a:lnTo>
                    <a:cubicBezTo>
                      <a:pt x="2407" y="478"/>
                      <a:pt x="2088" y="947"/>
                      <a:pt x="1477" y="1299"/>
                    </a:cubicBezTo>
                    <a:cubicBezTo>
                      <a:pt x="1064" y="1548"/>
                      <a:pt x="556" y="1713"/>
                      <a:pt x="24" y="1784"/>
                    </a:cubicBezTo>
                    <a:lnTo>
                      <a:pt x="1" y="10620"/>
                    </a:lnTo>
                    <a:cubicBezTo>
                      <a:pt x="532" y="10526"/>
                      <a:pt x="1028" y="10372"/>
                      <a:pt x="1442" y="10136"/>
                    </a:cubicBezTo>
                    <a:cubicBezTo>
                      <a:pt x="2068" y="9781"/>
                      <a:pt x="2375" y="9309"/>
                      <a:pt x="2375" y="8836"/>
                    </a:cubicBezTo>
                    <a:lnTo>
                      <a:pt x="2411" y="8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0" name="Google Shape;4130;p40"/>
              <p:cNvSpPr/>
              <p:nvPr/>
            </p:nvSpPr>
            <p:spPr>
              <a:xfrm>
                <a:off x="5538773" y="6183069"/>
                <a:ext cx="367336" cy="139779"/>
              </a:xfrm>
              <a:custGeom>
                <a:avLst/>
                <a:gdLst/>
                <a:ahLst/>
                <a:cxnLst/>
                <a:rect l="l" t="t" r="r" b="b"/>
                <a:pathLst>
                  <a:path w="4620" h="1758" extrusionOk="0">
                    <a:moveTo>
                      <a:pt x="2387" y="1"/>
                    </a:moveTo>
                    <a:cubicBezTo>
                      <a:pt x="1891" y="1"/>
                      <a:pt x="1395" y="98"/>
                      <a:pt x="981" y="293"/>
                    </a:cubicBezTo>
                    <a:cubicBezTo>
                      <a:pt x="922" y="317"/>
                      <a:pt x="840" y="364"/>
                      <a:pt x="781" y="388"/>
                    </a:cubicBezTo>
                    <a:cubicBezTo>
                      <a:pt x="745" y="423"/>
                      <a:pt x="686" y="470"/>
                      <a:pt x="639" y="494"/>
                    </a:cubicBezTo>
                    <a:cubicBezTo>
                      <a:pt x="131" y="848"/>
                      <a:pt x="1" y="1344"/>
                      <a:pt x="249" y="1758"/>
                    </a:cubicBezTo>
                    <a:cubicBezTo>
                      <a:pt x="178" y="1415"/>
                      <a:pt x="344" y="1061"/>
                      <a:pt x="745" y="777"/>
                    </a:cubicBezTo>
                    <a:cubicBezTo>
                      <a:pt x="781" y="730"/>
                      <a:pt x="828" y="707"/>
                      <a:pt x="887" y="671"/>
                    </a:cubicBezTo>
                    <a:cubicBezTo>
                      <a:pt x="946" y="624"/>
                      <a:pt x="1005" y="600"/>
                      <a:pt x="1076" y="565"/>
                    </a:cubicBezTo>
                    <a:cubicBezTo>
                      <a:pt x="1489" y="376"/>
                      <a:pt x="1989" y="281"/>
                      <a:pt x="2488" y="281"/>
                    </a:cubicBezTo>
                    <a:cubicBezTo>
                      <a:pt x="2987" y="281"/>
                      <a:pt x="3486" y="376"/>
                      <a:pt x="3899" y="565"/>
                    </a:cubicBezTo>
                    <a:lnTo>
                      <a:pt x="4077" y="659"/>
                    </a:lnTo>
                    <a:cubicBezTo>
                      <a:pt x="4136" y="683"/>
                      <a:pt x="4195" y="730"/>
                      <a:pt x="4242" y="766"/>
                    </a:cubicBezTo>
                    <a:cubicBezTo>
                      <a:pt x="4419" y="884"/>
                      <a:pt x="4537" y="1014"/>
                      <a:pt x="4620" y="1167"/>
                    </a:cubicBezTo>
                    <a:cubicBezTo>
                      <a:pt x="4584" y="907"/>
                      <a:pt x="4419" y="671"/>
                      <a:pt x="4136" y="482"/>
                    </a:cubicBezTo>
                    <a:cubicBezTo>
                      <a:pt x="4088" y="447"/>
                      <a:pt x="4029" y="411"/>
                      <a:pt x="3970" y="376"/>
                    </a:cubicBezTo>
                    <a:lnTo>
                      <a:pt x="3793" y="293"/>
                    </a:lnTo>
                    <a:cubicBezTo>
                      <a:pt x="3380" y="98"/>
                      <a:pt x="2883" y="1"/>
                      <a:pt x="2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1" name="Google Shape;4131;p40"/>
              <p:cNvSpPr/>
              <p:nvPr/>
            </p:nvSpPr>
            <p:spPr>
              <a:xfrm>
                <a:off x="5844093" y="6414841"/>
                <a:ext cx="87381" cy="9867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241" extrusionOk="0">
                    <a:moveTo>
                      <a:pt x="1087" y="1"/>
                    </a:moveTo>
                    <a:lnTo>
                      <a:pt x="1087" y="8"/>
                    </a:lnTo>
                    <a:lnTo>
                      <a:pt x="1087" y="8"/>
                    </a:lnTo>
                    <a:cubicBezTo>
                      <a:pt x="1091" y="6"/>
                      <a:pt x="1095" y="3"/>
                      <a:pt x="1099" y="1"/>
                    </a:cubicBezTo>
                    <a:close/>
                    <a:moveTo>
                      <a:pt x="1087" y="8"/>
                    </a:moveTo>
                    <a:cubicBezTo>
                      <a:pt x="997" y="67"/>
                      <a:pt x="917" y="145"/>
                      <a:pt x="815" y="201"/>
                    </a:cubicBezTo>
                    <a:cubicBezTo>
                      <a:pt x="579" y="343"/>
                      <a:pt x="296" y="449"/>
                      <a:pt x="0" y="532"/>
                    </a:cubicBezTo>
                    <a:lnTo>
                      <a:pt x="0" y="1241"/>
                    </a:lnTo>
                    <a:cubicBezTo>
                      <a:pt x="284" y="1158"/>
                      <a:pt x="532" y="1040"/>
                      <a:pt x="780" y="922"/>
                    </a:cubicBezTo>
                    <a:cubicBezTo>
                      <a:pt x="898" y="863"/>
                      <a:pt x="1004" y="804"/>
                      <a:pt x="1087" y="757"/>
                    </a:cubicBezTo>
                    <a:lnTo>
                      <a:pt x="1087" y="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2" name="Google Shape;4132;p40"/>
              <p:cNvSpPr/>
              <p:nvPr/>
            </p:nvSpPr>
            <p:spPr>
              <a:xfrm>
                <a:off x="5844093" y="6510651"/>
                <a:ext cx="87381" cy="16824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16" extrusionOk="0">
                    <a:moveTo>
                      <a:pt x="1099" y="1"/>
                    </a:moveTo>
                    <a:cubicBezTo>
                      <a:pt x="1004" y="36"/>
                      <a:pt x="922" y="95"/>
                      <a:pt x="815" y="154"/>
                    </a:cubicBezTo>
                    <a:cubicBezTo>
                      <a:pt x="579" y="308"/>
                      <a:pt x="296" y="390"/>
                      <a:pt x="0" y="461"/>
                    </a:cubicBezTo>
                    <a:lnTo>
                      <a:pt x="0" y="2115"/>
                    </a:lnTo>
                    <a:cubicBezTo>
                      <a:pt x="296" y="2032"/>
                      <a:pt x="555" y="1926"/>
                      <a:pt x="815" y="1784"/>
                    </a:cubicBezTo>
                    <a:cubicBezTo>
                      <a:pt x="922" y="1725"/>
                      <a:pt x="1004" y="1666"/>
                      <a:pt x="1099" y="1595"/>
                    </a:cubicBezTo>
                    <a:lnTo>
                      <a:pt x="10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3" name="Google Shape;4133;p40"/>
              <p:cNvSpPr/>
              <p:nvPr/>
            </p:nvSpPr>
            <p:spPr>
              <a:xfrm>
                <a:off x="5547281" y="6698534"/>
                <a:ext cx="62018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780" h="4584" extrusionOk="0">
                    <a:moveTo>
                      <a:pt x="0" y="0"/>
                    </a:moveTo>
                    <a:lnTo>
                      <a:pt x="0" y="4135"/>
                    </a:lnTo>
                    <a:lnTo>
                      <a:pt x="780" y="4584"/>
                    </a:lnTo>
                    <a:lnTo>
                      <a:pt x="780" y="4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40"/>
              <p:cNvSpPr/>
              <p:nvPr/>
            </p:nvSpPr>
            <p:spPr>
              <a:xfrm>
                <a:off x="5547281" y="6626179"/>
                <a:ext cx="62018" cy="91198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147" extrusionOk="0">
                    <a:moveTo>
                      <a:pt x="0" y="1"/>
                    </a:moveTo>
                    <a:lnTo>
                      <a:pt x="0" y="686"/>
                    </a:lnTo>
                    <a:lnTo>
                      <a:pt x="780" y="1146"/>
                    </a:lnTo>
                    <a:lnTo>
                      <a:pt x="780" y="4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40"/>
              <p:cNvSpPr/>
              <p:nvPr/>
            </p:nvSpPr>
            <p:spPr>
              <a:xfrm>
                <a:off x="5547281" y="6444896"/>
                <a:ext cx="62018" cy="202989"/>
              </a:xfrm>
              <a:custGeom>
                <a:avLst/>
                <a:gdLst/>
                <a:ahLst/>
                <a:cxnLst/>
                <a:rect l="l" t="t" r="r" b="b"/>
                <a:pathLst>
                  <a:path w="780" h="2553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780" y="2552"/>
                    </a:lnTo>
                    <a:lnTo>
                      <a:pt x="780" y="43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40"/>
              <p:cNvSpPr/>
              <p:nvPr/>
            </p:nvSpPr>
            <p:spPr>
              <a:xfrm>
                <a:off x="5790011" y="7045511"/>
                <a:ext cx="191699" cy="216108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2718" extrusionOk="0">
                    <a:moveTo>
                      <a:pt x="2410" y="1"/>
                    </a:moveTo>
                    <a:lnTo>
                      <a:pt x="2407" y="83"/>
                    </a:lnTo>
                    <a:lnTo>
                      <a:pt x="2407" y="83"/>
                    </a:lnTo>
                    <a:cubicBezTo>
                      <a:pt x="2409" y="56"/>
                      <a:pt x="2410" y="28"/>
                      <a:pt x="2410" y="1"/>
                    </a:cubicBezTo>
                    <a:close/>
                    <a:moveTo>
                      <a:pt x="2407" y="83"/>
                    </a:moveTo>
                    <a:lnTo>
                      <a:pt x="2407" y="83"/>
                    </a:lnTo>
                    <a:cubicBezTo>
                      <a:pt x="2373" y="528"/>
                      <a:pt x="2067" y="966"/>
                      <a:pt x="1477" y="1300"/>
                    </a:cubicBezTo>
                    <a:cubicBezTo>
                      <a:pt x="1064" y="1548"/>
                      <a:pt x="568" y="1714"/>
                      <a:pt x="36" y="1784"/>
                    </a:cubicBezTo>
                    <a:lnTo>
                      <a:pt x="1" y="2718"/>
                    </a:lnTo>
                    <a:cubicBezTo>
                      <a:pt x="532" y="2635"/>
                      <a:pt x="1040" y="2470"/>
                      <a:pt x="1454" y="2233"/>
                    </a:cubicBezTo>
                    <a:cubicBezTo>
                      <a:pt x="2068" y="1879"/>
                      <a:pt x="2375" y="1406"/>
                      <a:pt x="2375" y="934"/>
                    </a:cubicBezTo>
                    <a:lnTo>
                      <a:pt x="2407" y="83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7" name="Google Shape;4137;p40"/>
              <p:cNvSpPr/>
              <p:nvPr/>
            </p:nvSpPr>
            <p:spPr>
              <a:xfrm>
                <a:off x="5467836" y="7044557"/>
                <a:ext cx="59235" cy="16633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092" extrusionOk="0">
                    <a:moveTo>
                      <a:pt x="36" y="1"/>
                    </a:moveTo>
                    <a:lnTo>
                      <a:pt x="1" y="934"/>
                    </a:lnTo>
                    <a:cubicBezTo>
                      <a:pt x="1" y="1029"/>
                      <a:pt x="24" y="1135"/>
                      <a:pt x="48" y="1229"/>
                    </a:cubicBezTo>
                    <a:cubicBezTo>
                      <a:pt x="142" y="1537"/>
                      <a:pt x="355" y="1832"/>
                      <a:pt x="709" y="2092"/>
                    </a:cubicBezTo>
                    <a:lnTo>
                      <a:pt x="745" y="1170"/>
                    </a:lnTo>
                    <a:cubicBezTo>
                      <a:pt x="390" y="899"/>
                      <a:pt x="154" y="603"/>
                      <a:pt x="83" y="296"/>
                    </a:cubicBezTo>
                    <a:cubicBezTo>
                      <a:pt x="48" y="190"/>
                      <a:pt x="36" y="83"/>
                      <a:pt x="36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8" name="Google Shape;4138;p40"/>
              <p:cNvSpPr/>
              <p:nvPr/>
            </p:nvSpPr>
            <p:spPr>
              <a:xfrm>
                <a:off x="5466881" y="6288494"/>
                <a:ext cx="59314" cy="794702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995" extrusionOk="0">
                    <a:moveTo>
                      <a:pt x="36" y="0"/>
                    </a:moveTo>
                    <a:lnTo>
                      <a:pt x="1" y="8825"/>
                    </a:lnTo>
                    <a:cubicBezTo>
                      <a:pt x="1" y="8931"/>
                      <a:pt x="13" y="9037"/>
                      <a:pt x="48" y="9120"/>
                    </a:cubicBezTo>
                    <a:cubicBezTo>
                      <a:pt x="131" y="9439"/>
                      <a:pt x="355" y="9734"/>
                      <a:pt x="710" y="9994"/>
                    </a:cubicBezTo>
                    <a:lnTo>
                      <a:pt x="745" y="1170"/>
                    </a:lnTo>
                    <a:cubicBezTo>
                      <a:pt x="391" y="910"/>
                      <a:pt x="166" y="603"/>
                      <a:pt x="83" y="296"/>
                    </a:cubicBezTo>
                    <a:cubicBezTo>
                      <a:pt x="48" y="189"/>
                      <a:pt x="36" y="83"/>
                      <a:pt x="36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9" name="Google Shape;4139;p40"/>
            <p:cNvGrpSpPr/>
            <p:nvPr/>
          </p:nvGrpSpPr>
          <p:grpSpPr>
            <a:xfrm>
              <a:off x="7236625" y="3453800"/>
              <a:ext cx="1314274" cy="809400"/>
              <a:chOff x="5522300" y="5335650"/>
              <a:chExt cx="1314274" cy="809400"/>
            </a:xfrm>
          </p:grpSpPr>
          <p:sp>
            <p:nvSpPr>
              <p:cNvPr id="4140" name="Google Shape;4140;p40"/>
              <p:cNvSpPr/>
              <p:nvPr/>
            </p:nvSpPr>
            <p:spPr>
              <a:xfrm>
                <a:off x="5522300" y="5959482"/>
                <a:ext cx="311312" cy="18556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3226" extrusionOk="0">
                    <a:moveTo>
                      <a:pt x="2730" y="0"/>
                    </a:moveTo>
                    <a:lnTo>
                      <a:pt x="1" y="1512"/>
                    </a:lnTo>
                    <a:lnTo>
                      <a:pt x="3108" y="3225"/>
                    </a:lnTo>
                    <a:lnTo>
                      <a:pt x="5033" y="3048"/>
                    </a:lnTo>
                    <a:lnTo>
                      <a:pt x="5411" y="1855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1" name="Google Shape;4141;p40"/>
              <p:cNvSpPr/>
              <p:nvPr/>
            </p:nvSpPr>
            <p:spPr>
              <a:xfrm>
                <a:off x="6728491" y="5355380"/>
                <a:ext cx="885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53" extrusionOk="0">
                    <a:moveTo>
                      <a:pt x="154" y="0"/>
                    </a:moveTo>
                    <a:lnTo>
                      <a:pt x="0" y="83"/>
                    </a:lnTo>
                    <a:lnTo>
                      <a:pt x="0" y="1253"/>
                    </a:lnTo>
                    <a:lnTo>
                      <a:pt x="154" y="117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40"/>
              <p:cNvSpPr/>
              <p:nvPr/>
            </p:nvSpPr>
            <p:spPr>
              <a:xfrm>
                <a:off x="5720753" y="5941133"/>
                <a:ext cx="66611" cy="169231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294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1158" y="2942"/>
                    </a:lnTo>
                    <a:lnTo>
                      <a:pt x="1158" y="6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40"/>
              <p:cNvSpPr/>
              <p:nvPr/>
            </p:nvSpPr>
            <p:spPr>
              <a:xfrm>
                <a:off x="5679279" y="5926867"/>
                <a:ext cx="33363" cy="15019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611" extrusionOk="0">
                    <a:moveTo>
                      <a:pt x="1" y="0"/>
                    </a:moveTo>
                    <a:lnTo>
                      <a:pt x="1" y="2280"/>
                    </a:lnTo>
                    <a:lnTo>
                      <a:pt x="579" y="2611"/>
                    </a:lnTo>
                    <a:lnTo>
                      <a:pt x="579" y="34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40"/>
              <p:cNvSpPr/>
              <p:nvPr/>
            </p:nvSpPr>
            <p:spPr>
              <a:xfrm>
                <a:off x="5712585" y="5941133"/>
                <a:ext cx="8226" cy="13592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363" extrusionOk="0">
                    <a:moveTo>
                      <a:pt x="142" y="0"/>
                    </a:moveTo>
                    <a:lnTo>
                      <a:pt x="0" y="95"/>
                    </a:lnTo>
                    <a:lnTo>
                      <a:pt x="0" y="2363"/>
                    </a:lnTo>
                    <a:lnTo>
                      <a:pt x="142" y="2280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40"/>
              <p:cNvSpPr/>
              <p:nvPr/>
            </p:nvSpPr>
            <p:spPr>
              <a:xfrm>
                <a:off x="5811811" y="5413133"/>
                <a:ext cx="1024763" cy="721735"/>
              </a:xfrm>
              <a:custGeom>
                <a:avLst/>
                <a:gdLst/>
                <a:ahLst/>
                <a:cxnLst/>
                <a:rect l="l" t="t" r="r" b="b"/>
                <a:pathLst>
                  <a:path w="17815" h="12547" extrusionOk="0">
                    <a:moveTo>
                      <a:pt x="17815" y="0"/>
                    </a:moveTo>
                    <a:lnTo>
                      <a:pt x="0" y="10278"/>
                    </a:lnTo>
                    <a:lnTo>
                      <a:pt x="0" y="12546"/>
                    </a:lnTo>
                    <a:lnTo>
                      <a:pt x="17815" y="2257"/>
                    </a:lnTo>
                    <a:lnTo>
                      <a:pt x="1781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40"/>
              <p:cNvSpPr/>
              <p:nvPr/>
            </p:nvSpPr>
            <p:spPr>
              <a:xfrm>
                <a:off x="5679279" y="5335650"/>
                <a:ext cx="1157295" cy="668699"/>
              </a:xfrm>
              <a:custGeom>
                <a:avLst/>
                <a:gdLst/>
                <a:ahLst/>
                <a:cxnLst/>
                <a:rect l="l" t="t" r="r" b="b"/>
                <a:pathLst>
                  <a:path w="20119" h="11625" extrusionOk="0">
                    <a:moveTo>
                      <a:pt x="17815" y="1"/>
                    </a:moveTo>
                    <a:lnTo>
                      <a:pt x="1" y="10278"/>
                    </a:lnTo>
                    <a:lnTo>
                      <a:pt x="579" y="10621"/>
                    </a:lnTo>
                    <a:lnTo>
                      <a:pt x="721" y="10526"/>
                    </a:lnTo>
                    <a:lnTo>
                      <a:pt x="1879" y="11200"/>
                    </a:lnTo>
                    <a:lnTo>
                      <a:pt x="1737" y="11282"/>
                    </a:lnTo>
                    <a:lnTo>
                      <a:pt x="2304" y="11625"/>
                    </a:lnTo>
                    <a:lnTo>
                      <a:pt x="20119" y="1347"/>
                    </a:lnTo>
                    <a:lnTo>
                      <a:pt x="19540" y="1005"/>
                    </a:lnTo>
                    <a:lnTo>
                      <a:pt x="19398" y="1099"/>
                    </a:lnTo>
                    <a:lnTo>
                      <a:pt x="18240" y="426"/>
                    </a:lnTo>
                    <a:lnTo>
                      <a:pt x="18394" y="343"/>
                    </a:lnTo>
                    <a:lnTo>
                      <a:pt x="17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40"/>
              <p:cNvSpPr/>
              <p:nvPr/>
            </p:nvSpPr>
            <p:spPr>
              <a:xfrm>
                <a:off x="5747213" y="5525244"/>
                <a:ext cx="762518" cy="439012"/>
              </a:xfrm>
              <a:custGeom>
                <a:avLst/>
                <a:gdLst/>
                <a:ahLst/>
                <a:cxnLst/>
                <a:rect l="l" t="t" r="r" b="b"/>
                <a:pathLst>
                  <a:path w="13256" h="7632" extrusionOk="0">
                    <a:moveTo>
                      <a:pt x="12688" y="1"/>
                    </a:moveTo>
                    <a:lnTo>
                      <a:pt x="1" y="7313"/>
                    </a:lnTo>
                    <a:lnTo>
                      <a:pt x="568" y="7632"/>
                    </a:lnTo>
                    <a:lnTo>
                      <a:pt x="12688" y="639"/>
                    </a:lnTo>
                    <a:lnTo>
                      <a:pt x="13255" y="308"/>
                    </a:lnTo>
                    <a:lnTo>
                      <a:pt x="12688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40"/>
              <p:cNvSpPr/>
              <p:nvPr/>
            </p:nvSpPr>
            <p:spPr>
              <a:xfrm>
                <a:off x="6519166" y="5373730"/>
                <a:ext cx="250798" cy="145474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2529" extrusionOk="0">
                    <a:moveTo>
                      <a:pt x="3816" y="0"/>
                    </a:moveTo>
                    <a:lnTo>
                      <a:pt x="1" y="2209"/>
                    </a:lnTo>
                    <a:lnTo>
                      <a:pt x="556" y="2528"/>
                    </a:lnTo>
                    <a:lnTo>
                      <a:pt x="3816" y="650"/>
                    </a:lnTo>
                    <a:lnTo>
                      <a:pt x="4360" y="331"/>
                    </a:lnTo>
                    <a:lnTo>
                      <a:pt x="381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40"/>
              <p:cNvSpPr/>
              <p:nvPr/>
            </p:nvSpPr>
            <p:spPr>
              <a:xfrm>
                <a:off x="5707810" y="5916685"/>
                <a:ext cx="38137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40"/>
              <p:cNvSpPr/>
              <p:nvPr/>
            </p:nvSpPr>
            <p:spPr>
              <a:xfrm>
                <a:off x="5732948" y="590173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40"/>
              <p:cNvSpPr/>
              <p:nvPr/>
            </p:nvSpPr>
            <p:spPr>
              <a:xfrm>
                <a:off x="5759466" y="5886774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40"/>
              <p:cNvSpPr/>
              <p:nvPr/>
            </p:nvSpPr>
            <p:spPr>
              <a:xfrm>
                <a:off x="5784603" y="587181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201" y="0"/>
                    </a:moveTo>
                    <a:lnTo>
                      <a:pt x="1" y="107"/>
                    </a:lnTo>
                    <a:lnTo>
                      <a:pt x="497" y="378"/>
                    </a:lnTo>
                    <a:lnTo>
                      <a:pt x="662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40"/>
              <p:cNvSpPr/>
              <p:nvPr/>
            </p:nvSpPr>
            <p:spPr>
              <a:xfrm>
                <a:off x="5810431" y="5857552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40"/>
              <p:cNvSpPr/>
              <p:nvPr/>
            </p:nvSpPr>
            <p:spPr>
              <a:xfrm>
                <a:off x="5836948" y="5841906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73" y="390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40"/>
              <p:cNvSpPr/>
              <p:nvPr/>
            </p:nvSpPr>
            <p:spPr>
              <a:xfrm>
                <a:off x="5862086" y="5827640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40"/>
              <p:cNvSpPr/>
              <p:nvPr/>
            </p:nvSpPr>
            <p:spPr>
              <a:xfrm>
                <a:off x="5887913" y="5811994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40"/>
              <p:cNvSpPr/>
              <p:nvPr/>
            </p:nvSpPr>
            <p:spPr>
              <a:xfrm>
                <a:off x="5913741" y="5797038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84" y="403"/>
                    </a:lnTo>
                    <a:lnTo>
                      <a:pt x="674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40"/>
              <p:cNvSpPr/>
              <p:nvPr/>
            </p:nvSpPr>
            <p:spPr>
              <a:xfrm>
                <a:off x="5939569" y="5782773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4" y="379"/>
                    </a:lnTo>
                    <a:lnTo>
                      <a:pt x="673" y="2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40"/>
              <p:cNvSpPr/>
              <p:nvPr/>
            </p:nvSpPr>
            <p:spPr>
              <a:xfrm>
                <a:off x="5964706" y="5767184"/>
                <a:ext cx="3946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85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40"/>
              <p:cNvSpPr/>
              <p:nvPr/>
            </p:nvSpPr>
            <p:spPr>
              <a:xfrm>
                <a:off x="5991166" y="5752919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40"/>
              <p:cNvSpPr/>
              <p:nvPr/>
            </p:nvSpPr>
            <p:spPr>
              <a:xfrm>
                <a:off x="6016994" y="5737273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190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40"/>
              <p:cNvSpPr/>
              <p:nvPr/>
            </p:nvSpPr>
            <p:spPr>
              <a:xfrm>
                <a:off x="6042131" y="5723007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40"/>
              <p:cNvSpPr/>
              <p:nvPr/>
            </p:nvSpPr>
            <p:spPr>
              <a:xfrm>
                <a:off x="6068649" y="5708051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40"/>
              <p:cNvSpPr/>
              <p:nvPr/>
            </p:nvSpPr>
            <p:spPr>
              <a:xfrm>
                <a:off x="6093787" y="5693095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40"/>
              <p:cNvSpPr/>
              <p:nvPr/>
            </p:nvSpPr>
            <p:spPr>
              <a:xfrm>
                <a:off x="6120305" y="5678139"/>
                <a:ext cx="3808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3" extrusionOk="0">
                    <a:moveTo>
                      <a:pt x="178" y="1"/>
                    </a:moveTo>
                    <a:lnTo>
                      <a:pt x="0" y="119"/>
                    </a:lnTo>
                    <a:lnTo>
                      <a:pt x="473" y="402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40"/>
              <p:cNvSpPr/>
              <p:nvPr/>
            </p:nvSpPr>
            <p:spPr>
              <a:xfrm>
                <a:off x="6145442" y="5663874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7" y="379"/>
                    </a:lnTo>
                    <a:lnTo>
                      <a:pt x="674" y="272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40"/>
              <p:cNvSpPr/>
              <p:nvPr/>
            </p:nvSpPr>
            <p:spPr>
              <a:xfrm>
                <a:off x="6171270" y="5648228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40"/>
              <p:cNvSpPr/>
              <p:nvPr/>
            </p:nvSpPr>
            <p:spPr>
              <a:xfrm>
                <a:off x="6197787" y="5633962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40"/>
              <p:cNvSpPr/>
              <p:nvPr/>
            </p:nvSpPr>
            <p:spPr>
              <a:xfrm>
                <a:off x="6222925" y="5618373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90"/>
                    </a:lnTo>
                    <a:lnTo>
                      <a:pt x="674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40"/>
              <p:cNvSpPr/>
              <p:nvPr/>
            </p:nvSpPr>
            <p:spPr>
              <a:xfrm>
                <a:off x="6248752" y="5604050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4" y="391"/>
                    </a:lnTo>
                    <a:lnTo>
                      <a:pt x="673" y="285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40"/>
              <p:cNvSpPr/>
              <p:nvPr/>
            </p:nvSpPr>
            <p:spPr>
              <a:xfrm>
                <a:off x="6275213" y="5589152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40"/>
              <p:cNvSpPr/>
              <p:nvPr/>
            </p:nvSpPr>
            <p:spPr>
              <a:xfrm>
                <a:off x="6300350" y="5574196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40"/>
              <p:cNvSpPr/>
              <p:nvPr/>
            </p:nvSpPr>
            <p:spPr>
              <a:xfrm>
                <a:off x="6326178" y="5559240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40"/>
              <p:cNvSpPr/>
              <p:nvPr/>
            </p:nvSpPr>
            <p:spPr>
              <a:xfrm>
                <a:off x="6352005" y="554497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74" y="26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40"/>
              <p:cNvSpPr/>
              <p:nvPr/>
            </p:nvSpPr>
            <p:spPr>
              <a:xfrm>
                <a:off x="6377833" y="5529328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40"/>
              <p:cNvSpPr/>
              <p:nvPr/>
            </p:nvSpPr>
            <p:spPr>
              <a:xfrm>
                <a:off x="6404351" y="5514373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7" y="1"/>
                    </a:moveTo>
                    <a:lnTo>
                      <a:pt x="0" y="119"/>
                    </a:lnTo>
                    <a:lnTo>
                      <a:pt x="473" y="390"/>
                    </a:lnTo>
                    <a:lnTo>
                      <a:pt x="662" y="27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40"/>
              <p:cNvSpPr/>
              <p:nvPr/>
            </p:nvSpPr>
            <p:spPr>
              <a:xfrm>
                <a:off x="6429488" y="5499417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40"/>
              <p:cNvSpPr/>
              <p:nvPr/>
            </p:nvSpPr>
            <p:spPr>
              <a:xfrm>
                <a:off x="6455316" y="548446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40"/>
              <p:cNvSpPr/>
              <p:nvPr/>
            </p:nvSpPr>
            <p:spPr>
              <a:xfrm>
                <a:off x="6481144" y="5470195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95"/>
                    </a:lnTo>
                    <a:lnTo>
                      <a:pt x="473" y="379"/>
                    </a:lnTo>
                    <a:lnTo>
                      <a:pt x="662" y="273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40"/>
              <p:cNvSpPr/>
              <p:nvPr/>
            </p:nvSpPr>
            <p:spPr>
              <a:xfrm>
                <a:off x="6506971" y="545460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40"/>
              <p:cNvSpPr/>
              <p:nvPr/>
            </p:nvSpPr>
            <p:spPr>
              <a:xfrm>
                <a:off x="6532109" y="5440341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0"/>
                    </a:moveTo>
                    <a:lnTo>
                      <a:pt x="0" y="106"/>
                    </a:lnTo>
                    <a:lnTo>
                      <a:pt x="496" y="378"/>
                    </a:lnTo>
                    <a:lnTo>
                      <a:pt x="685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40"/>
              <p:cNvSpPr/>
              <p:nvPr/>
            </p:nvSpPr>
            <p:spPr>
              <a:xfrm>
                <a:off x="6558569" y="5424695"/>
                <a:ext cx="38137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2" extrusionOk="0">
                    <a:moveTo>
                      <a:pt x="178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40"/>
              <p:cNvSpPr/>
              <p:nvPr/>
            </p:nvSpPr>
            <p:spPr>
              <a:xfrm>
                <a:off x="6584397" y="5410429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40"/>
              <p:cNvSpPr/>
              <p:nvPr/>
            </p:nvSpPr>
            <p:spPr>
              <a:xfrm>
                <a:off x="6609534" y="5395473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86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40"/>
              <p:cNvSpPr/>
              <p:nvPr/>
            </p:nvSpPr>
            <p:spPr>
              <a:xfrm>
                <a:off x="6636052" y="5380518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40"/>
              <p:cNvSpPr/>
              <p:nvPr/>
            </p:nvSpPr>
            <p:spPr>
              <a:xfrm>
                <a:off x="6661189" y="5365562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40"/>
              <p:cNvSpPr/>
              <p:nvPr/>
            </p:nvSpPr>
            <p:spPr>
              <a:xfrm>
                <a:off x="6687017" y="5351296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40"/>
              <p:cNvSpPr/>
              <p:nvPr/>
            </p:nvSpPr>
            <p:spPr>
              <a:xfrm>
                <a:off x="5794784" y="5966960"/>
                <a:ext cx="38828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2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402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40"/>
              <p:cNvSpPr/>
              <p:nvPr/>
            </p:nvSpPr>
            <p:spPr>
              <a:xfrm>
                <a:off x="5820612" y="5952695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95"/>
                    </a:lnTo>
                    <a:lnTo>
                      <a:pt x="485" y="378"/>
                    </a:lnTo>
                    <a:lnTo>
                      <a:pt x="674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40"/>
              <p:cNvSpPr/>
              <p:nvPr/>
            </p:nvSpPr>
            <p:spPr>
              <a:xfrm>
                <a:off x="5847130" y="5937048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66" y="0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40"/>
              <p:cNvSpPr/>
              <p:nvPr/>
            </p:nvSpPr>
            <p:spPr>
              <a:xfrm>
                <a:off x="5872267" y="5922783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78"/>
                    </a:lnTo>
                    <a:lnTo>
                      <a:pt x="686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40"/>
              <p:cNvSpPr/>
              <p:nvPr/>
            </p:nvSpPr>
            <p:spPr>
              <a:xfrm>
                <a:off x="5898095" y="5907137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40"/>
              <p:cNvSpPr/>
              <p:nvPr/>
            </p:nvSpPr>
            <p:spPr>
              <a:xfrm>
                <a:off x="5923923" y="5892871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97" y="390"/>
                    </a:lnTo>
                    <a:lnTo>
                      <a:pt x="674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40"/>
              <p:cNvSpPr/>
              <p:nvPr/>
            </p:nvSpPr>
            <p:spPr>
              <a:xfrm>
                <a:off x="5949750" y="5877915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89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40"/>
              <p:cNvSpPr/>
              <p:nvPr/>
            </p:nvSpPr>
            <p:spPr>
              <a:xfrm>
                <a:off x="5974888" y="5862959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201" y="1"/>
                    </a:moveTo>
                    <a:lnTo>
                      <a:pt x="0" y="107"/>
                    </a:lnTo>
                    <a:lnTo>
                      <a:pt x="496" y="391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40"/>
              <p:cNvSpPr/>
              <p:nvPr/>
            </p:nvSpPr>
            <p:spPr>
              <a:xfrm>
                <a:off x="6001405" y="5848003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4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40"/>
              <p:cNvSpPr/>
              <p:nvPr/>
            </p:nvSpPr>
            <p:spPr>
              <a:xfrm>
                <a:off x="6026543" y="5833738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201" y="1"/>
                    </a:moveTo>
                    <a:lnTo>
                      <a:pt x="0" y="95"/>
                    </a:lnTo>
                    <a:lnTo>
                      <a:pt x="496" y="379"/>
                    </a:lnTo>
                    <a:lnTo>
                      <a:pt x="685" y="261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40"/>
              <p:cNvSpPr/>
              <p:nvPr/>
            </p:nvSpPr>
            <p:spPr>
              <a:xfrm>
                <a:off x="6053003" y="5818149"/>
                <a:ext cx="38828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0" extrusionOk="0">
                    <a:moveTo>
                      <a:pt x="178" y="0"/>
                    </a:moveTo>
                    <a:lnTo>
                      <a:pt x="1" y="106"/>
                    </a:lnTo>
                    <a:lnTo>
                      <a:pt x="473" y="390"/>
                    </a:lnTo>
                    <a:lnTo>
                      <a:pt x="674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40"/>
              <p:cNvSpPr/>
              <p:nvPr/>
            </p:nvSpPr>
            <p:spPr>
              <a:xfrm>
                <a:off x="6078831" y="5803193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0"/>
                    </a:moveTo>
                    <a:lnTo>
                      <a:pt x="1" y="118"/>
                    </a:lnTo>
                    <a:lnTo>
                      <a:pt x="485" y="390"/>
                    </a:lnTo>
                    <a:lnTo>
                      <a:pt x="662" y="27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40"/>
              <p:cNvSpPr/>
              <p:nvPr/>
            </p:nvSpPr>
            <p:spPr>
              <a:xfrm>
                <a:off x="6103968" y="5788238"/>
                <a:ext cx="3951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1" extrusionOk="0">
                    <a:moveTo>
                      <a:pt x="202" y="0"/>
                    </a:moveTo>
                    <a:lnTo>
                      <a:pt x="1" y="107"/>
                    </a:lnTo>
                    <a:lnTo>
                      <a:pt x="497" y="390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40"/>
              <p:cNvSpPr/>
              <p:nvPr/>
            </p:nvSpPr>
            <p:spPr>
              <a:xfrm>
                <a:off x="6130486" y="5773282"/>
                <a:ext cx="38137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403" extrusionOk="0">
                    <a:moveTo>
                      <a:pt x="178" y="0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40"/>
              <p:cNvSpPr/>
              <p:nvPr/>
            </p:nvSpPr>
            <p:spPr>
              <a:xfrm>
                <a:off x="6156314" y="5759016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89" y="0"/>
                    </a:moveTo>
                    <a:lnTo>
                      <a:pt x="0" y="95"/>
                    </a:lnTo>
                    <a:lnTo>
                      <a:pt x="485" y="378"/>
                    </a:lnTo>
                    <a:lnTo>
                      <a:pt x="662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40"/>
              <p:cNvSpPr/>
              <p:nvPr/>
            </p:nvSpPr>
            <p:spPr>
              <a:xfrm>
                <a:off x="6181451" y="5743370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190" y="1"/>
                    </a:moveTo>
                    <a:lnTo>
                      <a:pt x="1" y="119"/>
                    </a:lnTo>
                    <a:lnTo>
                      <a:pt x="485" y="402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40"/>
              <p:cNvSpPr/>
              <p:nvPr/>
            </p:nvSpPr>
            <p:spPr>
              <a:xfrm>
                <a:off x="6207969" y="5729104"/>
                <a:ext cx="3808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79" extrusionOk="0">
                    <a:moveTo>
                      <a:pt x="177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62" y="284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40"/>
              <p:cNvSpPr/>
              <p:nvPr/>
            </p:nvSpPr>
            <p:spPr>
              <a:xfrm>
                <a:off x="6233106" y="5713458"/>
                <a:ext cx="3946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6" h="403" extrusionOk="0">
                    <a:moveTo>
                      <a:pt x="201" y="1"/>
                    </a:moveTo>
                    <a:lnTo>
                      <a:pt x="0" y="119"/>
                    </a:lnTo>
                    <a:lnTo>
                      <a:pt x="497" y="403"/>
                    </a:lnTo>
                    <a:lnTo>
                      <a:pt x="686" y="284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40"/>
              <p:cNvSpPr/>
              <p:nvPr/>
            </p:nvSpPr>
            <p:spPr>
              <a:xfrm>
                <a:off x="6258934" y="56991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91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40"/>
              <p:cNvSpPr/>
              <p:nvPr/>
            </p:nvSpPr>
            <p:spPr>
              <a:xfrm>
                <a:off x="6285394" y="568423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485" y="379"/>
                    </a:lnTo>
                    <a:lnTo>
                      <a:pt x="663" y="27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40"/>
              <p:cNvSpPr/>
              <p:nvPr/>
            </p:nvSpPr>
            <p:spPr>
              <a:xfrm>
                <a:off x="6310589" y="5669338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40"/>
              <p:cNvSpPr/>
              <p:nvPr/>
            </p:nvSpPr>
            <p:spPr>
              <a:xfrm>
                <a:off x="6336359" y="5654383"/>
                <a:ext cx="38828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79" extrusionOk="0">
                    <a:moveTo>
                      <a:pt x="190" y="0"/>
                    </a:moveTo>
                    <a:lnTo>
                      <a:pt x="1" y="106"/>
                    </a:lnTo>
                    <a:lnTo>
                      <a:pt x="485" y="378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40"/>
              <p:cNvSpPr/>
              <p:nvPr/>
            </p:nvSpPr>
            <p:spPr>
              <a:xfrm>
                <a:off x="6362187" y="5640117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97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40"/>
              <p:cNvSpPr/>
              <p:nvPr/>
            </p:nvSpPr>
            <p:spPr>
              <a:xfrm>
                <a:off x="6388015" y="5624471"/>
                <a:ext cx="38828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5" h="391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40"/>
              <p:cNvSpPr/>
              <p:nvPr/>
            </p:nvSpPr>
            <p:spPr>
              <a:xfrm>
                <a:off x="6414532" y="5610205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0" y="107"/>
                    </a:lnTo>
                    <a:lnTo>
                      <a:pt x="473" y="378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40"/>
              <p:cNvSpPr/>
              <p:nvPr/>
            </p:nvSpPr>
            <p:spPr>
              <a:xfrm>
                <a:off x="6439670" y="5594559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40"/>
              <p:cNvSpPr/>
              <p:nvPr/>
            </p:nvSpPr>
            <p:spPr>
              <a:xfrm>
                <a:off x="6465497" y="5580293"/>
                <a:ext cx="3877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1" extrusionOk="0">
                    <a:moveTo>
                      <a:pt x="190" y="1"/>
                    </a:moveTo>
                    <a:lnTo>
                      <a:pt x="0" y="107"/>
                    </a:lnTo>
                    <a:lnTo>
                      <a:pt x="485" y="390"/>
                    </a:lnTo>
                    <a:lnTo>
                      <a:pt x="674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40"/>
              <p:cNvSpPr/>
              <p:nvPr/>
            </p:nvSpPr>
            <p:spPr>
              <a:xfrm>
                <a:off x="6491325" y="5565338"/>
                <a:ext cx="3877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79" extrusionOk="0">
                    <a:moveTo>
                      <a:pt x="178" y="1"/>
                    </a:moveTo>
                    <a:lnTo>
                      <a:pt x="0" y="95"/>
                    </a:lnTo>
                    <a:lnTo>
                      <a:pt x="485" y="379"/>
                    </a:lnTo>
                    <a:lnTo>
                      <a:pt x="674" y="2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40"/>
              <p:cNvSpPr/>
              <p:nvPr/>
            </p:nvSpPr>
            <p:spPr>
              <a:xfrm>
                <a:off x="6517153" y="5549691"/>
                <a:ext cx="38770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03" extrusionOk="0">
                    <a:moveTo>
                      <a:pt x="189" y="1"/>
                    </a:moveTo>
                    <a:lnTo>
                      <a:pt x="0" y="119"/>
                    </a:lnTo>
                    <a:lnTo>
                      <a:pt x="485" y="403"/>
                    </a:lnTo>
                    <a:lnTo>
                      <a:pt x="674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40"/>
              <p:cNvSpPr/>
              <p:nvPr/>
            </p:nvSpPr>
            <p:spPr>
              <a:xfrm>
                <a:off x="6542290" y="5535426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40"/>
              <p:cNvSpPr/>
              <p:nvPr/>
            </p:nvSpPr>
            <p:spPr>
              <a:xfrm>
                <a:off x="6568808" y="5519837"/>
                <a:ext cx="38080" cy="23124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02" extrusionOk="0">
                    <a:moveTo>
                      <a:pt x="177" y="0"/>
                    </a:moveTo>
                    <a:lnTo>
                      <a:pt x="0" y="118"/>
                    </a:lnTo>
                    <a:lnTo>
                      <a:pt x="484" y="402"/>
                    </a:lnTo>
                    <a:lnTo>
                      <a:pt x="662" y="284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40"/>
              <p:cNvSpPr/>
              <p:nvPr/>
            </p:nvSpPr>
            <p:spPr>
              <a:xfrm>
                <a:off x="6594636" y="5505572"/>
                <a:ext cx="38770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90" extrusionOk="0">
                    <a:moveTo>
                      <a:pt x="189" y="0"/>
                    </a:moveTo>
                    <a:lnTo>
                      <a:pt x="0" y="106"/>
                    </a:lnTo>
                    <a:lnTo>
                      <a:pt x="484" y="390"/>
                    </a:lnTo>
                    <a:lnTo>
                      <a:pt x="673" y="28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40"/>
              <p:cNvSpPr/>
              <p:nvPr/>
            </p:nvSpPr>
            <p:spPr>
              <a:xfrm>
                <a:off x="6619773" y="5490616"/>
                <a:ext cx="3946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91" extrusionOk="0">
                    <a:moveTo>
                      <a:pt x="189" y="0"/>
                    </a:moveTo>
                    <a:lnTo>
                      <a:pt x="0" y="118"/>
                    </a:lnTo>
                    <a:lnTo>
                      <a:pt x="484" y="390"/>
                    </a:lnTo>
                    <a:lnTo>
                      <a:pt x="685" y="27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40"/>
              <p:cNvSpPr/>
              <p:nvPr/>
            </p:nvSpPr>
            <p:spPr>
              <a:xfrm>
                <a:off x="6646233" y="5475660"/>
                <a:ext cx="38137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9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485" y="390"/>
                    </a:lnTo>
                    <a:lnTo>
                      <a:pt x="662" y="284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40"/>
              <p:cNvSpPr/>
              <p:nvPr/>
            </p:nvSpPr>
            <p:spPr>
              <a:xfrm>
                <a:off x="6671371" y="5460704"/>
                <a:ext cx="3951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202" y="0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86" y="284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40"/>
              <p:cNvSpPr/>
              <p:nvPr/>
            </p:nvSpPr>
            <p:spPr>
              <a:xfrm>
                <a:off x="6697889" y="5446438"/>
                <a:ext cx="38137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379" extrusionOk="0">
                    <a:moveTo>
                      <a:pt x="178" y="0"/>
                    </a:moveTo>
                    <a:lnTo>
                      <a:pt x="1" y="95"/>
                    </a:lnTo>
                    <a:lnTo>
                      <a:pt x="473" y="378"/>
                    </a:lnTo>
                    <a:lnTo>
                      <a:pt x="662" y="272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40"/>
              <p:cNvSpPr/>
              <p:nvPr/>
            </p:nvSpPr>
            <p:spPr>
              <a:xfrm>
                <a:off x="6723026" y="5430792"/>
                <a:ext cx="38828" cy="23182"/>
              </a:xfrm>
              <a:custGeom>
                <a:avLst/>
                <a:gdLst/>
                <a:ahLst/>
                <a:cxnLst/>
                <a:rect l="l" t="t" r="r" b="b"/>
                <a:pathLst>
                  <a:path w="675" h="403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497" y="402"/>
                    </a:lnTo>
                    <a:lnTo>
                      <a:pt x="674" y="284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40"/>
              <p:cNvSpPr/>
              <p:nvPr/>
            </p:nvSpPr>
            <p:spPr>
              <a:xfrm>
                <a:off x="6748854" y="5416527"/>
                <a:ext cx="39460" cy="21801"/>
              </a:xfrm>
              <a:custGeom>
                <a:avLst/>
                <a:gdLst/>
                <a:ahLst/>
                <a:cxnLst/>
                <a:rect l="l" t="t" r="r" b="b"/>
                <a:pathLst>
                  <a:path w="686" h="379" extrusionOk="0">
                    <a:moveTo>
                      <a:pt x="190" y="1"/>
                    </a:moveTo>
                    <a:lnTo>
                      <a:pt x="1" y="107"/>
                    </a:lnTo>
                    <a:lnTo>
                      <a:pt x="485" y="379"/>
                    </a:lnTo>
                    <a:lnTo>
                      <a:pt x="686" y="284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40"/>
              <p:cNvSpPr/>
              <p:nvPr/>
            </p:nvSpPr>
            <p:spPr>
              <a:xfrm>
                <a:off x="6775372" y="5400881"/>
                <a:ext cx="38080" cy="22491"/>
              </a:xfrm>
              <a:custGeom>
                <a:avLst/>
                <a:gdLst/>
                <a:ahLst/>
                <a:cxnLst/>
                <a:rect l="l" t="t" r="r" b="b"/>
                <a:pathLst>
                  <a:path w="662" h="391" extrusionOk="0">
                    <a:moveTo>
                      <a:pt x="178" y="1"/>
                    </a:moveTo>
                    <a:lnTo>
                      <a:pt x="0" y="107"/>
                    </a:lnTo>
                    <a:lnTo>
                      <a:pt x="473" y="391"/>
                    </a:lnTo>
                    <a:lnTo>
                      <a:pt x="662" y="284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40"/>
              <p:cNvSpPr/>
              <p:nvPr/>
            </p:nvSpPr>
            <p:spPr>
              <a:xfrm>
                <a:off x="5779196" y="5984620"/>
                <a:ext cx="32673" cy="150249"/>
              </a:xfrm>
              <a:custGeom>
                <a:avLst/>
                <a:gdLst/>
                <a:ahLst/>
                <a:cxnLst/>
                <a:rect l="l" t="t" r="r" b="b"/>
                <a:pathLst>
                  <a:path w="568" h="2612" extrusionOk="0">
                    <a:moveTo>
                      <a:pt x="0" y="0"/>
                    </a:moveTo>
                    <a:lnTo>
                      <a:pt x="0" y="2280"/>
                    </a:lnTo>
                    <a:lnTo>
                      <a:pt x="567" y="2611"/>
                    </a:lnTo>
                    <a:lnTo>
                      <a:pt x="567" y="3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40"/>
              <p:cNvSpPr/>
              <p:nvPr/>
            </p:nvSpPr>
            <p:spPr>
              <a:xfrm>
                <a:off x="6477060" y="5525244"/>
                <a:ext cx="32673" cy="3675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639" extrusionOk="0">
                    <a:moveTo>
                      <a:pt x="0" y="1"/>
                    </a:moveTo>
                    <a:lnTo>
                      <a:pt x="0" y="639"/>
                    </a:lnTo>
                    <a:lnTo>
                      <a:pt x="567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40"/>
              <p:cNvSpPr/>
              <p:nvPr/>
            </p:nvSpPr>
            <p:spPr>
              <a:xfrm>
                <a:off x="6738672" y="5373730"/>
                <a:ext cx="31292" cy="37447"/>
              </a:xfrm>
              <a:custGeom>
                <a:avLst/>
                <a:gdLst/>
                <a:ahLst/>
                <a:cxnLst/>
                <a:rect l="l" t="t" r="r" b="b"/>
                <a:pathLst>
                  <a:path w="544" h="651" extrusionOk="0">
                    <a:moveTo>
                      <a:pt x="0" y="0"/>
                    </a:moveTo>
                    <a:lnTo>
                      <a:pt x="0" y="650"/>
                    </a:lnTo>
                    <a:lnTo>
                      <a:pt x="544" y="3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0" name="Google Shape;4230;p40"/>
            <p:cNvGrpSpPr/>
            <p:nvPr/>
          </p:nvGrpSpPr>
          <p:grpSpPr>
            <a:xfrm>
              <a:off x="6258930" y="813427"/>
              <a:ext cx="642501" cy="606585"/>
              <a:chOff x="-4345070" y="3726402"/>
              <a:chExt cx="642501" cy="606585"/>
            </a:xfrm>
          </p:grpSpPr>
          <p:sp>
            <p:nvSpPr>
              <p:cNvPr id="4231" name="Google Shape;4231;p40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40"/>
              <p:cNvSpPr/>
              <p:nvPr/>
            </p:nvSpPr>
            <p:spPr>
              <a:xfrm>
                <a:off x="-4261358" y="3726402"/>
                <a:ext cx="504915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40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40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40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40"/>
              <p:cNvSpPr/>
              <p:nvPr/>
            </p:nvSpPr>
            <p:spPr>
              <a:xfrm>
                <a:off x="-4262876" y="3728173"/>
                <a:ext cx="204723" cy="238738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40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40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40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40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40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40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4" name="Google Shape;4244;p40"/>
            <p:cNvGrpSpPr/>
            <p:nvPr/>
          </p:nvGrpSpPr>
          <p:grpSpPr>
            <a:xfrm>
              <a:off x="7730346" y="1216362"/>
              <a:ext cx="491637" cy="986062"/>
              <a:chOff x="4225370" y="-782119"/>
              <a:chExt cx="299250" cy="600196"/>
            </a:xfrm>
          </p:grpSpPr>
          <p:sp>
            <p:nvSpPr>
              <p:cNvPr id="4245" name="Google Shape;4245;p40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40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40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40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40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40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40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40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40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40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40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40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57" name="Google Shape;4257;p40"/>
            <p:cNvGrpSpPr/>
            <p:nvPr/>
          </p:nvGrpSpPr>
          <p:grpSpPr>
            <a:xfrm>
              <a:off x="5954623" y="2724050"/>
              <a:ext cx="373850" cy="899213"/>
              <a:chOff x="10985382" y="-7411116"/>
              <a:chExt cx="815553" cy="1961633"/>
            </a:xfrm>
          </p:grpSpPr>
          <p:sp>
            <p:nvSpPr>
              <p:cNvPr id="4258" name="Google Shape;4258;p40"/>
              <p:cNvSpPr/>
              <p:nvPr/>
            </p:nvSpPr>
            <p:spPr>
              <a:xfrm>
                <a:off x="11219661" y="-6589108"/>
                <a:ext cx="358461" cy="1139625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1"/>
                    </a:moveTo>
                    <a:cubicBezTo>
                      <a:pt x="341" y="1"/>
                      <a:pt x="274" y="16"/>
                      <a:pt x="213" y="46"/>
                    </a:cubicBezTo>
                    <a:cubicBezTo>
                      <a:pt x="71" y="141"/>
                      <a:pt x="0" y="283"/>
                      <a:pt x="0" y="495"/>
                    </a:cubicBezTo>
                    <a:lnTo>
                      <a:pt x="0" y="3933"/>
                    </a:lnTo>
                    <a:cubicBezTo>
                      <a:pt x="0" y="4004"/>
                      <a:pt x="59" y="4063"/>
                      <a:pt x="130" y="4063"/>
                    </a:cubicBezTo>
                    <a:cubicBezTo>
                      <a:pt x="201" y="4063"/>
                      <a:pt x="260" y="4004"/>
                      <a:pt x="260" y="3933"/>
                    </a:cubicBezTo>
                    <a:lnTo>
                      <a:pt x="260" y="495"/>
                    </a:lnTo>
                    <a:cubicBezTo>
                      <a:pt x="260" y="389"/>
                      <a:pt x="296" y="318"/>
                      <a:pt x="343" y="283"/>
                    </a:cubicBezTo>
                    <a:cubicBezTo>
                      <a:pt x="363" y="275"/>
                      <a:pt x="384" y="271"/>
                      <a:pt x="406" y="271"/>
                    </a:cubicBezTo>
                    <a:cubicBezTo>
                      <a:pt x="450" y="271"/>
                      <a:pt x="500" y="287"/>
                      <a:pt x="555" y="318"/>
                    </a:cubicBezTo>
                    <a:lnTo>
                      <a:pt x="780" y="448"/>
                    </a:lnTo>
                    <a:cubicBezTo>
                      <a:pt x="1004" y="578"/>
                      <a:pt x="1205" y="932"/>
                      <a:pt x="1205" y="1204"/>
                    </a:cubicBezTo>
                    <a:lnTo>
                      <a:pt x="1205" y="4642"/>
                    </a:lnTo>
                    <a:cubicBezTo>
                      <a:pt x="1205" y="4713"/>
                      <a:pt x="1264" y="4772"/>
                      <a:pt x="1347" y="4772"/>
                    </a:cubicBezTo>
                    <a:cubicBezTo>
                      <a:pt x="1418" y="4772"/>
                      <a:pt x="1477" y="4713"/>
                      <a:pt x="1501" y="4642"/>
                    </a:cubicBezTo>
                    <a:lnTo>
                      <a:pt x="1501" y="1204"/>
                    </a:lnTo>
                    <a:cubicBezTo>
                      <a:pt x="1501" y="826"/>
                      <a:pt x="1252" y="389"/>
                      <a:pt x="934" y="212"/>
                    </a:cubicBezTo>
                    <a:lnTo>
                      <a:pt x="709" y="82"/>
                    </a:lnTo>
                    <a:cubicBezTo>
                      <a:pt x="608" y="28"/>
                      <a:pt x="507" y="1"/>
                      <a:pt x="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40"/>
              <p:cNvSpPr/>
              <p:nvPr/>
            </p:nvSpPr>
            <p:spPr>
              <a:xfrm>
                <a:off x="11019294" y="-6544210"/>
                <a:ext cx="747969" cy="280846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1176" extrusionOk="0">
                    <a:moveTo>
                      <a:pt x="3131" y="0"/>
                    </a:move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129" y="58"/>
                      <a:pt x="3131" y="29"/>
                      <a:pt x="3131" y="0"/>
                    </a:cubicBezTo>
                    <a:close/>
                    <a:moveTo>
                      <a:pt x="12" y="0"/>
                    </a:moveTo>
                    <a:lnTo>
                      <a:pt x="1" y="272"/>
                    </a:lnTo>
                    <a:cubicBezTo>
                      <a:pt x="1" y="496"/>
                      <a:pt x="142" y="733"/>
                      <a:pt x="449" y="910"/>
                    </a:cubicBezTo>
                    <a:cubicBezTo>
                      <a:pt x="757" y="1087"/>
                      <a:pt x="1155" y="1176"/>
                      <a:pt x="1554" y="1176"/>
                    </a:cubicBezTo>
                    <a:cubicBezTo>
                      <a:pt x="1953" y="1176"/>
                      <a:pt x="2351" y="1087"/>
                      <a:pt x="2659" y="910"/>
                    </a:cubicBezTo>
                    <a:cubicBezTo>
                      <a:pt x="2966" y="733"/>
                      <a:pt x="3107" y="508"/>
                      <a:pt x="3107" y="272"/>
                    </a:cubicBezTo>
                    <a:lnTo>
                      <a:pt x="3124" y="87"/>
                    </a:lnTo>
                    <a:lnTo>
                      <a:pt x="3124" y="87"/>
                    </a:lnTo>
                    <a:cubicBezTo>
                      <a:pt x="3088" y="289"/>
                      <a:pt x="2929" y="471"/>
                      <a:pt x="2670" y="626"/>
                    </a:cubicBezTo>
                    <a:cubicBezTo>
                      <a:pt x="2369" y="804"/>
                      <a:pt x="1970" y="892"/>
                      <a:pt x="1572" y="892"/>
                    </a:cubicBezTo>
                    <a:cubicBezTo>
                      <a:pt x="1173" y="892"/>
                      <a:pt x="774" y="804"/>
                      <a:pt x="473" y="626"/>
                    </a:cubicBezTo>
                    <a:cubicBezTo>
                      <a:pt x="154" y="449"/>
                      <a:pt x="12" y="237"/>
                      <a:pt x="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40"/>
              <p:cNvSpPr/>
              <p:nvPr/>
            </p:nvSpPr>
            <p:spPr>
              <a:xfrm>
                <a:off x="11484748" y="-6544210"/>
                <a:ext cx="282518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183" h="1147" extrusionOk="0">
                    <a:moveTo>
                      <a:pt x="1182" y="0"/>
                    </a:moveTo>
                    <a:lnTo>
                      <a:pt x="1175" y="87"/>
                    </a:lnTo>
                    <a:lnTo>
                      <a:pt x="1175" y="87"/>
                    </a:lnTo>
                    <a:cubicBezTo>
                      <a:pt x="1180" y="58"/>
                      <a:pt x="1182" y="29"/>
                      <a:pt x="1182" y="0"/>
                    </a:cubicBezTo>
                    <a:close/>
                    <a:moveTo>
                      <a:pt x="1175" y="87"/>
                    </a:moveTo>
                    <a:cubicBezTo>
                      <a:pt x="1139" y="289"/>
                      <a:pt x="980" y="471"/>
                      <a:pt x="721" y="626"/>
                    </a:cubicBezTo>
                    <a:cubicBezTo>
                      <a:pt x="509" y="744"/>
                      <a:pt x="261" y="827"/>
                      <a:pt x="13" y="863"/>
                    </a:cubicBezTo>
                    <a:lnTo>
                      <a:pt x="1" y="1146"/>
                    </a:lnTo>
                    <a:cubicBezTo>
                      <a:pt x="261" y="1099"/>
                      <a:pt x="497" y="1028"/>
                      <a:pt x="710" y="910"/>
                    </a:cubicBezTo>
                    <a:cubicBezTo>
                      <a:pt x="1017" y="733"/>
                      <a:pt x="1158" y="508"/>
                      <a:pt x="1158" y="272"/>
                    </a:cubicBezTo>
                    <a:lnTo>
                      <a:pt x="1175" y="8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1" name="Google Shape;4261;p40"/>
              <p:cNvSpPr/>
              <p:nvPr/>
            </p:nvSpPr>
            <p:spPr>
              <a:xfrm>
                <a:off x="11295844" y="-6338350"/>
                <a:ext cx="192007" cy="76421"/>
              </a:xfrm>
              <a:custGeom>
                <a:avLst/>
                <a:gdLst/>
                <a:ahLst/>
                <a:cxnLst/>
                <a:rect l="l" t="t" r="r" b="b"/>
                <a:pathLst>
                  <a:path w="804" h="320" extrusionOk="0">
                    <a:moveTo>
                      <a:pt x="24" y="1"/>
                    </a:moveTo>
                    <a:lnTo>
                      <a:pt x="0" y="284"/>
                    </a:lnTo>
                    <a:cubicBezTo>
                      <a:pt x="130" y="308"/>
                      <a:pt x="263" y="320"/>
                      <a:pt x="396" y="320"/>
                    </a:cubicBezTo>
                    <a:cubicBezTo>
                      <a:pt x="529" y="320"/>
                      <a:pt x="662" y="308"/>
                      <a:pt x="792" y="284"/>
                    </a:cubicBezTo>
                    <a:lnTo>
                      <a:pt x="804" y="1"/>
                    </a:lnTo>
                    <a:lnTo>
                      <a:pt x="804" y="1"/>
                    </a:lnTo>
                    <a:cubicBezTo>
                      <a:pt x="679" y="18"/>
                      <a:pt x="550" y="27"/>
                      <a:pt x="418" y="27"/>
                    </a:cubicBezTo>
                    <a:cubicBezTo>
                      <a:pt x="287" y="27"/>
                      <a:pt x="154" y="18"/>
                      <a:pt x="24" y="1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2" name="Google Shape;4262;p40"/>
              <p:cNvSpPr/>
              <p:nvPr/>
            </p:nvSpPr>
            <p:spPr>
              <a:xfrm>
                <a:off x="11098342" y="-6411694"/>
                <a:ext cx="203232" cy="14137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92" extrusionOk="0">
                    <a:moveTo>
                      <a:pt x="12" y="0"/>
                    </a:moveTo>
                    <a:lnTo>
                      <a:pt x="0" y="284"/>
                    </a:lnTo>
                    <a:cubicBezTo>
                      <a:pt x="48" y="308"/>
                      <a:pt x="71" y="319"/>
                      <a:pt x="118" y="355"/>
                    </a:cubicBezTo>
                    <a:cubicBezTo>
                      <a:pt x="331" y="473"/>
                      <a:pt x="567" y="544"/>
                      <a:pt x="827" y="591"/>
                    </a:cubicBezTo>
                    <a:lnTo>
                      <a:pt x="851" y="308"/>
                    </a:lnTo>
                    <a:cubicBezTo>
                      <a:pt x="591" y="272"/>
                      <a:pt x="343" y="189"/>
                      <a:pt x="130" y="71"/>
                    </a:cubicBezTo>
                    <a:cubicBezTo>
                      <a:pt x="95" y="48"/>
                      <a:pt x="48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2766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3" name="Google Shape;4263;p40"/>
              <p:cNvSpPr/>
              <p:nvPr/>
            </p:nvSpPr>
            <p:spPr>
              <a:xfrm>
                <a:off x="11019294" y="-6549942"/>
                <a:ext cx="84779" cy="20060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840" extrusionOk="0">
                    <a:moveTo>
                      <a:pt x="12" y="1"/>
                    </a:moveTo>
                    <a:lnTo>
                      <a:pt x="1" y="284"/>
                    </a:lnTo>
                    <a:cubicBezTo>
                      <a:pt x="1" y="331"/>
                      <a:pt x="1" y="390"/>
                      <a:pt x="12" y="426"/>
                    </a:cubicBezTo>
                    <a:cubicBezTo>
                      <a:pt x="60" y="579"/>
                      <a:pt x="154" y="721"/>
                      <a:pt x="331" y="839"/>
                    </a:cubicBezTo>
                    <a:lnTo>
                      <a:pt x="355" y="568"/>
                    </a:lnTo>
                    <a:cubicBezTo>
                      <a:pt x="190" y="450"/>
                      <a:pt x="71" y="320"/>
                      <a:pt x="24" y="154"/>
                    </a:cubicBezTo>
                    <a:cubicBezTo>
                      <a:pt x="12" y="107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4" name="Google Shape;4264;p40"/>
              <p:cNvSpPr/>
              <p:nvPr/>
            </p:nvSpPr>
            <p:spPr>
              <a:xfrm>
                <a:off x="10985382" y="-6760101"/>
                <a:ext cx="815553" cy="42915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97" extrusionOk="0">
                    <a:moveTo>
                      <a:pt x="1705" y="1"/>
                    </a:moveTo>
                    <a:cubicBezTo>
                      <a:pt x="1309" y="1"/>
                      <a:pt x="916" y="89"/>
                      <a:pt x="615" y="266"/>
                    </a:cubicBezTo>
                    <a:cubicBezTo>
                      <a:pt x="1" y="621"/>
                      <a:pt x="1" y="1176"/>
                      <a:pt x="615" y="1530"/>
                    </a:cubicBezTo>
                    <a:cubicBezTo>
                      <a:pt x="916" y="1708"/>
                      <a:pt x="1315" y="1796"/>
                      <a:pt x="1714" y="1796"/>
                    </a:cubicBezTo>
                    <a:cubicBezTo>
                      <a:pt x="2112" y="1796"/>
                      <a:pt x="2511" y="1708"/>
                      <a:pt x="2812" y="1530"/>
                    </a:cubicBezTo>
                    <a:cubicBezTo>
                      <a:pt x="3415" y="1176"/>
                      <a:pt x="3415" y="621"/>
                      <a:pt x="2812" y="266"/>
                    </a:cubicBezTo>
                    <a:cubicBezTo>
                      <a:pt x="2499" y="89"/>
                      <a:pt x="2101" y="1"/>
                      <a:pt x="17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5" name="Google Shape;4265;p40"/>
              <p:cNvSpPr/>
              <p:nvPr/>
            </p:nvSpPr>
            <p:spPr>
              <a:xfrm>
                <a:off x="11053206" y="-7215764"/>
                <a:ext cx="677279" cy="84731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548" extrusionOk="0">
                    <a:moveTo>
                      <a:pt x="2835" y="1"/>
                    </a:move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5" y="3"/>
                      <a:pt x="2835" y="2"/>
                      <a:pt x="2835" y="1"/>
                    </a:cubicBezTo>
                    <a:close/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942"/>
                      <a:pt x="130" y="3143"/>
                      <a:pt x="414" y="3308"/>
                    </a:cubicBezTo>
                    <a:cubicBezTo>
                      <a:pt x="685" y="3468"/>
                      <a:pt x="1049" y="3548"/>
                      <a:pt x="1412" y="3548"/>
                    </a:cubicBezTo>
                    <a:cubicBezTo>
                      <a:pt x="1775" y="3548"/>
                      <a:pt x="2138" y="3468"/>
                      <a:pt x="2410" y="3308"/>
                    </a:cubicBezTo>
                    <a:cubicBezTo>
                      <a:pt x="2694" y="3143"/>
                      <a:pt x="2824" y="2942"/>
                      <a:pt x="2824" y="2730"/>
                    </a:cubicBezTo>
                    <a:lnTo>
                      <a:pt x="2835" y="5"/>
                    </a:lnTo>
                    <a:lnTo>
                      <a:pt x="2835" y="5"/>
                    </a:lnTo>
                    <a:cubicBezTo>
                      <a:pt x="2834" y="204"/>
                      <a:pt x="2704" y="415"/>
                      <a:pt x="2422" y="580"/>
                    </a:cubicBezTo>
                    <a:cubicBezTo>
                      <a:pt x="2150" y="739"/>
                      <a:pt x="1790" y="819"/>
                      <a:pt x="1428" y="819"/>
                    </a:cubicBezTo>
                    <a:cubicBezTo>
                      <a:pt x="1066" y="819"/>
                      <a:pt x="703" y="739"/>
                      <a:pt x="426" y="580"/>
                    </a:cubicBezTo>
                    <a:cubicBezTo>
                      <a:pt x="154" y="426"/>
                      <a:pt x="12" y="202"/>
                      <a:pt x="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6" name="Google Shape;4266;p40"/>
              <p:cNvSpPr/>
              <p:nvPr/>
            </p:nvSpPr>
            <p:spPr>
              <a:xfrm>
                <a:off x="11476389" y="-7215764"/>
                <a:ext cx="254099" cy="838241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510" extrusionOk="0">
                    <a:moveTo>
                      <a:pt x="1063" y="1"/>
                    </a:moveTo>
                    <a:lnTo>
                      <a:pt x="1063" y="5"/>
                    </a:lnTo>
                    <a:lnTo>
                      <a:pt x="1063" y="5"/>
                    </a:lnTo>
                    <a:cubicBezTo>
                      <a:pt x="1063" y="3"/>
                      <a:pt x="1063" y="2"/>
                      <a:pt x="1063" y="1"/>
                    </a:cubicBezTo>
                    <a:close/>
                    <a:moveTo>
                      <a:pt x="1063" y="5"/>
                    </a:moveTo>
                    <a:cubicBezTo>
                      <a:pt x="1062" y="204"/>
                      <a:pt x="932" y="415"/>
                      <a:pt x="650" y="580"/>
                    </a:cubicBezTo>
                    <a:cubicBezTo>
                      <a:pt x="473" y="674"/>
                      <a:pt x="248" y="757"/>
                      <a:pt x="12" y="780"/>
                    </a:cubicBezTo>
                    <a:lnTo>
                      <a:pt x="0" y="3509"/>
                    </a:lnTo>
                    <a:cubicBezTo>
                      <a:pt x="237" y="3486"/>
                      <a:pt x="461" y="3415"/>
                      <a:pt x="638" y="3308"/>
                    </a:cubicBezTo>
                    <a:cubicBezTo>
                      <a:pt x="922" y="3143"/>
                      <a:pt x="1052" y="2942"/>
                      <a:pt x="1052" y="2730"/>
                    </a:cubicBezTo>
                    <a:lnTo>
                      <a:pt x="1063" y="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7" name="Google Shape;4267;p40"/>
              <p:cNvSpPr/>
              <p:nvPr/>
            </p:nvSpPr>
            <p:spPr>
              <a:xfrm>
                <a:off x="11307068" y="-7029487"/>
                <a:ext cx="172424" cy="658891"/>
              </a:xfrm>
              <a:custGeom>
                <a:avLst/>
                <a:gdLst/>
                <a:ahLst/>
                <a:cxnLst/>
                <a:rect l="l" t="t" r="r" b="b"/>
                <a:pathLst>
                  <a:path w="722" h="2759" extrusionOk="0">
                    <a:moveTo>
                      <a:pt x="12" y="0"/>
                    </a:moveTo>
                    <a:lnTo>
                      <a:pt x="0" y="2741"/>
                    </a:lnTo>
                    <a:cubicBezTo>
                      <a:pt x="119" y="2753"/>
                      <a:pt x="237" y="2759"/>
                      <a:pt x="355" y="2759"/>
                    </a:cubicBezTo>
                    <a:cubicBezTo>
                      <a:pt x="473" y="2759"/>
                      <a:pt x="591" y="2753"/>
                      <a:pt x="709" y="2741"/>
                    </a:cubicBezTo>
                    <a:lnTo>
                      <a:pt x="721" y="0"/>
                    </a:lnTo>
                    <a:lnTo>
                      <a:pt x="721" y="0"/>
                    </a:lnTo>
                    <a:cubicBezTo>
                      <a:pt x="603" y="24"/>
                      <a:pt x="485" y="36"/>
                      <a:pt x="367" y="36"/>
                    </a:cubicBezTo>
                    <a:cubicBezTo>
                      <a:pt x="249" y="36"/>
                      <a:pt x="130" y="24"/>
                      <a:pt x="12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8" name="Google Shape;4268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FDB01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rgbClr val="1E8A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0" name="Google Shape;4270;p40"/>
              <p:cNvSpPr/>
              <p:nvPr/>
            </p:nvSpPr>
            <p:spPr>
              <a:xfrm>
                <a:off x="11126522" y="-7094445"/>
                <a:ext cx="183649" cy="719788"/>
              </a:xfrm>
              <a:custGeom>
                <a:avLst/>
                <a:gdLst/>
                <a:ahLst/>
                <a:cxnLst/>
                <a:rect l="l" t="t" r="r" b="b"/>
                <a:pathLst>
                  <a:path w="769" h="3014" extrusionOk="0">
                    <a:moveTo>
                      <a:pt x="24" y="1"/>
                    </a:moveTo>
                    <a:lnTo>
                      <a:pt x="0" y="2730"/>
                    </a:lnTo>
                    <a:cubicBezTo>
                      <a:pt x="36" y="2753"/>
                      <a:pt x="60" y="2789"/>
                      <a:pt x="107" y="2800"/>
                    </a:cubicBezTo>
                    <a:cubicBezTo>
                      <a:pt x="296" y="2907"/>
                      <a:pt x="520" y="2978"/>
                      <a:pt x="756" y="3013"/>
                    </a:cubicBezTo>
                    <a:lnTo>
                      <a:pt x="768" y="272"/>
                    </a:lnTo>
                    <a:cubicBezTo>
                      <a:pt x="532" y="249"/>
                      <a:pt x="319" y="178"/>
                      <a:pt x="119" y="72"/>
                    </a:cubicBezTo>
                    <a:cubicBezTo>
                      <a:pt x="95" y="36"/>
                      <a:pt x="48" y="24"/>
                      <a:pt x="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40"/>
              <p:cNvSpPr/>
              <p:nvPr/>
            </p:nvSpPr>
            <p:spPr>
              <a:xfrm>
                <a:off x="11053206" y="-7215764"/>
                <a:ext cx="79287" cy="77614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3250" extrusionOk="0">
                    <a:moveTo>
                      <a:pt x="12" y="1"/>
                    </a:moveTo>
                    <a:lnTo>
                      <a:pt x="0" y="2730"/>
                    </a:lnTo>
                    <a:cubicBezTo>
                      <a:pt x="0" y="2777"/>
                      <a:pt x="0" y="2824"/>
                      <a:pt x="12" y="2860"/>
                    </a:cubicBezTo>
                    <a:cubicBezTo>
                      <a:pt x="59" y="3001"/>
                      <a:pt x="154" y="3131"/>
                      <a:pt x="307" y="3249"/>
                    </a:cubicBezTo>
                    <a:lnTo>
                      <a:pt x="331" y="521"/>
                    </a:lnTo>
                    <a:cubicBezTo>
                      <a:pt x="166" y="402"/>
                      <a:pt x="71" y="272"/>
                      <a:pt x="36" y="131"/>
                    </a:cubicBezTo>
                    <a:cubicBezTo>
                      <a:pt x="12" y="83"/>
                      <a:pt x="12" y="48"/>
                      <a:pt x="12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40"/>
              <p:cNvSpPr/>
              <p:nvPr/>
            </p:nvSpPr>
            <p:spPr>
              <a:xfrm>
                <a:off x="11022159" y="-7411116"/>
                <a:ext cx="745103" cy="390940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37" extrusionOk="0">
                    <a:moveTo>
                      <a:pt x="1554" y="1"/>
                    </a:moveTo>
                    <a:cubicBezTo>
                      <a:pt x="1193" y="1"/>
                      <a:pt x="833" y="80"/>
                      <a:pt x="556" y="240"/>
                    </a:cubicBezTo>
                    <a:cubicBezTo>
                      <a:pt x="0" y="559"/>
                      <a:pt x="12" y="1067"/>
                      <a:pt x="556" y="1398"/>
                    </a:cubicBezTo>
                    <a:cubicBezTo>
                      <a:pt x="833" y="1557"/>
                      <a:pt x="1196" y="1637"/>
                      <a:pt x="1558" y="1637"/>
                    </a:cubicBezTo>
                    <a:cubicBezTo>
                      <a:pt x="1920" y="1637"/>
                      <a:pt x="2280" y="1557"/>
                      <a:pt x="2552" y="1398"/>
                    </a:cubicBezTo>
                    <a:cubicBezTo>
                      <a:pt x="3119" y="1090"/>
                      <a:pt x="3095" y="571"/>
                      <a:pt x="2552" y="240"/>
                    </a:cubicBezTo>
                    <a:cubicBezTo>
                      <a:pt x="2274" y="80"/>
                      <a:pt x="1914" y="1"/>
                      <a:pt x="15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40"/>
              <p:cNvSpPr/>
              <p:nvPr/>
            </p:nvSpPr>
            <p:spPr>
              <a:xfrm>
                <a:off x="11216795" y="-7001306"/>
                <a:ext cx="316191" cy="618053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2588" extrusionOk="0">
                    <a:moveTo>
                      <a:pt x="0" y="1"/>
                    </a:moveTo>
                    <a:lnTo>
                      <a:pt x="0" y="1678"/>
                    </a:lnTo>
                    <a:lnTo>
                      <a:pt x="0" y="2529"/>
                    </a:lnTo>
                    <a:cubicBezTo>
                      <a:pt x="83" y="2564"/>
                      <a:pt x="166" y="2576"/>
                      <a:pt x="260" y="2588"/>
                    </a:cubicBezTo>
                    <a:lnTo>
                      <a:pt x="260" y="1560"/>
                    </a:lnTo>
                    <a:lnTo>
                      <a:pt x="260" y="1158"/>
                    </a:lnTo>
                    <a:lnTo>
                      <a:pt x="1324" y="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40"/>
              <p:cNvSpPr/>
              <p:nvPr/>
            </p:nvSpPr>
            <p:spPr>
              <a:xfrm>
                <a:off x="11394475" y="-6919392"/>
                <a:ext cx="177917" cy="533274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3" y="1760"/>
                    </a:lnTo>
                    <a:lnTo>
                      <a:pt x="473" y="2233"/>
                    </a:lnTo>
                    <a:cubicBezTo>
                      <a:pt x="568" y="2221"/>
                      <a:pt x="650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5" name="Google Shape;4275;p40"/>
            <p:cNvGrpSpPr/>
            <p:nvPr/>
          </p:nvGrpSpPr>
          <p:grpSpPr>
            <a:xfrm>
              <a:off x="7527910" y="2799450"/>
              <a:ext cx="301969" cy="562336"/>
              <a:chOff x="7686885" y="2546950"/>
              <a:chExt cx="301969" cy="562336"/>
            </a:xfrm>
          </p:grpSpPr>
          <p:sp>
            <p:nvSpPr>
              <p:cNvPr id="4276" name="Google Shape;4276;p40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40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40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40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40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40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40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0812" y="1959113"/>
            <a:ext cx="41878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Проектът представлява гласов асистент, реализиран с </a:t>
            </a:r>
            <a:r>
              <a:rPr kumimoji="0" lang="bg-BG" altLang="bg-BG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Цел: управление на електронни устройства чрез гласови команди.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Подходящ за учебни цели</a:t>
            </a:r>
            <a:r>
              <a:rPr lang="bg-BG" altLang="bg-BG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bg-BG" altLang="bg-BG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и</a:t>
            </a: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домашна.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39"/>
          <p:cNvSpPr txBox="1">
            <a:spLocks noGrp="1"/>
          </p:cNvSpPr>
          <p:nvPr>
            <p:ph type="title"/>
          </p:nvPr>
        </p:nvSpPr>
        <p:spPr>
          <a:xfrm>
            <a:off x="4137731" y="512708"/>
            <a:ext cx="3965700" cy="12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sz="4000" dirty="0"/>
              <a:t>Основна идея</a:t>
            </a:r>
            <a:endParaRPr sz="4000" dirty="0"/>
          </a:p>
        </p:txBody>
      </p:sp>
      <p:grpSp>
        <p:nvGrpSpPr>
          <p:cNvPr id="3042" name="Google Shape;3042;p39"/>
          <p:cNvGrpSpPr/>
          <p:nvPr/>
        </p:nvGrpSpPr>
        <p:grpSpPr>
          <a:xfrm>
            <a:off x="350375" y="389500"/>
            <a:ext cx="3503100" cy="4383600"/>
            <a:chOff x="350375" y="389500"/>
            <a:chExt cx="3503100" cy="4383600"/>
          </a:xfrm>
        </p:grpSpPr>
        <p:grpSp>
          <p:nvGrpSpPr>
            <p:cNvPr id="3043" name="Google Shape;3043;p39"/>
            <p:cNvGrpSpPr/>
            <p:nvPr/>
          </p:nvGrpSpPr>
          <p:grpSpPr>
            <a:xfrm>
              <a:off x="350375" y="389500"/>
              <a:ext cx="3503100" cy="4383600"/>
              <a:chOff x="350375" y="389500"/>
              <a:chExt cx="3503100" cy="4383600"/>
            </a:xfrm>
          </p:grpSpPr>
          <p:sp>
            <p:nvSpPr>
              <p:cNvPr id="3044" name="Google Shape;3044;p39"/>
              <p:cNvSpPr/>
              <p:nvPr/>
            </p:nvSpPr>
            <p:spPr>
              <a:xfrm>
                <a:off x="350375" y="389500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5" name="Google Shape;3045;p39"/>
              <p:cNvGrpSpPr/>
              <p:nvPr/>
            </p:nvGrpSpPr>
            <p:grpSpPr>
              <a:xfrm flipH="1">
                <a:off x="355299" y="394011"/>
                <a:ext cx="3493047" cy="4375061"/>
                <a:chOff x="697175" y="461850"/>
                <a:chExt cx="1672675" cy="2098250"/>
              </a:xfrm>
            </p:grpSpPr>
            <p:sp>
              <p:nvSpPr>
                <p:cNvPr id="3046" name="Google Shape;3046;p39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39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39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39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39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39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39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39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39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39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39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39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39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39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39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39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2" name="Google Shape;3062;p39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3" name="Google Shape;3063;p39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4" name="Google Shape;3064;p39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39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39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39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39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39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39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39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39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39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39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39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39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39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39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39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0" name="Google Shape;3080;p39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1" name="Google Shape;3081;p39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2" name="Google Shape;3082;p39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3" name="Google Shape;3083;p39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39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39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39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39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39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39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39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39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39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39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39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39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39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39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39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39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39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39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39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39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39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39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39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39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39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39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39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39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39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39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39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39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39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39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39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39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39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39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39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39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39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39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39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39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39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39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39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39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39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39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39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39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39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39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39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39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39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39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39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39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39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39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39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39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39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39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39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39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39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39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39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39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39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39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39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39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39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1" name="Google Shape;3161;p39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2" name="Google Shape;3162;p39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3" name="Google Shape;3163;p39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4" name="Google Shape;3164;p39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5" name="Google Shape;3165;p39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6" name="Google Shape;3166;p39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7" name="Google Shape;3167;p39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8" name="Google Shape;3168;p39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9" name="Google Shape;3169;p39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9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9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9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9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9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9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9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9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9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9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9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9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9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9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9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9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9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9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9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9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0" name="Google Shape;3190;p39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1" name="Google Shape;3191;p39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9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9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9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9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9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9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8" name="Google Shape;3198;p39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9" name="Google Shape;3199;p39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0" name="Google Shape;3200;p39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1" name="Google Shape;3201;p39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9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9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9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9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9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9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9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9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9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9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9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9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9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9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9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9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9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9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9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9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9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9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4" name="Google Shape;3224;p39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5" name="Google Shape;3225;p39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6" name="Google Shape;3226;p39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9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9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9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9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9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9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9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9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5" name="Google Shape;3235;p39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6" name="Google Shape;3236;p39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9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9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9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9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9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9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9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9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9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9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9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9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9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9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9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2" name="Google Shape;3252;p39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3" name="Google Shape;3253;p39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4" name="Google Shape;3254;p39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9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6" name="Google Shape;3256;p39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7" name="Google Shape;3257;p39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8" name="Google Shape;3258;p39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9" name="Google Shape;3259;p39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0" name="Google Shape;3260;p39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1" name="Google Shape;3261;p39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2" name="Google Shape;3262;p39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3" name="Google Shape;3263;p39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4" name="Google Shape;3264;p39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5" name="Google Shape;3265;p39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6" name="Google Shape;3266;p39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7" name="Google Shape;3267;p39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8" name="Google Shape;3268;p39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9" name="Google Shape;3269;p39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0" name="Google Shape;3270;p39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1" name="Google Shape;3271;p39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2" name="Google Shape;3272;p39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3" name="Google Shape;3273;p39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4" name="Google Shape;3274;p39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5" name="Google Shape;3275;p39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6" name="Google Shape;3276;p39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7" name="Google Shape;3277;p39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8" name="Google Shape;3278;p39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9" name="Google Shape;3279;p39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0" name="Google Shape;3280;p39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1" name="Google Shape;3281;p39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2" name="Google Shape;3282;p39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3" name="Google Shape;3283;p39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4" name="Google Shape;3284;p39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5" name="Google Shape;3285;p39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6" name="Google Shape;3286;p39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7" name="Google Shape;3287;p39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8" name="Google Shape;3288;p39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9" name="Google Shape;3289;p39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0" name="Google Shape;3290;p39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1" name="Google Shape;3291;p39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2" name="Google Shape;3292;p39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3" name="Google Shape;3293;p39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4" name="Google Shape;3294;p39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5" name="Google Shape;3295;p39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6" name="Google Shape;3296;p39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7" name="Google Shape;3297;p39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8" name="Google Shape;3298;p39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9" name="Google Shape;3299;p39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0" name="Google Shape;3300;p39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1" name="Google Shape;3301;p39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2" name="Google Shape;3302;p39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3" name="Google Shape;3303;p39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4" name="Google Shape;3304;p39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5" name="Google Shape;3305;p39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6" name="Google Shape;3306;p39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7" name="Google Shape;3307;p39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8" name="Google Shape;3308;p39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9" name="Google Shape;3309;p39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0" name="Google Shape;3310;p39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1" name="Google Shape;3311;p39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2" name="Google Shape;3312;p39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3" name="Google Shape;3313;p39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4" name="Google Shape;3314;p39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5" name="Google Shape;3315;p39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6" name="Google Shape;3316;p39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9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8" name="Google Shape;3318;p39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9" name="Google Shape;3319;p39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0" name="Google Shape;3320;p39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1" name="Google Shape;3321;p39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2" name="Google Shape;3322;p39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3" name="Google Shape;3323;p39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4" name="Google Shape;3324;p39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5" name="Google Shape;3325;p39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39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7" name="Google Shape;3327;p39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8" name="Google Shape;3328;p39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9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30" name="Google Shape;3330;p39"/>
            <p:cNvGrpSpPr/>
            <p:nvPr/>
          </p:nvGrpSpPr>
          <p:grpSpPr>
            <a:xfrm>
              <a:off x="1394080" y="537202"/>
              <a:ext cx="642501" cy="606585"/>
              <a:chOff x="-4345070" y="3726402"/>
              <a:chExt cx="642501" cy="606585"/>
            </a:xfrm>
          </p:grpSpPr>
          <p:sp>
            <p:nvSpPr>
              <p:cNvPr id="3331" name="Google Shape;3331;p39"/>
              <p:cNvSpPr/>
              <p:nvPr/>
            </p:nvSpPr>
            <p:spPr>
              <a:xfrm>
                <a:off x="-4345070" y="3767752"/>
                <a:ext cx="275029" cy="208137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646" extrusionOk="0">
                    <a:moveTo>
                      <a:pt x="539" y="1"/>
                    </a:moveTo>
                    <a:cubicBezTo>
                      <a:pt x="447" y="1"/>
                      <a:pt x="361" y="22"/>
                      <a:pt x="284" y="63"/>
                    </a:cubicBezTo>
                    <a:cubicBezTo>
                      <a:pt x="107" y="169"/>
                      <a:pt x="1" y="382"/>
                      <a:pt x="1" y="642"/>
                    </a:cubicBezTo>
                    <a:lnTo>
                      <a:pt x="1" y="1528"/>
                    </a:lnTo>
                    <a:cubicBezTo>
                      <a:pt x="1" y="1587"/>
                      <a:pt x="60" y="1646"/>
                      <a:pt x="119" y="1646"/>
                    </a:cubicBezTo>
                    <a:cubicBezTo>
                      <a:pt x="201" y="1646"/>
                      <a:pt x="237" y="1599"/>
                      <a:pt x="225" y="1540"/>
                    </a:cubicBezTo>
                    <a:lnTo>
                      <a:pt x="225" y="654"/>
                    </a:lnTo>
                    <a:cubicBezTo>
                      <a:pt x="225" y="465"/>
                      <a:pt x="284" y="335"/>
                      <a:pt x="390" y="276"/>
                    </a:cubicBezTo>
                    <a:cubicBezTo>
                      <a:pt x="429" y="252"/>
                      <a:pt x="476" y="239"/>
                      <a:pt x="530" y="239"/>
                    </a:cubicBezTo>
                    <a:cubicBezTo>
                      <a:pt x="611" y="239"/>
                      <a:pt x="705" y="266"/>
                      <a:pt x="804" y="323"/>
                    </a:cubicBezTo>
                    <a:lnTo>
                      <a:pt x="1985" y="996"/>
                    </a:lnTo>
                    <a:cubicBezTo>
                      <a:pt x="2004" y="1008"/>
                      <a:pt x="2024" y="1013"/>
                      <a:pt x="2044" y="1013"/>
                    </a:cubicBezTo>
                    <a:cubicBezTo>
                      <a:pt x="2086" y="1013"/>
                      <a:pt x="2127" y="989"/>
                      <a:pt x="2151" y="949"/>
                    </a:cubicBezTo>
                    <a:cubicBezTo>
                      <a:pt x="2174" y="890"/>
                      <a:pt x="2162" y="819"/>
                      <a:pt x="2103" y="795"/>
                    </a:cubicBezTo>
                    <a:lnTo>
                      <a:pt x="922" y="110"/>
                    </a:lnTo>
                    <a:cubicBezTo>
                      <a:pt x="788" y="37"/>
                      <a:pt x="658" y="1"/>
                      <a:pt x="5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9"/>
              <p:cNvSpPr/>
              <p:nvPr/>
            </p:nvSpPr>
            <p:spPr>
              <a:xfrm>
                <a:off x="-4261358" y="3726402"/>
                <a:ext cx="504914" cy="413871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273" extrusionOk="0">
                    <a:moveTo>
                      <a:pt x="874" y="0"/>
                    </a:moveTo>
                    <a:cubicBezTo>
                      <a:pt x="803" y="12"/>
                      <a:pt x="709" y="24"/>
                      <a:pt x="638" y="83"/>
                    </a:cubicBezTo>
                    <a:cubicBezTo>
                      <a:pt x="626" y="83"/>
                      <a:pt x="626" y="95"/>
                      <a:pt x="614" y="95"/>
                    </a:cubicBezTo>
                    <a:cubicBezTo>
                      <a:pt x="591" y="118"/>
                      <a:pt x="579" y="118"/>
                      <a:pt x="567" y="130"/>
                    </a:cubicBezTo>
                    <a:cubicBezTo>
                      <a:pt x="555" y="142"/>
                      <a:pt x="544" y="142"/>
                      <a:pt x="544" y="154"/>
                    </a:cubicBezTo>
                    <a:cubicBezTo>
                      <a:pt x="520" y="154"/>
                      <a:pt x="520" y="177"/>
                      <a:pt x="508" y="189"/>
                    </a:cubicBezTo>
                    <a:lnTo>
                      <a:pt x="461" y="236"/>
                    </a:lnTo>
                    <a:cubicBezTo>
                      <a:pt x="402" y="295"/>
                      <a:pt x="343" y="354"/>
                      <a:pt x="295" y="414"/>
                    </a:cubicBezTo>
                    <a:lnTo>
                      <a:pt x="284" y="425"/>
                    </a:lnTo>
                    <a:cubicBezTo>
                      <a:pt x="201" y="543"/>
                      <a:pt x="118" y="673"/>
                      <a:pt x="83" y="803"/>
                    </a:cubicBezTo>
                    <a:cubicBezTo>
                      <a:pt x="36" y="945"/>
                      <a:pt x="0" y="1063"/>
                      <a:pt x="0" y="1181"/>
                    </a:cubicBezTo>
                    <a:cubicBezTo>
                      <a:pt x="0" y="1382"/>
                      <a:pt x="83" y="1512"/>
                      <a:pt x="201" y="1595"/>
                    </a:cubicBezTo>
                    <a:lnTo>
                      <a:pt x="1855" y="2552"/>
                    </a:lnTo>
                    <a:lnTo>
                      <a:pt x="3063" y="3247"/>
                    </a:lnTo>
                    <a:lnTo>
                      <a:pt x="3063" y="3247"/>
                    </a:lnTo>
                    <a:cubicBezTo>
                      <a:pt x="3025" y="3218"/>
                      <a:pt x="2995" y="3174"/>
                      <a:pt x="2977" y="3131"/>
                    </a:cubicBezTo>
                    <a:cubicBezTo>
                      <a:pt x="2942" y="3048"/>
                      <a:pt x="2930" y="2977"/>
                      <a:pt x="2930" y="2871"/>
                    </a:cubicBezTo>
                    <a:cubicBezTo>
                      <a:pt x="2930" y="2682"/>
                      <a:pt x="2989" y="2481"/>
                      <a:pt x="3095" y="2280"/>
                    </a:cubicBezTo>
                    <a:cubicBezTo>
                      <a:pt x="3095" y="2268"/>
                      <a:pt x="3107" y="2256"/>
                      <a:pt x="3107" y="2245"/>
                    </a:cubicBezTo>
                    <a:cubicBezTo>
                      <a:pt x="3119" y="2209"/>
                      <a:pt x="3142" y="2197"/>
                      <a:pt x="3154" y="2162"/>
                    </a:cubicBezTo>
                    <a:cubicBezTo>
                      <a:pt x="3178" y="2138"/>
                      <a:pt x="3202" y="2091"/>
                      <a:pt x="3225" y="2067"/>
                    </a:cubicBezTo>
                    <a:cubicBezTo>
                      <a:pt x="3331" y="1949"/>
                      <a:pt x="3438" y="1843"/>
                      <a:pt x="3556" y="1772"/>
                    </a:cubicBezTo>
                    <a:cubicBezTo>
                      <a:pt x="3580" y="1748"/>
                      <a:pt x="3627" y="1737"/>
                      <a:pt x="3650" y="1725"/>
                    </a:cubicBezTo>
                    <a:cubicBezTo>
                      <a:pt x="3707" y="1699"/>
                      <a:pt x="3764" y="1688"/>
                      <a:pt x="3818" y="1688"/>
                    </a:cubicBezTo>
                    <a:cubicBezTo>
                      <a:pt x="3864" y="1688"/>
                      <a:pt x="3907" y="1697"/>
                      <a:pt x="3946" y="1713"/>
                    </a:cubicBezTo>
                    <a:cubicBezTo>
                      <a:pt x="3969" y="1713"/>
                      <a:pt x="3981" y="1725"/>
                      <a:pt x="3981" y="1725"/>
                    </a:cubicBezTo>
                    <a:lnTo>
                      <a:pt x="3993" y="1725"/>
                    </a:lnTo>
                    <a:lnTo>
                      <a:pt x="2209" y="685"/>
                    </a:lnTo>
                    <a:lnTo>
                      <a:pt x="1087" y="36"/>
                    </a:lnTo>
                    <a:cubicBezTo>
                      <a:pt x="1087" y="36"/>
                      <a:pt x="1063" y="24"/>
                      <a:pt x="1052" y="24"/>
                    </a:cubicBezTo>
                    <a:cubicBezTo>
                      <a:pt x="1004" y="12"/>
                      <a:pt x="957" y="0"/>
                      <a:pt x="910" y="0"/>
                    </a:cubicBezTo>
                    <a:close/>
                    <a:moveTo>
                      <a:pt x="3063" y="3247"/>
                    </a:moveTo>
                    <a:lnTo>
                      <a:pt x="3063" y="3247"/>
                    </a:lnTo>
                    <a:cubicBezTo>
                      <a:pt x="3077" y="3258"/>
                      <a:pt x="3092" y="3266"/>
                      <a:pt x="3107" y="3272"/>
                    </a:cubicBezTo>
                    <a:lnTo>
                      <a:pt x="3063" y="32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9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rgbClr val="E7A11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9"/>
              <p:cNvSpPr/>
              <p:nvPr/>
            </p:nvSpPr>
            <p:spPr>
              <a:xfrm>
                <a:off x="-3959643" y="3902929"/>
                <a:ext cx="203205" cy="241772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1912" extrusionOk="0">
                    <a:moveTo>
                      <a:pt x="926" y="1"/>
                    </a:moveTo>
                    <a:cubicBezTo>
                      <a:pt x="866" y="1"/>
                      <a:pt x="798" y="16"/>
                      <a:pt x="721" y="45"/>
                    </a:cubicBezTo>
                    <a:lnTo>
                      <a:pt x="638" y="93"/>
                    </a:lnTo>
                    <a:cubicBezTo>
                      <a:pt x="556" y="140"/>
                      <a:pt x="485" y="199"/>
                      <a:pt x="426" y="258"/>
                    </a:cubicBezTo>
                    <a:cubicBezTo>
                      <a:pt x="178" y="506"/>
                      <a:pt x="0" y="872"/>
                      <a:pt x="0" y="1203"/>
                    </a:cubicBezTo>
                    <a:cubicBezTo>
                      <a:pt x="0" y="1404"/>
                      <a:pt x="71" y="1534"/>
                      <a:pt x="189" y="1616"/>
                    </a:cubicBezTo>
                    <a:lnTo>
                      <a:pt x="709" y="1912"/>
                    </a:lnTo>
                    <a:cubicBezTo>
                      <a:pt x="591" y="1829"/>
                      <a:pt x="520" y="1699"/>
                      <a:pt x="520" y="1498"/>
                    </a:cubicBezTo>
                    <a:cubicBezTo>
                      <a:pt x="520" y="1168"/>
                      <a:pt x="697" y="790"/>
                      <a:pt x="945" y="553"/>
                    </a:cubicBezTo>
                    <a:cubicBezTo>
                      <a:pt x="1005" y="494"/>
                      <a:pt x="1075" y="435"/>
                      <a:pt x="1146" y="388"/>
                    </a:cubicBezTo>
                    <a:lnTo>
                      <a:pt x="1241" y="341"/>
                    </a:lnTo>
                    <a:cubicBezTo>
                      <a:pt x="1312" y="317"/>
                      <a:pt x="1371" y="293"/>
                      <a:pt x="1430" y="293"/>
                    </a:cubicBezTo>
                    <a:cubicBezTo>
                      <a:pt x="1501" y="293"/>
                      <a:pt x="1560" y="317"/>
                      <a:pt x="1607" y="341"/>
                    </a:cubicBezTo>
                    <a:lnTo>
                      <a:pt x="1087" y="45"/>
                    </a:lnTo>
                    <a:cubicBezTo>
                      <a:pt x="1040" y="16"/>
                      <a:pt x="987" y="1"/>
                      <a:pt x="92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9"/>
              <p:cNvSpPr/>
              <p:nvPr/>
            </p:nvSpPr>
            <p:spPr>
              <a:xfrm>
                <a:off x="-3893888" y="3940232"/>
                <a:ext cx="159959" cy="20965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658" extrusionOk="0">
                    <a:moveTo>
                      <a:pt x="917" y="0"/>
                    </a:moveTo>
                    <a:cubicBezTo>
                      <a:pt x="830" y="0"/>
                      <a:pt x="731" y="30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495"/>
                      <a:pt x="135" y="1657"/>
                      <a:pt x="339" y="1657"/>
                    </a:cubicBezTo>
                    <a:cubicBezTo>
                      <a:pt x="424" y="1657"/>
                      <a:pt x="522" y="1629"/>
                      <a:pt x="626" y="1570"/>
                    </a:cubicBezTo>
                    <a:cubicBezTo>
                      <a:pt x="981" y="1357"/>
                      <a:pt x="1264" y="861"/>
                      <a:pt x="1264" y="459"/>
                    </a:cubicBezTo>
                    <a:cubicBezTo>
                      <a:pt x="1264" y="168"/>
                      <a:pt x="1124" y="0"/>
                      <a:pt x="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9"/>
              <p:cNvSpPr/>
              <p:nvPr/>
            </p:nvSpPr>
            <p:spPr>
              <a:xfrm>
                <a:off x="-3840146" y="4010034"/>
                <a:ext cx="52350" cy="661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523" extrusionOk="0">
                    <a:moveTo>
                      <a:pt x="295" y="0"/>
                    </a:moveTo>
                    <a:cubicBezTo>
                      <a:pt x="267" y="0"/>
                      <a:pt x="235" y="8"/>
                      <a:pt x="201" y="25"/>
                    </a:cubicBezTo>
                    <a:cubicBezTo>
                      <a:pt x="107" y="96"/>
                      <a:pt x="12" y="261"/>
                      <a:pt x="0" y="380"/>
                    </a:cubicBezTo>
                    <a:cubicBezTo>
                      <a:pt x="0" y="472"/>
                      <a:pt x="43" y="523"/>
                      <a:pt x="109" y="523"/>
                    </a:cubicBezTo>
                    <a:cubicBezTo>
                      <a:pt x="136" y="523"/>
                      <a:pt x="167" y="515"/>
                      <a:pt x="201" y="498"/>
                    </a:cubicBezTo>
                    <a:cubicBezTo>
                      <a:pt x="319" y="427"/>
                      <a:pt x="414" y="273"/>
                      <a:pt x="414" y="143"/>
                    </a:cubicBezTo>
                    <a:cubicBezTo>
                      <a:pt x="414" y="51"/>
                      <a:pt x="366" y="0"/>
                      <a:pt x="2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9"/>
              <p:cNvSpPr/>
              <p:nvPr/>
            </p:nvSpPr>
            <p:spPr>
              <a:xfrm>
                <a:off x="-4262876" y="3728173"/>
                <a:ext cx="204722" cy="23873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88" extrusionOk="0">
                    <a:moveTo>
                      <a:pt x="920" y="1"/>
                    </a:moveTo>
                    <a:cubicBezTo>
                      <a:pt x="857" y="1"/>
                      <a:pt x="786" y="16"/>
                      <a:pt x="709" y="45"/>
                    </a:cubicBezTo>
                    <a:cubicBezTo>
                      <a:pt x="697" y="57"/>
                      <a:pt x="674" y="69"/>
                      <a:pt x="638" y="81"/>
                    </a:cubicBezTo>
                    <a:cubicBezTo>
                      <a:pt x="567" y="128"/>
                      <a:pt x="496" y="175"/>
                      <a:pt x="414" y="246"/>
                    </a:cubicBezTo>
                    <a:cubicBezTo>
                      <a:pt x="178" y="482"/>
                      <a:pt x="0" y="872"/>
                      <a:pt x="0" y="1179"/>
                    </a:cubicBezTo>
                    <a:cubicBezTo>
                      <a:pt x="0" y="1380"/>
                      <a:pt x="83" y="1522"/>
                      <a:pt x="201" y="1593"/>
                    </a:cubicBezTo>
                    <a:lnTo>
                      <a:pt x="709" y="1888"/>
                    </a:lnTo>
                    <a:cubicBezTo>
                      <a:pt x="591" y="1817"/>
                      <a:pt x="520" y="1675"/>
                      <a:pt x="520" y="1475"/>
                    </a:cubicBezTo>
                    <a:cubicBezTo>
                      <a:pt x="508" y="1167"/>
                      <a:pt x="685" y="789"/>
                      <a:pt x="934" y="541"/>
                    </a:cubicBezTo>
                    <a:cubicBezTo>
                      <a:pt x="1004" y="482"/>
                      <a:pt x="1087" y="423"/>
                      <a:pt x="1158" y="376"/>
                    </a:cubicBezTo>
                    <a:lnTo>
                      <a:pt x="1241" y="340"/>
                    </a:lnTo>
                    <a:cubicBezTo>
                      <a:pt x="1317" y="311"/>
                      <a:pt x="1385" y="296"/>
                      <a:pt x="1447" y="296"/>
                    </a:cubicBezTo>
                    <a:cubicBezTo>
                      <a:pt x="1509" y="296"/>
                      <a:pt x="1566" y="311"/>
                      <a:pt x="1619" y="340"/>
                    </a:cubicBezTo>
                    <a:lnTo>
                      <a:pt x="1087" y="45"/>
                    </a:lnTo>
                    <a:cubicBezTo>
                      <a:pt x="1040" y="16"/>
                      <a:pt x="984" y="1"/>
                      <a:pt x="920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9"/>
              <p:cNvSpPr/>
              <p:nvPr/>
            </p:nvSpPr>
            <p:spPr>
              <a:xfrm>
                <a:off x="-4206099" y="3735254"/>
                <a:ext cx="404893" cy="237726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1880" extrusionOk="0">
                    <a:moveTo>
                      <a:pt x="296" y="1"/>
                    </a:moveTo>
                    <a:cubicBezTo>
                      <a:pt x="284" y="13"/>
                      <a:pt x="248" y="25"/>
                      <a:pt x="225" y="48"/>
                    </a:cubicBezTo>
                    <a:cubicBezTo>
                      <a:pt x="142" y="84"/>
                      <a:pt x="71" y="131"/>
                      <a:pt x="0" y="202"/>
                    </a:cubicBezTo>
                    <a:lnTo>
                      <a:pt x="520" y="497"/>
                    </a:lnTo>
                    <a:lnTo>
                      <a:pt x="2386" y="1584"/>
                    </a:lnTo>
                    <a:lnTo>
                      <a:pt x="2906" y="1879"/>
                    </a:lnTo>
                    <a:cubicBezTo>
                      <a:pt x="2965" y="1820"/>
                      <a:pt x="3036" y="1761"/>
                      <a:pt x="3119" y="1714"/>
                    </a:cubicBezTo>
                    <a:lnTo>
                      <a:pt x="3202" y="1667"/>
                    </a:lnTo>
                    <a:lnTo>
                      <a:pt x="2682" y="1371"/>
                    </a:lnTo>
                    <a:lnTo>
                      <a:pt x="815" y="296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9"/>
              <p:cNvSpPr/>
              <p:nvPr/>
            </p:nvSpPr>
            <p:spPr>
              <a:xfrm>
                <a:off x="-3826742" y="4028116"/>
                <a:ext cx="124174" cy="3048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2411" extrusionOk="0">
                    <a:moveTo>
                      <a:pt x="132" y="1"/>
                    </a:moveTo>
                    <a:cubicBezTo>
                      <a:pt x="89" y="1"/>
                      <a:pt x="49" y="19"/>
                      <a:pt x="24" y="59"/>
                    </a:cubicBezTo>
                    <a:cubicBezTo>
                      <a:pt x="1" y="118"/>
                      <a:pt x="13" y="189"/>
                      <a:pt x="72" y="225"/>
                    </a:cubicBezTo>
                    <a:cubicBezTo>
                      <a:pt x="438" y="426"/>
                      <a:pt x="745" y="981"/>
                      <a:pt x="745" y="1406"/>
                    </a:cubicBezTo>
                    <a:lnTo>
                      <a:pt x="745" y="2292"/>
                    </a:lnTo>
                    <a:cubicBezTo>
                      <a:pt x="745" y="2351"/>
                      <a:pt x="804" y="2410"/>
                      <a:pt x="863" y="2410"/>
                    </a:cubicBezTo>
                    <a:cubicBezTo>
                      <a:pt x="922" y="2410"/>
                      <a:pt x="981" y="2363"/>
                      <a:pt x="981" y="2292"/>
                    </a:cubicBezTo>
                    <a:lnTo>
                      <a:pt x="981" y="1406"/>
                    </a:lnTo>
                    <a:cubicBezTo>
                      <a:pt x="981" y="886"/>
                      <a:pt x="627" y="260"/>
                      <a:pt x="190" y="12"/>
                    </a:cubicBezTo>
                    <a:cubicBezTo>
                      <a:pt x="171" y="5"/>
                      <a:pt x="151" y="1"/>
                      <a:pt x="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9"/>
              <p:cNvSpPr/>
              <p:nvPr/>
            </p:nvSpPr>
            <p:spPr>
              <a:xfrm>
                <a:off x="-4110501" y="3813275"/>
                <a:ext cx="145038" cy="207504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1" extrusionOk="0">
                    <a:moveTo>
                      <a:pt x="1111" y="60"/>
                    </a:moveTo>
                    <a:lnTo>
                      <a:pt x="1146" y="81"/>
                    </a:lnTo>
                    <a:cubicBezTo>
                      <a:pt x="1134" y="72"/>
                      <a:pt x="1122" y="65"/>
                      <a:pt x="1111" y="60"/>
                    </a:cubicBezTo>
                    <a:close/>
                    <a:moveTo>
                      <a:pt x="918" y="1"/>
                    </a:moveTo>
                    <a:cubicBezTo>
                      <a:pt x="829" y="1"/>
                      <a:pt x="730" y="31"/>
                      <a:pt x="626" y="93"/>
                    </a:cubicBezTo>
                    <a:cubicBezTo>
                      <a:pt x="272" y="294"/>
                      <a:pt x="0" y="790"/>
                      <a:pt x="0" y="1203"/>
                    </a:cubicBezTo>
                    <a:cubicBezTo>
                      <a:pt x="0" y="1333"/>
                      <a:pt x="24" y="1416"/>
                      <a:pt x="71" y="1510"/>
                    </a:cubicBezTo>
                    <a:cubicBezTo>
                      <a:pt x="83" y="1522"/>
                      <a:pt x="83" y="1534"/>
                      <a:pt x="95" y="1558"/>
                    </a:cubicBezTo>
                    <a:lnTo>
                      <a:pt x="130" y="1581"/>
                    </a:lnTo>
                    <a:cubicBezTo>
                      <a:pt x="142" y="1593"/>
                      <a:pt x="154" y="1593"/>
                      <a:pt x="177" y="1617"/>
                    </a:cubicBezTo>
                    <a:lnTo>
                      <a:pt x="237" y="1640"/>
                    </a:lnTo>
                    <a:cubicBezTo>
                      <a:pt x="107" y="1569"/>
                      <a:pt x="36" y="1439"/>
                      <a:pt x="36" y="1227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44" y="81"/>
                      <a:pt x="804" y="57"/>
                      <a:pt x="863" y="45"/>
                    </a:cubicBezTo>
                    <a:cubicBezTo>
                      <a:pt x="886" y="45"/>
                      <a:pt x="910" y="34"/>
                      <a:pt x="922" y="34"/>
                    </a:cubicBezTo>
                    <a:lnTo>
                      <a:pt x="981" y="34"/>
                    </a:lnTo>
                    <a:cubicBezTo>
                      <a:pt x="1042" y="42"/>
                      <a:pt x="1077" y="45"/>
                      <a:pt x="1111" y="60"/>
                    </a:cubicBezTo>
                    <a:lnTo>
                      <a:pt x="1111" y="60"/>
                    </a:lnTo>
                    <a:lnTo>
                      <a:pt x="1087" y="45"/>
                    </a:lnTo>
                    <a:cubicBezTo>
                      <a:pt x="1038" y="16"/>
                      <a:pt x="981" y="1"/>
                      <a:pt x="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9"/>
              <p:cNvSpPr/>
              <p:nvPr/>
            </p:nvSpPr>
            <p:spPr>
              <a:xfrm>
                <a:off x="-4011994" y="3871569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3" y="1"/>
                    </a:moveTo>
                    <a:cubicBezTo>
                      <a:pt x="838" y="1"/>
                      <a:pt x="742" y="30"/>
                      <a:pt x="639" y="92"/>
                    </a:cubicBezTo>
                    <a:cubicBezTo>
                      <a:pt x="284" y="293"/>
                      <a:pt x="1" y="778"/>
                      <a:pt x="1" y="1191"/>
                    </a:cubicBezTo>
                    <a:cubicBezTo>
                      <a:pt x="1" y="1333"/>
                      <a:pt x="25" y="1416"/>
                      <a:pt x="72" y="1510"/>
                    </a:cubicBezTo>
                    <a:cubicBezTo>
                      <a:pt x="84" y="1522"/>
                      <a:pt x="84" y="1534"/>
                      <a:pt x="107" y="1545"/>
                    </a:cubicBezTo>
                    <a:lnTo>
                      <a:pt x="131" y="1581"/>
                    </a:lnTo>
                    <a:cubicBezTo>
                      <a:pt x="131" y="1581"/>
                      <a:pt x="166" y="1593"/>
                      <a:pt x="178" y="1605"/>
                    </a:cubicBezTo>
                    <a:lnTo>
                      <a:pt x="237" y="1640"/>
                    </a:lnTo>
                    <a:cubicBezTo>
                      <a:pt x="119" y="1569"/>
                      <a:pt x="48" y="1427"/>
                      <a:pt x="48" y="1227"/>
                    </a:cubicBezTo>
                    <a:cubicBezTo>
                      <a:pt x="48" y="825"/>
                      <a:pt x="320" y="329"/>
                      <a:pt x="674" y="116"/>
                    </a:cubicBezTo>
                    <a:cubicBezTo>
                      <a:pt x="757" y="69"/>
                      <a:pt x="804" y="57"/>
                      <a:pt x="875" y="45"/>
                    </a:cubicBezTo>
                    <a:cubicBezTo>
                      <a:pt x="887" y="45"/>
                      <a:pt x="911" y="33"/>
                      <a:pt x="934" y="33"/>
                    </a:cubicBezTo>
                    <a:lnTo>
                      <a:pt x="981" y="33"/>
                    </a:lnTo>
                    <a:cubicBezTo>
                      <a:pt x="1064" y="45"/>
                      <a:pt x="1111" y="57"/>
                      <a:pt x="1147" y="69"/>
                    </a:cubicBezTo>
                    <a:lnTo>
                      <a:pt x="1088" y="45"/>
                    </a:lnTo>
                    <a:cubicBezTo>
                      <a:pt x="1039" y="16"/>
                      <a:pt x="983" y="1"/>
                      <a:pt x="923" y="1"/>
                    </a:cubicBezTo>
                    <a:close/>
                  </a:path>
                </a:pathLst>
              </a:custGeom>
              <a:solidFill>
                <a:srgbClr val="D81E1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9"/>
              <p:cNvSpPr/>
              <p:nvPr/>
            </p:nvSpPr>
            <p:spPr>
              <a:xfrm>
                <a:off x="-4176256" y="3775971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1088" y="46"/>
                    </a:moveTo>
                    <a:lnTo>
                      <a:pt x="1146" y="81"/>
                    </a:lnTo>
                    <a:cubicBezTo>
                      <a:pt x="1130" y="64"/>
                      <a:pt x="1112" y="53"/>
                      <a:pt x="1088" y="46"/>
                    </a:cubicBezTo>
                    <a:close/>
                    <a:moveTo>
                      <a:pt x="922" y="0"/>
                    </a:moveTo>
                    <a:cubicBezTo>
                      <a:pt x="837" y="0"/>
                      <a:pt x="742" y="30"/>
                      <a:pt x="638" y="92"/>
                    </a:cubicBezTo>
                    <a:cubicBezTo>
                      <a:pt x="284" y="293"/>
                      <a:pt x="0" y="789"/>
                      <a:pt x="0" y="1203"/>
                    </a:cubicBezTo>
                    <a:cubicBezTo>
                      <a:pt x="0" y="1333"/>
                      <a:pt x="24" y="1415"/>
                      <a:pt x="71" y="1510"/>
                    </a:cubicBezTo>
                    <a:cubicBezTo>
                      <a:pt x="83" y="1522"/>
                      <a:pt x="83" y="1534"/>
                      <a:pt x="107" y="1557"/>
                    </a:cubicBezTo>
                    <a:lnTo>
                      <a:pt x="130" y="1581"/>
                    </a:lnTo>
                    <a:cubicBezTo>
                      <a:pt x="142" y="1593"/>
                      <a:pt x="166" y="1593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25"/>
                      <a:pt x="319" y="329"/>
                      <a:pt x="674" y="116"/>
                    </a:cubicBezTo>
                    <a:cubicBezTo>
                      <a:pt x="757" y="81"/>
                      <a:pt x="804" y="57"/>
                      <a:pt x="875" y="45"/>
                    </a:cubicBezTo>
                    <a:cubicBezTo>
                      <a:pt x="886" y="45"/>
                      <a:pt x="910" y="33"/>
                      <a:pt x="922" y="33"/>
                    </a:cubicBezTo>
                    <a:lnTo>
                      <a:pt x="981" y="33"/>
                    </a:lnTo>
                    <a:cubicBezTo>
                      <a:pt x="1026" y="33"/>
                      <a:pt x="1060" y="37"/>
                      <a:pt x="1088" y="46"/>
                    </a:cubicBezTo>
                    <a:lnTo>
                      <a:pt x="1088" y="46"/>
                    </a:lnTo>
                    <a:lnTo>
                      <a:pt x="1087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9"/>
              <p:cNvSpPr/>
              <p:nvPr/>
            </p:nvSpPr>
            <p:spPr>
              <a:xfrm>
                <a:off x="-4146413" y="3792410"/>
                <a:ext cx="145038" cy="207378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640" extrusionOk="0">
                    <a:moveTo>
                      <a:pt x="922" y="0"/>
                    </a:moveTo>
                    <a:cubicBezTo>
                      <a:pt x="838" y="0"/>
                      <a:pt x="742" y="30"/>
                      <a:pt x="639" y="92"/>
                    </a:cubicBezTo>
                    <a:cubicBezTo>
                      <a:pt x="284" y="305"/>
                      <a:pt x="1" y="789"/>
                      <a:pt x="1" y="1203"/>
                    </a:cubicBezTo>
                    <a:cubicBezTo>
                      <a:pt x="1" y="1333"/>
                      <a:pt x="24" y="1427"/>
                      <a:pt x="72" y="1510"/>
                    </a:cubicBezTo>
                    <a:cubicBezTo>
                      <a:pt x="83" y="1522"/>
                      <a:pt x="83" y="1545"/>
                      <a:pt x="95" y="1557"/>
                    </a:cubicBezTo>
                    <a:lnTo>
                      <a:pt x="131" y="1581"/>
                    </a:lnTo>
                    <a:cubicBezTo>
                      <a:pt x="143" y="1604"/>
                      <a:pt x="154" y="1604"/>
                      <a:pt x="178" y="1616"/>
                    </a:cubicBezTo>
                    <a:lnTo>
                      <a:pt x="237" y="1640"/>
                    </a:lnTo>
                    <a:cubicBezTo>
                      <a:pt x="119" y="1569"/>
                      <a:pt x="36" y="1439"/>
                      <a:pt x="36" y="1226"/>
                    </a:cubicBezTo>
                    <a:cubicBezTo>
                      <a:pt x="36" y="837"/>
                      <a:pt x="320" y="329"/>
                      <a:pt x="674" y="128"/>
                    </a:cubicBezTo>
                    <a:cubicBezTo>
                      <a:pt x="745" y="81"/>
                      <a:pt x="804" y="69"/>
                      <a:pt x="863" y="45"/>
                    </a:cubicBezTo>
                    <a:cubicBezTo>
                      <a:pt x="887" y="45"/>
                      <a:pt x="910" y="45"/>
                      <a:pt x="922" y="33"/>
                    </a:cubicBezTo>
                    <a:lnTo>
                      <a:pt x="981" y="33"/>
                    </a:lnTo>
                    <a:cubicBezTo>
                      <a:pt x="1064" y="45"/>
                      <a:pt x="1111" y="69"/>
                      <a:pt x="1147" y="81"/>
                    </a:cubicBezTo>
                    <a:lnTo>
                      <a:pt x="1088" y="45"/>
                    </a:lnTo>
                    <a:cubicBezTo>
                      <a:pt x="1038" y="16"/>
                      <a:pt x="983" y="0"/>
                      <a:pt x="9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4" name="Google Shape;3344;p39"/>
            <p:cNvGrpSpPr/>
            <p:nvPr/>
          </p:nvGrpSpPr>
          <p:grpSpPr>
            <a:xfrm>
              <a:off x="1124471" y="3536662"/>
              <a:ext cx="491637" cy="986062"/>
              <a:chOff x="4225370" y="-782119"/>
              <a:chExt cx="299250" cy="600196"/>
            </a:xfrm>
          </p:grpSpPr>
          <p:sp>
            <p:nvSpPr>
              <p:cNvPr id="3345" name="Google Shape;3345;p39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9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9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9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9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9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9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9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9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9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9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9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7" name="Google Shape;3357;p39"/>
            <p:cNvGrpSpPr/>
            <p:nvPr/>
          </p:nvGrpSpPr>
          <p:grpSpPr>
            <a:xfrm>
              <a:off x="2755109" y="710786"/>
              <a:ext cx="629089" cy="1152351"/>
              <a:chOff x="-2845591" y="767936"/>
              <a:chExt cx="629089" cy="1152351"/>
            </a:xfrm>
          </p:grpSpPr>
          <p:sp>
            <p:nvSpPr>
              <p:cNvPr id="3358" name="Google Shape;3358;p39"/>
              <p:cNvSpPr/>
              <p:nvPr/>
            </p:nvSpPr>
            <p:spPr>
              <a:xfrm>
                <a:off x="-2845591" y="1590253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66" y="1"/>
                    </a:moveTo>
                    <a:cubicBezTo>
                      <a:pt x="1890" y="1"/>
                      <a:pt x="1315" y="128"/>
                      <a:pt x="875" y="386"/>
                    </a:cubicBezTo>
                    <a:cubicBezTo>
                      <a:pt x="1" y="882"/>
                      <a:pt x="1" y="1709"/>
                      <a:pt x="887" y="2229"/>
                    </a:cubicBezTo>
                    <a:cubicBezTo>
                      <a:pt x="1335" y="2480"/>
                      <a:pt x="1922" y="2610"/>
                      <a:pt x="2508" y="2610"/>
                    </a:cubicBezTo>
                    <a:cubicBezTo>
                      <a:pt x="3080" y="2610"/>
                      <a:pt x="3650" y="2486"/>
                      <a:pt x="4088" y="2229"/>
                    </a:cubicBezTo>
                    <a:cubicBezTo>
                      <a:pt x="4974" y="1709"/>
                      <a:pt x="4974" y="882"/>
                      <a:pt x="4076" y="386"/>
                    </a:cubicBezTo>
                    <a:cubicBezTo>
                      <a:pt x="3631" y="131"/>
                      <a:pt x="3048" y="1"/>
                      <a:pt x="2466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9"/>
              <p:cNvSpPr/>
              <p:nvPr/>
            </p:nvSpPr>
            <p:spPr>
              <a:xfrm>
                <a:off x="-2767823" y="1374652"/>
                <a:ext cx="40464" cy="438528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468" extrusionOk="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9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53" extrusionOk="0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9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54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39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45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39"/>
              <p:cNvSpPr/>
              <p:nvPr/>
            </p:nvSpPr>
            <p:spPr>
              <a:xfrm>
                <a:off x="-2817139" y="921955"/>
                <a:ext cx="572186" cy="815728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6451" extrusionOk="0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39"/>
              <p:cNvSpPr/>
              <p:nvPr/>
            </p:nvSpPr>
            <p:spPr>
              <a:xfrm>
                <a:off x="-2530346" y="923472"/>
                <a:ext cx="204722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39"/>
              <p:cNvSpPr/>
              <p:nvPr/>
            </p:nvSpPr>
            <p:spPr>
              <a:xfrm>
                <a:off x="-2845591" y="772236"/>
                <a:ext cx="629088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39"/>
              <p:cNvSpPr/>
              <p:nvPr/>
            </p:nvSpPr>
            <p:spPr>
              <a:xfrm>
                <a:off x="-2529583" y="9277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9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9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9"/>
              <p:cNvSpPr/>
              <p:nvPr/>
            </p:nvSpPr>
            <p:spPr>
              <a:xfrm>
                <a:off x="-2799938" y="7722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39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55" extrusionOk="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39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265" extrusionOk="0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9"/>
              <p:cNvSpPr/>
              <p:nvPr/>
            </p:nvSpPr>
            <p:spPr>
              <a:xfrm>
                <a:off x="-2669317" y="832300"/>
                <a:ext cx="278063" cy="158568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54" extrusionOk="0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3" name="Google Shape;3373;p39"/>
            <p:cNvGrpSpPr/>
            <p:nvPr/>
          </p:nvGrpSpPr>
          <p:grpSpPr>
            <a:xfrm>
              <a:off x="1029975" y="1206077"/>
              <a:ext cx="364099" cy="822618"/>
              <a:chOff x="-4142100" y="577427"/>
              <a:chExt cx="364099" cy="822618"/>
            </a:xfrm>
          </p:grpSpPr>
          <p:sp>
            <p:nvSpPr>
              <p:cNvPr id="3374" name="Google Shape;3374;p39"/>
              <p:cNvSpPr/>
              <p:nvPr/>
            </p:nvSpPr>
            <p:spPr>
              <a:xfrm>
                <a:off x="-4015954" y="1244078"/>
                <a:ext cx="10906" cy="15596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9"/>
              <p:cNvSpPr/>
              <p:nvPr/>
            </p:nvSpPr>
            <p:spPr>
              <a:xfrm>
                <a:off x="-4000624" y="1210749"/>
                <a:ext cx="9076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415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9"/>
              <p:cNvSpPr/>
              <p:nvPr/>
            </p:nvSpPr>
            <p:spPr>
              <a:xfrm>
                <a:off x="-4015954" y="1219825"/>
                <a:ext cx="10906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43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43" y="402"/>
                    </a:lnTo>
                    <a:lnTo>
                      <a:pt x="14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9"/>
              <p:cNvSpPr/>
              <p:nvPr/>
            </p:nvSpPr>
            <p:spPr>
              <a:xfrm>
                <a:off x="-4005124" y="121616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1" y="450"/>
                    </a:lnTo>
                    <a:lnTo>
                      <a:pt x="1" y="2411"/>
                    </a:lnTo>
                    <a:lnTo>
                      <a:pt x="190" y="2304"/>
                    </a:lnTo>
                    <a:lnTo>
                      <a:pt x="178" y="34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9"/>
              <p:cNvSpPr/>
              <p:nvPr/>
            </p:nvSpPr>
            <p:spPr>
              <a:xfrm>
                <a:off x="-4015954" y="1210749"/>
                <a:ext cx="24405" cy="1449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90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143" y="190"/>
                    </a:lnTo>
                    <a:lnTo>
                      <a:pt x="320" y="72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9"/>
              <p:cNvSpPr/>
              <p:nvPr/>
            </p:nvSpPr>
            <p:spPr>
              <a:xfrm>
                <a:off x="-4030369" y="1054936"/>
                <a:ext cx="53234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02" extrusionOk="0">
                    <a:moveTo>
                      <a:pt x="568" y="0"/>
                    </a:moveTo>
                    <a:lnTo>
                      <a:pt x="1" y="331"/>
                    </a:lnTo>
                    <a:lnTo>
                      <a:pt x="119" y="402"/>
                    </a:lnTo>
                    <a:lnTo>
                      <a:pt x="698" y="8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9"/>
              <p:cNvSpPr/>
              <p:nvPr/>
            </p:nvSpPr>
            <p:spPr>
              <a:xfrm>
                <a:off x="-4030369" y="1080104"/>
                <a:ext cx="9991" cy="16862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9"/>
              <p:cNvSpPr/>
              <p:nvPr/>
            </p:nvSpPr>
            <p:spPr>
              <a:xfrm>
                <a:off x="-4021369" y="1061189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80" y="1"/>
                    </a:moveTo>
                    <a:lnTo>
                      <a:pt x="1" y="320"/>
                    </a:lnTo>
                    <a:lnTo>
                      <a:pt x="13" y="2458"/>
                    </a:lnTo>
                    <a:lnTo>
                      <a:pt x="214" y="2482"/>
                    </a:lnTo>
                    <a:lnTo>
                      <a:pt x="214" y="2151"/>
                    </a:lnTo>
                    <a:lnTo>
                      <a:pt x="391" y="2033"/>
                    </a:lnTo>
                    <a:lnTo>
                      <a:pt x="391" y="2375"/>
                    </a:lnTo>
                    <a:lnTo>
                      <a:pt x="580" y="213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39"/>
              <p:cNvSpPr/>
              <p:nvPr/>
            </p:nvSpPr>
            <p:spPr>
              <a:xfrm>
                <a:off x="-3915053" y="1187335"/>
                <a:ext cx="9991" cy="15505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39"/>
              <p:cNvSpPr/>
              <p:nvPr/>
            </p:nvSpPr>
            <p:spPr>
              <a:xfrm>
                <a:off x="-3901477" y="1153091"/>
                <a:ext cx="9991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03" extrusionOk="0">
                    <a:moveTo>
                      <a:pt x="0" y="1"/>
                    </a:moveTo>
                    <a:lnTo>
                      <a:pt x="0" y="332"/>
                    </a:lnTo>
                    <a:lnTo>
                      <a:pt x="130" y="402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39"/>
              <p:cNvSpPr/>
              <p:nvPr/>
            </p:nvSpPr>
            <p:spPr>
              <a:xfrm>
                <a:off x="-3915053" y="1161252"/>
                <a:ext cx="9152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14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39"/>
              <p:cNvSpPr/>
              <p:nvPr/>
            </p:nvSpPr>
            <p:spPr>
              <a:xfrm>
                <a:off x="-3905977" y="1158506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0" y="450"/>
                    </a:lnTo>
                    <a:lnTo>
                      <a:pt x="12" y="2411"/>
                    </a:lnTo>
                    <a:lnTo>
                      <a:pt x="189" y="2292"/>
                    </a:lnTo>
                    <a:lnTo>
                      <a:pt x="189" y="331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39"/>
              <p:cNvSpPr/>
              <p:nvPr/>
            </p:nvSpPr>
            <p:spPr>
              <a:xfrm>
                <a:off x="-3915053" y="1153091"/>
                <a:ext cx="23566" cy="1365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9" extrusionOk="0">
                    <a:moveTo>
                      <a:pt x="178" y="1"/>
                    </a:moveTo>
                    <a:lnTo>
                      <a:pt x="1" y="107"/>
                    </a:lnTo>
                    <a:lnTo>
                      <a:pt x="119" y="178"/>
                    </a:lnTo>
                    <a:lnTo>
                      <a:pt x="308" y="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39"/>
              <p:cNvSpPr/>
              <p:nvPr/>
            </p:nvSpPr>
            <p:spPr>
              <a:xfrm>
                <a:off x="-3931221" y="998117"/>
                <a:ext cx="53234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1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130" y="391"/>
                    </a:lnTo>
                    <a:lnTo>
                      <a:pt x="697" y="72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39"/>
              <p:cNvSpPr/>
              <p:nvPr/>
            </p:nvSpPr>
            <p:spPr>
              <a:xfrm>
                <a:off x="-3931221" y="1022446"/>
                <a:ext cx="9991" cy="16771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39"/>
              <p:cNvSpPr/>
              <p:nvPr/>
            </p:nvSpPr>
            <p:spPr>
              <a:xfrm>
                <a:off x="-3921307" y="1003532"/>
                <a:ext cx="44235" cy="18929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0" y="2446"/>
                    </a:lnTo>
                    <a:lnTo>
                      <a:pt x="201" y="2482"/>
                    </a:lnTo>
                    <a:lnTo>
                      <a:pt x="201" y="2139"/>
                    </a:lnTo>
                    <a:lnTo>
                      <a:pt x="390" y="2033"/>
                    </a:lnTo>
                    <a:lnTo>
                      <a:pt x="390" y="2363"/>
                    </a:lnTo>
                    <a:lnTo>
                      <a:pt x="579" y="212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39"/>
              <p:cNvSpPr/>
              <p:nvPr/>
            </p:nvSpPr>
            <p:spPr>
              <a:xfrm>
                <a:off x="-3828566" y="1135092"/>
                <a:ext cx="10906" cy="15688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39"/>
              <p:cNvSpPr/>
              <p:nvPr/>
            </p:nvSpPr>
            <p:spPr>
              <a:xfrm>
                <a:off x="-3814151" y="1102679"/>
                <a:ext cx="9152" cy="30659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19" y="402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39"/>
              <p:cNvSpPr/>
              <p:nvPr/>
            </p:nvSpPr>
            <p:spPr>
              <a:xfrm>
                <a:off x="-3828566" y="1110763"/>
                <a:ext cx="9991" cy="2982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91" extrusionOk="0">
                    <a:moveTo>
                      <a:pt x="1" y="1"/>
                    </a:moveTo>
                    <a:lnTo>
                      <a:pt x="1" y="320"/>
                    </a:lnTo>
                    <a:lnTo>
                      <a:pt x="131" y="390"/>
                    </a:lnTo>
                    <a:lnTo>
                      <a:pt x="131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39"/>
              <p:cNvSpPr/>
              <p:nvPr/>
            </p:nvSpPr>
            <p:spPr>
              <a:xfrm>
                <a:off x="-3818651" y="1108094"/>
                <a:ext cx="14491" cy="18388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1" y="425"/>
                    </a:lnTo>
                    <a:lnTo>
                      <a:pt x="13" y="2410"/>
                    </a:lnTo>
                    <a:lnTo>
                      <a:pt x="190" y="2292"/>
                    </a:lnTo>
                    <a:lnTo>
                      <a:pt x="178" y="33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39"/>
              <p:cNvSpPr/>
              <p:nvPr/>
            </p:nvSpPr>
            <p:spPr>
              <a:xfrm>
                <a:off x="-3828566" y="1102679"/>
                <a:ext cx="23566" cy="13576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8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131" y="178"/>
                    </a:lnTo>
                    <a:lnTo>
                      <a:pt x="308" y="7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39"/>
              <p:cNvSpPr/>
              <p:nvPr/>
            </p:nvSpPr>
            <p:spPr>
              <a:xfrm>
                <a:off x="-3842980" y="946789"/>
                <a:ext cx="52395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556" y="1"/>
                    </a:moveTo>
                    <a:lnTo>
                      <a:pt x="1" y="331"/>
                    </a:lnTo>
                    <a:lnTo>
                      <a:pt x="131" y="402"/>
                    </a:lnTo>
                    <a:lnTo>
                      <a:pt x="686" y="8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39"/>
              <p:cNvSpPr/>
              <p:nvPr/>
            </p:nvSpPr>
            <p:spPr>
              <a:xfrm>
                <a:off x="-3842980" y="972033"/>
                <a:ext cx="9991" cy="167635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39"/>
              <p:cNvSpPr/>
              <p:nvPr/>
            </p:nvSpPr>
            <p:spPr>
              <a:xfrm>
                <a:off x="-3833066" y="953119"/>
                <a:ext cx="42481" cy="187464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458" extrusionOk="0">
                    <a:moveTo>
                      <a:pt x="556" y="0"/>
                    </a:moveTo>
                    <a:lnTo>
                      <a:pt x="1" y="319"/>
                    </a:lnTo>
                    <a:lnTo>
                      <a:pt x="1" y="2446"/>
                    </a:lnTo>
                    <a:lnTo>
                      <a:pt x="190" y="2457"/>
                    </a:lnTo>
                    <a:lnTo>
                      <a:pt x="190" y="2139"/>
                    </a:lnTo>
                    <a:lnTo>
                      <a:pt x="367" y="2032"/>
                    </a:lnTo>
                    <a:lnTo>
                      <a:pt x="367" y="2363"/>
                    </a:lnTo>
                    <a:lnTo>
                      <a:pt x="556" y="212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39"/>
              <p:cNvSpPr/>
              <p:nvPr/>
            </p:nvSpPr>
            <p:spPr>
              <a:xfrm>
                <a:off x="-4142100" y="829642"/>
                <a:ext cx="85724" cy="368598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833" extrusionOk="0">
                    <a:moveTo>
                      <a:pt x="1" y="1"/>
                    </a:moveTo>
                    <a:lnTo>
                      <a:pt x="25" y="4183"/>
                    </a:lnTo>
                    <a:lnTo>
                      <a:pt x="1123" y="4833"/>
                    </a:lnTo>
                    <a:lnTo>
                      <a:pt x="1111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39"/>
              <p:cNvSpPr/>
              <p:nvPr/>
            </p:nvSpPr>
            <p:spPr>
              <a:xfrm>
                <a:off x="-4110525" y="847718"/>
                <a:ext cx="16321" cy="32802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301" extrusionOk="0">
                    <a:moveTo>
                      <a:pt x="0" y="0"/>
                    </a:moveTo>
                    <a:lnTo>
                      <a:pt x="0" y="4182"/>
                    </a:lnTo>
                    <a:lnTo>
                      <a:pt x="213" y="4300"/>
                    </a:lnTo>
                    <a:lnTo>
                      <a:pt x="213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39"/>
              <p:cNvSpPr/>
              <p:nvPr/>
            </p:nvSpPr>
            <p:spPr>
              <a:xfrm>
                <a:off x="-4142100" y="669329"/>
                <a:ext cx="363183" cy="209048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741" extrusionOk="0">
                    <a:moveTo>
                      <a:pt x="3651" y="0"/>
                    </a:moveTo>
                    <a:lnTo>
                      <a:pt x="1" y="2103"/>
                    </a:lnTo>
                    <a:lnTo>
                      <a:pt x="1111" y="2741"/>
                    </a:lnTo>
                    <a:lnTo>
                      <a:pt x="4762" y="650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39"/>
              <p:cNvSpPr/>
              <p:nvPr/>
            </p:nvSpPr>
            <p:spPr>
              <a:xfrm>
                <a:off x="-4110525" y="688243"/>
                <a:ext cx="294696" cy="168550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2210" extrusionOk="0">
                    <a:moveTo>
                      <a:pt x="3651" y="0"/>
                    </a:moveTo>
                    <a:lnTo>
                      <a:pt x="0" y="2091"/>
                    </a:lnTo>
                    <a:lnTo>
                      <a:pt x="213" y="2209"/>
                    </a:lnTo>
                    <a:lnTo>
                      <a:pt x="3863" y="107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39"/>
              <p:cNvSpPr/>
              <p:nvPr/>
            </p:nvSpPr>
            <p:spPr>
              <a:xfrm>
                <a:off x="-4057367" y="718826"/>
                <a:ext cx="279366" cy="47941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286" extrusionOk="0">
                    <a:moveTo>
                      <a:pt x="3651" y="1"/>
                    </a:moveTo>
                    <a:lnTo>
                      <a:pt x="0" y="2092"/>
                    </a:lnTo>
                    <a:lnTo>
                      <a:pt x="12" y="6286"/>
                    </a:lnTo>
                    <a:lnTo>
                      <a:pt x="3663" y="417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39"/>
              <p:cNvSpPr/>
              <p:nvPr/>
            </p:nvSpPr>
            <p:spPr>
              <a:xfrm>
                <a:off x="-4049283" y="716157"/>
                <a:ext cx="59565" cy="1899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49" extrusionOk="0">
                    <a:moveTo>
                      <a:pt x="615" y="0"/>
                    </a:moveTo>
                    <a:cubicBezTo>
                      <a:pt x="450" y="95"/>
                      <a:pt x="290" y="142"/>
                      <a:pt x="163" y="142"/>
                    </a:cubicBezTo>
                    <a:cubicBezTo>
                      <a:pt x="99" y="142"/>
                      <a:pt x="44" y="130"/>
                      <a:pt x="1" y="107"/>
                    </a:cubicBezTo>
                    <a:lnTo>
                      <a:pt x="1" y="107"/>
                    </a:lnTo>
                    <a:lnTo>
                      <a:pt x="166" y="213"/>
                    </a:lnTo>
                    <a:cubicBezTo>
                      <a:pt x="209" y="237"/>
                      <a:pt x="263" y="249"/>
                      <a:pt x="325" y="249"/>
                    </a:cubicBezTo>
                    <a:cubicBezTo>
                      <a:pt x="450" y="249"/>
                      <a:pt x="607" y="201"/>
                      <a:pt x="780" y="107"/>
                    </a:cubicBez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39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39"/>
              <p:cNvSpPr/>
              <p:nvPr/>
            </p:nvSpPr>
            <p:spPr>
              <a:xfrm>
                <a:off x="-4142100" y="577427"/>
                <a:ext cx="152381" cy="16946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39"/>
              <p:cNvSpPr/>
              <p:nvPr/>
            </p:nvSpPr>
            <p:spPr>
              <a:xfrm>
                <a:off x="-4142100" y="739571"/>
                <a:ext cx="13652" cy="98308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289" extrusionOk="0">
                    <a:moveTo>
                      <a:pt x="1" y="1"/>
                    </a:moveTo>
                    <a:lnTo>
                      <a:pt x="25" y="1182"/>
                    </a:lnTo>
                    <a:lnTo>
                      <a:pt x="178" y="1288"/>
                    </a:lnTo>
                    <a:lnTo>
                      <a:pt x="178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39"/>
              <p:cNvSpPr/>
              <p:nvPr/>
            </p:nvSpPr>
            <p:spPr>
              <a:xfrm>
                <a:off x="-4128524" y="584596"/>
                <a:ext cx="278451" cy="252367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309" extrusionOk="0">
                    <a:moveTo>
                      <a:pt x="2276" y="576"/>
                    </a:moveTo>
                    <a:cubicBezTo>
                      <a:pt x="2451" y="576"/>
                      <a:pt x="2564" y="667"/>
                      <a:pt x="2564" y="839"/>
                    </a:cubicBezTo>
                    <a:cubicBezTo>
                      <a:pt x="2564" y="1147"/>
                      <a:pt x="2233" y="1572"/>
                      <a:pt x="1819" y="1820"/>
                    </a:cubicBezTo>
                    <a:cubicBezTo>
                      <a:pt x="1649" y="1920"/>
                      <a:pt x="1491" y="1969"/>
                      <a:pt x="1366" y="1969"/>
                    </a:cubicBezTo>
                    <a:cubicBezTo>
                      <a:pt x="1197" y="1969"/>
                      <a:pt x="1087" y="1879"/>
                      <a:pt x="1087" y="1702"/>
                    </a:cubicBezTo>
                    <a:cubicBezTo>
                      <a:pt x="1087" y="1383"/>
                      <a:pt x="1406" y="958"/>
                      <a:pt x="1819" y="721"/>
                    </a:cubicBezTo>
                    <a:cubicBezTo>
                      <a:pt x="1992" y="623"/>
                      <a:pt x="2150" y="576"/>
                      <a:pt x="2276" y="576"/>
                    </a:cubicBezTo>
                    <a:close/>
                    <a:moveTo>
                      <a:pt x="1819" y="1"/>
                    </a:moveTo>
                    <a:lnTo>
                      <a:pt x="0" y="2115"/>
                    </a:lnTo>
                    <a:lnTo>
                      <a:pt x="0" y="3308"/>
                    </a:lnTo>
                    <a:lnTo>
                      <a:pt x="3650" y="1206"/>
                    </a:lnTo>
                    <a:lnTo>
                      <a:pt x="3650" y="13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39"/>
              <p:cNvSpPr/>
              <p:nvPr/>
            </p:nvSpPr>
            <p:spPr>
              <a:xfrm>
                <a:off x="-4022208" y="778315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79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39"/>
              <p:cNvSpPr/>
              <p:nvPr/>
            </p:nvSpPr>
            <p:spPr>
              <a:xfrm>
                <a:off x="-4022208" y="829642"/>
                <a:ext cx="209048" cy="150551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74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74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39"/>
              <p:cNvSpPr/>
              <p:nvPr/>
            </p:nvSpPr>
            <p:spPr>
              <a:xfrm>
                <a:off x="-4022208" y="882801"/>
                <a:ext cx="209048" cy="149636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39"/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39"/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39"/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39"/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39"/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9"/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9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9"/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9" name="Google Shape;3419;p39"/>
            <p:cNvGrpSpPr/>
            <p:nvPr/>
          </p:nvGrpSpPr>
          <p:grpSpPr>
            <a:xfrm>
              <a:off x="1124485" y="1990330"/>
              <a:ext cx="1791330" cy="1162830"/>
              <a:chOff x="-4004340" y="2465518"/>
              <a:chExt cx="1791330" cy="1162830"/>
            </a:xfrm>
          </p:grpSpPr>
          <p:sp>
            <p:nvSpPr>
              <p:cNvPr id="3420" name="Google Shape;3420;p39"/>
              <p:cNvSpPr/>
              <p:nvPr/>
            </p:nvSpPr>
            <p:spPr>
              <a:xfrm>
                <a:off x="-3238869" y="3540443"/>
                <a:ext cx="296385" cy="76121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9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9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9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9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9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9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9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9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9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9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9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9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9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9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9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9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9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9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9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9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41" name="Google Shape;3441;p39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3442" name="Google Shape;3442;p39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443" name="Google Shape;3443;p39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44" name="Google Shape;344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5" name="Google Shape;344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6" name="Google Shape;344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7" name="Google Shape;344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8" name="Google Shape;344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9" name="Google Shape;344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0" name="Google Shape;345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1" name="Google Shape;345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2" name="Google Shape;345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53" name="Google Shape;3453;p39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54" name="Google Shape;345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5" name="Google Shape;345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6" name="Google Shape;345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7" name="Google Shape;345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8" name="Google Shape;345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9" name="Google Shape;345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0" name="Google Shape;346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1" name="Google Shape;346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2" name="Google Shape;346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63" name="Google Shape;3463;p39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64" name="Google Shape;346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5" name="Google Shape;346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6" name="Google Shape;346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7" name="Google Shape;346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8" name="Google Shape;346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9" name="Google Shape;346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0" name="Google Shape;347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1" name="Google Shape;347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2" name="Google Shape;347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73" name="Google Shape;3473;p39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74" name="Google Shape;347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5" name="Google Shape;347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6" name="Google Shape;347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7" name="Google Shape;347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8" name="Google Shape;347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9" name="Google Shape;347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0" name="Google Shape;348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1" name="Google Shape;348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2" name="Google Shape;348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83" name="Google Shape;3483;p39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84" name="Google Shape;348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5" name="Google Shape;348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6" name="Google Shape;348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7" name="Google Shape;348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8" name="Google Shape;348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89" name="Google Shape;348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0" name="Google Shape;349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1" name="Google Shape;349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2" name="Google Shape;349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493" name="Google Shape;3493;p39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494" name="Google Shape;349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5" name="Google Shape;349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6" name="Google Shape;349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7" name="Google Shape;349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8" name="Google Shape;349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99" name="Google Shape;349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0" name="Google Shape;350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1" name="Google Shape;350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2" name="Google Shape;350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03" name="Google Shape;3503;p39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04" name="Google Shape;350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5" name="Google Shape;350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6" name="Google Shape;350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7" name="Google Shape;350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8" name="Google Shape;350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09" name="Google Shape;350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0" name="Google Shape;351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1" name="Google Shape;351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2" name="Google Shape;351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13" name="Google Shape;3513;p39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14" name="Google Shape;351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5" name="Google Shape;351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6" name="Google Shape;351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7" name="Google Shape;351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8" name="Google Shape;351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19" name="Google Shape;351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0" name="Google Shape;352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1" name="Google Shape;352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2" name="Google Shape;352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23" name="Google Shape;3523;p39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24" name="Google Shape;352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5" name="Google Shape;352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6" name="Google Shape;352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7" name="Google Shape;352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8" name="Google Shape;352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29" name="Google Shape;352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0" name="Google Shape;353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1" name="Google Shape;353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2" name="Google Shape;353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33" name="Google Shape;3533;p39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34" name="Google Shape;353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5" name="Google Shape;353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6" name="Google Shape;353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7" name="Google Shape;353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8" name="Google Shape;353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39" name="Google Shape;353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0" name="Google Shape;354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1" name="Google Shape;354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2" name="Google Shape;354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43" name="Google Shape;3543;p39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44" name="Google Shape;354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5" name="Google Shape;354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6" name="Google Shape;354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7" name="Google Shape;354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8" name="Google Shape;354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49" name="Google Shape;354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0" name="Google Shape;355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1" name="Google Shape;355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2" name="Google Shape;355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53" name="Google Shape;3553;p39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54" name="Google Shape;355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5" name="Google Shape;355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6" name="Google Shape;355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7" name="Google Shape;355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8" name="Google Shape;355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59" name="Google Shape;355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0" name="Google Shape;356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1" name="Google Shape;356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2" name="Google Shape;356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63" name="Google Shape;3563;p39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64" name="Google Shape;356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5" name="Google Shape;356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6" name="Google Shape;356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7" name="Google Shape;356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8" name="Google Shape;356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69" name="Google Shape;356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0" name="Google Shape;357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1" name="Google Shape;357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2" name="Google Shape;357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73" name="Google Shape;3573;p39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74" name="Google Shape;357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5" name="Google Shape;357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6" name="Google Shape;357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7" name="Google Shape;357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8" name="Google Shape;357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79" name="Google Shape;357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0" name="Google Shape;358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1" name="Google Shape;358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2" name="Google Shape;358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83" name="Google Shape;3583;p39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84" name="Google Shape;358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5" name="Google Shape;358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6" name="Google Shape;358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7" name="Google Shape;358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8" name="Google Shape;358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89" name="Google Shape;358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0" name="Google Shape;359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1" name="Google Shape;359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2" name="Google Shape;359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593" name="Google Shape;3593;p39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594" name="Google Shape;359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5" name="Google Shape;359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6" name="Google Shape;359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7" name="Google Shape;359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8" name="Google Shape;359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599" name="Google Shape;359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0" name="Google Shape;360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1" name="Google Shape;360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2" name="Google Shape;360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03" name="Google Shape;3603;p39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04" name="Google Shape;3604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5" name="Google Shape;3605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6" name="Google Shape;3606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7" name="Google Shape;3607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8" name="Google Shape;3608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09" name="Google Shape;3609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0" name="Google Shape;3610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1" name="Google Shape;3611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2" name="Google Shape;3612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613" name="Google Shape;3613;p39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3614" name="Google Shape;3614;p39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15" name="Google Shape;361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6" name="Google Shape;361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7" name="Google Shape;361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8" name="Google Shape;361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19" name="Google Shape;361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0" name="Google Shape;362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1" name="Google Shape;362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2" name="Google Shape;362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3" name="Google Shape;362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24" name="Google Shape;3624;p39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25" name="Google Shape;362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6" name="Google Shape;362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7" name="Google Shape;362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8" name="Google Shape;362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29" name="Google Shape;362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0" name="Google Shape;363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1" name="Google Shape;363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2" name="Google Shape;363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3" name="Google Shape;363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34" name="Google Shape;3634;p39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35" name="Google Shape;363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6" name="Google Shape;363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7" name="Google Shape;363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8" name="Google Shape;363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39" name="Google Shape;363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0" name="Google Shape;364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1" name="Google Shape;364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2" name="Google Shape;364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3" name="Google Shape;364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44" name="Google Shape;3644;p39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45" name="Google Shape;364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6" name="Google Shape;364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7" name="Google Shape;364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8" name="Google Shape;364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49" name="Google Shape;364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0" name="Google Shape;365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1" name="Google Shape;365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2" name="Google Shape;365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3" name="Google Shape;365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54" name="Google Shape;3654;p39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55" name="Google Shape;365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6" name="Google Shape;365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7" name="Google Shape;365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8" name="Google Shape;365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59" name="Google Shape;365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0" name="Google Shape;366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1" name="Google Shape;366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2" name="Google Shape;366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3" name="Google Shape;366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64" name="Google Shape;3664;p39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65" name="Google Shape;366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6" name="Google Shape;366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7" name="Google Shape;366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8" name="Google Shape;366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69" name="Google Shape;366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0" name="Google Shape;367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1" name="Google Shape;367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2" name="Google Shape;367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3" name="Google Shape;367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74" name="Google Shape;3674;p39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75" name="Google Shape;367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6" name="Google Shape;367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7" name="Google Shape;367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8" name="Google Shape;367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79" name="Google Shape;367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0" name="Google Shape;368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1" name="Google Shape;368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2" name="Google Shape;368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3" name="Google Shape;368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84" name="Google Shape;3684;p39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85" name="Google Shape;368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6" name="Google Shape;368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7" name="Google Shape;368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8" name="Google Shape;368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89" name="Google Shape;368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0" name="Google Shape;369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1" name="Google Shape;369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2" name="Google Shape;369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3" name="Google Shape;369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694" name="Google Shape;3694;p39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695" name="Google Shape;369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6" name="Google Shape;369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7" name="Google Shape;369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8" name="Google Shape;369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699" name="Google Shape;369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0" name="Google Shape;370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1" name="Google Shape;370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2" name="Google Shape;370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3" name="Google Shape;370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04" name="Google Shape;3704;p39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05" name="Google Shape;370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6" name="Google Shape;370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7" name="Google Shape;370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8" name="Google Shape;370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09" name="Google Shape;370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0" name="Google Shape;371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1" name="Google Shape;371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2" name="Google Shape;371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3" name="Google Shape;371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14" name="Google Shape;3714;p39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15" name="Google Shape;371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6" name="Google Shape;371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7" name="Google Shape;371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8" name="Google Shape;371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19" name="Google Shape;371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0" name="Google Shape;372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1" name="Google Shape;372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2" name="Google Shape;372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3" name="Google Shape;372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24" name="Google Shape;3724;p39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25" name="Google Shape;372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6" name="Google Shape;372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7" name="Google Shape;372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8" name="Google Shape;372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29" name="Google Shape;372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0" name="Google Shape;373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1" name="Google Shape;373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2" name="Google Shape;373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3" name="Google Shape;373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34" name="Google Shape;3734;p39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35" name="Google Shape;373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6" name="Google Shape;373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7" name="Google Shape;373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8" name="Google Shape;373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39" name="Google Shape;373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0" name="Google Shape;374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1" name="Google Shape;374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2" name="Google Shape;374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3" name="Google Shape;374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44" name="Google Shape;3744;p39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45" name="Google Shape;374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6" name="Google Shape;374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7" name="Google Shape;374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8" name="Google Shape;374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49" name="Google Shape;374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0" name="Google Shape;375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1" name="Google Shape;375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2" name="Google Shape;375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3" name="Google Shape;375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54" name="Google Shape;3754;p39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55" name="Google Shape;375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6" name="Google Shape;375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7" name="Google Shape;375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8" name="Google Shape;375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59" name="Google Shape;375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0" name="Google Shape;376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1" name="Google Shape;376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2" name="Google Shape;376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3" name="Google Shape;376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64" name="Google Shape;3764;p39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65" name="Google Shape;376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6" name="Google Shape;376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7" name="Google Shape;376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8" name="Google Shape;376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69" name="Google Shape;376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0" name="Google Shape;377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1" name="Google Shape;377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2" name="Google Shape;377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3" name="Google Shape;377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774" name="Google Shape;3774;p39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3775" name="Google Shape;3775;p39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6" name="Google Shape;3776;p39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7" name="Google Shape;3777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8" name="Google Shape;3778;p39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79" name="Google Shape;3779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0" name="Google Shape;3780;p39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1" name="Google Shape;3781;p39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2" name="Google Shape;3782;p39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783" name="Google Shape;3783;p39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784" name="Google Shape;3784;p39"/>
            <p:cNvGrpSpPr/>
            <p:nvPr/>
          </p:nvGrpSpPr>
          <p:grpSpPr>
            <a:xfrm>
              <a:off x="2803786" y="3205907"/>
              <a:ext cx="664880" cy="790316"/>
              <a:chOff x="-2482589" y="3634532"/>
              <a:chExt cx="664880" cy="790316"/>
            </a:xfrm>
          </p:grpSpPr>
          <p:sp>
            <p:nvSpPr>
              <p:cNvPr id="3785" name="Google Shape;3785;p39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9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9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9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9"/>
              <p:cNvSpPr/>
              <p:nvPr/>
            </p:nvSpPr>
            <p:spPr>
              <a:xfrm>
                <a:off x="-2150905" y="3827118"/>
                <a:ext cx="333196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9"/>
              <p:cNvSpPr/>
              <p:nvPr/>
            </p:nvSpPr>
            <p:spPr>
              <a:xfrm>
                <a:off x="-2482589" y="3827118"/>
                <a:ext cx="331805" cy="378085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9"/>
              <p:cNvSpPr/>
              <p:nvPr/>
            </p:nvSpPr>
            <p:spPr>
              <a:xfrm>
                <a:off x="-2482589" y="3634532"/>
                <a:ext cx="664874" cy="385419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9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9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9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9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9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9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9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9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9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9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9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9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9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9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9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9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10050" y="2289285"/>
            <a:ext cx="462017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разпознава гласови команди.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Изпълнява действия като: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Включване/изключване на светлини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Контрол на мотори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Управление на други електронни компоненти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6" name="Google Shape;4296;p42"/>
          <p:cNvSpPr txBox="1">
            <a:spLocks noGrp="1"/>
          </p:cNvSpPr>
          <p:nvPr>
            <p:ph type="title"/>
          </p:nvPr>
        </p:nvSpPr>
        <p:spPr>
          <a:xfrm>
            <a:off x="4026365" y="795791"/>
            <a:ext cx="467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Софтуер</a:t>
            </a:r>
            <a:endParaRPr sz="4000" dirty="0"/>
          </a:p>
        </p:txBody>
      </p:sp>
      <p:grpSp>
        <p:nvGrpSpPr>
          <p:cNvPr id="4298" name="Google Shape;4298;p42"/>
          <p:cNvGrpSpPr/>
          <p:nvPr/>
        </p:nvGrpSpPr>
        <p:grpSpPr>
          <a:xfrm>
            <a:off x="350675" y="391075"/>
            <a:ext cx="2354462" cy="4383600"/>
            <a:chOff x="350675" y="391075"/>
            <a:chExt cx="2354462" cy="4383600"/>
          </a:xfrm>
        </p:grpSpPr>
        <p:grpSp>
          <p:nvGrpSpPr>
            <p:cNvPr id="4299" name="Google Shape;4299;p42"/>
            <p:cNvGrpSpPr/>
            <p:nvPr/>
          </p:nvGrpSpPr>
          <p:grpSpPr>
            <a:xfrm>
              <a:off x="350675" y="391075"/>
              <a:ext cx="2354462" cy="4383600"/>
              <a:chOff x="356625" y="391075"/>
              <a:chExt cx="2354462" cy="4383600"/>
            </a:xfrm>
          </p:grpSpPr>
          <p:sp>
            <p:nvSpPr>
              <p:cNvPr id="4300" name="Google Shape;4300;p42"/>
              <p:cNvSpPr/>
              <p:nvPr/>
            </p:nvSpPr>
            <p:spPr>
              <a:xfrm>
                <a:off x="356625" y="391075"/>
                <a:ext cx="23544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01" name="Google Shape;4301;p42"/>
              <p:cNvGrpSpPr/>
              <p:nvPr/>
            </p:nvGrpSpPr>
            <p:grpSpPr>
              <a:xfrm>
                <a:off x="361847" y="397942"/>
                <a:ext cx="2349240" cy="4370437"/>
                <a:chOff x="356625" y="391075"/>
                <a:chExt cx="1126950" cy="2098750"/>
              </a:xfrm>
            </p:grpSpPr>
            <p:sp>
              <p:nvSpPr>
                <p:cNvPr id="4302" name="Google Shape;4302;p42"/>
                <p:cNvSpPr/>
                <p:nvPr/>
              </p:nvSpPr>
              <p:spPr>
                <a:xfrm>
                  <a:off x="472375" y="21950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4" y="117"/>
                      </a:cubicBezTo>
                      <a:cubicBezTo>
                        <a:pt x="1" y="234"/>
                        <a:pt x="1" y="487"/>
                        <a:pt x="254" y="623"/>
                      </a:cubicBezTo>
                      <a:cubicBezTo>
                        <a:pt x="370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42"/>
                <p:cNvSpPr/>
                <p:nvPr/>
              </p:nvSpPr>
              <p:spPr>
                <a:xfrm>
                  <a:off x="435425" y="22164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79" y="0"/>
                      </a:moveTo>
                      <a:cubicBezTo>
                        <a:pt x="521" y="0"/>
                        <a:pt x="360" y="39"/>
                        <a:pt x="234" y="117"/>
                      </a:cubicBezTo>
                      <a:cubicBezTo>
                        <a:pt x="0" y="253"/>
                        <a:pt x="0" y="487"/>
                        <a:pt x="234" y="623"/>
                      </a:cubicBezTo>
                      <a:cubicBezTo>
                        <a:pt x="357" y="697"/>
                        <a:pt x="520" y="724"/>
                        <a:pt x="681" y="724"/>
                      </a:cubicBezTo>
                      <a:cubicBezTo>
                        <a:pt x="775" y="724"/>
                        <a:pt x="868" y="715"/>
                        <a:pt x="954" y="701"/>
                      </a:cubicBezTo>
                      <a:cubicBezTo>
                        <a:pt x="759" y="584"/>
                        <a:pt x="642" y="526"/>
                        <a:pt x="642" y="526"/>
                      </a:cubicBezTo>
                      <a:cubicBezTo>
                        <a:pt x="584" y="506"/>
                        <a:pt x="564" y="409"/>
                        <a:pt x="603" y="351"/>
                      </a:cubicBezTo>
                      <a:cubicBezTo>
                        <a:pt x="618" y="322"/>
                        <a:pt x="663" y="304"/>
                        <a:pt x="717" y="304"/>
                      </a:cubicBezTo>
                      <a:cubicBezTo>
                        <a:pt x="737" y="304"/>
                        <a:pt x="758" y="306"/>
                        <a:pt x="778" y="312"/>
                      </a:cubicBezTo>
                      <a:lnTo>
                        <a:pt x="1206" y="545"/>
                      </a:lnTo>
                      <a:cubicBezTo>
                        <a:pt x="1362" y="409"/>
                        <a:pt x="1343" y="234"/>
                        <a:pt x="1109" y="117"/>
                      </a:cubicBezTo>
                      <a:cubicBezTo>
                        <a:pt x="992" y="39"/>
                        <a:pt x="837" y="0"/>
                        <a:pt x="6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42"/>
                <p:cNvSpPr/>
                <p:nvPr/>
              </p:nvSpPr>
              <p:spPr>
                <a:xfrm>
                  <a:off x="356625" y="1553825"/>
                  <a:ext cx="22400" cy="1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" h="689" extrusionOk="0">
                      <a:moveTo>
                        <a:pt x="719" y="0"/>
                      </a:moveTo>
                      <a:cubicBezTo>
                        <a:pt x="701" y="0"/>
                        <a:pt x="681" y="3"/>
                        <a:pt x="662" y="8"/>
                      </a:cubicBezTo>
                      <a:lnTo>
                        <a:pt x="1" y="397"/>
                      </a:lnTo>
                      <a:lnTo>
                        <a:pt x="1" y="689"/>
                      </a:lnTo>
                      <a:lnTo>
                        <a:pt x="798" y="261"/>
                      </a:lnTo>
                      <a:cubicBezTo>
                        <a:pt x="857" y="202"/>
                        <a:pt x="895" y="144"/>
                        <a:pt x="837" y="66"/>
                      </a:cubicBezTo>
                      <a:cubicBezTo>
                        <a:pt x="823" y="22"/>
                        <a:pt x="775" y="0"/>
                        <a:pt x="7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42"/>
                <p:cNvSpPr/>
                <p:nvPr/>
              </p:nvSpPr>
              <p:spPr>
                <a:xfrm>
                  <a:off x="357600" y="1570850"/>
                  <a:ext cx="49625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350" extrusionOk="0">
                      <a:moveTo>
                        <a:pt x="1848" y="0"/>
                      </a:moveTo>
                      <a:cubicBezTo>
                        <a:pt x="1829" y="0"/>
                        <a:pt x="1810" y="3"/>
                        <a:pt x="1790" y="8"/>
                      </a:cubicBezTo>
                      <a:lnTo>
                        <a:pt x="0" y="1058"/>
                      </a:lnTo>
                      <a:lnTo>
                        <a:pt x="0" y="1350"/>
                      </a:lnTo>
                      <a:lnTo>
                        <a:pt x="1927" y="241"/>
                      </a:lnTo>
                      <a:cubicBezTo>
                        <a:pt x="1965" y="183"/>
                        <a:pt x="1985" y="105"/>
                        <a:pt x="1965" y="66"/>
                      </a:cubicBezTo>
                      <a:cubicBezTo>
                        <a:pt x="1951" y="22"/>
                        <a:pt x="1903" y="0"/>
                        <a:pt x="18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42"/>
                <p:cNvSpPr/>
                <p:nvPr/>
              </p:nvSpPr>
              <p:spPr>
                <a:xfrm>
                  <a:off x="356625" y="1587375"/>
                  <a:ext cx="79300" cy="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2" h="2012" extrusionOk="0">
                      <a:moveTo>
                        <a:pt x="3035" y="1"/>
                      </a:moveTo>
                      <a:cubicBezTo>
                        <a:pt x="3016" y="1"/>
                        <a:pt x="2997" y="3"/>
                        <a:pt x="2977" y="8"/>
                      </a:cubicBezTo>
                      <a:lnTo>
                        <a:pt x="1" y="1720"/>
                      </a:lnTo>
                      <a:lnTo>
                        <a:pt x="1" y="2012"/>
                      </a:lnTo>
                      <a:lnTo>
                        <a:pt x="3094" y="222"/>
                      </a:lnTo>
                      <a:cubicBezTo>
                        <a:pt x="3152" y="183"/>
                        <a:pt x="3172" y="105"/>
                        <a:pt x="3152" y="66"/>
                      </a:cubicBezTo>
                      <a:cubicBezTo>
                        <a:pt x="3138" y="23"/>
                        <a:pt x="3090" y="1"/>
                        <a:pt x="30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42"/>
                <p:cNvSpPr/>
                <p:nvPr/>
              </p:nvSpPr>
              <p:spPr>
                <a:xfrm>
                  <a:off x="357125" y="1603900"/>
                  <a:ext cx="107500" cy="6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0" h="2674" extrusionOk="0">
                      <a:moveTo>
                        <a:pt x="4163" y="1"/>
                      </a:moveTo>
                      <a:cubicBezTo>
                        <a:pt x="4145" y="1"/>
                        <a:pt x="4126" y="3"/>
                        <a:pt x="4105" y="8"/>
                      </a:cubicBezTo>
                      <a:lnTo>
                        <a:pt x="0" y="2382"/>
                      </a:lnTo>
                      <a:lnTo>
                        <a:pt x="0" y="2674"/>
                      </a:lnTo>
                      <a:lnTo>
                        <a:pt x="4222" y="223"/>
                      </a:lnTo>
                      <a:cubicBezTo>
                        <a:pt x="4280" y="203"/>
                        <a:pt x="4300" y="125"/>
                        <a:pt x="4280" y="47"/>
                      </a:cubicBezTo>
                      <a:cubicBezTo>
                        <a:pt x="4252" y="19"/>
                        <a:pt x="4213" y="1"/>
                        <a:pt x="41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42"/>
                <p:cNvSpPr/>
                <p:nvPr/>
              </p:nvSpPr>
              <p:spPr>
                <a:xfrm>
                  <a:off x="357600" y="1620225"/>
                  <a:ext cx="136200" cy="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8" h="3344" extrusionOk="0">
                      <a:moveTo>
                        <a:pt x="5317" y="1"/>
                      </a:moveTo>
                      <a:cubicBezTo>
                        <a:pt x="5297" y="1"/>
                        <a:pt x="5276" y="6"/>
                        <a:pt x="5253" y="17"/>
                      </a:cubicBezTo>
                      <a:lnTo>
                        <a:pt x="0" y="3052"/>
                      </a:lnTo>
                      <a:lnTo>
                        <a:pt x="0" y="3344"/>
                      </a:lnTo>
                      <a:lnTo>
                        <a:pt x="5370" y="231"/>
                      </a:lnTo>
                      <a:cubicBezTo>
                        <a:pt x="5428" y="212"/>
                        <a:pt x="5448" y="134"/>
                        <a:pt x="5428" y="56"/>
                      </a:cubicBezTo>
                      <a:cubicBezTo>
                        <a:pt x="5401" y="28"/>
                        <a:pt x="5364" y="1"/>
                        <a:pt x="53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42"/>
                <p:cNvSpPr/>
                <p:nvPr/>
              </p:nvSpPr>
              <p:spPr>
                <a:xfrm>
                  <a:off x="357600" y="1637250"/>
                  <a:ext cx="164900" cy="10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6" h="4006" extrusionOk="0">
                      <a:moveTo>
                        <a:pt x="6455" y="1"/>
                      </a:moveTo>
                      <a:cubicBezTo>
                        <a:pt x="6437" y="1"/>
                        <a:pt x="6418" y="5"/>
                        <a:pt x="6401" y="17"/>
                      </a:cubicBezTo>
                      <a:lnTo>
                        <a:pt x="0" y="3713"/>
                      </a:lnTo>
                      <a:lnTo>
                        <a:pt x="0" y="4005"/>
                      </a:lnTo>
                      <a:lnTo>
                        <a:pt x="6518" y="231"/>
                      </a:lnTo>
                      <a:cubicBezTo>
                        <a:pt x="6557" y="211"/>
                        <a:pt x="6596" y="134"/>
                        <a:pt x="6557" y="56"/>
                      </a:cubicBezTo>
                      <a:cubicBezTo>
                        <a:pt x="6543" y="28"/>
                        <a:pt x="6500" y="1"/>
                        <a:pt x="64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42"/>
                <p:cNvSpPr/>
                <p:nvPr/>
              </p:nvSpPr>
              <p:spPr>
                <a:xfrm>
                  <a:off x="357125" y="1653525"/>
                  <a:ext cx="193600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4" h="4658" extrusionOk="0">
                      <a:moveTo>
                        <a:pt x="7606" y="1"/>
                      </a:moveTo>
                      <a:cubicBezTo>
                        <a:pt x="7587" y="1"/>
                        <a:pt x="7568" y="3"/>
                        <a:pt x="7549" y="8"/>
                      </a:cubicBezTo>
                      <a:lnTo>
                        <a:pt x="0" y="4366"/>
                      </a:lnTo>
                      <a:lnTo>
                        <a:pt x="0" y="4658"/>
                      </a:lnTo>
                      <a:lnTo>
                        <a:pt x="7685" y="241"/>
                      </a:lnTo>
                      <a:cubicBezTo>
                        <a:pt x="7724" y="202"/>
                        <a:pt x="7743" y="144"/>
                        <a:pt x="7724" y="66"/>
                      </a:cubicBezTo>
                      <a:cubicBezTo>
                        <a:pt x="7709" y="23"/>
                        <a:pt x="7662" y="1"/>
                        <a:pt x="76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42"/>
                <p:cNvSpPr/>
                <p:nvPr/>
              </p:nvSpPr>
              <p:spPr>
                <a:xfrm>
                  <a:off x="357600" y="1670075"/>
                  <a:ext cx="222300" cy="1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2" h="5358" extrusionOk="0">
                      <a:moveTo>
                        <a:pt x="8754" y="0"/>
                      </a:moveTo>
                      <a:cubicBezTo>
                        <a:pt x="8736" y="0"/>
                        <a:pt x="8716" y="3"/>
                        <a:pt x="8697" y="7"/>
                      </a:cubicBezTo>
                      <a:lnTo>
                        <a:pt x="0" y="5066"/>
                      </a:lnTo>
                      <a:lnTo>
                        <a:pt x="0" y="5358"/>
                      </a:lnTo>
                      <a:lnTo>
                        <a:pt x="8833" y="221"/>
                      </a:lnTo>
                      <a:cubicBezTo>
                        <a:pt x="8872" y="202"/>
                        <a:pt x="8891" y="124"/>
                        <a:pt x="8872" y="66"/>
                      </a:cubicBezTo>
                      <a:cubicBezTo>
                        <a:pt x="8857" y="22"/>
                        <a:pt x="8810" y="0"/>
                        <a:pt x="8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42"/>
                <p:cNvSpPr/>
                <p:nvPr/>
              </p:nvSpPr>
              <p:spPr>
                <a:xfrm>
                  <a:off x="383375" y="1687100"/>
                  <a:ext cx="2252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9" h="5241" extrusionOk="0">
                      <a:moveTo>
                        <a:pt x="8871" y="0"/>
                      </a:moveTo>
                      <a:cubicBezTo>
                        <a:pt x="8853" y="0"/>
                        <a:pt x="8833" y="2"/>
                        <a:pt x="8814" y="7"/>
                      </a:cubicBezTo>
                      <a:lnTo>
                        <a:pt x="1" y="5085"/>
                      </a:lnTo>
                      <a:cubicBezTo>
                        <a:pt x="39" y="5085"/>
                        <a:pt x="59" y="5124"/>
                        <a:pt x="59" y="5124"/>
                      </a:cubicBezTo>
                      <a:cubicBezTo>
                        <a:pt x="156" y="5143"/>
                        <a:pt x="215" y="5182"/>
                        <a:pt x="234" y="5241"/>
                      </a:cubicBezTo>
                      <a:lnTo>
                        <a:pt x="8930" y="221"/>
                      </a:lnTo>
                      <a:cubicBezTo>
                        <a:pt x="8989" y="202"/>
                        <a:pt x="9008" y="124"/>
                        <a:pt x="8989" y="66"/>
                      </a:cubicBezTo>
                      <a:cubicBezTo>
                        <a:pt x="8974" y="22"/>
                        <a:pt x="8927" y="0"/>
                        <a:pt x="88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3" name="Google Shape;4313;p42"/>
                <p:cNvSpPr/>
                <p:nvPr/>
              </p:nvSpPr>
              <p:spPr>
                <a:xfrm>
                  <a:off x="470450" y="1703625"/>
                  <a:ext cx="166850" cy="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919" extrusionOk="0">
                      <a:moveTo>
                        <a:pt x="6537" y="0"/>
                      </a:moveTo>
                      <a:cubicBezTo>
                        <a:pt x="6519" y="0"/>
                        <a:pt x="6499" y="3"/>
                        <a:pt x="6479" y="8"/>
                      </a:cubicBezTo>
                      <a:lnTo>
                        <a:pt x="0" y="3743"/>
                      </a:lnTo>
                      <a:cubicBezTo>
                        <a:pt x="39" y="3743"/>
                        <a:pt x="39" y="3782"/>
                        <a:pt x="58" y="3782"/>
                      </a:cubicBezTo>
                      <a:cubicBezTo>
                        <a:pt x="136" y="3821"/>
                        <a:pt x="175" y="3879"/>
                        <a:pt x="233" y="3918"/>
                      </a:cubicBezTo>
                      <a:lnTo>
                        <a:pt x="6595" y="222"/>
                      </a:lnTo>
                      <a:cubicBezTo>
                        <a:pt x="6654" y="202"/>
                        <a:pt x="6673" y="125"/>
                        <a:pt x="6654" y="47"/>
                      </a:cubicBezTo>
                      <a:cubicBezTo>
                        <a:pt x="6625" y="18"/>
                        <a:pt x="6586" y="0"/>
                        <a:pt x="65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4" name="Google Shape;4314;p42"/>
                <p:cNvSpPr/>
                <p:nvPr/>
              </p:nvSpPr>
              <p:spPr>
                <a:xfrm>
                  <a:off x="357600" y="1719950"/>
                  <a:ext cx="308875" cy="18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5" h="7332" extrusionOk="0">
                      <a:moveTo>
                        <a:pt x="12223" y="0"/>
                      </a:moveTo>
                      <a:cubicBezTo>
                        <a:pt x="12204" y="0"/>
                        <a:pt x="12183" y="5"/>
                        <a:pt x="12160" y="16"/>
                      </a:cubicBezTo>
                      <a:lnTo>
                        <a:pt x="0" y="7040"/>
                      </a:lnTo>
                      <a:lnTo>
                        <a:pt x="0" y="7331"/>
                      </a:lnTo>
                      <a:lnTo>
                        <a:pt x="12277" y="230"/>
                      </a:lnTo>
                      <a:cubicBezTo>
                        <a:pt x="12335" y="211"/>
                        <a:pt x="12354" y="133"/>
                        <a:pt x="12335" y="55"/>
                      </a:cubicBezTo>
                      <a:cubicBezTo>
                        <a:pt x="12307" y="28"/>
                        <a:pt x="12270" y="0"/>
                        <a:pt x="122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5" name="Google Shape;4315;p42"/>
                <p:cNvSpPr/>
                <p:nvPr/>
              </p:nvSpPr>
              <p:spPr>
                <a:xfrm>
                  <a:off x="357125" y="1736975"/>
                  <a:ext cx="337550" cy="19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2" h="7993" extrusionOk="0">
                      <a:moveTo>
                        <a:pt x="13381" y="0"/>
                      </a:moveTo>
                      <a:cubicBezTo>
                        <a:pt x="13363" y="0"/>
                        <a:pt x="13344" y="5"/>
                        <a:pt x="13327" y="16"/>
                      </a:cubicBezTo>
                      <a:lnTo>
                        <a:pt x="0" y="7701"/>
                      </a:lnTo>
                      <a:lnTo>
                        <a:pt x="0" y="7993"/>
                      </a:lnTo>
                      <a:lnTo>
                        <a:pt x="13443" y="230"/>
                      </a:lnTo>
                      <a:cubicBezTo>
                        <a:pt x="13482" y="211"/>
                        <a:pt x="13502" y="133"/>
                        <a:pt x="13482" y="55"/>
                      </a:cubicBezTo>
                      <a:cubicBezTo>
                        <a:pt x="13469" y="28"/>
                        <a:pt x="13426" y="0"/>
                        <a:pt x="1338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6" name="Google Shape;4316;p42"/>
                <p:cNvSpPr/>
                <p:nvPr/>
              </p:nvSpPr>
              <p:spPr>
                <a:xfrm>
                  <a:off x="415475" y="1753225"/>
                  <a:ext cx="3079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6" h="7188" extrusionOk="0">
                      <a:moveTo>
                        <a:pt x="12179" y="1"/>
                      </a:moveTo>
                      <a:cubicBezTo>
                        <a:pt x="12160" y="1"/>
                        <a:pt x="12141" y="3"/>
                        <a:pt x="1212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59" y="7051"/>
                      </a:cubicBezTo>
                      <a:cubicBezTo>
                        <a:pt x="117" y="7109"/>
                        <a:pt x="156" y="714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16" y="125"/>
                        <a:pt x="12296" y="67"/>
                      </a:cubicBezTo>
                      <a:cubicBezTo>
                        <a:pt x="12282" y="23"/>
                        <a:pt x="12234" y="1"/>
                        <a:pt x="121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42"/>
                <p:cNvSpPr/>
                <p:nvPr/>
              </p:nvSpPr>
              <p:spPr>
                <a:xfrm>
                  <a:off x="540950" y="1769925"/>
                  <a:ext cx="211600" cy="12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44" extrusionOk="0">
                      <a:moveTo>
                        <a:pt x="8336" y="1"/>
                      </a:moveTo>
                      <a:cubicBezTo>
                        <a:pt x="8313" y="1"/>
                        <a:pt x="8290" y="7"/>
                        <a:pt x="8269" y="21"/>
                      </a:cubicBezTo>
                      <a:lnTo>
                        <a:pt x="1" y="4788"/>
                      </a:lnTo>
                      <a:cubicBezTo>
                        <a:pt x="40" y="4788"/>
                        <a:pt x="59" y="4827"/>
                        <a:pt x="79" y="4827"/>
                      </a:cubicBezTo>
                      <a:cubicBezTo>
                        <a:pt x="137" y="4846"/>
                        <a:pt x="176" y="4885"/>
                        <a:pt x="234" y="4943"/>
                      </a:cubicBezTo>
                      <a:lnTo>
                        <a:pt x="8406" y="216"/>
                      </a:lnTo>
                      <a:cubicBezTo>
                        <a:pt x="8444" y="196"/>
                        <a:pt x="8464" y="118"/>
                        <a:pt x="8444" y="60"/>
                      </a:cubicBezTo>
                      <a:cubicBezTo>
                        <a:pt x="8419" y="22"/>
                        <a:pt x="8378" y="1"/>
                        <a:pt x="8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2"/>
                <p:cNvSpPr/>
                <p:nvPr/>
              </p:nvSpPr>
              <p:spPr>
                <a:xfrm>
                  <a:off x="357125" y="1786800"/>
                  <a:ext cx="424125" cy="2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65" h="9969" extrusionOk="0">
                      <a:moveTo>
                        <a:pt x="16828" y="0"/>
                      </a:moveTo>
                      <a:cubicBezTo>
                        <a:pt x="16809" y="0"/>
                        <a:pt x="16790" y="3"/>
                        <a:pt x="16770" y="8"/>
                      </a:cubicBezTo>
                      <a:lnTo>
                        <a:pt x="0" y="9696"/>
                      </a:lnTo>
                      <a:lnTo>
                        <a:pt x="0" y="9969"/>
                      </a:lnTo>
                      <a:lnTo>
                        <a:pt x="16887" y="222"/>
                      </a:lnTo>
                      <a:cubicBezTo>
                        <a:pt x="16965" y="183"/>
                        <a:pt x="16965" y="105"/>
                        <a:pt x="16945" y="66"/>
                      </a:cubicBezTo>
                      <a:cubicBezTo>
                        <a:pt x="16931" y="22"/>
                        <a:pt x="16883" y="0"/>
                        <a:pt x="16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2"/>
                <p:cNvSpPr/>
                <p:nvPr/>
              </p:nvSpPr>
              <p:spPr>
                <a:xfrm>
                  <a:off x="637275" y="1803325"/>
                  <a:ext cx="173175" cy="10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5" extrusionOk="0">
                      <a:moveTo>
                        <a:pt x="6793" y="0"/>
                      </a:moveTo>
                      <a:cubicBezTo>
                        <a:pt x="6773" y="0"/>
                        <a:pt x="6752" y="3"/>
                        <a:pt x="6731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39" y="3919"/>
                      </a:cubicBezTo>
                      <a:lnTo>
                        <a:pt x="195" y="4074"/>
                      </a:lnTo>
                      <a:lnTo>
                        <a:pt x="6848" y="222"/>
                      </a:lnTo>
                      <a:cubicBezTo>
                        <a:pt x="6907" y="203"/>
                        <a:pt x="6926" y="125"/>
                        <a:pt x="6907" y="47"/>
                      </a:cubicBezTo>
                      <a:cubicBezTo>
                        <a:pt x="6892" y="18"/>
                        <a:pt x="6847" y="0"/>
                        <a:pt x="67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42"/>
                <p:cNvSpPr/>
                <p:nvPr/>
              </p:nvSpPr>
              <p:spPr>
                <a:xfrm>
                  <a:off x="635325" y="1907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42"/>
                <p:cNvSpPr/>
                <p:nvPr/>
              </p:nvSpPr>
              <p:spPr>
                <a:xfrm>
                  <a:off x="719450" y="1819650"/>
                  <a:ext cx="119675" cy="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19" extrusionOk="0">
                      <a:moveTo>
                        <a:pt x="4656" y="0"/>
                      </a:moveTo>
                      <a:cubicBezTo>
                        <a:pt x="4636" y="0"/>
                        <a:pt x="4615" y="5"/>
                        <a:pt x="4592" y="17"/>
                      </a:cubicBezTo>
                      <a:lnTo>
                        <a:pt x="1" y="2662"/>
                      </a:lnTo>
                      <a:cubicBezTo>
                        <a:pt x="20" y="2682"/>
                        <a:pt x="40" y="2682"/>
                        <a:pt x="59" y="2701"/>
                      </a:cubicBezTo>
                      <a:cubicBezTo>
                        <a:pt x="137" y="2760"/>
                        <a:pt x="196" y="2779"/>
                        <a:pt x="215" y="2818"/>
                      </a:cubicBezTo>
                      <a:lnTo>
                        <a:pt x="4709" y="231"/>
                      </a:lnTo>
                      <a:cubicBezTo>
                        <a:pt x="4767" y="192"/>
                        <a:pt x="4787" y="133"/>
                        <a:pt x="4767" y="55"/>
                      </a:cubicBezTo>
                      <a:cubicBezTo>
                        <a:pt x="4740" y="28"/>
                        <a:pt x="4703" y="0"/>
                        <a:pt x="4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2"/>
                <p:cNvSpPr/>
                <p:nvPr/>
              </p:nvSpPr>
              <p:spPr>
                <a:xfrm>
                  <a:off x="1478700" y="1575900"/>
                  <a:ext cx="342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273" extrusionOk="0">
                      <a:moveTo>
                        <a:pt x="136" y="0"/>
                      </a:moveTo>
                      <a:cubicBezTo>
                        <a:pt x="97" y="0"/>
                        <a:pt x="39" y="0"/>
                        <a:pt x="20" y="58"/>
                      </a:cubicBezTo>
                      <a:cubicBezTo>
                        <a:pt x="0" y="97"/>
                        <a:pt x="0" y="175"/>
                        <a:pt x="78" y="234"/>
                      </a:cubicBezTo>
                      <a:lnTo>
                        <a:pt x="136" y="27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2"/>
                <p:cNvSpPr/>
                <p:nvPr/>
              </p:nvSpPr>
              <p:spPr>
                <a:xfrm>
                  <a:off x="1450000" y="1592425"/>
                  <a:ext cx="32125" cy="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" h="954" extrusionOk="0">
                      <a:moveTo>
                        <a:pt x="124" y="1"/>
                      </a:moveTo>
                      <a:cubicBezTo>
                        <a:pt x="80" y="1"/>
                        <a:pt x="46" y="27"/>
                        <a:pt x="20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1284" y="954"/>
                      </a:lnTo>
                      <a:lnTo>
                        <a:pt x="1284" y="662"/>
                      </a:lnTo>
                      <a:lnTo>
                        <a:pt x="195" y="20"/>
                      </a:lnTo>
                      <a:cubicBezTo>
                        <a:pt x="169" y="7"/>
                        <a:pt x="145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42"/>
                <p:cNvSpPr/>
                <p:nvPr/>
              </p:nvSpPr>
              <p:spPr>
                <a:xfrm>
                  <a:off x="1420825" y="1608975"/>
                  <a:ext cx="61300" cy="3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" h="1596" extrusionOk="0">
                      <a:moveTo>
                        <a:pt x="195" y="0"/>
                      </a:moveTo>
                      <a:cubicBezTo>
                        <a:pt x="136" y="0"/>
                        <a:pt x="78" y="0"/>
                        <a:pt x="19" y="78"/>
                      </a:cubicBezTo>
                      <a:cubicBezTo>
                        <a:pt x="0" y="117"/>
                        <a:pt x="0" y="195"/>
                        <a:pt x="78" y="234"/>
                      </a:cubicBezTo>
                      <a:lnTo>
                        <a:pt x="2451" y="1595"/>
                      </a:lnTo>
                      <a:lnTo>
                        <a:pt x="2451" y="1304"/>
                      </a:ln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42"/>
                <p:cNvSpPr/>
                <p:nvPr/>
              </p:nvSpPr>
              <p:spPr>
                <a:xfrm>
                  <a:off x="1392125" y="1625800"/>
                  <a:ext cx="90000" cy="5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" h="2265" extrusionOk="0">
                      <a:moveTo>
                        <a:pt x="145" y="0"/>
                      </a:moveTo>
                      <a:cubicBezTo>
                        <a:pt x="99" y="0"/>
                        <a:pt x="53" y="18"/>
                        <a:pt x="39" y="47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3599" y="2265"/>
                      </a:lnTo>
                      <a:lnTo>
                        <a:pt x="3599" y="1973"/>
                      </a:lnTo>
                      <a:lnTo>
                        <a:pt x="195" y="8"/>
                      </a:lnTo>
                      <a:cubicBezTo>
                        <a:pt x="179" y="3"/>
                        <a:pt x="162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2"/>
                <p:cNvSpPr/>
                <p:nvPr/>
              </p:nvSpPr>
              <p:spPr>
                <a:xfrm>
                  <a:off x="1363900" y="1642300"/>
                  <a:ext cx="118225" cy="7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9" h="2948" extrusionOk="0">
                      <a:moveTo>
                        <a:pt x="116" y="0"/>
                      </a:moveTo>
                      <a:cubicBezTo>
                        <a:pt x="70" y="0"/>
                        <a:pt x="33" y="30"/>
                        <a:pt x="20" y="68"/>
                      </a:cubicBezTo>
                      <a:cubicBezTo>
                        <a:pt x="1" y="126"/>
                        <a:pt x="1" y="204"/>
                        <a:pt x="59" y="243"/>
                      </a:cubicBezTo>
                      <a:lnTo>
                        <a:pt x="4728" y="2947"/>
                      </a:lnTo>
                      <a:lnTo>
                        <a:pt x="4728" y="2655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2"/>
                <p:cNvSpPr/>
                <p:nvPr/>
              </p:nvSpPr>
              <p:spPr>
                <a:xfrm>
                  <a:off x="1334725" y="1658900"/>
                  <a:ext cx="147400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587" extrusionOk="0">
                      <a:moveTo>
                        <a:pt x="117" y="1"/>
                      </a:moveTo>
                      <a:cubicBezTo>
                        <a:pt x="79" y="1"/>
                        <a:pt x="43" y="20"/>
                        <a:pt x="20" y="65"/>
                      </a:cubicBezTo>
                      <a:cubicBezTo>
                        <a:pt x="1" y="124"/>
                        <a:pt x="1" y="182"/>
                        <a:pt x="59" y="240"/>
                      </a:cubicBezTo>
                      <a:lnTo>
                        <a:pt x="5895" y="3587"/>
                      </a:lnTo>
                      <a:lnTo>
                        <a:pt x="5895" y="3334"/>
                      </a:lnTo>
                      <a:lnTo>
                        <a:pt x="195" y="26"/>
                      </a:lnTo>
                      <a:cubicBezTo>
                        <a:pt x="171" y="10"/>
                        <a:pt x="143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42"/>
                <p:cNvSpPr/>
                <p:nvPr/>
              </p:nvSpPr>
              <p:spPr>
                <a:xfrm>
                  <a:off x="1306025" y="1675425"/>
                  <a:ext cx="176100" cy="10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4" h="4269" extrusionOk="0">
                      <a:moveTo>
                        <a:pt x="138" y="0"/>
                      </a:moveTo>
                      <a:cubicBezTo>
                        <a:pt x="82" y="0"/>
                        <a:pt x="35" y="22"/>
                        <a:pt x="20" y="66"/>
                      </a:cubicBezTo>
                      <a:cubicBezTo>
                        <a:pt x="1" y="105"/>
                        <a:pt x="1" y="182"/>
                        <a:pt x="78" y="241"/>
                      </a:cubicBezTo>
                      <a:lnTo>
                        <a:pt x="7043" y="4268"/>
                      </a:lnTo>
                      <a:lnTo>
                        <a:pt x="7043" y="3976"/>
                      </a:lnTo>
                      <a:lnTo>
                        <a:pt x="195" y="7"/>
                      </a:lnTo>
                      <a:cubicBezTo>
                        <a:pt x="176" y="3"/>
                        <a:pt x="156" y="0"/>
                        <a:pt x="1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42"/>
                <p:cNvSpPr/>
                <p:nvPr/>
              </p:nvSpPr>
              <p:spPr>
                <a:xfrm>
                  <a:off x="1277325" y="1692125"/>
                  <a:ext cx="20480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2" h="4943" extrusionOk="0">
                      <a:moveTo>
                        <a:pt x="120" y="1"/>
                      </a:moveTo>
                      <a:cubicBezTo>
                        <a:pt x="72" y="1"/>
                        <a:pt x="33" y="27"/>
                        <a:pt x="20" y="79"/>
                      </a:cubicBezTo>
                      <a:cubicBezTo>
                        <a:pt x="1" y="118"/>
                        <a:pt x="1" y="195"/>
                        <a:pt x="79" y="254"/>
                      </a:cubicBezTo>
                      <a:lnTo>
                        <a:pt x="8191" y="4942"/>
                      </a:lnTo>
                      <a:lnTo>
                        <a:pt x="8191" y="4651"/>
                      </a:lnTo>
                      <a:lnTo>
                        <a:pt x="195" y="20"/>
                      </a:lnTo>
                      <a:cubicBezTo>
                        <a:pt x="169" y="7"/>
                        <a:pt x="143" y="1"/>
                        <a:pt x="1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0" name="Google Shape;4330;p42"/>
                <p:cNvSpPr/>
                <p:nvPr/>
              </p:nvSpPr>
              <p:spPr>
                <a:xfrm>
                  <a:off x="1248625" y="1708875"/>
                  <a:ext cx="233000" cy="1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40" extrusionOk="0">
                      <a:moveTo>
                        <a:pt x="141" y="0"/>
                      </a:moveTo>
                      <a:cubicBezTo>
                        <a:pt x="105" y="0"/>
                        <a:pt x="65" y="14"/>
                        <a:pt x="4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9106" y="5440"/>
                      </a:lnTo>
                      <a:cubicBezTo>
                        <a:pt x="9125" y="5381"/>
                        <a:pt x="9184" y="5342"/>
                        <a:pt x="9242" y="5304"/>
                      </a:cubicBezTo>
                      <a:cubicBezTo>
                        <a:pt x="9281" y="5304"/>
                        <a:pt x="9300" y="5284"/>
                        <a:pt x="9320" y="5284"/>
                      </a:cubicBezTo>
                      <a:lnTo>
                        <a:pt x="196" y="12"/>
                      </a:lnTo>
                      <a:cubicBezTo>
                        <a:pt x="181" y="5"/>
                        <a:pt x="162" y="0"/>
                        <a:pt x="1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1" name="Google Shape;4331;p42"/>
                <p:cNvSpPr/>
                <p:nvPr/>
              </p:nvSpPr>
              <p:spPr>
                <a:xfrm>
                  <a:off x="1219450" y="1725500"/>
                  <a:ext cx="262675" cy="1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7" h="6254" extrusionOk="0">
                      <a:moveTo>
                        <a:pt x="146" y="1"/>
                      </a:moveTo>
                      <a:cubicBezTo>
                        <a:pt x="99" y="1"/>
                        <a:pt x="54" y="19"/>
                        <a:pt x="40" y="47"/>
                      </a:cubicBezTo>
                      <a:cubicBezTo>
                        <a:pt x="1" y="106"/>
                        <a:pt x="1" y="183"/>
                        <a:pt x="78" y="222"/>
                      </a:cubicBezTo>
                      <a:lnTo>
                        <a:pt x="10506" y="6253"/>
                      </a:lnTo>
                      <a:lnTo>
                        <a:pt x="10506" y="5961"/>
                      </a:lnTo>
                      <a:lnTo>
                        <a:pt x="195" y="8"/>
                      </a:lnTo>
                      <a:cubicBezTo>
                        <a:pt x="180" y="3"/>
                        <a:pt x="163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2" name="Google Shape;4332;p42"/>
                <p:cNvSpPr/>
                <p:nvPr/>
              </p:nvSpPr>
              <p:spPr>
                <a:xfrm>
                  <a:off x="1191250" y="1742000"/>
                  <a:ext cx="290875" cy="17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5" h="6936" extrusionOk="0">
                      <a:moveTo>
                        <a:pt x="116" y="0"/>
                      </a:moveTo>
                      <a:cubicBezTo>
                        <a:pt x="70" y="0"/>
                        <a:pt x="32" y="30"/>
                        <a:pt x="20" y="68"/>
                      </a:cubicBezTo>
                      <a:cubicBezTo>
                        <a:pt x="0" y="126"/>
                        <a:pt x="0" y="204"/>
                        <a:pt x="59" y="243"/>
                      </a:cubicBezTo>
                      <a:lnTo>
                        <a:pt x="11634" y="6936"/>
                      </a:lnTo>
                      <a:lnTo>
                        <a:pt x="11634" y="6644"/>
                      </a:lnTo>
                      <a:lnTo>
                        <a:pt x="195" y="29"/>
                      </a:lnTo>
                      <a:cubicBezTo>
                        <a:pt x="168" y="9"/>
                        <a:pt x="141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3" name="Google Shape;4333;p42"/>
                <p:cNvSpPr/>
                <p:nvPr/>
              </p:nvSpPr>
              <p:spPr>
                <a:xfrm>
                  <a:off x="1162050" y="1758275"/>
                  <a:ext cx="320075" cy="18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3" h="7589" extrusionOk="0">
                      <a:moveTo>
                        <a:pt x="196" y="1"/>
                      </a:moveTo>
                      <a:cubicBezTo>
                        <a:pt x="137" y="1"/>
                        <a:pt x="59" y="1"/>
                        <a:pt x="20" y="79"/>
                      </a:cubicBezTo>
                      <a:cubicBezTo>
                        <a:pt x="1" y="137"/>
                        <a:pt x="1" y="195"/>
                        <a:pt x="59" y="254"/>
                      </a:cubicBezTo>
                      <a:lnTo>
                        <a:pt x="12802" y="7588"/>
                      </a:lnTo>
                      <a:lnTo>
                        <a:pt x="12802" y="7296"/>
                      </a:lnTo>
                      <a:lnTo>
                        <a:pt x="1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4" name="Google Shape;4334;p42"/>
                <p:cNvSpPr/>
                <p:nvPr/>
              </p:nvSpPr>
              <p:spPr>
                <a:xfrm>
                  <a:off x="1133375" y="1775125"/>
                  <a:ext cx="348750" cy="2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0" h="8257" extrusionOk="0">
                      <a:moveTo>
                        <a:pt x="137" y="0"/>
                      </a:moveTo>
                      <a:cubicBezTo>
                        <a:pt x="82" y="0"/>
                        <a:pt x="34" y="22"/>
                        <a:pt x="20" y="66"/>
                      </a:cubicBezTo>
                      <a:cubicBezTo>
                        <a:pt x="0" y="105"/>
                        <a:pt x="0" y="183"/>
                        <a:pt x="78" y="222"/>
                      </a:cubicBezTo>
                      <a:lnTo>
                        <a:pt x="13949" y="8257"/>
                      </a:lnTo>
                      <a:lnTo>
                        <a:pt x="13949" y="7965"/>
                      </a:lnTo>
                      <a:lnTo>
                        <a:pt x="195" y="8"/>
                      </a:lnTo>
                      <a:cubicBezTo>
                        <a:pt x="175" y="3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5" name="Google Shape;4335;p42"/>
                <p:cNvSpPr/>
                <p:nvPr/>
              </p:nvSpPr>
              <p:spPr>
                <a:xfrm>
                  <a:off x="1104675" y="1791850"/>
                  <a:ext cx="378425" cy="2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7" h="8930" extrusionOk="0">
                      <a:moveTo>
                        <a:pt x="124" y="0"/>
                      </a:moveTo>
                      <a:cubicBezTo>
                        <a:pt x="80" y="0"/>
                        <a:pt x="46" y="26"/>
                        <a:pt x="20" y="78"/>
                      </a:cubicBezTo>
                      <a:cubicBezTo>
                        <a:pt x="0" y="117"/>
                        <a:pt x="0" y="195"/>
                        <a:pt x="78" y="253"/>
                      </a:cubicBezTo>
                      <a:lnTo>
                        <a:pt x="15136" y="8930"/>
                      </a:lnTo>
                      <a:lnTo>
                        <a:pt x="15136" y="8638"/>
                      </a:lnTo>
                      <a:lnTo>
                        <a:pt x="195" y="20"/>
                      </a:lnTo>
                      <a:cubicBezTo>
                        <a:pt x="169" y="7"/>
                        <a:pt x="145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6" name="Google Shape;4336;p42"/>
                <p:cNvSpPr/>
                <p:nvPr/>
              </p:nvSpPr>
              <p:spPr>
                <a:xfrm>
                  <a:off x="1075500" y="1808600"/>
                  <a:ext cx="406625" cy="2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65" h="9564" extrusionOk="0">
                      <a:moveTo>
                        <a:pt x="145" y="0"/>
                      </a:moveTo>
                      <a:cubicBezTo>
                        <a:pt x="106" y="0"/>
                        <a:pt x="58" y="18"/>
                        <a:pt x="19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6264" y="9563"/>
                      </a:lnTo>
                      <a:lnTo>
                        <a:pt x="16264" y="9272"/>
                      </a:lnTo>
                      <a:lnTo>
                        <a:pt x="195" y="11"/>
                      </a:lnTo>
                      <a:cubicBezTo>
                        <a:pt x="182" y="5"/>
                        <a:pt x="164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7" name="Google Shape;4337;p42"/>
                <p:cNvSpPr/>
                <p:nvPr/>
              </p:nvSpPr>
              <p:spPr>
                <a:xfrm>
                  <a:off x="1046800" y="1825200"/>
                  <a:ext cx="435325" cy="25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3" h="10242" extrusionOk="0">
                      <a:moveTo>
                        <a:pt x="145" y="1"/>
                      </a:moveTo>
                      <a:cubicBezTo>
                        <a:pt x="99" y="1"/>
                        <a:pt x="53" y="19"/>
                        <a:pt x="39" y="47"/>
                      </a:cubicBezTo>
                      <a:cubicBezTo>
                        <a:pt x="0" y="106"/>
                        <a:pt x="0" y="164"/>
                        <a:pt x="78" y="223"/>
                      </a:cubicBezTo>
                      <a:lnTo>
                        <a:pt x="17412" y="10242"/>
                      </a:lnTo>
                      <a:lnTo>
                        <a:pt x="17412" y="9950"/>
                      </a:lnTo>
                      <a:lnTo>
                        <a:pt x="195" y="9"/>
                      </a:lnTo>
                      <a:cubicBezTo>
                        <a:pt x="179" y="3"/>
                        <a:pt x="162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8" name="Google Shape;4338;p42"/>
                <p:cNvSpPr/>
                <p:nvPr/>
              </p:nvSpPr>
              <p:spPr>
                <a:xfrm>
                  <a:off x="1193200" y="1320050"/>
                  <a:ext cx="288425" cy="17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7" h="6869" extrusionOk="0">
                      <a:moveTo>
                        <a:pt x="11537" y="1"/>
                      </a:moveTo>
                      <a:lnTo>
                        <a:pt x="58" y="6615"/>
                      </a:lnTo>
                      <a:cubicBezTo>
                        <a:pt x="39" y="6693"/>
                        <a:pt x="0" y="6771"/>
                        <a:pt x="39" y="6810"/>
                      </a:cubicBezTo>
                      <a:cubicBezTo>
                        <a:pt x="58" y="6868"/>
                        <a:pt x="117" y="6868"/>
                        <a:pt x="136" y="6868"/>
                      </a:cubicBezTo>
                      <a:cubicBezTo>
                        <a:pt x="156" y="6868"/>
                        <a:pt x="175" y="6868"/>
                        <a:pt x="175" y="6829"/>
                      </a:cubicBezTo>
                      <a:lnTo>
                        <a:pt x="11537" y="293"/>
                      </a:lnTo>
                      <a:lnTo>
                        <a:pt x="115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9" name="Google Shape;4339;p42"/>
                <p:cNvSpPr/>
                <p:nvPr/>
              </p:nvSpPr>
              <p:spPr>
                <a:xfrm>
                  <a:off x="1166925" y="1288925"/>
                  <a:ext cx="314700" cy="18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8" h="7491" extrusionOk="0">
                      <a:moveTo>
                        <a:pt x="12588" y="1"/>
                      </a:moveTo>
                      <a:lnTo>
                        <a:pt x="39" y="7257"/>
                      </a:lnTo>
                      <a:cubicBezTo>
                        <a:pt x="20" y="7296"/>
                        <a:pt x="1" y="7394"/>
                        <a:pt x="20" y="7452"/>
                      </a:cubicBezTo>
                      <a:cubicBezTo>
                        <a:pt x="39" y="7491"/>
                        <a:pt x="78" y="7491"/>
                        <a:pt x="117" y="7491"/>
                      </a:cubicBezTo>
                      <a:cubicBezTo>
                        <a:pt x="137" y="7491"/>
                        <a:pt x="156" y="7491"/>
                        <a:pt x="156" y="7471"/>
                      </a:cubicBezTo>
                      <a:lnTo>
                        <a:pt x="12588" y="292"/>
                      </a:lnTo>
                      <a:lnTo>
                        <a:pt x="125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0" name="Google Shape;4340;p42"/>
                <p:cNvSpPr/>
                <p:nvPr/>
              </p:nvSpPr>
              <p:spPr>
                <a:xfrm>
                  <a:off x="1140175" y="1258275"/>
                  <a:ext cx="341450" cy="20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58" h="8095" extrusionOk="0">
                      <a:moveTo>
                        <a:pt x="13658" y="1"/>
                      </a:moveTo>
                      <a:lnTo>
                        <a:pt x="39" y="7841"/>
                      </a:lnTo>
                      <a:cubicBezTo>
                        <a:pt x="1" y="7919"/>
                        <a:pt x="1" y="7997"/>
                        <a:pt x="20" y="8036"/>
                      </a:cubicBezTo>
                      <a:cubicBezTo>
                        <a:pt x="39" y="8094"/>
                        <a:pt x="98" y="8094"/>
                        <a:pt x="117" y="8094"/>
                      </a:cubicBezTo>
                      <a:cubicBezTo>
                        <a:pt x="137" y="8094"/>
                        <a:pt x="156" y="8094"/>
                        <a:pt x="156" y="8075"/>
                      </a:cubicBezTo>
                      <a:lnTo>
                        <a:pt x="13658" y="293"/>
                      </a:lnTo>
                      <a:lnTo>
                        <a:pt x="1365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1" name="Google Shape;4341;p42"/>
                <p:cNvSpPr/>
                <p:nvPr/>
              </p:nvSpPr>
              <p:spPr>
                <a:xfrm>
                  <a:off x="1112450" y="1227150"/>
                  <a:ext cx="369175" cy="2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737" extrusionOk="0">
                      <a:moveTo>
                        <a:pt x="14767" y="1"/>
                      </a:moveTo>
                      <a:lnTo>
                        <a:pt x="78" y="8483"/>
                      </a:lnTo>
                      <a:cubicBezTo>
                        <a:pt x="39" y="8542"/>
                        <a:pt x="1" y="8600"/>
                        <a:pt x="59" y="8678"/>
                      </a:cubicBezTo>
                      <a:cubicBezTo>
                        <a:pt x="78" y="8736"/>
                        <a:pt x="137" y="8736"/>
                        <a:pt x="156" y="8736"/>
                      </a:cubicBezTo>
                      <a:cubicBezTo>
                        <a:pt x="176" y="8736"/>
                        <a:pt x="195" y="8736"/>
                        <a:pt x="195" y="8697"/>
                      </a:cubicBezTo>
                      <a:lnTo>
                        <a:pt x="14767" y="293"/>
                      </a:lnTo>
                      <a:lnTo>
                        <a:pt x="147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2" name="Google Shape;4342;p42"/>
                <p:cNvSpPr/>
                <p:nvPr/>
              </p:nvSpPr>
              <p:spPr>
                <a:xfrm>
                  <a:off x="1085700" y="1195550"/>
                  <a:ext cx="396425" cy="23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57" h="9359" extrusionOk="0">
                      <a:moveTo>
                        <a:pt x="15856" y="0"/>
                      </a:moveTo>
                      <a:lnTo>
                        <a:pt x="78" y="9086"/>
                      </a:lnTo>
                      <a:cubicBezTo>
                        <a:pt x="39" y="9183"/>
                        <a:pt x="1" y="9261"/>
                        <a:pt x="59" y="9319"/>
                      </a:cubicBezTo>
                      <a:cubicBezTo>
                        <a:pt x="78" y="9358"/>
                        <a:pt x="137" y="9358"/>
                        <a:pt x="156" y="9358"/>
                      </a:cubicBezTo>
                      <a:cubicBezTo>
                        <a:pt x="176" y="9358"/>
                        <a:pt x="195" y="9358"/>
                        <a:pt x="195" y="9339"/>
                      </a:cubicBezTo>
                      <a:lnTo>
                        <a:pt x="15856" y="292"/>
                      </a:lnTo>
                      <a:lnTo>
                        <a:pt x="15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3" name="Google Shape;4343;p42"/>
                <p:cNvSpPr/>
                <p:nvPr/>
              </p:nvSpPr>
              <p:spPr>
                <a:xfrm>
                  <a:off x="1058950" y="1164900"/>
                  <a:ext cx="422675" cy="24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7" h="9982" extrusionOk="0">
                      <a:moveTo>
                        <a:pt x="16907" y="1"/>
                      </a:moveTo>
                      <a:lnTo>
                        <a:pt x="59" y="9728"/>
                      </a:lnTo>
                      <a:cubicBezTo>
                        <a:pt x="39" y="9786"/>
                        <a:pt x="1" y="9864"/>
                        <a:pt x="39" y="9923"/>
                      </a:cubicBezTo>
                      <a:cubicBezTo>
                        <a:pt x="59" y="9981"/>
                        <a:pt x="98" y="9981"/>
                        <a:pt x="137" y="9981"/>
                      </a:cubicBezTo>
                      <a:cubicBezTo>
                        <a:pt x="156" y="9981"/>
                        <a:pt x="176" y="9981"/>
                        <a:pt x="176" y="9962"/>
                      </a:cubicBezTo>
                      <a:lnTo>
                        <a:pt x="16907" y="292"/>
                      </a:lnTo>
                      <a:lnTo>
                        <a:pt x="1690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4" name="Google Shape;4344;p42"/>
                <p:cNvSpPr/>
                <p:nvPr/>
              </p:nvSpPr>
              <p:spPr>
                <a:xfrm>
                  <a:off x="1032200" y="1133300"/>
                  <a:ext cx="449425" cy="2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7" h="10604" extrusionOk="0">
                      <a:moveTo>
                        <a:pt x="17977" y="0"/>
                      </a:moveTo>
                      <a:lnTo>
                        <a:pt x="59" y="10350"/>
                      </a:lnTo>
                      <a:cubicBezTo>
                        <a:pt x="39" y="10447"/>
                        <a:pt x="1" y="10506"/>
                        <a:pt x="39" y="10564"/>
                      </a:cubicBezTo>
                      <a:cubicBezTo>
                        <a:pt x="59" y="10603"/>
                        <a:pt x="98" y="10603"/>
                        <a:pt x="137" y="10603"/>
                      </a:cubicBezTo>
                      <a:cubicBezTo>
                        <a:pt x="156" y="10603"/>
                        <a:pt x="176" y="10603"/>
                        <a:pt x="176" y="10584"/>
                      </a:cubicBezTo>
                      <a:lnTo>
                        <a:pt x="17977" y="292"/>
                      </a:lnTo>
                      <a:lnTo>
                        <a:pt x="1797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5" name="Google Shape;4345;p42"/>
                <p:cNvSpPr/>
                <p:nvPr/>
              </p:nvSpPr>
              <p:spPr>
                <a:xfrm>
                  <a:off x="1005450" y="1103625"/>
                  <a:ext cx="476175" cy="27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47" h="11187" extrusionOk="0">
                      <a:moveTo>
                        <a:pt x="19047" y="0"/>
                      </a:moveTo>
                      <a:lnTo>
                        <a:pt x="78" y="10973"/>
                      </a:lnTo>
                      <a:cubicBezTo>
                        <a:pt x="0" y="10992"/>
                        <a:pt x="0" y="11070"/>
                        <a:pt x="39" y="11148"/>
                      </a:cubicBezTo>
                      <a:cubicBezTo>
                        <a:pt x="59" y="11187"/>
                        <a:pt x="98" y="11187"/>
                        <a:pt x="137" y="11187"/>
                      </a:cubicBezTo>
                      <a:cubicBezTo>
                        <a:pt x="156" y="11187"/>
                        <a:pt x="176" y="11187"/>
                        <a:pt x="176" y="11167"/>
                      </a:cubicBezTo>
                      <a:lnTo>
                        <a:pt x="19047" y="273"/>
                      </a:lnTo>
                      <a:lnTo>
                        <a:pt x="1904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6" name="Google Shape;4346;p42"/>
                <p:cNvSpPr/>
                <p:nvPr/>
              </p:nvSpPr>
              <p:spPr>
                <a:xfrm>
                  <a:off x="951450" y="1137675"/>
                  <a:ext cx="369200" cy="2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8" h="8580" extrusionOk="0">
                      <a:moveTo>
                        <a:pt x="14553" y="0"/>
                      </a:moveTo>
                      <a:lnTo>
                        <a:pt x="79" y="8366"/>
                      </a:lnTo>
                      <a:cubicBezTo>
                        <a:pt x="20" y="8385"/>
                        <a:pt x="1" y="8463"/>
                        <a:pt x="20" y="8541"/>
                      </a:cubicBezTo>
                      <a:cubicBezTo>
                        <a:pt x="59" y="8560"/>
                        <a:pt x="98" y="8580"/>
                        <a:pt x="157" y="8580"/>
                      </a:cubicBezTo>
                      <a:cubicBezTo>
                        <a:pt x="176" y="8580"/>
                        <a:pt x="196" y="8580"/>
                        <a:pt x="196" y="8560"/>
                      </a:cubicBezTo>
                      <a:lnTo>
                        <a:pt x="14767" y="156"/>
                      </a:lnTo>
                      <a:cubicBezTo>
                        <a:pt x="14748" y="156"/>
                        <a:pt x="14709" y="117"/>
                        <a:pt x="14689" y="117"/>
                      </a:cubicBezTo>
                      <a:cubicBezTo>
                        <a:pt x="14651" y="97"/>
                        <a:pt x="14592" y="58"/>
                        <a:pt x="145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7" name="Google Shape;4347;p42"/>
                <p:cNvSpPr/>
                <p:nvPr/>
              </p:nvSpPr>
              <p:spPr>
                <a:xfrm>
                  <a:off x="1073550" y="12344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6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109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8" name="Google Shape;4348;p42"/>
                <p:cNvSpPr/>
                <p:nvPr/>
              </p:nvSpPr>
              <p:spPr>
                <a:xfrm>
                  <a:off x="10200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9" name="Google Shape;4349;p42"/>
                <p:cNvSpPr/>
                <p:nvPr/>
              </p:nvSpPr>
              <p:spPr>
                <a:xfrm>
                  <a:off x="939300" y="13118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0" name="Google Shape;4350;p42"/>
                <p:cNvSpPr/>
                <p:nvPr/>
              </p:nvSpPr>
              <p:spPr>
                <a:xfrm>
                  <a:off x="96655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1" name="Google Shape;4351;p42"/>
                <p:cNvSpPr/>
                <p:nvPr/>
              </p:nvSpPr>
              <p:spPr>
                <a:xfrm>
                  <a:off x="10468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2" name="Google Shape;4352;p42"/>
                <p:cNvSpPr/>
                <p:nvPr/>
              </p:nvSpPr>
              <p:spPr>
                <a:xfrm>
                  <a:off x="1101275" y="1010725"/>
                  <a:ext cx="380850" cy="22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4" h="8950" extrusionOk="0">
                      <a:moveTo>
                        <a:pt x="15233" y="0"/>
                      </a:moveTo>
                      <a:lnTo>
                        <a:pt x="0" y="8794"/>
                      </a:lnTo>
                      <a:lnTo>
                        <a:pt x="234" y="8950"/>
                      </a:lnTo>
                      <a:lnTo>
                        <a:pt x="15233" y="273"/>
                      </a:lnTo>
                      <a:lnTo>
                        <a:pt x="152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3" name="Google Shape;4353;p42"/>
                <p:cNvSpPr/>
                <p:nvPr/>
              </p:nvSpPr>
              <p:spPr>
                <a:xfrm>
                  <a:off x="99330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4" name="Google Shape;4354;p42"/>
                <p:cNvSpPr/>
                <p:nvPr/>
              </p:nvSpPr>
              <p:spPr>
                <a:xfrm>
                  <a:off x="924700" y="1326875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5" name="Google Shape;4355;p42"/>
                <p:cNvSpPr/>
                <p:nvPr/>
              </p:nvSpPr>
              <p:spPr>
                <a:xfrm>
                  <a:off x="10468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42"/>
                <p:cNvSpPr/>
                <p:nvPr/>
              </p:nvSpPr>
              <p:spPr>
                <a:xfrm>
                  <a:off x="10200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42"/>
                <p:cNvSpPr/>
                <p:nvPr/>
              </p:nvSpPr>
              <p:spPr>
                <a:xfrm>
                  <a:off x="9933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42"/>
                <p:cNvSpPr/>
                <p:nvPr/>
              </p:nvSpPr>
              <p:spPr>
                <a:xfrm>
                  <a:off x="897950" y="131180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56"/>
                      </a:lnTo>
                      <a:cubicBezTo>
                        <a:pt x="20" y="195"/>
                        <a:pt x="1" y="253"/>
                        <a:pt x="20" y="331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37" y="389"/>
                        <a:pt x="176" y="389"/>
                        <a:pt x="176" y="350"/>
                      </a:cubicBezTo>
                      <a:lnTo>
                        <a:pt x="565" y="13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42"/>
                <p:cNvSpPr/>
                <p:nvPr/>
              </p:nvSpPr>
              <p:spPr>
                <a:xfrm>
                  <a:off x="91255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42"/>
                <p:cNvSpPr/>
                <p:nvPr/>
              </p:nvSpPr>
              <p:spPr>
                <a:xfrm>
                  <a:off x="9665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42"/>
                <p:cNvSpPr/>
                <p:nvPr/>
              </p:nvSpPr>
              <p:spPr>
                <a:xfrm>
                  <a:off x="939300" y="1280650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42"/>
                <p:cNvSpPr/>
                <p:nvPr/>
              </p:nvSpPr>
              <p:spPr>
                <a:xfrm>
                  <a:off x="1074525" y="1024825"/>
                  <a:ext cx="334150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25" extrusionOk="0">
                      <a:moveTo>
                        <a:pt x="13152" y="1"/>
                      </a:moveTo>
                      <a:lnTo>
                        <a:pt x="0" y="7569"/>
                      </a:lnTo>
                      <a:lnTo>
                        <a:pt x="234" y="7724"/>
                      </a:lnTo>
                      <a:lnTo>
                        <a:pt x="13366" y="156"/>
                      </a:lnTo>
                      <a:cubicBezTo>
                        <a:pt x="13346" y="137"/>
                        <a:pt x="13327" y="137"/>
                        <a:pt x="13288" y="117"/>
                      </a:cubicBezTo>
                      <a:cubicBezTo>
                        <a:pt x="13249" y="98"/>
                        <a:pt x="13191" y="39"/>
                        <a:pt x="13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42"/>
                <p:cNvSpPr/>
                <p:nvPr/>
              </p:nvSpPr>
              <p:spPr>
                <a:xfrm>
                  <a:off x="1046800" y="1046725"/>
                  <a:ext cx="271900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6" h="6285" extrusionOk="0">
                      <a:moveTo>
                        <a:pt x="10661" y="0"/>
                      </a:moveTo>
                      <a:lnTo>
                        <a:pt x="0" y="6148"/>
                      </a:lnTo>
                      <a:lnTo>
                        <a:pt x="253" y="6284"/>
                      </a:lnTo>
                      <a:lnTo>
                        <a:pt x="10875" y="136"/>
                      </a:lnTo>
                      <a:cubicBezTo>
                        <a:pt x="10856" y="136"/>
                        <a:pt x="10837" y="117"/>
                        <a:pt x="10798" y="117"/>
                      </a:cubicBezTo>
                      <a:cubicBezTo>
                        <a:pt x="10759" y="97"/>
                        <a:pt x="10700" y="39"/>
                        <a:pt x="10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42"/>
                <p:cNvSpPr/>
                <p:nvPr/>
              </p:nvSpPr>
              <p:spPr>
                <a:xfrm>
                  <a:off x="939300" y="1249525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42"/>
                <p:cNvSpPr/>
                <p:nvPr/>
              </p:nvSpPr>
              <p:spPr>
                <a:xfrm>
                  <a:off x="9933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70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42"/>
                <p:cNvSpPr/>
                <p:nvPr/>
              </p:nvSpPr>
              <p:spPr>
                <a:xfrm>
                  <a:off x="9665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8"/>
                      </a:lnTo>
                      <a:lnTo>
                        <a:pt x="253" y="604"/>
                      </a:lnTo>
                      <a:lnTo>
                        <a:pt x="1070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42"/>
                <p:cNvSpPr/>
                <p:nvPr/>
              </p:nvSpPr>
              <p:spPr>
                <a:xfrm>
                  <a:off x="9125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42"/>
                <p:cNvSpPr/>
                <p:nvPr/>
              </p:nvSpPr>
              <p:spPr>
                <a:xfrm>
                  <a:off x="10200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42"/>
                <p:cNvSpPr/>
                <p:nvPr/>
              </p:nvSpPr>
              <p:spPr>
                <a:xfrm>
                  <a:off x="88580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42"/>
                <p:cNvSpPr/>
                <p:nvPr/>
              </p:nvSpPr>
              <p:spPr>
                <a:xfrm>
                  <a:off x="871200" y="1295750"/>
                  <a:ext cx="14150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" h="390" extrusionOk="0">
                      <a:moveTo>
                        <a:pt x="312" y="0"/>
                      </a:moveTo>
                      <a:lnTo>
                        <a:pt x="79" y="175"/>
                      </a:lnTo>
                      <a:cubicBezTo>
                        <a:pt x="20" y="195"/>
                        <a:pt x="1" y="272"/>
                        <a:pt x="20" y="350"/>
                      </a:cubicBezTo>
                      <a:cubicBezTo>
                        <a:pt x="59" y="389"/>
                        <a:pt x="98" y="389"/>
                        <a:pt x="118" y="389"/>
                      </a:cubicBezTo>
                      <a:cubicBezTo>
                        <a:pt x="157" y="389"/>
                        <a:pt x="176" y="389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42"/>
                <p:cNvSpPr/>
                <p:nvPr/>
              </p:nvSpPr>
              <p:spPr>
                <a:xfrm>
                  <a:off x="99330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86"/>
                      </a:lnTo>
                      <a:lnTo>
                        <a:pt x="253" y="623"/>
                      </a:lnTo>
                      <a:lnTo>
                        <a:pt x="1070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42"/>
                <p:cNvSpPr/>
                <p:nvPr/>
              </p:nvSpPr>
              <p:spPr>
                <a:xfrm>
                  <a:off x="9125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42"/>
                <p:cNvSpPr/>
                <p:nvPr/>
              </p:nvSpPr>
              <p:spPr>
                <a:xfrm>
                  <a:off x="85905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42"/>
                <p:cNvSpPr/>
                <p:nvPr/>
              </p:nvSpPr>
              <p:spPr>
                <a:xfrm>
                  <a:off x="9665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67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42"/>
                <p:cNvSpPr/>
                <p:nvPr/>
              </p:nvSpPr>
              <p:spPr>
                <a:xfrm>
                  <a:off x="88580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6" name="Google Shape;4376;p42"/>
                <p:cNvSpPr/>
                <p:nvPr/>
              </p:nvSpPr>
              <p:spPr>
                <a:xfrm>
                  <a:off x="939300" y="1218400"/>
                  <a:ext cx="272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43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90" y="156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7" name="Google Shape;4377;p42"/>
                <p:cNvSpPr/>
                <p:nvPr/>
              </p:nvSpPr>
              <p:spPr>
                <a:xfrm>
                  <a:off x="843975" y="1280650"/>
                  <a:ext cx="14125" cy="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1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42"/>
                <p:cNvSpPr/>
                <p:nvPr/>
              </p:nvSpPr>
              <p:spPr>
                <a:xfrm>
                  <a:off x="1020050" y="917825"/>
                  <a:ext cx="462075" cy="2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83" h="10798" extrusionOk="0">
                      <a:moveTo>
                        <a:pt x="18482" y="0"/>
                      </a:moveTo>
                      <a:lnTo>
                        <a:pt x="0" y="10642"/>
                      </a:lnTo>
                      <a:lnTo>
                        <a:pt x="253" y="10798"/>
                      </a:lnTo>
                      <a:lnTo>
                        <a:pt x="18482" y="253"/>
                      </a:lnTo>
                      <a:lnTo>
                        <a:pt x="184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42"/>
                <p:cNvSpPr/>
                <p:nvPr/>
              </p:nvSpPr>
              <p:spPr>
                <a:xfrm>
                  <a:off x="939300" y="11877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857" y="0"/>
                      </a:moveTo>
                      <a:lnTo>
                        <a:pt x="1" y="486"/>
                      </a:lnTo>
                      <a:lnTo>
                        <a:pt x="254" y="623"/>
                      </a:lnTo>
                      <a:lnTo>
                        <a:pt x="1090" y="136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42"/>
                <p:cNvSpPr/>
                <p:nvPr/>
              </p:nvSpPr>
              <p:spPr>
                <a:xfrm>
                  <a:off x="85905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8"/>
                      </a:lnTo>
                      <a:lnTo>
                        <a:pt x="253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42"/>
                <p:cNvSpPr/>
                <p:nvPr/>
              </p:nvSpPr>
              <p:spPr>
                <a:xfrm>
                  <a:off x="831825" y="12495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42"/>
                <p:cNvSpPr/>
                <p:nvPr/>
              </p:nvSpPr>
              <p:spPr>
                <a:xfrm>
                  <a:off x="9665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0" y="467"/>
                      </a:lnTo>
                      <a:lnTo>
                        <a:pt x="253" y="623"/>
                      </a:lnTo>
                      <a:lnTo>
                        <a:pt x="1070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42"/>
                <p:cNvSpPr/>
                <p:nvPr/>
              </p:nvSpPr>
              <p:spPr>
                <a:xfrm>
                  <a:off x="992800" y="773375"/>
                  <a:ext cx="447500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0" h="15954" extrusionOk="0">
                      <a:moveTo>
                        <a:pt x="17782" y="0"/>
                      </a:moveTo>
                      <a:cubicBezTo>
                        <a:pt x="17705" y="0"/>
                        <a:pt x="17666" y="59"/>
                        <a:pt x="17666" y="137"/>
                      </a:cubicBezTo>
                      <a:lnTo>
                        <a:pt x="17666" y="5623"/>
                      </a:lnTo>
                      <a:lnTo>
                        <a:pt x="1" y="15817"/>
                      </a:lnTo>
                      <a:lnTo>
                        <a:pt x="254" y="15953"/>
                      </a:lnTo>
                      <a:lnTo>
                        <a:pt x="17860" y="5798"/>
                      </a:lnTo>
                      <a:cubicBezTo>
                        <a:pt x="17899" y="5778"/>
                        <a:pt x="17899" y="5720"/>
                        <a:pt x="17899" y="5701"/>
                      </a:cubicBezTo>
                      <a:lnTo>
                        <a:pt x="17899" y="137"/>
                      </a:lnTo>
                      <a:cubicBezTo>
                        <a:pt x="17899" y="59"/>
                        <a:pt x="17860" y="0"/>
                        <a:pt x="1778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42"/>
                <p:cNvSpPr/>
                <p:nvPr/>
              </p:nvSpPr>
              <p:spPr>
                <a:xfrm>
                  <a:off x="817225" y="12646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6" y="390"/>
                        <a:pt x="176" y="371"/>
                      </a:cubicBezTo>
                      <a:lnTo>
                        <a:pt x="565" y="15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42"/>
                <p:cNvSpPr/>
                <p:nvPr/>
              </p:nvSpPr>
              <p:spPr>
                <a:xfrm>
                  <a:off x="88580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42"/>
                <p:cNvSpPr/>
                <p:nvPr/>
              </p:nvSpPr>
              <p:spPr>
                <a:xfrm>
                  <a:off x="9125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42"/>
                <p:cNvSpPr/>
                <p:nvPr/>
              </p:nvSpPr>
              <p:spPr>
                <a:xfrm>
                  <a:off x="939300" y="11566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9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42"/>
                <p:cNvSpPr/>
                <p:nvPr/>
              </p:nvSpPr>
              <p:spPr>
                <a:xfrm>
                  <a:off x="88580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86"/>
                      </a:lnTo>
                      <a:lnTo>
                        <a:pt x="253" y="623"/>
                      </a:lnTo>
                      <a:lnTo>
                        <a:pt x="1071" y="13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42"/>
                <p:cNvSpPr/>
                <p:nvPr/>
              </p:nvSpPr>
              <p:spPr>
                <a:xfrm>
                  <a:off x="831825" y="1218400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34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42"/>
                <p:cNvSpPr/>
                <p:nvPr/>
              </p:nvSpPr>
              <p:spPr>
                <a:xfrm>
                  <a:off x="85905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3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42"/>
                <p:cNvSpPr/>
                <p:nvPr/>
              </p:nvSpPr>
              <p:spPr>
                <a:xfrm>
                  <a:off x="966050" y="10000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04" y="0"/>
                      </a:moveTo>
                      <a:lnTo>
                        <a:pt x="1" y="6129"/>
                      </a:lnTo>
                      <a:lnTo>
                        <a:pt x="254" y="6284"/>
                      </a:lnTo>
                      <a:lnTo>
                        <a:pt x="10857" y="156"/>
                      </a:lnTo>
                      <a:cubicBezTo>
                        <a:pt x="10818" y="137"/>
                        <a:pt x="10779" y="137"/>
                        <a:pt x="10740" y="117"/>
                      </a:cubicBezTo>
                      <a:cubicBezTo>
                        <a:pt x="10701" y="78"/>
                        <a:pt x="10643" y="39"/>
                        <a:pt x="106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42"/>
                <p:cNvSpPr/>
                <p:nvPr/>
              </p:nvSpPr>
              <p:spPr>
                <a:xfrm>
                  <a:off x="80507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8"/>
                      </a:lnTo>
                      <a:lnTo>
                        <a:pt x="233" y="604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2"/>
                <p:cNvSpPr/>
                <p:nvPr/>
              </p:nvSpPr>
              <p:spPr>
                <a:xfrm>
                  <a:off x="790475" y="12495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32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2"/>
                <p:cNvSpPr/>
                <p:nvPr/>
              </p:nvSpPr>
              <p:spPr>
                <a:xfrm>
                  <a:off x="9125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42"/>
                <p:cNvSpPr/>
                <p:nvPr/>
              </p:nvSpPr>
              <p:spPr>
                <a:xfrm>
                  <a:off x="831825" y="1187775"/>
                  <a:ext cx="27250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3" extrusionOk="0">
                      <a:moveTo>
                        <a:pt x="856" y="0"/>
                      </a:moveTo>
                      <a:lnTo>
                        <a:pt x="0" y="486"/>
                      </a:lnTo>
                      <a:lnTo>
                        <a:pt x="234" y="623"/>
                      </a:lnTo>
                      <a:lnTo>
                        <a:pt x="1090" y="136"/>
                      </a:lnTo>
                      <a:lnTo>
                        <a:pt x="8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42"/>
                <p:cNvSpPr/>
                <p:nvPr/>
              </p:nvSpPr>
              <p:spPr>
                <a:xfrm>
                  <a:off x="88580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2"/>
                <p:cNvSpPr/>
                <p:nvPr/>
              </p:nvSpPr>
              <p:spPr>
                <a:xfrm>
                  <a:off x="805075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7" y="1"/>
                      </a:moveTo>
                      <a:lnTo>
                        <a:pt x="0" y="467"/>
                      </a:lnTo>
                      <a:lnTo>
                        <a:pt x="233" y="604"/>
                      </a:lnTo>
                      <a:lnTo>
                        <a:pt x="1070" y="11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2"/>
                <p:cNvSpPr/>
                <p:nvPr/>
              </p:nvSpPr>
              <p:spPr>
                <a:xfrm>
                  <a:off x="85905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3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42"/>
                <p:cNvSpPr/>
                <p:nvPr/>
              </p:nvSpPr>
              <p:spPr>
                <a:xfrm>
                  <a:off x="763725" y="12334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0" y="273"/>
                        <a:pt x="20" y="351"/>
                      </a:cubicBezTo>
                      <a:cubicBezTo>
                        <a:pt x="39" y="390"/>
                        <a:pt x="98" y="390"/>
                        <a:pt x="117" y="390"/>
                      </a:cubicBezTo>
                      <a:cubicBezTo>
                        <a:pt x="137" y="390"/>
                        <a:pt x="175" y="390"/>
                        <a:pt x="175" y="370"/>
                      </a:cubicBezTo>
                      <a:lnTo>
                        <a:pt x="565" y="156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42"/>
                <p:cNvSpPr/>
                <p:nvPr/>
              </p:nvSpPr>
              <p:spPr>
                <a:xfrm>
                  <a:off x="912550" y="11410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2"/>
                <p:cNvSpPr/>
                <p:nvPr/>
              </p:nvSpPr>
              <p:spPr>
                <a:xfrm>
                  <a:off x="939300" y="1033100"/>
                  <a:ext cx="186300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54" y="4300"/>
                      </a:lnTo>
                      <a:lnTo>
                        <a:pt x="7452" y="175"/>
                      </a:lnTo>
                      <a:cubicBezTo>
                        <a:pt x="7413" y="175"/>
                        <a:pt x="7394" y="156"/>
                        <a:pt x="7374" y="117"/>
                      </a:cubicBezTo>
                      <a:cubicBezTo>
                        <a:pt x="7316" y="98"/>
                        <a:pt x="727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2"/>
                <p:cNvSpPr/>
                <p:nvPr/>
              </p:nvSpPr>
              <p:spPr>
                <a:xfrm>
                  <a:off x="77832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3" y="643"/>
                      </a:lnTo>
                      <a:lnTo>
                        <a:pt x="1070" y="156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42"/>
                <p:cNvSpPr/>
                <p:nvPr/>
              </p:nvSpPr>
              <p:spPr>
                <a:xfrm>
                  <a:off x="1258375" y="1108000"/>
                  <a:ext cx="168775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" h="3931" extrusionOk="0">
                      <a:moveTo>
                        <a:pt x="6517" y="0"/>
                      </a:moveTo>
                      <a:lnTo>
                        <a:pt x="78" y="3716"/>
                      </a:lnTo>
                      <a:cubicBezTo>
                        <a:pt x="20" y="3736"/>
                        <a:pt x="0" y="3814"/>
                        <a:pt x="20" y="3891"/>
                      </a:cubicBezTo>
                      <a:cubicBezTo>
                        <a:pt x="58" y="3930"/>
                        <a:pt x="9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34" y="78"/>
                      </a:cubicBezTo>
                      <a:cubicBezTo>
                        <a:pt x="6595" y="78"/>
                        <a:pt x="6556" y="2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42"/>
                <p:cNvSpPr/>
                <p:nvPr/>
              </p:nvSpPr>
              <p:spPr>
                <a:xfrm>
                  <a:off x="357125" y="1360425"/>
                  <a:ext cx="126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487" extrusionOk="0">
                      <a:moveTo>
                        <a:pt x="0" y="1"/>
                      </a:moveTo>
                      <a:lnTo>
                        <a:pt x="0" y="292"/>
                      </a:lnTo>
                      <a:lnTo>
                        <a:pt x="311" y="487"/>
                      </a:lnTo>
                      <a:cubicBezTo>
                        <a:pt x="324" y="474"/>
                        <a:pt x="333" y="470"/>
                        <a:pt x="340" y="470"/>
                      </a:cubicBezTo>
                      <a:cubicBezTo>
                        <a:pt x="355" y="470"/>
                        <a:pt x="363" y="487"/>
                        <a:pt x="389" y="487"/>
                      </a:cubicBezTo>
                      <a:cubicBezTo>
                        <a:pt x="428" y="487"/>
                        <a:pt x="447" y="448"/>
                        <a:pt x="486" y="429"/>
                      </a:cubicBezTo>
                      <a:cubicBezTo>
                        <a:pt x="506" y="390"/>
                        <a:pt x="506" y="312"/>
                        <a:pt x="428" y="2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2"/>
                <p:cNvSpPr/>
                <p:nvPr/>
              </p:nvSpPr>
              <p:spPr>
                <a:xfrm>
                  <a:off x="357125" y="1329300"/>
                  <a:ext cx="301575" cy="17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3" h="7141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11868" y="7140"/>
                      </a:lnTo>
                      <a:cubicBezTo>
                        <a:pt x="11887" y="7121"/>
                        <a:pt x="11906" y="7121"/>
                        <a:pt x="11926" y="7121"/>
                      </a:cubicBezTo>
                      <a:cubicBezTo>
                        <a:pt x="11984" y="7121"/>
                        <a:pt x="12004" y="7101"/>
                        <a:pt x="12023" y="7082"/>
                      </a:cubicBezTo>
                      <a:cubicBezTo>
                        <a:pt x="12062" y="7024"/>
                        <a:pt x="12062" y="6946"/>
                        <a:pt x="11984" y="690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2"/>
                <p:cNvSpPr/>
                <p:nvPr/>
              </p:nvSpPr>
              <p:spPr>
                <a:xfrm>
                  <a:off x="356625" y="1298175"/>
                  <a:ext cx="328825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3" h="7763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2958" y="7763"/>
                      </a:lnTo>
                      <a:lnTo>
                        <a:pt x="13016" y="7763"/>
                      </a:lnTo>
                      <a:cubicBezTo>
                        <a:pt x="13074" y="7763"/>
                        <a:pt x="13094" y="7743"/>
                        <a:pt x="13113" y="7704"/>
                      </a:cubicBezTo>
                      <a:cubicBezTo>
                        <a:pt x="13152" y="7666"/>
                        <a:pt x="13152" y="7588"/>
                        <a:pt x="13074" y="754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42"/>
                <p:cNvSpPr/>
                <p:nvPr/>
              </p:nvSpPr>
              <p:spPr>
                <a:xfrm>
                  <a:off x="356625" y="1267050"/>
                  <a:ext cx="355575" cy="2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3" h="8405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4008" y="8405"/>
                      </a:lnTo>
                      <a:cubicBezTo>
                        <a:pt x="14047" y="8366"/>
                        <a:pt x="14067" y="8366"/>
                        <a:pt x="14086" y="8366"/>
                      </a:cubicBezTo>
                      <a:cubicBezTo>
                        <a:pt x="14144" y="8366"/>
                        <a:pt x="14164" y="8346"/>
                        <a:pt x="14183" y="8327"/>
                      </a:cubicBezTo>
                      <a:cubicBezTo>
                        <a:pt x="14222" y="8269"/>
                        <a:pt x="14222" y="8210"/>
                        <a:pt x="14144" y="8152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42"/>
                <p:cNvSpPr/>
                <p:nvPr/>
              </p:nvSpPr>
              <p:spPr>
                <a:xfrm>
                  <a:off x="398450" y="1263150"/>
                  <a:ext cx="3405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0" h="7919" extrusionOk="0">
                      <a:moveTo>
                        <a:pt x="215" y="1"/>
                      </a:moveTo>
                      <a:cubicBezTo>
                        <a:pt x="156" y="39"/>
                        <a:pt x="117" y="98"/>
                        <a:pt x="5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64" y="7919"/>
                        <a:pt x="13464" y="7919"/>
                        <a:pt x="13483" y="7919"/>
                      </a:cubicBezTo>
                      <a:cubicBezTo>
                        <a:pt x="13541" y="7919"/>
                        <a:pt x="13561" y="7899"/>
                        <a:pt x="13580" y="7880"/>
                      </a:cubicBezTo>
                      <a:cubicBezTo>
                        <a:pt x="13619" y="7821"/>
                        <a:pt x="13619" y="7744"/>
                        <a:pt x="13541" y="7705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42"/>
                <p:cNvSpPr/>
                <p:nvPr/>
              </p:nvSpPr>
              <p:spPr>
                <a:xfrm>
                  <a:off x="356625" y="1204775"/>
                  <a:ext cx="409550" cy="240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2" h="9632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16187" y="9631"/>
                      </a:lnTo>
                      <a:lnTo>
                        <a:pt x="16265" y="9631"/>
                      </a:lnTo>
                      <a:cubicBezTo>
                        <a:pt x="16304" y="9631"/>
                        <a:pt x="16323" y="9592"/>
                        <a:pt x="16362" y="9573"/>
                      </a:cubicBezTo>
                      <a:cubicBezTo>
                        <a:pt x="16382" y="9534"/>
                        <a:pt x="16382" y="9456"/>
                        <a:pt x="16304" y="939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42"/>
                <p:cNvSpPr/>
                <p:nvPr/>
              </p:nvSpPr>
              <p:spPr>
                <a:xfrm>
                  <a:off x="384825" y="1193125"/>
                  <a:ext cx="40712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5" h="9475" extrusionOk="0">
                      <a:moveTo>
                        <a:pt x="195" y="0"/>
                      </a:moveTo>
                      <a:cubicBezTo>
                        <a:pt x="176" y="39"/>
                        <a:pt x="118" y="97"/>
                        <a:pt x="59" y="117"/>
                      </a:cubicBezTo>
                      <a:cubicBezTo>
                        <a:pt x="20" y="117"/>
                        <a:pt x="20" y="136"/>
                        <a:pt x="1" y="136"/>
                      </a:cubicBezTo>
                      <a:lnTo>
                        <a:pt x="16129" y="9455"/>
                      </a:lnTo>
                      <a:cubicBezTo>
                        <a:pt x="16149" y="9455"/>
                        <a:pt x="16168" y="9475"/>
                        <a:pt x="16168" y="9475"/>
                      </a:cubicBezTo>
                      <a:cubicBezTo>
                        <a:pt x="16226" y="9475"/>
                        <a:pt x="16246" y="9455"/>
                        <a:pt x="16265" y="9436"/>
                      </a:cubicBezTo>
                      <a:cubicBezTo>
                        <a:pt x="16285" y="9377"/>
                        <a:pt x="16285" y="9300"/>
                        <a:pt x="16226" y="9261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42"/>
                <p:cNvSpPr/>
                <p:nvPr/>
              </p:nvSpPr>
              <p:spPr>
                <a:xfrm>
                  <a:off x="357125" y="1142525"/>
                  <a:ext cx="462550" cy="27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02" h="10877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307" y="10876"/>
                      </a:lnTo>
                      <a:lnTo>
                        <a:pt x="18385" y="10876"/>
                      </a:lnTo>
                      <a:cubicBezTo>
                        <a:pt x="18424" y="10876"/>
                        <a:pt x="18443" y="10857"/>
                        <a:pt x="18482" y="10818"/>
                      </a:cubicBezTo>
                      <a:cubicBezTo>
                        <a:pt x="18502" y="10779"/>
                        <a:pt x="18502" y="10701"/>
                        <a:pt x="18424" y="1066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42"/>
                <p:cNvSpPr/>
                <p:nvPr/>
              </p:nvSpPr>
              <p:spPr>
                <a:xfrm>
                  <a:off x="356625" y="1112375"/>
                  <a:ext cx="489800" cy="2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2" h="11479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19397" y="11479"/>
                      </a:lnTo>
                      <a:lnTo>
                        <a:pt x="19475" y="11479"/>
                      </a:lnTo>
                      <a:cubicBezTo>
                        <a:pt x="19514" y="11479"/>
                        <a:pt x="19533" y="11440"/>
                        <a:pt x="19572" y="11421"/>
                      </a:cubicBezTo>
                      <a:cubicBezTo>
                        <a:pt x="19592" y="11382"/>
                        <a:pt x="19592" y="11304"/>
                        <a:pt x="19514" y="11245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42"/>
                <p:cNvSpPr/>
                <p:nvPr/>
              </p:nvSpPr>
              <p:spPr>
                <a:xfrm>
                  <a:off x="426175" y="1124525"/>
                  <a:ext cx="447000" cy="2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0" h="10351" extrusionOk="0">
                      <a:moveTo>
                        <a:pt x="234" y="1"/>
                      </a:moveTo>
                      <a:cubicBezTo>
                        <a:pt x="195" y="40"/>
                        <a:pt x="176" y="59"/>
                        <a:pt x="98" y="98"/>
                      </a:cubicBezTo>
                      <a:cubicBezTo>
                        <a:pt x="78" y="118"/>
                        <a:pt x="40" y="118"/>
                        <a:pt x="1" y="137"/>
                      </a:cubicBezTo>
                      <a:lnTo>
                        <a:pt x="17646" y="10331"/>
                      </a:lnTo>
                      <a:cubicBezTo>
                        <a:pt x="17724" y="10351"/>
                        <a:pt x="17763" y="10351"/>
                        <a:pt x="17763" y="10351"/>
                      </a:cubicBezTo>
                      <a:cubicBezTo>
                        <a:pt x="17802" y="10351"/>
                        <a:pt x="17821" y="10331"/>
                        <a:pt x="17860" y="10312"/>
                      </a:cubicBezTo>
                      <a:cubicBezTo>
                        <a:pt x="17880" y="10254"/>
                        <a:pt x="17880" y="10176"/>
                        <a:pt x="17802" y="10137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42"/>
                <p:cNvSpPr/>
                <p:nvPr/>
              </p:nvSpPr>
              <p:spPr>
                <a:xfrm>
                  <a:off x="593975" y="1159075"/>
                  <a:ext cx="332700" cy="19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08" h="7744" extrusionOk="0">
                      <a:moveTo>
                        <a:pt x="253" y="0"/>
                      </a:moveTo>
                      <a:cubicBezTo>
                        <a:pt x="195" y="20"/>
                        <a:pt x="176" y="78"/>
                        <a:pt x="98" y="97"/>
                      </a:cubicBezTo>
                      <a:cubicBezTo>
                        <a:pt x="78" y="117"/>
                        <a:pt x="20" y="117"/>
                        <a:pt x="1" y="136"/>
                      </a:cubicBezTo>
                      <a:lnTo>
                        <a:pt x="13133" y="7724"/>
                      </a:lnTo>
                      <a:cubicBezTo>
                        <a:pt x="13152" y="7724"/>
                        <a:pt x="13191" y="7743"/>
                        <a:pt x="13191" y="7743"/>
                      </a:cubicBezTo>
                      <a:cubicBezTo>
                        <a:pt x="13230" y="7743"/>
                        <a:pt x="13249" y="7724"/>
                        <a:pt x="13288" y="7704"/>
                      </a:cubicBezTo>
                      <a:cubicBezTo>
                        <a:pt x="13308" y="7665"/>
                        <a:pt x="13308" y="7588"/>
                        <a:pt x="13230" y="752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42"/>
                <p:cNvSpPr/>
                <p:nvPr/>
              </p:nvSpPr>
              <p:spPr>
                <a:xfrm>
                  <a:off x="399425" y="1015575"/>
                  <a:ext cx="378900" cy="2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6" h="8756" extrusionOk="0">
                      <a:moveTo>
                        <a:pt x="254" y="1"/>
                      </a:moveTo>
                      <a:cubicBezTo>
                        <a:pt x="215" y="20"/>
                        <a:pt x="176" y="40"/>
                        <a:pt x="117" y="79"/>
                      </a:cubicBezTo>
                      <a:cubicBezTo>
                        <a:pt x="78" y="98"/>
                        <a:pt x="59" y="118"/>
                        <a:pt x="1" y="137"/>
                      </a:cubicBezTo>
                      <a:lnTo>
                        <a:pt x="14903" y="8756"/>
                      </a:lnTo>
                      <a:lnTo>
                        <a:pt x="15156" y="8600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42"/>
                <p:cNvSpPr/>
                <p:nvPr/>
              </p:nvSpPr>
              <p:spPr>
                <a:xfrm>
                  <a:off x="939300" y="1327850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0"/>
                      </a:lnTo>
                      <a:cubicBezTo>
                        <a:pt x="448" y="350"/>
                        <a:pt x="468" y="370"/>
                        <a:pt x="468" y="370"/>
                      </a:cubicBezTo>
                      <a:cubicBezTo>
                        <a:pt x="506" y="370"/>
                        <a:pt x="545" y="350"/>
                        <a:pt x="565" y="331"/>
                      </a:cubicBezTo>
                      <a:cubicBezTo>
                        <a:pt x="584" y="272"/>
                        <a:pt x="584" y="195"/>
                        <a:pt x="506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42"/>
                <p:cNvSpPr/>
                <p:nvPr/>
              </p:nvSpPr>
              <p:spPr>
                <a:xfrm>
                  <a:off x="8590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42"/>
                <p:cNvSpPr/>
                <p:nvPr/>
              </p:nvSpPr>
              <p:spPr>
                <a:xfrm>
                  <a:off x="885800" y="12962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0"/>
                      </a:moveTo>
                      <a:lnTo>
                        <a:pt x="1" y="156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42"/>
                <p:cNvSpPr/>
                <p:nvPr/>
              </p:nvSpPr>
              <p:spPr>
                <a:xfrm>
                  <a:off x="831825" y="126557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8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0" name="Google Shape;4420;p42"/>
                <p:cNvSpPr/>
                <p:nvPr/>
              </p:nvSpPr>
              <p:spPr>
                <a:xfrm>
                  <a:off x="912550" y="13118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1" name="Google Shape;4421;p42"/>
                <p:cNvSpPr/>
                <p:nvPr/>
              </p:nvSpPr>
              <p:spPr>
                <a:xfrm>
                  <a:off x="778325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33" y="1"/>
                      </a:moveTo>
                      <a:lnTo>
                        <a:pt x="0" y="137"/>
                      </a:lnTo>
                      <a:lnTo>
                        <a:pt x="817" y="604"/>
                      </a:lnTo>
                      <a:lnTo>
                        <a:pt x="1070" y="468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2" name="Google Shape;4422;p42"/>
                <p:cNvSpPr/>
                <p:nvPr/>
              </p:nvSpPr>
              <p:spPr>
                <a:xfrm>
                  <a:off x="805075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3" name="Google Shape;4423;p42"/>
                <p:cNvSpPr/>
                <p:nvPr/>
              </p:nvSpPr>
              <p:spPr>
                <a:xfrm>
                  <a:off x="933475" y="13239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4" name="Google Shape;4424;p42"/>
                <p:cNvSpPr/>
                <p:nvPr/>
              </p:nvSpPr>
              <p:spPr>
                <a:xfrm>
                  <a:off x="906725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5" name="Google Shape;4425;p42"/>
                <p:cNvSpPr/>
                <p:nvPr/>
              </p:nvSpPr>
              <p:spPr>
                <a:xfrm>
                  <a:off x="879975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6" name="Google Shape;4426;p42"/>
                <p:cNvSpPr/>
                <p:nvPr/>
              </p:nvSpPr>
              <p:spPr>
                <a:xfrm>
                  <a:off x="853225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6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7" name="Google Shape;4427;p42"/>
                <p:cNvSpPr/>
                <p:nvPr/>
              </p:nvSpPr>
              <p:spPr>
                <a:xfrm>
                  <a:off x="825500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8" name="Google Shape;4428;p42"/>
                <p:cNvSpPr/>
                <p:nvPr/>
              </p:nvSpPr>
              <p:spPr>
                <a:xfrm>
                  <a:off x="79875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9" name="Google Shape;4429;p42"/>
                <p:cNvSpPr/>
                <p:nvPr/>
              </p:nvSpPr>
              <p:spPr>
                <a:xfrm>
                  <a:off x="7720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6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0" name="Google Shape;4430;p42"/>
                <p:cNvSpPr/>
                <p:nvPr/>
              </p:nvSpPr>
              <p:spPr>
                <a:xfrm>
                  <a:off x="805075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33" y="1"/>
                      </a:moveTo>
                      <a:lnTo>
                        <a:pt x="0" y="156"/>
                      </a:lnTo>
                      <a:lnTo>
                        <a:pt x="817" y="643"/>
                      </a:lnTo>
                      <a:lnTo>
                        <a:pt x="1070" y="487"/>
                      </a:lnTo>
                      <a:lnTo>
                        <a:pt x="23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1" name="Google Shape;4431;p42"/>
                <p:cNvSpPr/>
                <p:nvPr/>
              </p:nvSpPr>
              <p:spPr>
                <a:xfrm>
                  <a:off x="9125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2" name="Google Shape;4432;p42"/>
                <p:cNvSpPr/>
                <p:nvPr/>
              </p:nvSpPr>
              <p:spPr>
                <a:xfrm>
                  <a:off x="966050" y="1312275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6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6" y="13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3" name="Google Shape;4433;p42"/>
                <p:cNvSpPr/>
                <p:nvPr/>
              </p:nvSpPr>
              <p:spPr>
                <a:xfrm>
                  <a:off x="939300" y="1296225"/>
                  <a:ext cx="272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4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857" y="623"/>
                      </a:lnTo>
                      <a:lnTo>
                        <a:pt x="1090" y="48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4" name="Google Shape;4434;p42"/>
                <p:cNvSpPr/>
                <p:nvPr/>
              </p:nvSpPr>
              <p:spPr>
                <a:xfrm>
                  <a:off x="831825" y="1234450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856" y="604"/>
                      </a:lnTo>
                      <a:lnTo>
                        <a:pt x="1090" y="46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5" name="Google Shape;4435;p42"/>
                <p:cNvSpPr/>
                <p:nvPr/>
              </p:nvSpPr>
              <p:spPr>
                <a:xfrm>
                  <a:off x="88580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6" name="Google Shape;4436;p42"/>
                <p:cNvSpPr/>
                <p:nvPr/>
              </p:nvSpPr>
              <p:spPr>
                <a:xfrm>
                  <a:off x="481625" y="1031625"/>
                  <a:ext cx="323475" cy="18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472" extrusionOk="0">
                      <a:moveTo>
                        <a:pt x="234" y="1"/>
                      </a:moveTo>
                      <a:cubicBezTo>
                        <a:pt x="195" y="59"/>
                        <a:pt x="176" y="79"/>
                        <a:pt x="98" y="118"/>
                      </a:cubicBezTo>
                      <a:cubicBezTo>
                        <a:pt x="78" y="137"/>
                        <a:pt x="20" y="137"/>
                        <a:pt x="0" y="157"/>
                      </a:cubicBezTo>
                      <a:lnTo>
                        <a:pt x="12685" y="7472"/>
                      </a:lnTo>
                      <a:lnTo>
                        <a:pt x="12938" y="733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7" name="Google Shape;4437;p42"/>
                <p:cNvSpPr/>
                <p:nvPr/>
              </p:nvSpPr>
              <p:spPr>
                <a:xfrm>
                  <a:off x="8590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8" name="Google Shape;4438;p42"/>
                <p:cNvSpPr/>
                <p:nvPr/>
              </p:nvSpPr>
              <p:spPr>
                <a:xfrm>
                  <a:off x="960700" y="1308375"/>
                  <a:ext cx="12175" cy="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73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9" name="Google Shape;4439;p42"/>
                <p:cNvSpPr/>
                <p:nvPr/>
              </p:nvSpPr>
              <p:spPr>
                <a:xfrm>
                  <a:off x="933475" y="12928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0" name="Google Shape;4440;p42"/>
                <p:cNvSpPr/>
                <p:nvPr/>
              </p:nvSpPr>
              <p:spPr>
                <a:xfrm>
                  <a:off x="906725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1" name="Google Shape;4441;p42"/>
                <p:cNvSpPr/>
                <p:nvPr/>
              </p:nvSpPr>
              <p:spPr>
                <a:xfrm>
                  <a:off x="879975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2" name="Google Shape;4442;p42"/>
                <p:cNvSpPr/>
                <p:nvPr/>
              </p:nvSpPr>
              <p:spPr>
                <a:xfrm>
                  <a:off x="85322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3" name="Google Shape;4443;p42"/>
                <p:cNvSpPr/>
                <p:nvPr/>
              </p:nvSpPr>
              <p:spPr>
                <a:xfrm>
                  <a:off x="82550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4" name="Google Shape;4444;p42"/>
                <p:cNvSpPr/>
                <p:nvPr/>
              </p:nvSpPr>
              <p:spPr>
                <a:xfrm>
                  <a:off x="79875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92"/>
                      </a:lnTo>
                      <a:lnTo>
                        <a:pt x="486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5" name="Google Shape;4445;p42"/>
                <p:cNvSpPr/>
                <p:nvPr/>
              </p:nvSpPr>
              <p:spPr>
                <a:xfrm>
                  <a:off x="9125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6" name="Google Shape;4446;p42"/>
                <p:cNvSpPr/>
                <p:nvPr/>
              </p:nvSpPr>
              <p:spPr>
                <a:xfrm>
                  <a:off x="831825" y="1203325"/>
                  <a:ext cx="272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04" extrusionOk="0">
                      <a:moveTo>
                        <a:pt x="234" y="1"/>
                      </a:moveTo>
                      <a:lnTo>
                        <a:pt x="0" y="117"/>
                      </a:lnTo>
                      <a:lnTo>
                        <a:pt x="856" y="604"/>
                      </a:lnTo>
                      <a:lnTo>
                        <a:pt x="1090" y="46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7" name="Google Shape;4447;p42"/>
                <p:cNvSpPr/>
                <p:nvPr/>
              </p:nvSpPr>
              <p:spPr>
                <a:xfrm>
                  <a:off x="992800" y="1297200"/>
                  <a:ext cx="14625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51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409" y="331"/>
                      </a:lnTo>
                      <a:cubicBezTo>
                        <a:pt x="448" y="331"/>
                        <a:pt x="468" y="351"/>
                        <a:pt x="468" y="351"/>
                      </a:cubicBezTo>
                      <a:cubicBezTo>
                        <a:pt x="506" y="351"/>
                        <a:pt x="545" y="331"/>
                        <a:pt x="565" y="312"/>
                      </a:cubicBezTo>
                      <a:cubicBezTo>
                        <a:pt x="584" y="253"/>
                        <a:pt x="584" y="195"/>
                        <a:pt x="506" y="137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8" name="Google Shape;4448;p42"/>
                <p:cNvSpPr/>
                <p:nvPr/>
              </p:nvSpPr>
              <p:spPr>
                <a:xfrm>
                  <a:off x="8858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837" y="604"/>
                      </a:lnTo>
                      <a:lnTo>
                        <a:pt x="1071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9" name="Google Shape;4449;p42"/>
                <p:cNvSpPr/>
                <p:nvPr/>
              </p:nvSpPr>
              <p:spPr>
                <a:xfrm>
                  <a:off x="966550" y="12806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0" name="Google Shape;4450;p42"/>
                <p:cNvSpPr/>
                <p:nvPr/>
              </p:nvSpPr>
              <p:spPr>
                <a:xfrm>
                  <a:off x="939300" y="12655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1" name="Google Shape;4451;p42"/>
                <p:cNvSpPr/>
                <p:nvPr/>
              </p:nvSpPr>
              <p:spPr>
                <a:xfrm>
                  <a:off x="357600" y="925600"/>
                  <a:ext cx="474250" cy="27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70" h="11110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8716" y="11110"/>
                      </a:lnTo>
                      <a:lnTo>
                        <a:pt x="18969" y="109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2" name="Google Shape;4452;p42"/>
                <p:cNvSpPr/>
                <p:nvPr/>
              </p:nvSpPr>
              <p:spPr>
                <a:xfrm>
                  <a:off x="8590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3" name="Google Shape;4453;p42"/>
                <p:cNvSpPr/>
                <p:nvPr/>
              </p:nvSpPr>
              <p:spPr>
                <a:xfrm>
                  <a:off x="987450" y="12928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92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4" name="Google Shape;4454;p42"/>
                <p:cNvSpPr/>
                <p:nvPr/>
              </p:nvSpPr>
              <p:spPr>
                <a:xfrm>
                  <a:off x="960700" y="1277750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5" name="Google Shape;4455;p42"/>
                <p:cNvSpPr/>
                <p:nvPr/>
              </p:nvSpPr>
              <p:spPr>
                <a:xfrm>
                  <a:off x="933475" y="1261700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6" name="Google Shape;4456;p42"/>
                <p:cNvSpPr/>
                <p:nvPr/>
              </p:nvSpPr>
              <p:spPr>
                <a:xfrm>
                  <a:off x="906725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7" name="Google Shape;4457;p42"/>
                <p:cNvSpPr/>
                <p:nvPr/>
              </p:nvSpPr>
              <p:spPr>
                <a:xfrm>
                  <a:off x="87997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8" name="Google Shape;4458;p42"/>
                <p:cNvSpPr/>
                <p:nvPr/>
              </p:nvSpPr>
              <p:spPr>
                <a:xfrm>
                  <a:off x="85322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9" name="Google Shape;4459;p42"/>
                <p:cNvSpPr/>
                <p:nvPr/>
              </p:nvSpPr>
              <p:spPr>
                <a:xfrm>
                  <a:off x="825500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253" y="253"/>
                      </a:lnTo>
                      <a:lnTo>
                        <a:pt x="487" y="13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0" name="Google Shape;4460;p42"/>
                <p:cNvSpPr/>
                <p:nvPr/>
              </p:nvSpPr>
              <p:spPr>
                <a:xfrm>
                  <a:off x="8858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1" y="117"/>
                      </a:lnTo>
                      <a:lnTo>
                        <a:pt x="837" y="604"/>
                      </a:lnTo>
                      <a:lnTo>
                        <a:pt x="1071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1" name="Google Shape;4461;p42"/>
                <p:cNvSpPr/>
                <p:nvPr/>
              </p:nvSpPr>
              <p:spPr>
                <a:xfrm>
                  <a:off x="993300" y="12655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2" name="Google Shape;4462;p42"/>
                <p:cNvSpPr/>
                <p:nvPr/>
              </p:nvSpPr>
              <p:spPr>
                <a:xfrm>
                  <a:off x="1019550" y="1281150"/>
                  <a:ext cx="146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1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409" y="351"/>
                      </a:lnTo>
                      <a:cubicBezTo>
                        <a:pt x="448" y="351"/>
                        <a:pt x="468" y="370"/>
                        <a:pt x="468" y="370"/>
                      </a:cubicBezTo>
                      <a:cubicBezTo>
                        <a:pt x="507" y="370"/>
                        <a:pt x="545" y="351"/>
                        <a:pt x="565" y="312"/>
                      </a:cubicBezTo>
                      <a:cubicBezTo>
                        <a:pt x="584" y="273"/>
                        <a:pt x="584" y="195"/>
                        <a:pt x="507" y="15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3" name="Google Shape;4463;p42"/>
                <p:cNvSpPr/>
                <p:nvPr/>
              </p:nvSpPr>
              <p:spPr>
                <a:xfrm>
                  <a:off x="939300" y="1234450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57" y="604"/>
                      </a:lnTo>
                      <a:lnTo>
                        <a:pt x="1090" y="46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4" name="Google Shape;4464;p42"/>
                <p:cNvSpPr/>
                <p:nvPr/>
              </p:nvSpPr>
              <p:spPr>
                <a:xfrm>
                  <a:off x="477725" y="967425"/>
                  <a:ext cx="38135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4" h="8834" extrusionOk="0">
                      <a:moveTo>
                        <a:pt x="234" y="1"/>
                      </a:moveTo>
                      <a:cubicBezTo>
                        <a:pt x="176" y="59"/>
                        <a:pt x="156" y="79"/>
                        <a:pt x="79" y="118"/>
                      </a:cubicBezTo>
                      <a:cubicBezTo>
                        <a:pt x="59" y="137"/>
                        <a:pt x="20" y="137"/>
                        <a:pt x="1" y="176"/>
                      </a:cubicBezTo>
                      <a:lnTo>
                        <a:pt x="15020" y="8833"/>
                      </a:lnTo>
                      <a:lnTo>
                        <a:pt x="15254" y="8678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5" name="Google Shape;4465;p42"/>
                <p:cNvSpPr/>
                <p:nvPr/>
              </p:nvSpPr>
              <p:spPr>
                <a:xfrm>
                  <a:off x="8590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6" name="Google Shape;4466;p42"/>
                <p:cNvSpPr/>
                <p:nvPr/>
              </p:nvSpPr>
              <p:spPr>
                <a:xfrm>
                  <a:off x="9665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7" name="Google Shape;4467;p42"/>
                <p:cNvSpPr/>
                <p:nvPr/>
              </p:nvSpPr>
              <p:spPr>
                <a:xfrm>
                  <a:off x="9125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4" y="1"/>
                      </a:moveTo>
                      <a:lnTo>
                        <a:pt x="1" y="156"/>
                      </a:lnTo>
                      <a:lnTo>
                        <a:pt x="837" y="64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8" name="Google Shape;4468;p42"/>
                <p:cNvSpPr/>
                <p:nvPr/>
              </p:nvSpPr>
              <p:spPr>
                <a:xfrm>
                  <a:off x="1014200" y="1277750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234" y="253"/>
                      </a:lnTo>
                      <a:lnTo>
                        <a:pt x="487" y="11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9" name="Google Shape;4469;p42"/>
                <p:cNvSpPr/>
                <p:nvPr/>
              </p:nvSpPr>
              <p:spPr>
                <a:xfrm>
                  <a:off x="987450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0" name="Google Shape;4470;p42"/>
                <p:cNvSpPr/>
                <p:nvPr/>
              </p:nvSpPr>
              <p:spPr>
                <a:xfrm>
                  <a:off x="960700" y="124612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1" name="Google Shape;4471;p42"/>
                <p:cNvSpPr/>
                <p:nvPr/>
              </p:nvSpPr>
              <p:spPr>
                <a:xfrm>
                  <a:off x="933475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2" name="Google Shape;4472;p42"/>
                <p:cNvSpPr/>
                <p:nvPr/>
              </p:nvSpPr>
              <p:spPr>
                <a:xfrm>
                  <a:off x="906725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3" name="Google Shape;4473;p42"/>
                <p:cNvSpPr/>
                <p:nvPr/>
              </p:nvSpPr>
              <p:spPr>
                <a:xfrm>
                  <a:off x="879975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6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4" name="Google Shape;4474;p42"/>
                <p:cNvSpPr/>
                <p:nvPr/>
              </p:nvSpPr>
              <p:spPr>
                <a:xfrm>
                  <a:off x="853225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6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5" name="Google Shape;4475;p42"/>
                <p:cNvSpPr/>
                <p:nvPr/>
              </p:nvSpPr>
              <p:spPr>
                <a:xfrm>
                  <a:off x="939300" y="12033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254" y="1"/>
                      </a:moveTo>
                      <a:lnTo>
                        <a:pt x="1" y="117"/>
                      </a:lnTo>
                      <a:lnTo>
                        <a:pt x="857" y="604"/>
                      </a:lnTo>
                      <a:lnTo>
                        <a:pt x="1090" y="46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6" name="Google Shape;4476;p42"/>
                <p:cNvSpPr/>
                <p:nvPr/>
              </p:nvSpPr>
              <p:spPr>
                <a:xfrm>
                  <a:off x="9125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837" y="623"/>
                      </a:lnTo>
                      <a:lnTo>
                        <a:pt x="1071" y="486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7" name="Google Shape;4477;p42"/>
                <p:cNvSpPr/>
                <p:nvPr/>
              </p:nvSpPr>
              <p:spPr>
                <a:xfrm>
                  <a:off x="1046300" y="1266075"/>
                  <a:ext cx="14625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70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409" y="331"/>
                      </a:lnTo>
                      <a:cubicBezTo>
                        <a:pt x="448" y="331"/>
                        <a:pt x="468" y="370"/>
                        <a:pt x="468" y="370"/>
                      </a:cubicBezTo>
                      <a:cubicBezTo>
                        <a:pt x="507" y="370"/>
                        <a:pt x="545" y="331"/>
                        <a:pt x="565" y="312"/>
                      </a:cubicBezTo>
                      <a:cubicBezTo>
                        <a:pt x="584" y="273"/>
                        <a:pt x="584" y="195"/>
                        <a:pt x="507" y="136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8" name="Google Shape;4478;p42"/>
                <p:cNvSpPr/>
                <p:nvPr/>
              </p:nvSpPr>
              <p:spPr>
                <a:xfrm>
                  <a:off x="9933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9" name="Google Shape;4479;p42"/>
                <p:cNvSpPr/>
                <p:nvPr/>
              </p:nvSpPr>
              <p:spPr>
                <a:xfrm>
                  <a:off x="9665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42"/>
                <p:cNvSpPr/>
                <p:nvPr/>
              </p:nvSpPr>
              <p:spPr>
                <a:xfrm>
                  <a:off x="357600" y="863350"/>
                  <a:ext cx="528225" cy="30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9" h="12355" extrusionOk="0">
                      <a:moveTo>
                        <a:pt x="0" y="1"/>
                      </a:moveTo>
                      <a:lnTo>
                        <a:pt x="0" y="273"/>
                      </a:lnTo>
                      <a:lnTo>
                        <a:pt x="20895" y="12354"/>
                      </a:lnTo>
                      <a:lnTo>
                        <a:pt x="21129" y="1221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1" name="Google Shape;4481;p42"/>
                <p:cNvSpPr/>
                <p:nvPr/>
              </p:nvSpPr>
              <p:spPr>
                <a:xfrm>
                  <a:off x="88580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2" name="Google Shape;4482;p42"/>
                <p:cNvSpPr/>
                <p:nvPr/>
              </p:nvSpPr>
              <p:spPr>
                <a:xfrm>
                  <a:off x="1020050" y="12495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3" name="Google Shape;4483;p42"/>
                <p:cNvSpPr/>
                <p:nvPr/>
              </p:nvSpPr>
              <p:spPr>
                <a:xfrm>
                  <a:off x="1040950" y="1261700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4" name="Google Shape;4484;p42"/>
                <p:cNvSpPr/>
                <p:nvPr/>
              </p:nvSpPr>
              <p:spPr>
                <a:xfrm>
                  <a:off x="1014200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5" name="Google Shape;4485;p42"/>
                <p:cNvSpPr/>
                <p:nvPr/>
              </p:nvSpPr>
              <p:spPr>
                <a:xfrm>
                  <a:off x="987450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6" name="Google Shape;4486;p42"/>
                <p:cNvSpPr/>
                <p:nvPr/>
              </p:nvSpPr>
              <p:spPr>
                <a:xfrm>
                  <a:off x="960700" y="121500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7" name="Google Shape;4487;p42"/>
                <p:cNvSpPr/>
                <p:nvPr/>
              </p:nvSpPr>
              <p:spPr>
                <a:xfrm>
                  <a:off x="933475" y="1199925"/>
                  <a:ext cx="121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54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8" name="Google Shape;4488;p42"/>
                <p:cNvSpPr/>
                <p:nvPr/>
              </p:nvSpPr>
              <p:spPr>
                <a:xfrm>
                  <a:off x="906725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9" name="Google Shape;4489;p42"/>
                <p:cNvSpPr/>
                <p:nvPr/>
              </p:nvSpPr>
              <p:spPr>
                <a:xfrm>
                  <a:off x="879975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6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0" name="Google Shape;4490;p42"/>
                <p:cNvSpPr/>
                <p:nvPr/>
              </p:nvSpPr>
              <p:spPr>
                <a:xfrm>
                  <a:off x="1046800" y="12344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04"/>
                      </a:lnTo>
                      <a:lnTo>
                        <a:pt x="1070" y="46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1" name="Google Shape;4491;p42"/>
                <p:cNvSpPr/>
                <p:nvPr/>
              </p:nvSpPr>
              <p:spPr>
                <a:xfrm>
                  <a:off x="1073550" y="1250025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3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2" name="Google Shape;4492;p42"/>
                <p:cNvSpPr/>
                <p:nvPr/>
              </p:nvSpPr>
              <p:spPr>
                <a:xfrm>
                  <a:off x="542425" y="806925"/>
                  <a:ext cx="370150" cy="34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06" h="13989" extrusionOk="0">
                      <a:moveTo>
                        <a:pt x="0" y="1"/>
                      </a:moveTo>
                      <a:lnTo>
                        <a:pt x="0" y="5506"/>
                      </a:lnTo>
                      <a:cubicBezTo>
                        <a:pt x="0" y="5545"/>
                        <a:pt x="20" y="5565"/>
                        <a:pt x="39" y="5604"/>
                      </a:cubicBezTo>
                      <a:lnTo>
                        <a:pt x="14572" y="13989"/>
                      </a:lnTo>
                      <a:lnTo>
                        <a:pt x="14806" y="13833"/>
                      </a:lnTo>
                      <a:lnTo>
                        <a:pt x="234" y="5429"/>
                      </a:lnTo>
                      <a:lnTo>
                        <a:pt x="234" y="15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3" name="Google Shape;4493;p42"/>
                <p:cNvSpPr/>
                <p:nvPr/>
              </p:nvSpPr>
              <p:spPr>
                <a:xfrm>
                  <a:off x="9933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4" name="Google Shape;4494;p42"/>
                <p:cNvSpPr/>
                <p:nvPr/>
              </p:nvSpPr>
              <p:spPr>
                <a:xfrm>
                  <a:off x="9665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5" name="Google Shape;4495;p42"/>
                <p:cNvSpPr/>
                <p:nvPr/>
              </p:nvSpPr>
              <p:spPr>
                <a:xfrm>
                  <a:off x="1020050" y="12184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37" y="64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6" name="Google Shape;4496;p42"/>
                <p:cNvSpPr/>
                <p:nvPr/>
              </p:nvSpPr>
              <p:spPr>
                <a:xfrm>
                  <a:off x="939300" y="1172200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7" name="Google Shape;4497;p42"/>
                <p:cNvSpPr/>
                <p:nvPr/>
              </p:nvSpPr>
              <p:spPr>
                <a:xfrm>
                  <a:off x="91255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837" y="623"/>
                      </a:lnTo>
                      <a:lnTo>
                        <a:pt x="1071" y="48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8" name="Google Shape;4498;p42"/>
                <p:cNvSpPr/>
                <p:nvPr/>
              </p:nvSpPr>
              <p:spPr>
                <a:xfrm>
                  <a:off x="1067700" y="124612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9" name="Google Shape;4499;p42"/>
                <p:cNvSpPr/>
                <p:nvPr/>
              </p:nvSpPr>
              <p:spPr>
                <a:xfrm>
                  <a:off x="1040950" y="1230575"/>
                  <a:ext cx="122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2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0" name="Google Shape;4500;p42"/>
                <p:cNvSpPr/>
                <p:nvPr/>
              </p:nvSpPr>
              <p:spPr>
                <a:xfrm>
                  <a:off x="1014200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1" name="Google Shape;4501;p42"/>
                <p:cNvSpPr/>
                <p:nvPr/>
              </p:nvSpPr>
              <p:spPr>
                <a:xfrm>
                  <a:off x="987450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2" name="Google Shape;4502;p42"/>
                <p:cNvSpPr/>
                <p:nvPr/>
              </p:nvSpPr>
              <p:spPr>
                <a:xfrm>
                  <a:off x="960700" y="1183875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3" name="Google Shape;4503;p42"/>
                <p:cNvSpPr/>
                <p:nvPr/>
              </p:nvSpPr>
              <p:spPr>
                <a:xfrm>
                  <a:off x="933475" y="1168800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4" name="Google Shape;4504;p42"/>
                <p:cNvSpPr/>
                <p:nvPr/>
              </p:nvSpPr>
              <p:spPr>
                <a:xfrm>
                  <a:off x="906725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5" name="Google Shape;4505;p42"/>
                <p:cNvSpPr/>
                <p:nvPr/>
              </p:nvSpPr>
              <p:spPr>
                <a:xfrm>
                  <a:off x="589125" y="805950"/>
                  <a:ext cx="350200" cy="3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8" h="13386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5390"/>
                      </a:lnTo>
                      <a:lnTo>
                        <a:pt x="19" y="5390"/>
                      </a:lnTo>
                      <a:cubicBezTo>
                        <a:pt x="19" y="5448"/>
                        <a:pt x="58" y="5468"/>
                        <a:pt x="78" y="5487"/>
                      </a:cubicBezTo>
                      <a:lnTo>
                        <a:pt x="13774" y="13386"/>
                      </a:lnTo>
                      <a:lnTo>
                        <a:pt x="14008" y="13250"/>
                      </a:lnTo>
                      <a:lnTo>
                        <a:pt x="253" y="5293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6" name="Google Shape;4506;p42"/>
                <p:cNvSpPr/>
                <p:nvPr/>
              </p:nvSpPr>
              <p:spPr>
                <a:xfrm>
                  <a:off x="1100300" y="1234950"/>
                  <a:ext cx="14600" cy="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" h="37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428" y="350"/>
                      </a:lnTo>
                      <a:cubicBezTo>
                        <a:pt x="448" y="350"/>
                        <a:pt x="467" y="370"/>
                        <a:pt x="467" y="370"/>
                      </a:cubicBezTo>
                      <a:cubicBezTo>
                        <a:pt x="525" y="370"/>
                        <a:pt x="545" y="350"/>
                        <a:pt x="564" y="311"/>
                      </a:cubicBezTo>
                      <a:cubicBezTo>
                        <a:pt x="584" y="273"/>
                        <a:pt x="584" y="195"/>
                        <a:pt x="525" y="156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7" name="Google Shape;4507;p42"/>
                <p:cNvSpPr/>
                <p:nvPr/>
              </p:nvSpPr>
              <p:spPr>
                <a:xfrm>
                  <a:off x="1073550" y="1218400"/>
                  <a:ext cx="277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43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856" y="643"/>
                      </a:lnTo>
                      <a:lnTo>
                        <a:pt x="1109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8" name="Google Shape;4508;p42"/>
                <p:cNvSpPr/>
                <p:nvPr/>
              </p:nvSpPr>
              <p:spPr>
                <a:xfrm>
                  <a:off x="939300" y="1141075"/>
                  <a:ext cx="272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23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857" y="623"/>
                      </a:lnTo>
                      <a:lnTo>
                        <a:pt x="1090" y="467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9" name="Google Shape;4509;p42"/>
                <p:cNvSpPr/>
                <p:nvPr/>
              </p:nvSpPr>
              <p:spPr>
                <a:xfrm>
                  <a:off x="993300" y="1172200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6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0" name="Google Shape;4510;p42"/>
                <p:cNvSpPr/>
                <p:nvPr/>
              </p:nvSpPr>
              <p:spPr>
                <a:xfrm>
                  <a:off x="1020050" y="1187775"/>
                  <a:ext cx="26775" cy="1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3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837" y="623"/>
                      </a:lnTo>
                      <a:lnTo>
                        <a:pt x="1070" y="4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1" name="Google Shape;4511;p42"/>
                <p:cNvSpPr/>
                <p:nvPr/>
              </p:nvSpPr>
              <p:spPr>
                <a:xfrm>
                  <a:off x="1046800" y="12033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253" y="1"/>
                      </a:moveTo>
                      <a:lnTo>
                        <a:pt x="0" y="117"/>
                      </a:lnTo>
                      <a:lnTo>
                        <a:pt x="837" y="604"/>
                      </a:lnTo>
                      <a:lnTo>
                        <a:pt x="1070" y="46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2" name="Google Shape;4512;p42"/>
                <p:cNvSpPr/>
                <p:nvPr/>
              </p:nvSpPr>
              <p:spPr>
                <a:xfrm>
                  <a:off x="966550" y="11566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837" y="623"/>
                      </a:lnTo>
                      <a:lnTo>
                        <a:pt x="1070" y="4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42"/>
                <p:cNvSpPr/>
                <p:nvPr/>
              </p:nvSpPr>
              <p:spPr>
                <a:xfrm>
                  <a:off x="1094950" y="1230575"/>
                  <a:ext cx="12175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2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253" y="292"/>
                      </a:lnTo>
                      <a:lnTo>
                        <a:pt x="487" y="15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42"/>
                <p:cNvSpPr/>
                <p:nvPr/>
              </p:nvSpPr>
              <p:spPr>
                <a:xfrm>
                  <a:off x="1067700" y="1215000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92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42"/>
                <p:cNvSpPr/>
                <p:nvPr/>
              </p:nvSpPr>
              <p:spPr>
                <a:xfrm>
                  <a:off x="1040950" y="11999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34" y="0"/>
                      </a:moveTo>
                      <a:lnTo>
                        <a:pt x="1" y="137"/>
                      </a:lnTo>
                      <a:lnTo>
                        <a:pt x="234" y="253"/>
                      </a:lnTo>
                      <a:lnTo>
                        <a:pt x="487" y="137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42"/>
                <p:cNvSpPr/>
                <p:nvPr/>
              </p:nvSpPr>
              <p:spPr>
                <a:xfrm>
                  <a:off x="1014200" y="1183875"/>
                  <a:ext cx="122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42"/>
                <p:cNvSpPr/>
                <p:nvPr/>
              </p:nvSpPr>
              <p:spPr>
                <a:xfrm>
                  <a:off x="987450" y="1168800"/>
                  <a:ext cx="122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73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42"/>
                <p:cNvSpPr/>
                <p:nvPr/>
              </p:nvSpPr>
              <p:spPr>
                <a:xfrm>
                  <a:off x="960700" y="1152750"/>
                  <a:ext cx="12175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93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4" y="292"/>
                      </a:lnTo>
                      <a:lnTo>
                        <a:pt x="487" y="15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42"/>
                <p:cNvSpPr/>
                <p:nvPr/>
              </p:nvSpPr>
              <p:spPr>
                <a:xfrm>
                  <a:off x="933475" y="1137675"/>
                  <a:ext cx="12175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73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234" y="273"/>
                      </a:lnTo>
                      <a:lnTo>
                        <a:pt x="487" y="136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42"/>
                <p:cNvSpPr/>
                <p:nvPr/>
              </p:nvSpPr>
              <p:spPr>
                <a:xfrm>
                  <a:off x="522475" y="11488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56" y="20"/>
                        <a:pt x="117" y="59"/>
                        <a:pt x="5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56" y="2296"/>
                        <a:pt x="3794" y="2335"/>
                        <a:pt x="3794" y="2335"/>
                      </a:cubicBezTo>
                      <a:cubicBezTo>
                        <a:pt x="3833" y="2335"/>
                        <a:pt x="3853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42"/>
                <p:cNvSpPr/>
                <p:nvPr/>
              </p:nvSpPr>
              <p:spPr>
                <a:xfrm>
                  <a:off x="357600" y="674625"/>
                  <a:ext cx="148850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601" extrusionOk="0">
                      <a:moveTo>
                        <a:pt x="0" y="1"/>
                      </a:moveTo>
                      <a:lnTo>
                        <a:pt x="0" y="254"/>
                      </a:lnTo>
                      <a:lnTo>
                        <a:pt x="5720" y="3600"/>
                      </a:lnTo>
                      <a:lnTo>
                        <a:pt x="5954" y="344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42"/>
                <p:cNvSpPr/>
                <p:nvPr/>
              </p:nvSpPr>
              <p:spPr>
                <a:xfrm>
                  <a:off x="581325" y="2259250"/>
                  <a:ext cx="14400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0" h="3347" extrusionOk="0">
                      <a:moveTo>
                        <a:pt x="2569" y="0"/>
                      </a:moveTo>
                      <a:lnTo>
                        <a:pt x="1" y="1498"/>
                      </a:lnTo>
                      <a:lnTo>
                        <a:pt x="3191" y="3347"/>
                      </a:lnTo>
                      <a:lnTo>
                        <a:pt x="3970" y="2880"/>
                      </a:lnTo>
                      <a:lnTo>
                        <a:pt x="2024" y="1790"/>
                      </a:lnTo>
                      <a:cubicBezTo>
                        <a:pt x="1966" y="1751"/>
                        <a:pt x="1946" y="1693"/>
                        <a:pt x="1966" y="1615"/>
                      </a:cubicBezTo>
                      <a:cubicBezTo>
                        <a:pt x="1980" y="1571"/>
                        <a:pt x="2028" y="1550"/>
                        <a:pt x="2083" y="1550"/>
                      </a:cubicBezTo>
                      <a:cubicBezTo>
                        <a:pt x="2102" y="1550"/>
                        <a:pt x="2121" y="1552"/>
                        <a:pt x="2141" y="1557"/>
                      </a:cubicBezTo>
                      <a:lnTo>
                        <a:pt x="4203" y="2763"/>
                      </a:lnTo>
                      <a:lnTo>
                        <a:pt x="4942" y="2335"/>
                      </a:lnTo>
                      <a:lnTo>
                        <a:pt x="4748" y="2238"/>
                      </a:lnTo>
                      <a:cubicBezTo>
                        <a:pt x="4689" y="2218"/>
                        <a:pt x="4670" y="2140"/>
                        <a:pt x="4689" y="2082"/>
                      </a:cubicBezTo>
                      <a:cubicBezTo>
                        <a:pt x="4704" y="2038"/>
                        <a:pt x="4751" y="2016"/>
                        <a:pt x="4807" y="2016"/>
                      </a:cubicBezTo>
                      <a:cubicBezTo>
                        <a:pt x="4826" y="2016"/>
                        <a:pt x="4845" y="2019"/>
                        <a:pt x="4864" y="2024"/>
                      </a:cubicBezTo>
                      <a:lnTo>
                        <a:pt x="5176" y="2199"/>
                      </a:lnTo>
                      <a:lnTo>
                        <a:pt x="5759" y="1849"/>
                      </a:lnTo>
                      <a:lnTo>
                        <a:pt x="256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42"/>
                <p:cNvSpPr/>
                <p:nvPr/>
              </p:nvSpPr>
              <p:spPr>
                <a:xfrm>
                  <a:off x="562375" y="2301550"/>
                  <a:ext cx="92425" cy="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2" extrusionOk="0">
                      <a:moveTo>
                        <a:pt x="506" y="1"/>
                      </a:moveTo>
                      <a:lnTo>
                        <a:pt x="0" y="293"/>
                      </a:lnTo>
                      <a:lnTo>
                        <a:pt x="3191" y="2141"/>
                      </a:lnTo>
                      <a:lnTo>
                        <a:pt x="3696" y="1849"/>
                      </a:lnTo>
                      <a:cubicBezTo>
                        <a:pt x="2588" y="1188"/>
                        <a:pt x="1479" y="585"/>
                        <a:pt x="5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42"/>
                <p:cNvSpPr/>
                <p:nvPr/>
              </p:nvSpPr>
              <p:spPr>
                <a:xfrm>
                  <a:off x="654775" y="2343400"/>
                  <a:ext cx="259750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0" h="5798" extrusionOk="0">
                      <a:moveTo>
                        <a:pt x="253" y="0"/>
                      </a:moveTo>
                      <a:lnTo>
                        <a:pt x="0" y="136"/>
                      </a:lnTo>
                      <a:cubicBezTo>
                        <a:pt x="740" y="564"/>
                        <a:pt x="1460" y="992"/>
                        <a:pt x="2218" y="1401"/>
                      </a:cubicBezTo>
                      <a:lnTo>
                        <a:pt x="2218" y="1362"/>
                      </a:lnTo>
                      <a:cubicBezTo>
                        <a:pt x="2218" y="1284"/>
                        <a:pt x="2257" y="1245"/>
                        <a:pt x="2335" y="1245"/>
                      </a:cubicBezTo>
                      <a:cubicBezTo>
                        <a:pt x="2413" y="1245"/>
                        <a:pt x="2452" y="1284"/>
                        <a:pt x="2452" y="1362"/>
                      </a:cubicBezTo>
                      <a:lnTo>
                        <a:pt x="2452" y="1537"/>
                      </a:lnTo>
                      <a:lnTo>
                        <a:pt x="4864" y="2918"/>
                      </a:lnTo>
                      <a:lnTo>
                        <a:pt x="4864" y="2860"/>
                      </a:lnTo>
                      <a:cubicBezTo>
                        <a:pt x="4864" y="2802"/>
                        <a:pt x="4923" y="2743"/>
                        <a:pt x="4981" y="2743"/>
                      </a:cubicBezTo>
                      <a:cubicBezTo>
                        <a:pt x="5059" y="2743"/>
                        <a:pt x="5117" y="2802"/>
                        <a:pt x="5117" y="2860"/>
                      </a:cubicBezTo>
                      <a:lnTo>
                        <a:pt x="5117" y="3035"/>
                      </a:lnTo>
                      <a:cubicBezTo>
                        <a:pt x="6771" y="3988"/>
                        <a:pt x="8424" y="4942"/>
                        <a:pt x="9903" y="5798"/>
                      </a:cubicBezTo>
                      <a:lnTo>
                        <a:pt x="10389" y="5798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42"/>
                <p:cNvSpPr/>
                <p:nvPr/>
              </p:nvSpPr>
              <p:spPr>
                <a:xfrm>
                  <a:off x="458275" y="2230550"/>
                  <a:ext cx="122600" cy="7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4" h="2841" extrusionOk="0">
                      <a:moveTo>
                        <a:pt x="273" y="1"/>
                      </a:moveTo>
                      <a:cubicBezTo>
                        <a:pt x="254" y="39"/>
                        <a:pt x="215" y="59"/>
                        <a:pt x="176" y="78"/>
                      </a:cubicBezTo>
                      <a:cubicBezTo>
                        <a:pt x="137" y="117"/>
                        <a:pt x="78" y="137"/>
                        <a:pt x="1" y="156"/>
                      </a:cubicBezTo>
                      <a:cubicBezTo>
                        <a:pt x="662" y="545"/>
                        <a:pt x="2413" y="1538"/>
                        <a:pt x="4650" y="2841"/>
                      </a:cubicBezTo>
                      <a:lnTo>
                        <a:pt x="4903" y="2685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6" name="Google Shape;4526;p42"/>
                <p:cNvSpPr/>
                <p:nvPr/>
              </p:nvSpPr>
              <p:spPr>
                <a:xfrm>
                  <a:off x="449525" y="2224425"/>
                  <a:ext cx="15600" cy="1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402" extrusionOk="0">
                      <a:moveTo>
                        <a:pt x="126" y="0"/>
                      </a:moveTo>
                      <a:cubicBezTo>
                        <a:pt x="85" y="0"/>
                        <a:pt x="45" y="14"/>
                        <a:pt x="20" y="51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cubicBezTo>
                        <a:pt x="59" y="226"/>
                        <a:pt x="156" y="304"/>
                        <a:pt x="351" y="401"/>
                      </a:cubicBezTo>
                      <a:cubicBezTo>
                        <a:pt x="428" y="382"/>
                        <a:pt x="487" y="343"/>
                        <a:pt x="526" y="323"/>
                      </a:cubicBezTo>
                      <a:cubicBezTo>
                        <a:pt x="584" y="284"/>
                        <a:pt x="604" y="246"/>
                        <a:pt x="623" y="246"/>
                      </a:cubicBezTo>
                      <a:lnTo>
                        <a:pt x="195" y="12"/>
                      </a:lnTo>
                      <a:cubicBezTo>
                        <a:pt x="174" y="5"/>
                        <a:pt x="150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7" name="Google Shape;4527;p42"/>
                <p:cNvSpPr/>
                <p:nvPr/>
              </p:nvSpPr>
              <p:spPr>
                <a:xfrm>
                  <a:off x="575000" y="2297175"/>
                  <a:ext cx="861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5" h="1986" extrusionOk="0">
                      <a:moveTo>
                        <a:pt x="254" y="1"/>
                      </a:moveTo>
                      <a:lnTo>
                        <a:pt x="1" y="137"/>
                      </a:lnTo>
                      <a:cubicBezTo>
                        <a:pt x="974" y="701"/>
                        <a:pt x="2044" y="1324"/>
                        <a:pt x="3191" y="1985"/>
                      </a:cubicBezTo>
                      <a:lnTo>
                        <a:pt x="3444" y="1849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42"/>
                <p:cNvSpPr/>
                <p:nvPr/>
              </p:nvSpPr>
              <p:spPr>
                <a:xfrm>
                  <a:off x="680550" y="2328800"/>
                  <a:ext cx="285525" cy="16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1" h="6441" extrusionOk="0">
                      <a:moveTo>
                        <a:pt x="234" y="0"/>
                      </a:moveTo>
                      <a:lnTo>
                        <a:pt x="1" y="117"/>
                      </a:lnTo>
                      <a:lnTo>
                        <a:pt x="10934" y="6440"/>
                      </a:lnTo>
                      <a:lnTo>
                        <a:pt x="11421" y="6440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42"/>
                <p:cNvSpPr/>
                <p:nvPr/>
              </p:nvSpPr>
              <p:spPr>
                <a:xfrm>
                  <a:off x="629975" y="2297975"/>
                  <a:ext cx="56450" cy="3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8" h="1351" extrusionOk="0">
                      <a:moveTo>
                        <a:pt x="151" y="1"/>
                      </a:moveTo>
                      <a:cubicBezTo>
                        <a:pt x="107" y="1"/>
                        <a:pt x="63" y="22"/>
                        <a:pt x="20" y="66"/>
                      </a:cubicBezTo>
                      <a:cubicBezTo>
                        <a:pt x="0" y="105"/>
                        <a:pt x="0" y="183"/>
                        <a:pt x="78" y="241"/>
                      </a:cubicBezTo>
                      <a:lnTo>
                        <a:pt x="2024" y="1350"/>
                      </a:lnTo>
                      <a:lnTo>
                        <a:pt x="2257" y="1214"/>
                      </a:lnTo>
                      <a:lnTo>
                        <a:pt x="195" y="8"/>
                      </a:lnTo>
                      <a:cubicBezTo>
                        <a:pt x="180" y="3"/>
                        <a:pt x="166" y="1"/>
                        <a:pt x="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42"/>
                <p:cNvSpPr/>
                <p:nvPr/>
              </p:nvSpPr>
              <p:spPr>
                <a:xfrm>
                  <a:off x="527350" y="2349475"/>
                  <a:ext cx="418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1" extrusionOk="0">
                      <a:moveTo>
                        <a:pt x="1206" y="749"/>
                      </a:moveTo>
                      <a:cubicBezTo>
                        <a:pt x="1206" y="749"/>
                        <a:pt x="1197" y="749"/>
                        <a:pt x="1191" y="756"/>
                      </a:cubicBezTo>
                      <a:lnTo>
                        <a:pt x="1191" y="756"/>
                      </a:lnTo>
                      <a:cubicBezTo>
                        <a:pt x="1196" y="754"/>
                        <a:pt x="1201" y="752"/>
                        <a:pt x="1206" y="749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80"/>
                        <a:pt x="0" y="535"/>
                      </a:cubicBezTo>
                      <a:cubicBezTo>
                        <a:pt x="0" y="672"/>
                        <a:pt x="98" y="827"/>
                        <a:pt x="253" y="924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2" y="1061"/>
                        <a:pt x="1129" y="1041"/>
                        <a:pt x="1284" y="963"/>
                      </a:cubicBezTo>
                      <a:lnTo>
                        <a:pt x="1226" y="944"/>
                      </a:lnTo>
                      <a:cubicBezTo>
                        <a:pt x="1187" y="924"/>
                        <a:pt x="1168" y="847"/>
                        <a:pt x="1187" y="769"/>
                      </a:cubicBezTo>
                      <a:cubicBezTo>
                        <a:pt x="1187" y="763"/>
                        <a:pt x="1189" y="759"/>
                        <a:pt x="1191" y="756"/>
                      </a:cubicBezTo>
                      <a:lnTo>
                        <a:pt x="1191" y="756"/>
                      </a:lnTo>
                      <a:cubicBezTo>
                        <a:pt x="1078" y="805"/>
                        <a:pt x="948" y="828"/>
                        <a:pt x="818" y="828"/>
                      </a:cubicBezTo>
                      <a:cubicBezTo>
                        <a:pt x="657" y="828"/>
                        <a:pt x="496" y="793"/>
                        <a:pt x="370" y="730"/>
                      </a:cubicBezTo>
                      <a:cubicBezTo>
                        <a:pt x="292" y="672"/>
                        <a:pt x="234" y="613"/>
                        <a:pt x="234" y="535"/>
                      </a:cubicBezTo>
                      <a:cubicBezTo>
                        <a:pt x="234" y="458"/>
                        <a:pt x="292" y="419"/>
                        <a:pt x="370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2" y="244"/>
                        <a:pt x="1129" y="263"/>
                        <a:pt x="1245" y="341"/>
                      </a:cubicBezTo>
                      <a:cubicBezTo>
                        <a:pt x="1343" y="380"/>
                        <a:pt x="1401" y="458"/>
                        <a:pt x="1401" y="535"/>
                      </a:cubicBezTo>
                      <a:cubicBezTo>
                        <a:pt x="1401" y="613"/>
                        <a:pt x="1343" y="652"/>
                        <a:pt x="1245" y="730"/>
                      </a:cubicBezTo>
                      <a:cubicBezTo>
                        <a:pt x="1284" y="730"/>
                        <a:pt x="1323" y="730"/>
                        <a:pt x="1343" y="749"/>
                      </a:cubicBezTo>
                      <a:lnTo>
                        <a:pt x="1518" y="847"/>
                      </a:lnTo>
                      <a:cubicBezTo>
                        <a:pt x="1615" y="749"/>
                        <a:pt x="1673" y="652"/>
                        <a:pt x="1673" y="55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42"/>
                <p:cNvSpPr/>
                <p:nvPr/>
              </p:nvSpPr>
              <p:spPr>
                <a:xfrm>
                  <a:off x="555550" y="241125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18" y="243"/>
                      </a:moveTo>
                      <a:cubicBezTo>
                        <a:pt x="973" y="243"/>
                        <a:pt x="1129" y="282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1"/>
                        <a:pt x="1246" y="730"/>
                      </a:cubicBezTo>
                      <a:cubicBezTo>
                        <a:pt x="1129" y="807"/>
                        <a:pt x="973" y="846"/>
                        <a:pt x="815" y="846"/>
                      </a:cubicBezTo>
                      <a:cubicBezTo>
                        <a:pt x="657" y="846"/>
                        <a:pt x="497" y="807"/>
                        <a:pt x="370" y="730"/>
                      </a:cubicBezTo>
                      <a:cubicBezTo>
                        <a:pt x="273" y="691"/>
                        <a:pt x="234" y="613"/>
                        <a:pt x="234" y="535"/>
                      </a:cubicBezTo>
                      <a:cubicBezTo>
                        <a:pt x="234" y="477"/>
                        <a:pt x="273" y="418"/>
                        <a:pt x="370" y="341"/>
                      </a:cubicBezTo>
                      <a:cubicBezTo>
                        <a:pt x="487" y="282"/>
                        <a:pt x="662" y="243"/>
                        <a:pt x="818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1"/>
                        <a:pt x="643" y="1080"/>
                        <a:pt x="837" y="1080"/>
                      </a:cubicBezTo>
                      <a:cubicBezTo>
                        <a:pt x="1012" y="1080"/>
                        <a:pt x="1207" y="1021"/>
                        <a:pt x="1343" y="983"/>
                      </a:cubicBezTo>
                      <a:lnTo>
                        <a:pt x="1304" y="963"/>
                      </a:lnTo>
                      <a:cubicBezTo>
                        <a:pt x="1207" y="905"/>
                        <a:pt x="1168" y="827"/>
                        <a:pt x="1226" y="788"/>
                      </a:cubicBezTo>
                      <a:cubicBezTo>
                        <a:pt x="1241" y="744"/>
                        <a:pt x="1288" y="722"/>
                        <a:pt x="1344" y="722"/>
                      </a:cubicBezTo>
                      <a:cubicBezTo>
                        <a:pt x="1362" y="722"/>
                        <a:pt x="1382" y="725"/>
                        <a:pt x="1401" y="730"/>
                      </a:cubicBezTo>
                      <a:lnTo>
                        <a:pt x="1538" y="807"/>
                      </a:lnTo>
                      <a:cubicBezTo>
                        <a:pt x="1615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42"/>
                <p:cNvSpPr/>
                <p:nvPr/>
              </p:nvSpPr>
              <p:spPr>
                <a:xfrm>
                  <a:off x="703900" y="2314700"/>
                  <a:ext cx="519475" cy="12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9" h="5040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8463" y="5020"/>
                      </a:lnTo>
                      <a:cubicBezTo>
                        <a:pt x="8502" y="5020"/>
                        <a:pt x="8522" y="5039"/>
                        <a:pt x="8522" y="5039"/>
                      </a:cubicBezTo>
                      <a:lnTo>
                        <a:pt x="20662" y="5039"/>
                      </a:lnTo>
                      <a:cubicBezTo>
                        <a:pt x="20720" y="5039"/>
                        <a:pt x="20778" y="4981"/>
                        <a:pt x="20778" y="4922"/>
                      </a:cubicBezTo>
                      <a:cubicBezTo>
                        <a:pt x="20778" y="4845"/>
                        <a:pt x="20720" y="4786"/>
                        <a:pt x="20662" y="4786"/>
                      </a:cubicBezTo>
                      <a:lnTo>
                        <a:pt x="8541" y="478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42"/>
                <p:cNvSpPr/>
                <p:nvPr/>
              </p:nvSpPr>
              <p:spPr>
                <a:xfrm>
                  <a:off x="698050" y="2309650"/>
                  <a:ext cx="12675" cy="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320" extrusionOk="0">
                      <a:moveTo>
                        <a:pt x="152" y="0"/>
                      </a:moveTo>
                      <a:cubicBezTo>
                        <a:pt x="108" y="0"/>
                        <a:pt x="64" y="22"/>
                        <a:pt x="20" y="66"/>
                      </a:cubicBezTo>
                      <a:cubicBezTo>
                        <a:pt x="1" y="105"/>
                        <a:pt x="1" y="183"/>
                        <a:pt x="79" y="222"/>
                      </a:cubicBezTo>
                      <a:lnTo>
                        <a:pt x="273" y="319"/>
                      </a:lnTo>
                      <a:lnTo>
                        <a:pt x="507" y="183"/>
                      </a:lnTo>
                      <a:lnTo>
                        <a:pt x="195" y="8"/>
                      </a:lnTo>
                      <a:cubicBezTo>
                        <a:pt x="181" y="3"/>
                        <a:pt x="166" y="0"/>
                        <a:pt x="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42"/>
                <p:cNvSpPr/>
                <p:nvPr/>
              </p:nvSpPr>
              <p:spPr>
                <a:xfrm>
                  <a:off x="557025" y="2367700"/>
                  <a:ext cx="975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21" extrusionOk="0">
                      <a:moveTo>
                        <a:pt x="39" y="1"/>
                      </a:moveTo>
                      <a:cubicBezTo>
                        <a:pt x="36" y="1"/>
                        <a:pt x="34" y="1"/>
                        <a:pt x="32" y="2"/>
                      </a:cubicBezTo>
                      <a:lnTo>
                        <a:pt x="32" y="2"/>
                      </a:lnTo>
                      <a:cubicBezTo>
                        <a:pt x="36" y="1"/>
                        <a:pt x="39" y="1"/>
                        <a:pt x="39" y="1"/>
                      </a:cubicBezTo>
                      <a:close/>
                      <a:moveTo>
                        <a:pt x="32" y="2"/>
                      </a:moveTo>
                      <a:cubicBezTo>
                        <a:pt x="25" y="3"/>
                        <a:pt x="12" y="8"/>
                        <a:pt x="0" y="20"/>
                      </a:cubicBezTo>
                      <a:cubicBezTo>
                        <a:pt x="17" y="20"/>
                        <a:pt x="19" y="6"/>
                        <a:pt x="32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42"/>
                <p:cNvSpPr/>
                <p:nvPr/>
              </p:nvSpPr>
              <p:spPr>
                <a:xfrm>
                  <a:off x="559450" y="2370150"/>
                  <a:ext cx="212075" cy="11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3" h="4787" extrusionOk="0">
                      <a:moveTo>
                        <a:pt x="214" y="0"/>
                      </a:moveTo>
                      <a:cubicBezTo>
                        <a:pt x="175" y="20"/>
                        <a:pt x="136" y="78"/>
                        <a:pt x="98" y="97"/>
                      </a:cubicBezTo>
                      <a:cubicBezTo>
                        <a:pt x="78" y="117"/>
                        <a:pt x="20" y="117"/>
                        <a:pt x="0" y="136"/>
                      </a:cubicBezTo>
                      <a:lnTo>
                        <a:pt x="3055" y="1926"/>
                      </a:lnTo>
                      <a:cubicBezTo>
                        <a:pt x="3055" y="1848"/>
                        <a:pt x="3113" y="1790"/>
                        <a:pt x="3191" y="1790"/>
                      </a:cubicBezTo>
                      <a:cubicBezTo>
                        <a:pt x="3249" y="1790"/>
                        <a:pt x="3308" y="1848"/>
                        <a:pt x="3308" y="1926"/>
                      </a:cubicBezTo>
                      <a:lnTo>
                        <a:pt x="3308" y="2062"/>
                      </a:lnTo>
                      <a:lnTo>
                        <a:pt x="7996" y="4786"/>
                      </a:lnTo>
                      <a:lnTo>
                        <a:pt x="8483" y="4786"/>
                      </a:lnTo>
                      <a:lnTo>
                        <a:pt x="6265" y="3502"/>
                      </a:lnTo>
                      <a:cubicBezTo>
                        <a:pt x="6265" y="3599"/>
                        <a:pt x="6226" y="3638"/>
                        <a:pt x="6148" y="3638"/>
                      </a:cubicBezTo>
                      <a:cubicBezTo>
                        <a:pt x="6070" y="3638"/>
                        <a:pt x="6031" y="3599"/>
                        <a:pt x="6031" y="3522"/>
                      </a:cubicBezTo>
                      <a:lnTo>
                        <a:pt x="6031" y="3346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42"/>
                <p:cNvSpPr/>
                <p:nvPr/>
              </p:nvSpPr>
              <p:spPr>
                <a:xfrm>
                  <a:off x="555550" y="2367700"/>
                  <a:ext cx="877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35" extrusionOk="0">
                      <a:moveTo>
                        <a:pt x="98" y="1"/>
                      </a:moveTo>
                      <a:cubicBezTo>
                        <a:pt x="78" y="1"/>
                        <a:pt x="78" y="20"/>
                        <a:pt x="59" y="20"/>
                      </a:cubicBezTo>
                      <a:cubicBezTo>
                        <a:pt x="40" y="20"/>
                        <a:pt x="40" y="40"/>
                        <a:pt x="40" y="40"/>
                      </a:cubicBezTo>
                      <a:cubicBezTo>
                        <a:pt x="1" y="98"/>
                        <a:pt x="1" y="176"/>
                        <a:pt x="78" y="215"/>
                      </a:cubicBezTo>
                      <a:lnTo>
                        <a:pt x="137" y="234"/>
                      </a:lnTo>
                      <a:cubicBezTo>
                        <a:pt x="156" y="215"/>
                        <a:pt x="195" y="215"/>
                        <a:pt x="234" y="195"/>
                      </a:cubicBezTo>
                      <a:cubicBezTo>
                        <a:pt x="273" y="176"/>
                        <a:pt x="331" y="118"/>
                        <a:pt x="351" y="98"/>
                      </a:cubicBezTo>
                      <a:lnTo>
                        <a:pt x="1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42"/>
                <p:cNvSpPr/>
                <p:nvPr/>
              </p:nvSpPr>
              <p:spPr>
                <a:xfrm>
                  <a:off x="641650" y="2459625"/>
                  <a:ext cx="52550" cy="3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208" extrusionOk="0">
                      <a:moveTo>
                        <a:pt x="0" y="1"/>
                      </a:moveTo>
                      <a:lnTo>
                        <a:pt x="0" y="293"/>
                      </a:lnTo>
                      <a:lnTo>
                        <a:pt x="1615" y="1207"/>
                      </a:lnTo>
                      <a:lnTo>
                        <a:pt x="2101" y="120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42"/>
                <p:cNvSpPr/>
                <p:nvPr/>
              </p:nvSpPr>
              <p:spPr>
                <a:xfrm>
                  <a:off x="588625" y="2431900"/>
                  <a:ext cx="47200" cy="3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247" extrusionOk="0">
                      <a:moveTo>
                        <a:pt x="215" y="1"/>
                      </a:moveTo>
                      <a:cubicBezTo>
                        <a:pt x="176" y="59"/>
                        <a:pt x="117" y="98"/>
                        <a:pt x="78" y="137"/>
                      </a:cubicBezTo>
                      <a:cubicBezTo>
                        <a:pt x="39" y="137"/>
                        <a:pt x="20" y="157"/>
                        <a:pt x="1" y="157"/>
                      </a:cubicBezTo>
                      <a:lnTo>
                        <a:pt x="1888" y="1246"/>
                      </a:lnTo>
                      <a:lnTo>
                        <a:pt x="1888" y="954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42"/>
                <p:cNvSpPr/>
                <p:nvPr/>
              </p:nvSpPr>
              <p:spPr>
                <a:xfrm>
                  <a:off x="585225" y="242982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6" y="0"/>
                      </a:moveTo>
                      <a:cubicBezTo>
                        <a:pt x="98" y="0"/>
                        <a:pt x="62" y="19"/>
                        <a:pt x="39" y="64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37" y="259"/>
                      </a:lnTo>
                      <a:cubicBezTo>
                        <a:pt x="156" y="259"/>
                        <a:pt x="175" y="240"/>
                        <a:pt x="214" y="240"/>
                      </a:cubicBezTo>
                      <a:cubicBezTo>
                        <a:pt x="253" y="162"/>
                        <a:pt x="312" y="123"/>
                        <a:pt x="351" y="84"/>
                      </a:cubicBezTo>
                      <a:lnTo>
                        <a:pt x="214" y="26"/>
                      </a:lnTo>
                      <a:cubicBezTo>
                        <a:pt x="190" y="9"/>
                        <a:pt x="163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42"/>
                <p:cNvSpPr/>
                <p:nvPr/>
              </p:nvSpPr>
              <p:spPr>
                <a:xfrm>
                  <a:off x="710225" y="2378400"/>
                  <a:ext cx="5850" cy="7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73" extrusionOk="0">
                      <a:moveTo>
                        <a:pt x="0" y="1"/>
                      </a:moveTo>
                      <a:lnTo>
                        <a:pt x="0" y="3016"/>
                      </a:lnTo>
                      <a:lnTo>
                        <a:pt x="234" y="3172"/>
                      </a:lnTo>
                      <a:lnTo>
                        <a:pt x="234" y="157"/>
                      </a:lnTo>
                      <a:cubicBezTo>
                        <a:pt x="175" y="98"/>
                        <a:pt x="78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1" name="Google Shape;4541;p42"/>
                <p:cNvSpPr/>
                <p:nvPr/>
              </p:nvSpPr>
              <p:spPr>
                <a:xfrm>
                  <a:off x="710225" y="2375000"/>
                  <a:ext cx="5850" cy="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12" extrusionOk="0">
                      <a:moveTo>
                        <a:pt x="117" y="1"/>
                      </a:moveTo>
                      <a:cubicBezTo>
                        <a:pt x="39" y="1"/>
                        <a:pt x="0" y="40"/>
                        <a:pt x="0" y="117"/>
                      </a:cubicBezTo>
                      <a:lnTo>
                        <a:pt x="0" y="176"/>
                      </a:lnTo>
                      <a:cubicBezTo>
                        <a:pt x="78" y="215"/>
                        <a:pt x="175" y="273"/>
                        <a:pt x="234" y="312"/>
                      </a:cubicBezTo>
                      <a:lnTo>
                        <a:pt x="234" y="117"/>
                      </a:lnTo>
                      <a:cubicBezTo>
                        <a:pt x="234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2" name="Google Shape;4542;p42"/>
                <p:cNvSpPr/>
                <p:nvPr/>
              </p:nvSpPr>
              <p:spPr>
                <a:xfrm>
                  <a:off x="710225" y="2453800"/>
                  <a:ext cx="585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293" extrusionOk="0">
                      <a:moveTo>
                        <a:pt x="0" y="0"/>
                      </a:moveTo>
                      <a:lnTo>
                        <a:pt x="0" y="176"/>
                      </a:lnTo>
                      <a:cubicBezTo>
                        <a:pt x="0" y="253"/>
                        <a:pt x="39" y="292"/>
                        <a:pt x="117" y="292"/>
                      </a:cubicBezTo>
                      <a:cubicBezTo>
                        <a:pt x="195" y="292"/>
                        <a:pt x="234" y="253"/>
                        <a:pt x="234" y="176"/>
                      </a:cubicBezTo>
                      <a:lnTo>
                        <a:pt x="234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42"/>
                <p:cNvSpPr/>
                <p:nvPr/>
              </p:nvSpPr>
              <p:spPr>
                <a:xfrm>
                  <a:off x="775875" y="2416825"/>
                  <a:ext cx="5875" cy="7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920" extrusionOk="0">
                      <a:moveTo>
                        <a:pt x="1" y="1"/>
                      </a:moveTo>
                      <a:lnTo>
                        <a:pt x="1" y="2919"/>
                      </a:lnTo>
                      <a:lnTo>
                        <a:pt x="234" y="2919"/>
                      </a:lnTo>
                      <a:lnTo>
                        <a:pt x="234" y="156"/>
                      </a:lnTo>
                      <a:cubicBezTo>
                        <a:pt x="176" y="98"/>
                        <a:pt x="98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42"/>
                <p:cNvSpPr/>
                <p:nvPr/>
              </p:nvSpPr>
              <p:spPr>
                <a:xfrm>
                  <a:off x="775875" y="2412450"/>
                  <a:ext cx="58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32" extrusionOk="0">
                      <a:moveTo>
                        <a:pt x="117" y="1"/>
                      </a:moveTo>
                      <a:cubicBezTo>
                        <a:pt x="40" y="1"/>
                        <a:pt x="1" y="59"/>
                        <a:pt x="1" y="137"/>
                      </a:cubicBezTo>
                      <a:lnTo>
                        <a:pt x="1" y="176"/>
                      </a:lnTo>
                      <a:cubicBezTo>
                        <a:pt x="79" y="234"/>
                        <a:pt x="176" y="273"/>
                        <a:pt x="234" y="331"/>
                      </a:cubicBezTo>
                      <a:lnTo>
                        <a:pt x="234" y="137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42"/>
                <p:cNvSpPr/>
                <p:nvPr/>
              </p:nvSpPr>
              <p:spPr>
                <a:xfrm>
                  <a:off x="635325" y="2418300"/>
                  <a:ext cx="6350" cy="4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654" extrusionOk="0">
                      <a:moveTo>
                        <a:pt x="0" y="0"/>
                      </a:moveTo>
                      <a:lnTo>
                        <a:pt x="0" y="1498"/>
                      </a:lnTo>
                      <a:lnTo>
                        <a:pt x="253" y="1654"/>
                      </a:lnTo>
                      <a:lnTo>
                        <a:pt x="253" y="1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42"/>
                <p:cNvSpPr/>
                <p:nvPr/>
              </p:nvSpPr>
              <p:spPr>
                <a:xfrm>
                  <a:off x="635325" y="2463050"/>
                  <a:ext cx="63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071" extrusionOk="0">
                      <a:moveTo>
                        <a:pt x="0" y="0"/>
                      </a:moveTo>
                      <a:lnTo>
                        <a:pt x="0" y="1070"/>
                      </a:lnTo>
                      <a:lnTo>
                        <a:pt x="253" y="1070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42"/>
                <p:cNvSpPr/>
                <p:nvPr/>
              </p:nvSpPr>
              <p:spPr>
                <a:xfrm>
                  <a:off x="635325" y="2414900"/>
                  <a:ext cx="635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73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36"/>
                      </a:cubicBezTo>
                      <a:lnTo>
                        <a:pt x="253" y="272"/>
                      </a:lnTo>
                      <a:lnTo>
                        <a:pt x="253" y="136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42"/>
                <p:cNvSpPr/>
                <p:nvPr/>
              </p:nvSpPr>
              <p:spPr>
                <a:xfrm>
                  <a:off x="635325" y="2455750"/>
                  <a:ext cx="63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48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253" y="448"/>
                      </a:lnTo>
                      <a:lnTo>
                        <a:pt x="253" y="1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42"/>
                <p:cNvSpPr/>
                <p:nvPr/>
              </p:nvSpPr>
              <p:spPr>
                <a:xfrm>
                  <a:off x="487450" y="729100"/>
                  <a:ext cx="1600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2" h="3698" extrusionOk="0">
                      <a:moveTo>
                        <a:pt x="3153" y="1"/>
                      </a:moveTo>
                      <a:lnTo>
                        <a:pt x="2588" y="312"/>
                      </a:lnTo>
                      <a:lnTo>
                        <a:pt x="3970" y="1110"/>
                      </a:lnTo>
                      <a:cubicBezTo>
                        <a:pt x="4028" y="1149"/>
                        <a:pt x="4048" y="1207"/>
                        <a:pt x="4028" y="1285"/>
                      </a:cubicBezTo>
                      <a:cubicBezTo>
                        <a:pt x="3989" y="1343"/>
                        <a:pt x="3950" y="1343"/>
                        <a:pt x="3931" y="1343"/>
                      </a:cubicBezTo>
                      <a:cubicBezTo>
                        <a:pt x="3892" y="1343"/>
                        <a:pt x="3872" y="1343"/>
                        <a:pt x="3872" y="1304"/>
                      </a:cubicBezTo>
                      <a:lnTo>
                        <a:pt x="2374" y="429"/>
                      </a:lnTo>
                      <a:lnTo>
                        <a:pt x="876" y="1285"/>
                      </a:lnTo>
                      <a:lnTo>
                        <a:pt x="2336" y="2141"/>
                      </a:lnTo>
                      <a:cubicBezTo>
                        <a:pt x="2394" y="2160"/>
                        <a:pt x="2413" y="2238"/>
                        <a:pt x="2394" y="2316"/>
                      </a:cubicBezTo>
                      <a:cubicBezTo>
                        <a:pt x="2374" y="2355"/>
                        <a:pt x="2316" y="2355"/>
                        <a:pt x="2297" y="2355"/>
                      </a:cubicBezTo>
                      <a:cubicBezTo>
                        <a:pt x="2277" y="2355"/>
                        <a:pt x="2238" y="2355"/>
                        <a:pt x="2238" y="2336"/>
                      </a:cubicBezTo>
                      <a:lnTo>
                        <a:pt x="662" y="1402"/>
                      </a:lnTo>
                      <a:lnTo>
                        <a:pt x="1" y="1791"/>
                      </a:lnTo>
                      <a:lnTo>
                        <a:pt x="2336" y="3133"/>
                      </a:lnTo>
                      <a:lnTo>
                        <a:pt x="2336" y="2569"/>
                      </a:lnTo>
                      <a:cubicBezTo>
                        <a:pt x="2199" y="2491"/>
                        <a:pt x="2238" y="2433"/>
                        <a:pt x="2316" y="2433"/>
                      </a:cubicBezTo>
                      <a:cubicBezTo>
                        <a:pt x="2394" y="2433"/>
                        <a:pt x="2433" y="2491"/>
                        <a:pt x="2433" y="2550"/>
                      </a:cubicBezTo>
                      <a:lnTo>
                        <a:pt x="2433" y="3269"/>
                      </a:lnTo>
                      <a:lnTo>
                        <a:pt x="3211" y="3697"/>
                      </a:lnTo>
                      <a:lnTo>
                        <a:pt x="4086" y="3192"/>
                      </a:lnTo>
                      <a:lnTo>
                        <a:pt x="4086" y="1869"/>
                      </a:lnTo>
                      <a:cubicBezTo>
                        <a:pt x="4086" y="1810"/>
                        <a:pt x="4145" y="1752"/>
                        <a:pt x="4223" y="1752"/>
                      </a:cubicBezTo>
                      <a:cubicBezTo>
                        <a:pt x="4281" y="1752"/>
                        <a:pt x="4339" y="1810"/>
                        <a:pt x="4339" y="1869"/>
                      </a:cubicBezTo>
                      <a:lnTo>
                        <a:pt x="4339" y="3075"/>
                      </a:lnTo>
                      <a:lnTo>
                        <a:pt x="6402" y="1869"/>
                      </a:lnTo>
                      <a:lnTo>
                        <a:pt x="5896" y="1577"/>
                      </a:lnTo>
                      <a:lnTo>
                        <a:pt x="4806" y="2219"/>
                      </a:lnTo>
                      <a:cubicBezTo>
                        <a:pt x="4767" y="2219"/>
                        <a:pt x="4748" y="2238"/>
                        <a:pt x="4748" y="2238"/>
                      </a:cubicBezTo>
                      <a:cubicBezTo>
                        <a:pt x="4709" y="2238"/>
                        <a:pt x="4670" y="2219"/>
                        <a:pt x="4651" y="2180"/>
                      </a:cubicBezTo>
                      <a:cubicBezTo>
                        <a:pt x="4631" y="2141"/>
                        <a:pt x="4631" y="2063"/>
                        <a:pt x="4709" y="2024"/>
                      </a:cubicBezTo>
                      <a:lnTo>
                        <a:pt x="5682" y="1460"/>
                      </a:lnTo>
                      <a:lnTo>
                        <a:pt x="4904" y="993"/>
                      </a:lnTo>
                      <a:lnTo>
                        <a:pt x="4262" y="1363"/>
                      </a:lnTo>
                      <a:cubicBezTo>
                        <a:pt x="4242" y="1363"/>
                        <a:pt x="4223" y="1382"/>
                        <a:pt x="4223" y="1382"/>
                      </a:cubicBezTo>
                      <a:cubicBezTo>
                        <a:pt x="4164" y="1382"/>
                        <a:pt x="4145" y="1363"/>
                        <a:pt x="4125" y="1343"/>
                      </a:cubicBezTo>
                      <a:cubicBezTo>
                        <a:pt x="4086" y="1285"/>
                        <a:pt x="4086" y="1207"/>
                        <a:pt x="4164" y="1168"/>
                      </a:cubicBezTo>
                      <a:lnTo>
                        <a:pt x="4670" y="876"/>
                      </a:lnTo>
                      <a:lnTo>
                        <a:pt x="3950" y="468"/>
                      </a:lnTo>
                      <a:lnTo>
                        <a:pt x="3639" y="623"/>
                      </a:lnTo>
                      <a:cubicBezTo>
                        <a:pt x="3600" y="623"/>
                        <a:pt x="3581" y="662"/>
                        <a:pt x="3581" y="662"/>
                      </a:cubicBezTo>
                      <a:cubicBezTo>
                        <a:pt x="3542" y="662"/>
                        <a:pt x="3503" y="623"/>
                        <a:pt x="3483" y="604"/>
                      </a:cubicBezTo>
                      <a:cubicBezTo>
                        <a:pt x="3464" y="565"/>
                        <a:pt x="3464" y="487"/>
                        <a:pt x="3542" y="429"/>
                      </a:cubicBezTo>
                      <a:lnTo>
                        <a:pt x="3736" y="332"/>
                      </a:lnTo>
                      <a:lnTo>
                        <a:pt x="3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42"/>
                <p:cNvSpPr/>
                <p:nvPr/>
              </p:nvSpPr>
              <p:spPr>
                <a:xfrm>
                  <a:off x="542425" y="789900"/>
                  <a:ext cx="5850" cy="2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38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18"/>
                      </a:cubicBezTo>
                      <a:lnTo>
                        <a:pt x="0" y="682"/>
                      </a:lnTo>
                      <a:lnTo>
                        <a:pt x="234" y="837"/>
                      </a:lnTo>
                      <a:lnTo>
                        <a:pt x="234" y="118"/>
                      </a:lnTo>
                      <a:cubicBezTo>
                        <a:pt x="234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42"/>
                <p:cNvSpPr/>
                <p:nvPr/>
              </p:nvSpPr>
              <p:spPr>
                <a:xfrm>
                  <a:off x="589600" y="773375"/>
                  <a:ext cx="6350" cy="3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440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lnTo>
                        <a:pt x="0" y="1440"/>
                      </a:lnTo>
                      <a:lnTo>
                        <a:pt x="253" y="1304"/>
                      </a:lnTo>
                      <a:lnTo>
                        <a:pt x="253" y="137"/>
                      </a:lnTo>
                      <a:cubicBezTo>
                        <a:pt x="253" y="59"/>
                        <a:pt x="17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42"/>
                <p:cNvSpPr/>
                <p:nvPr/>
              </p:nvSpPr>
              <p:spPr>
                <a:xfrm>
                  <a:off x="500100" y="760725"/>
                  <a:ext cx="447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1" h="1071" extrusionOk="0">
                      <a:moveTo>
                        <a:pt x="254" y="0"/>
                      </a:moveTo>
                      <a:lnTo>
                        <a:pt x="1" y="137"/>
                      </a:lnTo>
                      <a:lnTo>
                        <a:pt x="1596" y="1071"/>
                      </a:lnTo>
                      <a:lnTo>
                        <a:pt x="1674" y="1071"/>
                      </a:lnTo>
                      <a:cubicBezTo>
                        <a:pt x="1713" y="1071"/>
                        <a:pt x="1732" y="1051"/>
                        <a:pt x="1771" y="1032"/>
                      </a:cubicBezTo>
                      <a:cubicBezTo>
                        <a:pt x="1791" y="973"/>
                        <a:pt x="1791" y="895"/>
                        <a:pt x="1713" y="857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42"/>
                <p:cNvSpPr/>
                <p:nvPr/>
              </p:nvSpPr>
              <p:spPr>
                <a:xfrm>
                  <a:off x="628500" y="391075"/>
                  <a:ext cx="667825" cy="3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3" h="15098" extrusionOk="0">
                      <a:moveTo>
                        <a:pt x="25779" y="1"/>
                      </a:moveTo>
                      <a:lnTo>
                        <a:pt x="1" y="14884"/>
                      </a:lnTo>
                      <a:lnTo>
                        <a:pt x="254" y="15098"/>
                      </a:lnTo>
                      <a:lnTo>
                        <a:pt x="4223" y="12822"/>
                      </a:lnTo>
                      <a:cubicBezTo>
                        <a:pt x="4164" y="12822"/>
                        <a:pt x="4125" y="12763"/>
                        <a:pt x="4125" y="12705"/>
                      </a:cubicBezTo>
                      <a:cubicBezTo>
                        <a:pt x="4125" y="12627"/>
                        <a:pt x="4164" y="12569"/>
                        <a:pt x="4242" y="12569"/>
                      </a:cubicBezTo>
                      <a:lnTo>
                        <a:pt x="4651" y="12569"/>
                      </a:lnTo>
                      <a:lnTo>
                        <a:pt x="6888" y="11285"/>
                      </a:lnTo>
                      <a:cubicBezTo>
                        <a:pt x="6849" y="11285"/>
                        <a:pt x="6791" y="11246"/>
                        <a:pt x="6791" y="11168"/>
                      </a:cubicBezTo>
                      <a:cubicBezTo>
                        <a:pt x="6791" y="11090"/>
                        <a:pt x="6849" y="11051"/>
                        <a:pt x="6907" y="11051"/>
                      </a:cubicBezTo>
                      <a:lnTo>
                        <a:pt x="7335" y="11051"/>
                      </a:lnTo>
                      <a:lnTo>
                        <a:pt x="14300" y="7004"/>
                      </a:lnTo>
                      <a:lnTo>
                        <a:pt x="14242" y="6985"/>
                      </a:lnTo>
                      <a:cubicBezTo>
                        <a:pt x="14184" y="6966"/>
                        <a:pt x="14164" y="6888"/>
                        <a:pt x="14184" y="6810"/>
                      </a:cubicBezTo>
                      <a:cubicBezTo>
                        <a:pt x="14198" y="6766"/>
                        <a:pt x="14246" y="6744"/>
                        <a:pt x="14301" y="6744"/>
                      </a:cubicBezTo>
                      <a:cubicBezTo>
                        <a:pt x="14320" y="6744"/>
                        <a:pt x="14339" y="6747"/>
                        <a:pt x="14359" y="6752"/>
                      </a:cubicBezTo>
                      <a:lnTo>
                        <a:pt x="14553" y="6849"/>
                      </a:lnTo>
                      <a:lnTo>
                        <a:pt x="17005" y="5429"/>
                      </a:lnTo>
                      <a:lnTo>
                        <a:pt x="16927" y="5390"/>
                      </a:lnTo>
                      <a:cubicBezTo>
                        <a:pt x="16888" y="5370"/>
                        <a:pt x="16868" y="5292"/>
                        <a:pt x="16888" y="5234"/>
                      </a:cubicBezTo>
                      <a:cubicBezTo>
                        <a:pt x="16902" y="5190"/>
                        <a:pt x="16950" y="5168"/>
                        <a:pt x="17005" y="5168"/>
                      </a:cubicBezTo>
                      <a:cubicBezTo>
                        <a:pt x="17024" y="5168"/>
                        <a:pt x="17043" y="5171"/>
                        <a:pt x="17063" y="5176"/>
                      </a:cubicBezTo>
                      <a:lnTo>
                        <a:pt x="17257" y="5273"/>
                      </a:lnTo>
                      <a:lnTo>
                        <a:pt x="19709" y="3833"/>
                      </a:lnTo>
                      <a:lnTo>
                        <a:pt x="19631" y="3814"/>
                      </a:lnTo>
                      <a:cubicBezTo>
                        <a:pt x="19592" y="3794"/>
                        <a:pt x="19553" y="3717"/>
                        <a:pt x="19592" y="3639"/>
                      </a:cubicBezTo>
                      <a:cubicBezTo>
                        <a:pt x="19606" y="3610"/>
                        <a:pt x="19652" y="3592"/>
                        <a:pt x="19698" y="3592"/>
                      </a:cubicBezTo>
                      <a:cubicBezTo>
                        <a:pt x="19715" y="3592"/>
                        <a:pt x="19732" y="3595"/>
                        <a:pt x="19748" y="3600"/>
                      </a:cubicBezTo>
                      <a:lnTo>
                        <a:pt x="19942" y="3697"/>
                      </a:lnTo>
                      <a:lnTo>
                        <a:pt x="22413" y="2257"/>
                      </a:lnTo>
                      <a:lnTo>
                        <a:pt x="22335" y="2238"/>
                      </a:lnTo>
                      <a:cubicBezTo>
                        <a:pt x="22277" y="2219"/>
                        <a:pt x="22257" y="2141"/>
                        <a:pt x="22277" y="2063"/>
                      </a:cubicBezTo>
                      <a:cubicBezTo>
                        <a:pt x="22304" y="2035"/>
                        <a:pt x="22342" y="2008"/>
                        <a:pt x="22389" y="2008"/>
                      </a:cubicBezTo>
                      <a:cubicBezTo>
                        <a:pt x="22408" y="2008"/>
                        <a:pt x="22429" y="2013"/>
                        <a:pt x="22452" y="2024"/>
                      </a:cubicBezTo>
                      <a:lnTo>
                        <a:pt x="22646" y="2121"/>
                      </a:lnTo>
                      <a:lnTo>
                        <a:pt x="25098" y="682"/>
                      </a:lnTo>
                      <a:lnTo>
                        <a:pt x="26460" y="1460"/>
                      </a:lnTo>
                      <a:lnTo>
                        <a:pt x="26713" y="1304"/>
                      </a:lnTo>
                      <a:lnTo>
                        <a:pt x="25351" y="526"/>
                      </a:lnTo>
                      <a:lnTo>
                        <a:pt x="2626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42"/>
                <p:cNvSpPr/>
                <p:nvPr/>
              </p:nvSpPr>
              <p:spPr>
                <a:xfrm>
                  <a:off x="601750" y="764625"/>
                  <a:ext cx="3262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" h="798" extrusionOk="0">
                      <a:moveTo>
                        <a:pt x="1051" y="0"/>
                      </a:moveTo>
                      <a:lnTo>
                        <a:pt x="79" y="545"/>
                      </a:lnTo>
                      <a:cubicBezTo>
                        <a:pt x="40" y="623"/>
                        <a:pt x="1" y="701"/>
                        <a:pt x="59" y="739"/>
                      </a:cubicBezTo>
                      <a:cubicBezTo>
                        <a:pt x="79" y="798"/>
                        <a:pt x="137" y="798"/>
                        <a:pt x="157" y="798"/>
                      </a:cubicBezTo>
                      <a:cubicBezTo>
                        <a:pt x="176" y="798"/>
                        <a:pt x="195" y="798"/>
                        <a:pt x="195" y="778"/>
                      </a:cubicBezTo>
                      <a:lnTo>
                        <a:pt x="1304" y="136"/>
                      </a:lnTo>
                      <a:lnTo>
                        <a:pt x="10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42"/>
                <p:cNvSpPr/>
                <p:nvPr/>
              </p:nvSpPr>
              <p:spPr>
                <a:xfrm>
                  <a:off x="1187850" y="445075"/>
                  <a:ext cx="39900" cy="2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35" extrusionOk="0">
                      <a:moveTo>
                        <a:pt x="253" y="0"/>
                      </a:moveTo>
                      <a:lnTo>
                        <a:pt x="0" y="156"/>
                      </a:lnTo>
                      <a:lnTo>
                        <a:pt x="1342" y="934"/>
                      </a:lnTo>
                      <a:lnTo>
                        <a:pt x="1595" y="817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6" name="Google Shape;4556;p42"/>
                <p:cNvSpPr/>
                <p:nvPr/>
              </p:nvSpPr>
              <p:spPr>
                <a:xfrm>
                  <a:off x="1184425" y="442375"/>
                  <a:ext cx="97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4" extrusionOk="0">
                      <a:moveTo>
                        <a:pt x="137" y="0"/>
                      </a:moveTo>
                      <a:cubicBezTo>
                        <a:pt x="98" y="0"/>
                        <a:pt x="59" y="17"/>
                        <a:pt x="20" y="69"/>
                      </a:cubicBezTo>
                      <a:cubicBezTo>
                        <a:pt x="1" y="108"/>
                        <a:pt x="1" y="186"/>
                        <a:pt x="79" y="244"/>
                      </a:cubicBezTo>
                      <a:lnTo>
                        <a:pt x="137" y="264"/>
                      </a:lnTo>
                      <a:lnTo>
                        <a:pt x="390" y="108"/>
                      </a:lnTo>
                      <a:lnTo>
                        <a:pt x="195" y="11"/>
                      </a:lnTo>
                      <a:cubicBezTo>
                        <a:pt x="176" y="4"/>
                        <a:pt x="157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7" name="Google Shape;4557;p42"/>
                <p:cNvSpPr/>
                <p:nvPr/>
              </p:nvSpPr>
              <p:spPr>
                <a:xfrm>
                  <a:off x="1119750" y="484950"/>
                  <a:ext cx="4040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15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62" y="915"/>
                      </a:lnTo>
                      <a:lnTo>
                        <a:pt x="1615" y="77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8" name="Google Shape;4558;p42"/>
                <p:cNvSpPr/>
                <p:nvPr/>
              </p:nvSpPr>
              <p:spPr>
                <a:xfrm>
                  <a:off x="1116825" y="481275"/>
                  <a:ext cx="975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5" extrusionOk="0">
                      <a:moveTo>
                        <a:pt x="137" y="1"/>
                      </a:moveTo>
                      <a:cubicBezTo>
                        <a:pt x="98" y="1"/>
                        <a:pt x="59" y="18"/>
                        <a:pt x="20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137" y="264"/>
                      </a:lnTo>
                      <a:lnTo>
                        <a:pt x="390" y="109"/>
                      </a:lnTo>
                      <a:lnTo>
                        <a:pt x="195" y="11"/>
                      </a:lnTo>
                      <a:cubicBezTo>
                        <a:pt x="176" y="5"/>
                        <a:pt x="156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42"/>
                <p:cNvSpPr/>
                <p:nvPr/>
              </p:nvSpPr>
              <p:spPr>
                <a:xfrm>
                  <a:off x="1052625" y="523850"/>
                  <a:ext cx="39900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62" y="915"/>
                      </a:lnTo>
                      <a:lnTo>
                        <a:pt x="1596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42"/>
                <p:cNvSpPr/>
                <p:nvPr/>
              </p:nvSpPr>
              <p:spPr>
                <a:xfrm>
                  <a:off x="1049225" y="5208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8" y="0"/>
                        <a:pt x="62" y="19"/>
                        <a:pt x="39" y="65"/>
                      </a:cubicBezTo>
                      <a:cubicBezTo>
                        <a:pt x="0" y="123"/>
                        <a:pt x="0" y="181"/>
                        <a:pt x="78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42"/>
                <p:cNvSpPr/>
                <p:nvPr/>
              </p:nvSpPr>
              <p:spPr>
                <a:xfrm>
                  <a:off x="985025" y="562775"/>
                  <a:ext cx="39425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5" extrusionOk="0">
                      <a:moveTo>
                        <a:pt x="234" y="0"/>
                      </a:moveTo>
                      <a:lnTo>
                        <a:pt x="0" y="136"/>
                      </a:lnTo>
                      <a:lnTo>
                        <a:pt x="1343" y="915"/>
                      </a:lnTo>
                      <a:lnTo>
                        <a:pt x="1576" y="77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42"/>
                <p:cNvSpPr/>
                <p:nvPr/>
              </p:nvSpPr>
              <p:spPr>
                <a:xfrm>
                  <a:off x="981125" y="559700"/>
                  <a:ext cx="9750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260" extrusionOk="0">
                      <a:moveTo>
                        <a:pt x="132" y="0"/>
                      </a:moveTo>
                      <a:cubicBezTo>
                        <a:pt x="99" y="0"/>
                        <a:pt x="62" y="19"/>
                        <a:pt x="40" y="65"/>
                      </a:cubicBezTo>
                      <a:cubicBezTo>
                        <a:pt x="1" y="123"/>
                        <a:pt x="1" y="182"/>
                        <a:pt x="79" y="240"/>
                      </a:cubicBezTo>
                      <a:lnTo>
                        <a:pt x="156" y="259"/>
                      </a:lnTo>
                      <a:lnTo>
                        <a:pt x="390" y="123"/>
                      </a:lnTo>
                      <a:lnTo>
                        <a:pt x="195" y="26"/>
                      </a:lnTo>
                      <a:cubicBezTo>
                        <a:pt x="179" y="10"/>
                        <a:pt x="15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42"/>
                <p:cNvSpPr/>
                <p:nvPr/>
              </p:nvSpPr>
              <p:spPr>
                <a:xfrm>
                  <a:off x="1280250" y="420750"/>
                  <a:ext cx="114325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7" extrusionOk="0">
                      <a:moveTo>
                        <a:pt x="954" y="0"/>
                      </a:moveTo>
                      <a:lnTo>
                        <a:pt x="584" y="195"/>
                      </a:lnTo>
                      <a:lnTo>
                        <a:pt x="1071" y="487"/>
                      </a:lnTo>
                      <a:cubicBezTo>
                        <a:pt x="1129" y="506"/>
                        <a:pt x="1148" y="584"/>
                        <a:pt x="1129" y="662"/>
                      </a:cubicBezTo>
                      <a:cubicBezTo>
                        <a:pt x="1115" y="689"/>
                        <a:pt x="1072" y="717"/>
                        <a:pt x="1021" y="717"/>
                      </a:cubicBezTo>
                      <a:cubicBezTo>
                        <a:pt x="999" y="717"/>
                        <a:pt x="977" y="712"/>
                        <a:pt x="954" y="701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58" y="2627"/>
                      </a:lnTo>
                      <a:lnTo>
                        <a:pt x="4572" y="2102"/>
                      </a:lnTo>
                      <a:lnTo>
                        <a:pt x="9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42"/>
                <p:cNvSpPr/>
                <p:nvPr/>
              </p:nvSpPr>
              <p:spPr>
                <a:xfrm>
                  <a:off x="1289500" y="425600"/>
                  <a:ext cx="19950" cy="1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34" extrusionOk="0">
                      <a:moveTo>
                        <a:pt x="234" y="1"/>
                      </a:moveTo>
                      <a:lnTo>
                        <a:pt x="0" y="157"/>
                      </a:lnTo>
                      <a:lnTo>
                        <a:pt x="603" y="526"/>
                      </a:lnTo>
                      <a:cubicBezTo>
                        <a:pt x="623" y="531"/>
                        <a:pt x="642" y="534"/>
                        <a:pt x="661" y="534"/>
                      </a:cubicBezTo>
                      <a:cubicBezTo>
                        <a:pt x="716" y="534"/>
                        <a:pt x="764" y="512"/>
                        <a:pt x="778" y="468"/>
                      </a:cubicBezTo>
                      <a:cubicBezTo>
                        <a:pt x="798" y="429"/>
                        <a:pt x="798" y="351"/>
                        <a:pt x="720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42"/>
                <p:cNvSpPr/>
                <p:nvPr/>
              </p:nvSpPr>
              <p:spPr>
                <a:xfrm>
                  <a:off x="1214100" y="459175"/>
                  <a:ext cx="1138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7" extrusionOk="0">
                      <a:moveTo>
                        <a:pt x="915" y="0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090" y="565"/>
                        <a:pt x="1110" y="642"/>
                        <a:pt x="1090" y="681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3" y="740"/>
                        <a:pt x="954" y="740"/>
                        <a:pt x="954" y="701"/>
                      </a:cubicBezTo>
                      <a:lnTo>
                        <a:pt x="331" y="351"/>
                      </a:lnTo>
                      <a:lnTo>
                        <a:pt x="1" y="526"/>
                      </a:lnTo>
                      <a:lnTo>
                        <a:pt x="3619" y="2627"/>
                      </a:lnTo>
                      <a:lnTo>
                        <a:pt x="4553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42"/>
                <p:cNvSpPr/>
                <p:nvPr/>
              </p:nvSpPr>
              <p:spPr>
                <a:xfrm>
                  <a:off x="1221400" y="465000"/>
                  <a:ext cx="19975" cy="1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7" extrusionOk="0">
                      <a:moveTo>
                        <a:pt x="253" y="1"/>
                      </a:moveTo>
                      <a:lnTo>
                        <a:pt x="0" y="156"/>
                      </a:lnTo>
                      <a:lnTo>
                        <a:pt x="643" y="507"/>
                      </a:lnTo>
                      <a:cubicBezTo>
                        <a:pt x="662" y="507"/>
                        <a:pt x="681" y="526"/>
                        <a:pt x="681" y="526"/>
                      </a:cubicBezTo>
                      <a:cubicBezTo>
                        <a:pt x="740" y="526"/>
                        <a:pt x="759" y="507"/>
                        <a:pt x="779" y="468"/>
                      </a:cubicBezTo>
                      <a:cubicBezTo>
                        <a:pt x="798" y="429"/>
                        <a:pt x="798" y="351"/>
                        <a:pt x="740" y="293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42"/>
                <p:cNvSpPr/>
                <p:nvPr/>
              </p:nvSpPr>
              <p:spPr>
                <a:xfrm>
                  <a:off x="1146000" y="4980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2" y="487"/>
                      </a:lnTo>
                      <a:cubicBezTo>
                        <a:pt x="1129" y="565"/>
                        <a:pt x="1149" y="643"/>
                        <a:pt x="1090" y="682"/>
                      </a:cubicBezTo>
                      <a:cubicBezTo>
                        <a:pt x="1071" y="740"/>
                        <a:pt x="1032" y="740"/>
                        <a:pt x="993" y="740"/>
                      </a:cubicBezTo>
                      <a:cubicBezTo>
                        <a:pt x="974" y="740"/>
                        <a:pt x="954" y="740"/>
                        <a:pt x="954" y="701"/>
                      </a:cubicBezTo>
                      <a:lnTo>
                        <a:pt x="351" y="351"/>
                      </a:lnTo>
                      <a:lnTo>
                        <a:pt x="1" y="546"/>
                      </a:lnTo>
                      <a:lnTo>
                        <a:pt x="3620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42"/>
                <p:cNvSpPr/>
                <p:nvPr/>
              </p:nvSpPr>
              <p:spPr>
                <a:xfrm>
                  <a:off x="1153300" y="503925"/>
                  <a:ext cx="19975" cy="1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26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643" y="506"/>
                      </a:lnTo>
                      <a:cubicBezTo>
                        <a:pt x="662" y="506"/>
                        <a:pt x="682" y="526"/>
                        <a:pt x="682" y="526"/>
                      </a:cubicBezTo>
                      <a:cubicBezTo>
                        <a:pt x="740" y="526"/>
                        <a:pt x="760" y="506"/>
                        <a:pt x="779" y="467"/>
                      </a:cubicBezTo>
                      <a:cubicBezTo>
                        <a:pt x="798" y="428"/>
                        <a:pt x="798" y="350"/>
                        <a:pt x="740" y="292"/>
                      </a:cubicBez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42"/>
                <p:cNvSpPr/>
                <p:nvPr/>
              </p:nvSpPr>
              <p:spPr>
                <a:xfrm>
                  <a:off x="1078400" y="537475"/>
                  <a:ext cx="113850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" h="2628" extrusionOk="0">
                      <a:moveTo>
                        <a:pt x="935" y="1"/>
                      </a:moveTo>
                      <a:lnTo>
                        <a:pt x="565" y="195"/>
                      </a:lnTo>
                      <a:lnTo>
                        <a:pt x="1051" y="487"/>
                      </a:lnTo>
                      <a:cubicBezTo>
                        <a:pt x="1110" y="545"/>
                        <a:pt x="1129" y="623"/>
                        <a:pt x="1110" y="682"/>
                      </a:cubicBezTo>
                      <a:cubicBezTo>
                        <a:pt x="1071" y="740"/>
                        <a:pt x="1032" y="740"/>
                        <a:pt x="1012" y="740"/>
                      </a:cubicBezTo>
                      <a:cubicBezTo>
                        <a:pt x="973" y="740"/>
                        <a:pt x="954" y="740"/>
                        <a:pt x="954" y="720"/>
                      </a:cubicBezTo>
                      <a:lnTo>
                        <a:pt x="351" y="351"/>
                      </a:lnTo>
                      <a:lnTo>
                        <a:pt x="1" y="545"/>
                      </a:lnTo>
                      <a:lnTo>
                        <a:pt x="3639" y="2627"/>
                      </a:lnTo>
                      <a:lnTo>
                        <a:pt x="4553" y="2102"/>
                      </a:lnTo>
                      <a:lnTo>
                        <a:pt x="93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42"/>
                <p:cNvSpPr/>
                <p:nvPr/>
              </p:nvSpPr>
              <p:spPr>
                <a:xfrm>
                  <a:off x="1085700" y="543800"/>
                  <a:ext cx="20450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507" extrusionOk="0">
                      <a:moveTo>
                        <a:pt x="253" y="1"/>
                      </a:moveTo>
                      <a:lnTo>
                        <a:pt x="1" y="137"/>
                      </a:lnTo>
                      <a:lnTo>
                        <a:pt x="643" y="487"/>
                      </a:lnTo>
                      <a:cubicBezTo>
                        <a:pt x="662" y="487"/>
                        <a:pt x="681" y="506"/>
                        <a:pt x="681" y="506"/>
                      </a:cubicBezTo>
                      <a:cubicBezTo>
                        <a:pt x="740" y="506"/>
                        <a:pt x="759" y="487"/>
                        <a:pt x="779" y="467"/>
                      </a:cubicBezTo>
                      <a:cubicBezTo>
                        <a:pt x="818" y="409"/>
                        <a:pt x="818" y="331"/>
                        <a:pt x="740" y="292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42"/>
                <p:cNvSpPr/>
                <p:nvPr/>
              </p:nvSpPr>
              <p:spPr>
                <a:xfrm>
                  <a:off x="1011275" y="576400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6" y="195"/>
                      </a:lnTo>
                      <a:lnTo>
                        <a:pt x="1032" y="486"/>
                      </a:lnTo>
                      <a:cubicBezTo>
                        <a:pt x="1090" y="564"/>
                        <a:pt x="1110" y="642"/>
                        <a:pt x="1090" y="681"/>
                      </a:cubicBezTo>
                      <a:cubicBezTo>
                        <a:pt x="1071" y="739"/>
                        <a:pt x="1013" y="739"/>
                        <a:pt x="993" y="739"/>
                      </a:cubicBezTo>
                      <a:cubicBezTo>
                        <a:pt x="974" y="739"/>
                        <a:pt x="935" y="739"/>
                        <a:pt x="935" y="720"/>
                      </a:cubicBezTo>
                      <a:lnTo>
                        <a:pt x="332" y="350"/>
                      </a:lnTo>
                      <a:lnTo>
                        <a:pt x="1" y="545"/>
                      </a:lnTo>
                      <a:lnTo>
                        <a:pt x="3620" y="2626"/>
                      </a:lnTo>
                      <a:lnTo>
                        <a:pt x="4534" y="2101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2" name="Google Shape;4572;p42"/>
                <p:cNvSpPr/>
                <p:nvPr/>
              </p:nvSpPr>
              <p:spPr>
                <a:xfrm>
                  <a:off x="1018575" y="582700"/>
                  <a:ext cx="19975" cy="1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507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623" y="487"/>
                      </a:lnTo>
                      <a:cubicBezTo>
                        <a:pt x="643" y="487"/>
                        <a:pt x="682" y="507"/>
                        <a:pt x="682" y="507"/>
                      </a:cubicBezTo>
                      <a:cubicBezTo>
                        <a:pt x="721" y="507"/>
                        <a:pt x="740" y="487"/>
                        <a:pt x="779" y="468"/>
                      </a:cubicBezTo>
                      <a:cubicBezTo>
                        <a:pt x="798" y="410"/>
                        <a:pt x="798" y="332"/>
                        <a:pt x="721" y="293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3" name="Google Shape;4573;p42"/>
                <p:cNvSpPr/>
                <p:nvPr/>
              </p:nvSpPr>
              <p:spPr>
                <a:xfrm>
                  <a:off x="602725" y="509750"/>
                  <a:ext cx="421225" cy="24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49" h="9768" extrusionOk="0">
                      <a:moveTo>
                        <a:pt x="16654" y="1"/>
                      </a:moveTo>
                      <a:lnTo>
                        <a:pt x="1" y="9631"/>
                      </a:lnTo>
                      <a:lnTo>
                        <a:pt x="234" y="9767"/>
                      </a:lnTo>
                      <a:lnTo>
                        <a:pt x="16849" y="176"/>
                      </a:lnTo>
                      <a:cubicBezTo>
                        <a:pt x="16849" y="137"/>
                        <a:pt x="16829" y="137"/>
                        <a:pt x="16829" y="117"/>
                      </a:cubicBezTo>
                      <a:cubicBezTo>
                        <a:pt x="16751" y="59"/>
                        <a:pt x="16693" y="40"/>
                        <a:pt x="166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42"/>
                <p:cNvSpPr/>
                <p:nvPr/>
              </p:nvSpPr>
              <p:spPr>
                <a:xfrm>
                  <a:off x="588150" y="749050"/>
                  <a:ext cx="19950" cy="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546" extrusionOk="0">
                      <a:moveTo>
                        <a:pt x="545" y="1"/>
                      </a:moveTo>
                      <a:lnTo>
                        <a:pt x="39" y="292"/>
                      </a:lnTo>
                      <a:cubicBezTo>
                        <a:pt x="20" y="370"/>
                        <a:pt x="0" y="448"/>
                        <a:pt x="20" y="487"/>
                      </a:cubicBezTo>
                      <a:cubicBezTo>
                        <a:pt x="39" y="545"/>
                        <a:pt x="97" y="545"/>
                        <a:pt x="117" y="545"/>
                      </a:cubicBezTo>
                      <a:cubicBezTo>
                        <a:pt x="136" y="545"/>
                        <a:pt x="156" y="545"/>
                        <a:pt x="156" y="526"/>
                      </a:cubicBezTo>
                      <a:lnTo>
                        <a:pt x="798" y="156"/>
                      </a:lnTo>
                      <a:lnTo>
                        <a:pt x="54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42"/>
                <p:cNvSpPr/>
                <p:nvPr/>
              </p:nvSpPr>
              <p:spPr>
                <a:xfrm>
                  <a:off x="1016625" y="489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49" y="263"/>
                        <a:pt x="1266" y="341"/>
                      </a:cubicBezTo>
                      <a:cubicBezTo>
                        <a:pt x="1363" y="399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lnTo>
                        <a:pt x="195" y="749"/>
                      </a:lnTo>
                      <a:cubicBezTo>
                        <a:pt x="200" y="744"/>
                        <a:pt x="209" y="742"/>
                        <a:pt x="220" y="742"/>
                      </a:cubicBezTo>
                      <a:cubicBezTo>
                        <a:pt x="251" y="742"/>
                        <a:pt x="302" y="764"/>
                        <a:pt x="332" y="808"/>
                      </a:cubicBezTo>
                      <a:cubicBezTo>
                        <a:pt x="371" y="847"/>
                        <a:pt x="371" y="924"/>
                        <a:pt x="312" y="944"/>
                      </a:cubicBezTo>
                      <a:cubicBezTo>
                        <a:pt x="468" y="1022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42"/>
                <p:cNvSpPr/>
                <p:nvPr/>
              </p:nvSpPr>
              <p:spPr>
                <a:xfrm>
                  <a:off x="1019075" y="508125"/>
                  <a:ext cx="6825" cy="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02" extrusionOk="0">
                      <a:moveTo>
                        <a:pt x="124" y="0"/>
                      </a:moveTo>
                      <a:cubicBezTo>
                        <a:pt x="108" y="0"/>
                        <a:pt x="93" y="2"/>
                        <a:pt x="78" y="7"/>
                      </a:cubicBezTo>
                      <a:lnTo>
                        <a:pt x="0" y="66"/>
                      </a:lnTo>
                      <a:cubicBezTo>
                        <a:pt x="39" y="105"/>
                        <a:pt x="97" y="163"/>
                        <a:pt x="175" y="182"/>
                      </a:cubicBezTo>
                      <a:cubicBezTo>
                        <a:pt x="195" y="182"/>
                        <a:pt x="195" y="202"/>
                        <a:pt x="214" y="202"/>
                      </a:cubicBezTo>
                      <a:cubicBezTo>
                        <a:pt x="273" y="163"/>
                        <a:pt x="273" y="105"/>
                        <a:pt x="234" y="66"/>
                      </a:cubicBezTo>
                      <a:cubicBezTo>
                        <a:pt x="219" y="22"/>
                        <a:pt x="172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42"/>
                <p:cNvSpPr/>
                <p:nvPr/>
              </p:nvSpPr>
              <p:spPr>
                <a:xfrm>
                  <a:off x="654775" y="808575"/>
                  <a:ext cx="41375" cy="2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3" extrusionOk="0">
                      <a:moveTo>
                        <a:pt x="826" y="0"/>
                      </a:moveTo>
                      <a:cubicBezTo>
                        <a:pt x="624" y="0"/>
                        <a:pt x="423" y="49"/>
                        <a:pt x="273" y="149"/>
                      </a:cubicBezTo>
                      <a:cubicBezTo>
                        <a:pt x="98" y="246"/>
                        <a:pt x="0" y="402"/>
                        <a:pt x="0" y="538"/>
                      </a:cubicBezTo>
                      <a:cubicBezTo>
                        <a:pt x="0" y="693"/>
                        <a:pt x="98" y="830"/>
                        <a:pt x="273" y="927"/>
                      </a:cubicBezTo>
                      <a:cubicBezTo>
                        <a:pt x="428" y="1024"/>
                        <a:pt x="623" y="1083"/>
                        <a:pt x="818" y="1083"/>
                      </a:cubicBezTo>
                      <a:cubicBezTo>
                        <a:pt x="1012" y="1083"/>
                        <a:pt x="1246" y="1024"/>
                        <a:pt x="1382" y="927"/>
                      </a:cubicBezTo>
                      <a:cubicBezTo>
                        <a:pt x="1557" y="830"/>
                        <a:pt x="1654" y="693"/>
                        <a:pt x="1654" y="538"/>
                      </a:cubicBezTo>
                      <a:cubicBezTo>
                        <a:pt x="1654" y="441"/>
                        <a:pt x="1635" y="382"/>
                        <a:pt x="1557" y="304"/>
                      </a:cubicBezTo>
                      <a:lnTo>
                        <a:pt x="1401" y="382"/>
                      </a:lnTo>
                      <a:cubicBezTo>
                        <a:pt x="1382" y="421"/>
                        <a:pt x="1362" y="421"/>
                        <a:pt x="1343" y="421"/>
                      </a:cubicBezTo>
                      <a:cubicBezTo>
                        <a:pt x="1323" y="421"/>
                        <a:pt x="1323" y="421"/>
                        <a:pt x="1285" y="402"/>
                      </a:cubicBezTo>
                      <a:lnTo>
                        <a:pt x="1285" y="402"/>
                      </a:lnTo>
                      <a:cubicBezTo>
                        <a:pt x="1362" y="441"/>
                        <a:pt x="1382" y="499"/>
                        <a:pt x="1382" y="577"/>
                      </a:cubicBezTo>
                      <a:cubicBezTo>
                        <a:pt x="1382" y="635"/>
                        <a:pt x="1343" y="693"/>
                        <a:pt x="1246" y="771"/>
                      </a:cubicBezTo>
                      <a:cubicBezTo>
                        <a:pt x="1119" y="839"/>
                        <a:pt x="954" y="873"/>
                        <a:pt x="793" y="873"/>
                      </a:cubicBezTo>
                      <a:cubicBezTo>
                        <a:pt x="633" y="873"/>
                        <a:pt x="477" y="839"/>
                        <a:pt x="370" y="771"/>
                      </a:cubicBezTo>
                      <a:cubicBezTo>
                        <a:pt x="273" y="713"/>
                        <a:pt x="214" y="635"/>
                        <a:pt x="214" y="577"/>
                      </a:cubicBezTo>
                      <a:cubicBezTo>
                        <a:pt x="214" y="499"/>
                        <a:pt x="273" y="441"/>
                        <a:pt x="370" y="382"/>
                      </a:cubicBezTo>
                      <a:cubicBezTo>
                        <a:pt x="487" y="304"/>
                        <a:pt x="662" y="285"/>
                        <a:pt x="798" y="285"/>
                      </a:cubicBezTo>
                      <a:cubicBezTo>
                        <a:pt x="973" y="285"/>
                        <a:pt x="1109" y="304"/>
                        <a:pt x="1246" y="382"/>
                      </a:cubicBezTo>
                      <a:lnTo>
                        <a:pt x="1265" y="382"/>
                      </a:lnTo>
                      <a:lnTo>
                        <a:pt x="1246" y="343"/>
                      </a:lnTo>
                      <a:cubicBezTo>
                        <a:pt x="1207" y="304"/>
                        <a:pt x="1207" y="227"/>
                        <a:pt x="1284" y="188"/>
                      </a:cubicBezTo>
                      <a:lnTo>
                        <a:pt x="1362" y="129"/>
                      </a:lnTo>
                      <a:cubicBezTo>
                        <a:pt x="1211" y="44"/>
                        <a:pt x="1018" y="0"/>
                        <a:pt x="8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42"/>
                <p:cNvSpPr/>
                <p:nvPr/>
              </p:nvSpPr>
              <p:spPr>
                <a:xfrm>
                  <a:off x="968475" y="628200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57" y="243"/>
                      </a:moveTo>
                      <a:cubicBezTo>
                        <a:pt x="1032" y="243"/>
                        <a:pt x="1168" y="263"/>
                        <a:pt x="1285" y="340"/>
                      </a:cubicBezTo>
                      <a:cubicBezTo>
                        <a:pt x="1382" y="399"/>
                        <a:pt x="1441" y="457"/>
                        <a:pt x="1441" y="535"/>
                      </a:cubicBezTo>
                      <a:cubicBezTo>
                        <a:pt x="1441" y="613"/>
                        <a:pt x="1382" y="652"/>
                        <a:pt x="1285" y="730"/>
                      </a:cubicBezTo>
                      <a:cubicBezTo>
                        <a:pt x="1168" y="798"/>
                        <a:pt x="1003" y="832"/>
                        <a:pt x="840" y="832"/>
                      </a:cubicBezTo>
                      <a:cubicBezTo>
                        <a:pt x="677" y="832"/>
                        <a:pt x="516" y="798"/>
                        <a:pt x="409" y="730"/>
                      </a:cubicBezTo>
                      <a:cubicBezTo>
                        <a:pt x="312" y="671"/>
                        <a:pt x="273" y="613"/>
                        <a:pt x="273" y="535"/>
                      </a:cubicBezTo>
                      <a:cubicBezTo>
                        <a:pt x="273" y="457"/>
                        <a:pt x="312" y="399"/>
                        <a:pt x="409" y="340"/>
                      </a:cubicBezTo>
                      <a:cubicBezTo>
                        <a:pt x="546" y="263"/>
                        <a:pt x="701" y="243"/>
                        <a:pt x="857" y="243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52"/>
                        <a:pt x="40" y="749"/>
                        <a:pt x="137" y="827"/>
                      </a:cubicBezTo>
                      <a:lnTo>
                        <a:pt x="234" y="788"/>
                      </a:lnTo>
                      <a:cubicBezTo>
                        <a:pt x="267" y="763"/>
                        <a:pt x="300" y="753"/>
                        <a:pt x="328" y="753"/>
                      </a:cubicBezTo>
                      <a:cubicBezTo>
                        <a:pt x="367" y="753"/>
                        <a:pt x="398" y="773"/>
                        <a:pt x="409" y="807"/>
                      </a:cubicBezTo>
                      <a:cubicBezTo>
                        <a:pt x="448" y="846"/>
                        <a:pt x="448" y="924"/>
                        <a:pt x="371" y="982"/>
                      </a:cubicBezTo>
                      <a:cubicBezTo>
                        <a:pt x="507" y="1021"/>
                        <a:pt x="662" y="1080"/>
                        <a:pt x="818" y="1080"/>
                      </a:cubicBezTo>
                      <a:cubicBezTo>
                        <a:pt x="1013" y="1080"/>
                        <a:pt x="1246" y="1021"/>
                        <a:pt x="1382" y="924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3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42"/>
                <p:cNvSpPr/>
                <p:nvPr/>
              </p:nvSpPr>
              <p:spPr>
                <a:xfrm>
                  <a:off x="971400" y="6724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73" y="244"/>
                        <a:pt x="1129" y="263"/>
                        <a:pt x="1246" y="341"/>
                      </a:cubicBezTo>
                      <a:cubicBezTo>
                        <a:pt x="1343" y="399"/>
                        <a:pt x="1401" y="477"/>
                        <a:pt x="1401" y="535"/>
                      </a:cubicBezTo>
                      <a:cubicBezTo>
                        <a:pt x="1401" y="613"/>
                        <a:pt x="1343" y="672"/>
                        <a:pt x="1246" y="730"/>
                      </a:cubicBezTo>
                      <a:cubicBezTo>
                        <a:pt x="1129" y="808"/>
                        <a:pt x="964" y="847"/>
                        <a:pt x="801" y="847"/>
                      </a:cubicBezTo>
                      <a:cubicBezTo>
                        <a:pt x="638" y="847"/>
                        <a:pt x="477" y="808"/>
                        <a:pt x="370" y="730"/>
                      </a:cubicBezTo>
                      <a:cubicBezTo>
                        <a:pt x="273" y="691"/>
                        <a:pt x="215" y="613"/>
                        <a:pt x="215" y="535"/>
                      </a:cubicBezTo>
                      <a:cubicBezTo>
                        <a:pt x="234" y="477"/>
                        <a:pt x="273" y="399"/>
                        <a:pt x="370" y="341"/>
                      </a:cubicBezTo>
                      <a:cubicBezTo>
                        <a:pt x="487" y="283"/>
                        <a:pt x="662" y="244"/>
                        <a:pt x="818" y="24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59" y="730"/>
                        <a:pt x="117" y="808"/>
                      </a:cubicBezTo>
                      <a:lnTo>
                        <a:pt x="254" y="730"/>
                      </a:lnTo>
                      <a:cubicBezTo>
                        <a:pt x="260" y="723"/>
                        <a:pt x="273" y="719"/>
                        <a:pt x="289" y="719"/>
                      </a:cubicBezTo>
                      <a:cubicBezTo>
                        <a:pt x="321" y="719"/>
                        <a:pt x="364" y="736"/>
                        <a:pt x="390" y="788"/>
                      </a:cubicBezTo>
                      <a:cubicBezTo>
                        <a:pt x="429" y="827"/>
                        <a:pt x="429" y="905"/>
                        <a:pt x="351" y="963"/>
                      </a:cubicBezTo>
                      <a:lnTo>
                        <a:pt x="331" y="983"/>
                      </a:lnTo>
                      <a:cubicBezTo>
                        <a:pt x="468" y="1041"/>
                        <a:pt x="643" y="1080"/>
                        <a:pt x="837" y="1080"/>
                      </a:cubicBezTo>
                      <a:cubicBezTo>
                        <a:pt x="1032" y="1080"/>
                        <a:pt x="1246" y="1022"/>
                        <a:pt x="1401" y="925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42"/>
                <p:cNvSpPr/>
                <p:nvPr/>
              </p:nvSpPr>
              <p:spPr>
                <a:xfrm>
                  <a:off x="987950" y="945050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37" y="215"/>
                      </a:moveTo>
                      <a:cubicBezTo>
                        <a:pt x="992" y="215"/>
                        <a:pt x="1148" y="234"/>
                        <a:pt x="1265" y="312"/>
                      </a:cubicBezTo>
                      <a:cubicBezTo>
                        <a:pt x="1362" y="371"/>
                        <a:pt x="1420" y="429"/>
                        <a:pt x="1420" y="507"/>
                      </a:cubicBezTo>
                      <a:cubicBezTo>
                        <a:pt x="1420" y="585"/>
                        <a:pt x="1362" y="624"/>
                        <a:pt x="1265" y="701"/>
                      </a:cubicBezTo>
                      <a:cubicBezTo>
                        <a:pt x="1148" y="779"/>
                        <a:pt x="983" y="818"/>
                        <a:pt x="820" y="818"/>
                      </a:cubicBezTo>
                      <a:cubicBezTo>
                        <a:pt x="657" y="818"/>
                        <a:pt x="496" y="779"/>
                        <a:pt x="389" y="701"/>
                      </a:cubicBezTo>
                      <a:cubicBezTo>
                        <a:pt x="292" y="662"/>
                        <a:pt x="253" y="585"/>
                        <a:pt x="253" y="507"/>
                      </a:cubicBezTo>
                      <a:cubicBezTo>
                        <a:pt x="253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37" y="215"/>
                      </a:cubicBezTo>
                      <a:close/>
                      <a:moveTo>
                        <a:pt x="700" y="1"/>
                      </a:moveTo>
                      <a:cubicBezTo>
                        <a:pt x="54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4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6"/>
                      </a:cubicBezTo>
                      <a:cubicBezTo>
                        <a:pt x="1557" y="799"/>
                        <a:pt x="1654" y="643"/>
                        <a:pt x="1654" y="507"/>
                      </a:cubicBezTo>
                      <a:cubicBezTo>
                        <a:pt x="1654" y="371"/>
                        <a:pt x="1557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98"/>
                        <a:pt x="895" y="176"/>
                        <a:pt x="83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42"/>
                <p:cNvSpPr/>
                <p:nvPr/>
              </p:nvSpPr>
              <p:spPr>
                <a:xfrm>
                  <a:off x="794850" y="773925"/>
                  <a:ext cx="413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9" extrusionOk="0">
                      <a:moveTo>
                        <a:pt x="837" y="251"/>
                      </a:moveTo>
                      <a:cubicBezTo>
                        <a:pt x="1012" y="251"/>
                        <a:pt x="1148" y="270"/>
                        <a:pt x="1285" y="348"/>
                      </a:cubicBezTo>
                      <a:cubicBezTo>
                        <a:pt x="1382" y="406"/>
                        <a:pt x="1421" y="465"/>
                        <a:pt x="1421" y="543"/>
                      </a:cubicBezTo>
                      <a:cubicBezTo>
                        <a:pt x="1421" y="620"/>
                        <a:pt x="1382" y="698"/>
                        <a:pt x="1285" y="737"/>
                      </a:cubicBezTo>
                      <a:cubicBezTo>
                        <a:pt x="1158" y="815"/>
                        <a:pt x="993" y="854"/>
                        <a:pt x="832" y="854"/>
                      </a:cubicBezTo>
                      <a:cubicBezTo>
                        <a:pt x="672" y="854"/>
                        <a:pt x="516" y="815"/>
                        <a:pt x="409" y="737"/>
                      </a:cubicBezTo>
                      <a:cubicBezTo>
                        <a:pt x="312" y="698"/>
                        <a:pt x="253" y="620"/>
                        <a:pt x="253" y="543"/>
                      </a:cubicBezTo>
                      <a:cubicBezTo>
                        <a:pt x="253" y="465"/>
                        <a:pt x="312" y="426"/>
                        <a:pt x="409" y="348"/>
                      </a:cubicBezTo>
                      <a:cubicBezTo>
                        <a:pt x="526" y="270"/>
                        <a:pt x="701" y="251"/>
                        <a:pt x="837" y="251"/>
                      </a:cubicBezTo>
                      <a:close/>
                      <a:moveTo>
                        <a:pt x="812" y="0"/>
                      </a:moveTo>
                      <a:cubicBezTo>
                        <a:pt x="620" y="0"/>
                        <a:pt x="424" y="44"/>
                        <a:pt x="253" y="134"/>
                      </a:cubicBezTo>
                      <a:cubicBezTo>
                        <a:pt x="98" y="231"/>
                        <a:pt x="0" y="367"/>
                        <a:pt x="0" y="523"/>
                      </a:cubicBezTo>
                      <a:cubicBezTo>
                        <a:pt x="0" y="659"/>
                        <a:pt x="98" y="815"/>
                        <a:pt x="253" y="912"/>
                      </a:cubicBezTo>
                      <a:cubicBezTo>
                        <a:pt x="428" y="1009"/>
                        <a:pt x="623" y="1048"/>
                        <a:pt x="818" y="1048"/>
                      </a:cubicBezTo>
                      <a:cubicBezTo>
                        <a:pt x="1012" y="1048"/>
                        <a:pt x="1226" y="1009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18" y="251"/>
                      </a:cubicBezTo>
                      <a:lnTo>
                        <a:pt x="1401" y="329"/>
                      </a:lnTo>
                      <a:cubicBezTo>
                        <a:pt x="1401" y="348"/>
                        <a:pt x="1382" y="348"/>
                        <a:pt x="1362" y="348"/>
                      </a:cubicBezTo>
                      <a:cubicBezTo>
                        <a:pt x="1304" y="348"/>
                        <a:pt x="1285" y="329"/>
                        <a:pt x="126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94" y="0"/>
                        <a:pt x="8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42"/>
                <p:cNvSpPr/>
                <p:nvPr/>
              </p:nvSpPr>
              <p:spPr>
                <a:xfrm>
                  <a:off x="578425" y="599725"/>
                  <a:ext cx="69575" cy="14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3" h="5643" extrusionOk="0">
                      <a:moveTo>
                        <a:pt x="2665" y="1"/>
                      </a:moveTo>
                      <a:cubicBezTo>
                        <a:pt x="2588" y="1"/>
                        <a:pt x="2549" y="40"/>
                        <a:pt x="2549" y="118"/>
                      </a:cubicBezTo>
                      <a:lnTo>
                        <a:pt x="2549" y="4009"/>
                      </a:lnTo>
                      <a:lnTo>
                        <a:pt x="0" y="5487"/>
                      </a:lnTo>
                      <a:lnTo>
                        <a:pt x="233" y="5643"/>
                      </a:lnTo>
                      <a:lnTo>
                        <a:pt x="2743" y="4164"/>
                      </a:lnTo>
                      <a:cubicBezTo>
                        <a:pt x="2782" y="4125"/>
                        <a:pt x="2782" y="4086"/>
                        <a:pt x="2782" y="4067"/>
                      </a:cubicBezTo>
                      <a:lnTo>
                        <a:pt x="2782" y="118"/>
                      </a:lnTo>
                      <a:cubicBezTo>
                        <a:pt x="2782" y="40"/>
                        <a:pt x="2743" y="1"/>
                        <a:pt x="26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42"/>
                <p:cNvSpPr/>
                <p:nvPr/>
              </p:nvSpPr>
              <p:spPr>
                <a:xfrm>
                  <a:off x="572100" y="735925"/>
                  <a:ext cx="12175" cy="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332" extrusionOk="0">
                      <a:moveTo>
                        <a:pt x="253" y="0"/>
                      </a:moveTo>
                      <a:lnTo>
                        <a:pt x="58" y="98"/>
                      </a:lnTo>
                      <a:cubicBezTo>
                        <a:pt x="20" y="136"/>
                        <a:pt x="0" y="214"/>
                        <a:pt x="20" y="292"/>
                      </a:cubicBezTo>
                      <a:cubicBezTo>
                        <a:pt x="58" y="331"/>
                        <a:pt x="97" y="331"/>
                        <a:pt x="117" y="331"/>
                      </a:cubicBezTo>
                      <a:cubicBezTo>
                        <a:pt x="156" y="331"/>
                        <a:pt x="175" y="331"/>
                        <a:pt x="175" y="312"/>
                      </a:cubicBezTo>
                      <a:lnTo>
                        <a:pt x="486" y="136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42"/>
                <p:cNvSpPr/>
                <p:nvPr/>
              </p:nvSpPr>
              <p:spPr>
                <a:xfrm>
                  <a:off x="688825" y="649825"/>
                  <a:ext cx="288925" cy="16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7" h="6694" extrusionOk="0">
                      <a:moveTo>
                        <a:pt x="11343" y="1"/>
                      </a:moveTo>
                      <a:lnTo>
                        <a:pt x="10078" y="740"/>
                      </a:lnTo>
                      <a:cubicBezTo>
                        <a:pt x="10085" y="737"/>
                        <a:pt x="10092" y="735"/>
                        <a:pt x="10100" y="735"/>
                      </a:cubicBezTo>
                      <a:cubicBezTo>
                        <a:pt x="10136" y="735"/>
                        <a:pt x="10175" y="770"/>
                        <a:pt x="10175" y="818"/>
                      </a:cubicBezTo>
                      <a:cubicBezTo>
                        <a:pt x="10175" y="896"/>
                        <a:pt x="10117" y="935"/>
                        <a:pt x="10039" y="935"/>
                      </a:cubicBezTo>
                      <a:lnTo>
                        <a:pt x="9650" y="935"/>
                      </a:lnTo>
                      <a:lnTo>
                        <a:pt x="7413" y="2219"/>
                      </a:lnTo>
                      <a:cubicBezTo>
                        <a:pt x="7471" y="2219"/>
                        <a:pt x="7510" y="2277"/>
                        <a:pt x="7510" y="2355"/>
                      </a:cubicBezTo>
                      <a:cubicBezTo>
                        <a:pt x="7510" y="2413"/>
                        <a:pt x="7471" y="2472"/>
                        <a:pt x="7393" y="2472"/>
                      </a:cubicBezTo>
                      <a:lnTo>
                        <a:pt x="7004" y="2472"/>
                      </a:lnTo>
                      <a:lnTo>
                        <a:pt x="0" y="6538"/>
                      </a:lnTo>
                      <a:cubicBezTo>
                        <a:pt x="0" y="6538"/>
                        <a:pt x="20" y="6538"/>
                        <a:pt x="20" y="6557"/>
                      </a:cubicBezTo>
                      <a:cubicBezTo>
                        <a:pt x="98" y="6596"/>
                        <a:pt x="156" y="6654"/>
                        <a:pt x="195" y="6693"/>
                      </a:cubicBezTo>
                      <a:lnTo>
                        <a:pt x="4553" y="4203"/>
                      </a:lnTo>
                      <a:cubicBezTo>
                        <a:pt x="4494" y="4164"/>
                        <a:pt x="4475" y="4145"/>
                        <a:pt x="4475" y="4086"/>
                      </a:cubicBezTo>
                      <a:cubicBezTo>
                        <a:pt x="4475" y="4028"/>
                        <a:pt x="4533" y="3970"/>
                        <a:pt x="4592" y="3970"/>
                      </a:cubicBezTo>
                      <a:lnTo>
                        <a:pt x="4942" y="3970"/>
                      </a:lnTo>
                      <a:lnTo>
                        <a:pt x="11557" y="156"/>
                      </a:lnTo>
                      <a:cubicBezTo>
                        <a:pt x="11537" y="137"/>
                        <a:pt x="11479" y="137"/>
                        <a:pt x="11459" y="98"/>
                      </a:cubicBezTo>
                      <a:cubicBezTo>
                        <a:pt x="11401" y="79"/>
                        <a:pt x="11362" y="40"/>
                        <a:pt x="11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42"/>
                <p:cNvSpPr/>
                <p:nvPr/>
              </p:nvSpPr>
              <p:spPr>
                <a:xfrm>
                  <a:off x="686400" y="818600"/>
                  <a:ext cx="500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1" extrusionOk="0">
                      <a:moveTo>
                        <a:pt x="0" y="1"/>
                      </a:moveTo>
                      <a:cubicBezTo>
                        <a:pt x="19" y="1"/>
                        <a:pt x="19" y="20"/>
                        <a:pt x="0" y="1"/>
                      </a:cubicBezTo>
                      <a:cubicBezTo>
                        <a:pt x="19" y="20"/>
                        <a:pt x="19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42"/>
                <p:cNvSpPr/>
                <p:nvPr/>
              </p:nvSpPr>
              <p:spPr>
                <a:xfrm>
                  <a:off x="685425" y="812275"/>
                  <a:ext cx="7800" cy="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93" extrusionOk="0">
                      <a:moveTo>
                        <a:pt x="136" y="1"/>
                      </a:moveTo>
                      <a:lnTo>
                        <a:pt x="58" y="59"/>
                      </a:lnTo>
                      <a:cubicBezTo>
                        <a:pt x="20" y="79"/>
                        <a:pt x="0" y="156"/>
                        <a:pt x="20" y="234"/>
                      </a:cubicBezTo>
                      <a:cubicBezTo>
                        <a:pt x="20" y="254"/>
                        <a:pt x="39" y="254"/>
                        <a:pt x="39" y="254"/>
                      </a:cubicBezTo>
                      <a:cubicBezTo>
                        <a:pt x="39" y="254"/>
                        <a:pt x="58" y="254"/>
                        <a:pt x="58" y="273"/>
                      </a:cubicBezTo>
                      <a:cubicBezTo>
                        <a:pt x="97" y="273"/>
                        <a:pt x="97" y="293"/>
                        <a:pt x="117" y="293"/>
                      </a:cubicBezTo>
                      <a:cubicBezTo>
                        <a:pt x="136" y="293"/>
                        <a:pt x="156" y="293"/>
                        <a:pt x="156" y="273"/>
                      </a:cubicBezTo>
                      <a:lnTo>
                        <a:pt x="311" y="195"/>
                      </a:lnTo>
                      <a:cubicBezTo>
                        <a:pt x="292" y="137"/>
                        <a:pt x="234" y="79"/>
                        <a:pt x="156" y="40"/>
                      </a:cubicBezTo>
                      <a:cubicBezTo>
                        <a:pt x="156" y="40"/>
                        <a:pt x="136" y="40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7" name="Google Shape;4587;p42"/>
                <p:cNvSpPr/>
                <p:nvPr/>
              </p:nvSpPr>
              <p:spPr>
                <a:xfrm>
                  <a:off x="972875" y="646725"/>
                  <a:ext cx="7300" cy="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42" extrusionOk="0">
                      <a:moveTo>
                        <a:pt x="152" y="1"/>
                      </a:moveTo>
                      <a:cubicBezTo>
                        <a:pt x="135" y="1"/>
                        <a:pt x="117" y="3"/>
                        <a:pt x="97" y="8"/>
                      </a:cubicBezTo>
                      <a:lnTo>
                        <a:pt x="0" y="66"/>
                      </a:lnTo>
                      <a:cubicBezTo>
                        <a:pt x="19" y="105"/>
                        <a:pt x="78" y="164"/>
                        <a:pt x="117" y="183"/>
                      </a:cubicBezTo>
                      <a:cubicBezTo>
                        <a:pt x="136" y="203"/>
                        <a:pt x="195" y="203"/>
                        <a:pt x="214" y="241"/>
                      </a:cubicBezTo>
                      <a:cubicBezTo>
                        <a:pt x="272" y="203"/>
                        <a:pt x="292" y="125"/>
                        <a:pt x="272" y="66"/>
                      </a:cubicBezTo>
                      <a:cubicBezTo>
                        <a:pt x="243" y="23"/>
                        <a:pt x="20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8" name="Google Shape;4588;p42"/>
                <p:cNvSpPr/>
                <p:nvPr/>
              </p:nvSpPr>
              <p:spPr>
                <a:xfrm>
                  <a:off x="827925" y="753925"/>
                  <a:ext cx="51100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4" h="1051" extrusionOk="0">
                      <a:moveTo>
                        <a:pt x="1557" y="0"/>
                      </a:moveTo>
                      <a:lnTo>
                        <a:pt x="0" y="915"/>
                      </a:lnTo>
                      <a:cubicBezTo>
                        <a:pt x="39" y="915"/>
                        <a:pt x="59" y="934"/>
                        <a:pt x="78" y="934"/>
                      </a:cubicBezTo>
                      <a:cubicBezTo>
                        <a:pt x="137" y="953"/>
                        <a:pt x="176" y="1012"/>
                        <a:pt x="234" y="1051"/>
                      </a:cubicBezTo>
                      <a:lnTo>
                        <a:pt x="204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42"/>
                <p:cNvSpPr/>
                <p:nvPr/>
              </p:nvSpPr>
              <p:spPr>
                <a:xfrm>
                  <a:off x="878025" y="692625"/>
                  <a:ext cx="101675" cy="5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7" h="2219" extrusionOk="0">
                      <a:moveTo>
                        <a:pt x="3833" y="1"/>
                      </a:moveTo>
                      <a:lnTo>
                        <a:pt x="0" y="2219"/>
                      </a:lnTo>
                      <a:lnTo>
                        <a:pt x="487" y="2219"/>
                      </a:lnTo>
                      <a:lnTo>
                        <a:pt x="4066" y="156"/>
                      </a:lnTo>
                      <a:cubicBezTo>
                        <a:pt x="4027" y="156"/>
                        <a:pt x="4008" y="118"/>
                        <a:pt x="3989" y="118"/>
                      </a:cubicBezTo>
                      <a:cubicBezTo>
                        <a:pt x="3911" y="79"/>
                        <a:pt x="3872" y="59"/>
                        <a:pt x="3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42"/>
                <p:cNvSpPr/>
                <p:nvPr/>
              </p:nvSpPr>
              <p:spPr>
                <a:xfrm>
                  <a:off x="973825" y="690025"/>
                  <a:ext cx="83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1" extrusionOk="0">
                      <a:moveTo>
                        <a:pt x="183" y="0"/>
                      </a:moveTo>
                      <a:cubicBezTo>
                        <a:pt x="167" y="0"/>
                        <a:pt x="152" y="3"/>
                        <a:pt x="137" y="8"/>
                      </a:cubicBezTo>
                      <a:lnTo>
                        <a:pt x="1" y="85"/>
                      </a:lnTo>
                      <a:cubicBezTo>
                        <a:pt x="59" y="144"/>
                        <a:pt x="98" y="202"/>
                        <a:pt x="157" y="222"/>
                      </a:cubicBezTo>
                      <a:cubicBezTo>
                        <a:pt x="176" y="222"/>
                        <a:pt x="195" y="260"/>
                        <a:pt x="234" y="260"/>
                      </a:cubicBezTo>
                      <a:lnTo>
                        <a:pt x="254" y="222"/>
                      </a:lnTo>
                      <a:cubicBezTo>
                        <a:pt x="293" y="202"/>
                        <a:pt x="332" y="124"/>
                        <a:pt x="293" y="66"/>
                      </a:cubicBezTo>
                      <a:cubicBezTo>
                        <a:pt x="278" y="22"/>
                        <a:pt x="231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42"/>
                <p:cNvSpPr/>
                <p:nvPr/>
              </p:nvSpPr>
              <p:spPr>
                <a:xfrm>
                  <a:off x="825500" y="777250"/>
                  <a:ext cx="73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35" extrusionOk="0">
                      <a:moveTo>
                        <a:pt x="97" y="1"/>
                      </a:moveTo>
                      <a:lnTo>
                        <a:pt x="78" y="20"/>
                      </a:lnTo>
                      <a:cubicBezTo>
                        <a:pt x="39" y="40"/>
                        <a:pt x="0" y="118"/>
                        <a:pt x="39" y="196"/>
                      </a:cubicBezTo>
                      <a:cubicBezTo>
                        <a:pt x="59" y="234"/>
                        <a:pt x="97" y="234"/>
                        <a:pt x="117" y="234"/>
                      </a:cubicBezTo>
                      <a:cubicBezTo>
                        <a:pt x="156" y="234"/>
                        <a:pt x="175" y="234"/>
                        <a:pt x="175" y="215"/>
                      </a:cubicBezTo>
                      <a:lnTo>
                        <a:pt x="292" y="137"/>
                      </a:lnTo>
                      <a:cubicBezTo>
                        <a:pt x="273" y="98"/>
                        <a:pt x="253" y="40"/>
                        <a:pt x="175" y="20"/>
                      </a:cubicBezTo>
                      <a:cubicBezTo>
                        <a:pt x="156" y="1"/>
                        <a:pt x="11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42"/>
                <p:cNvSpPr/>
                <p:nvPr/>
              </p:nvSpPr>
              <p:spPr>
                <a:xfrm>
                  <a:off x="733075" y="705275"/>
                  <a:ext cx="14107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54" extrusionOk="0">
                      <a:moveTo>
                        <a:pt x="429" y="1"/>
                      </a:moveTo>
                      <a:lnTo>
                        <a:pt x="1" y="254"/>
                      </a:lnTo>
                      <a:lnTo>
                        <a:pt x="5234" y="254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42"/>
                <p:cNvSpPr/>
                <p:nvPr/>
              </p:nvSpPr>
              <p:spPr>
                <a:xfrm>
                  <a:off x="730650" y="705275"/>
                  <a:ext cx="131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" h="254" extrusionOk="0">
                      <a:moveTo>
                        <a:pt x="13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cubicBezTo>
                        <a:pt x="0" y="195"/>
                        <a:pt x="59" y="254"/>
                        <a:pt x="98" y="254"/>
                      </a:cubicBezTo>
                      <a:lnTo>
                        <a:pt x="52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42"/>
                <p:cNvSpPr/>
                <p:nvPr/>
              </p:nvSpPr>
              <p:spPr>
                <a:xfrm>
                  <a:off x="863925" y="705275"/>
                  <a:ext cx="126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" h="254" extrusionOk="0">
                      <a:moveTo>
                        <a:pt x="409" y="1"/>
                      </a:moveTo>
                      <a:lnTo>
                        <a:pt x="0" y="254"/>
                      </a:lnTo>
                      <a:lnTo>
                        <a:pt x="389" y="254"/>
                      </a:lnTo>
                      <a:cubicBezTo>
                        <a:pt x="467" y="254"/>
                        <a:pt x="506" y="195"/>
                        <a:pt x="506" y="137"/>
                      </a:cubicBezTo>
                      <a:cubicBezTo>
                        <a:pt x="506" y="59"/>
                        <a:pt x="467" y="20"/>
                        <a:pt x="4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42"/>
                <p:cNvSpPr/>
                <p:nvPr/>
              </p:nvSpPr>
              <p:spPr>
                <a:xfrm>
                  <a:off x="799725" y="667350"/>
                  <a:ext cx="141050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2" h="234" extrusionOk="0">
                      <a:moveTo>
                        <a:pt x="409" y="0"/>
                      </a:moveTo>
                      <a:lnTo>
                        <a:pt x="0" y="234"/>
                      </a:lnTo>
                      <a:lnTo>
                        <a:pt x="5214" y="234"/>
                      </a:lnTo>
                      <a:lnTo>
                        <a:pt x="564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42"/>
                <p:cNvSpPr/>
                <p:nvPr/>
              </p:nvSpPr>
              <p:spPr>
                <a:xfrm>
                  <a:off x="797275" y="667350"/>
                  <a:ext cx="126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" h="234" extrusionOk="0">
                      <a:moveTo>
                        <a:pt x="117" y="0"/>
                      </a:moveTo>
                      <a:cubicBezTo>
                        <a:pt x="40" y="0"/>
                        <a:pt x="1" y="39"/>
                        <a:pt x="1" y="117"/>
                      </a:cubicBezTo>
                      <a:cubicBezTo>
                        <a:pt x="1" y="195"/>
                        <a:pt x="40" y="234"/>
                        <a:pt x="98" y="234"/>
                      </a:cubicBezTo>
                      <a:lnTo>
                        <a:pt x="50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42"/>
                <p:cNvSpPr/>
                <p:nvPr/>
              </p:nvSpPr>
              <p:spPr>
                <a:xfrm>
                  <a:off x="930050" y="667350"/>
                  <a:ext cx="1317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34" extrusionOk="0">
                      <a:moveTo>
                        <a:pt x="429" y="0"/>
                      </a:moveTo>
                      <a:lnTo>
                        <a:pt x="1" y="234"/>
                      </a:lnTo>
                      <a:lnTo>
                        <a:pt x="390" y="234"/>
                      </a:lnTo>
                      <a:cubicBezTo>
                        <a:pt x="468" y="234"/>
                        <a:pt x="526" y="195"/>
                        <a:pt x="526" y="117"/>
                      </a:cubicBezTo>
                      <a:cubicBezTo>
                        <a:pt x="526" y="39"/>
                        <a:pt x="468" y="20"/>
                        <a:pt x="4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42"/>
                <p:cNvSpPr/>
                <p:nvPr/>
              </p:nvSpPr>
              <p:spPr>
                <a:xfrm>
                  <a:off x="803125" y="748075"/>
                  <a:ext cx="74925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235" extrusionOk="0">
                      <a:moveTo>
                        <a:pt x="389" y="1"/>
                      </a:moveTo>
                      <a:lnTo>
                        <a:pt x="0" y="215"/>
                      </a:lnTo>
                      <a:cubicBezTo>
                        <a:pt x="0" y="234"/>
                        <a:pt x="20" y="234"/>
                        <a:pt x="59" y="234"/>
                      </a:cubicBezTo>
                      <a:lnTo>
                        <a:pt x="2588" y="234"/>
                      </a:lnTo>
                      <a:lnTo>
                        <a:pt x="299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42"/>
                <p:cNvSpPr/>
                <p:nvPr/>
              </p:nvSpPr>
              <p:spPr>
                <a:xfrm>
                  <a:off x="879000" y="474250"/>
                  <a:ext cx="602625" cy="2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5" h="11188" extrusionOk="0">
                      <a:moveTo>
                        <a:pt x="10609" y="7793"/>
                      </a:moveTo>
                      <a:cubicBezTo>
                        <a:pt x="10604" y="7796"/>
                        <a:pt x="10600" y="7798"/>
                        <a:pt x="10595" y="7801"/>
                      </a:cubicBezTo>
                      <a:lnTo>
                        <a:pt x="10595" y="7801"/>
                      </a:lnTo>
                      <a:lnTo>
                        <a:pt x="10609" y="7793"/>
                      </a:lnTo>
                      <a:close/>
                      <a:moveTo>
                        <a:pt x="24105" y="0"/>
                      </a:moveTo>
                      <a:lnTo>
                        <a:pt x="10609" y="7793"/>
                      </a:lnTo>
                      <a:lnTo>
                        <a:pt x="10609" y="7793"/>
                      </a:lnTo>
                      <a:cubicBezTo>
                        <a:pt x="10624" y="7786"/>
                        <a:pt x="10641" y="7782"/>
                        <a:pt x="10662" y="7782"/>
                      </a:cubicBezTo>
                      <a:cubicBezTo>
                        <a:pt x="10720" y="7782"/>
                        <a:pt x="10778" y="7841"/>
                        <a:pt x="10778" y="7919"/>
                      </a:cubicBezTo>
                      <a:lnTo>
                        <a:pt x="10778" y="7977"/>
                      </a:lnTo>
                      <a:lnTo>
                        <a:pt x="24105" y="292"/>
                      </a:lnTo>
                      <a:lnTo>
                        <a:pt x="24105" y="0"/>
                      </a:lnTo>
                      <a:close/>
                      <a:moveTo>
                        <a:pt x="8804" y="8836"/>
                      </a:moveTo>
                      <a:lnTo>
                        <a:pt x="8804" y="8836"/>
                      </a:lnTo>
                      <a:cubicBezTo>
                        <a:pt x="8779" y="8841"/>
                        <a:pt x="8759" y="8854"/>
                        <a:pt x="8745" y="8870"/>
                      </a:cubicBezTo>
                      <a:lnTo>
                        <a:pt x="8745" y="8870"/>
                      </a:lnTo>
                      <a:lnTo>
                        <a:pt x="8804" y="8836"/>
                      </a:lnTo>
                      <a:close/>
                      <a:moveTo>
                        <a:pt x="10595" y="7801"/>
                      </a:moveTo>
                      <a:lnTo>
                        <a:pt x="8804" y="8836"/>
                      </a:lnTo>
                      <a:lnTo>
                        <a:pt x="8804" y="8836"/>
                      </a:lnTo>
                      <a:cubicBezTo>
                        <a:pt x="8813" y="8834"/>
                        <a:pt x="8822" y="8833"/>
                        <a:pt x="8833" y="8833"/>
                      </a:cubicBezTo>
                      <a:cubicBezTo>
                        <a:pt x="8911" y="8833"/>
                        <a:pt x="8949" y="8891"/>
                        <a:pt x="8949" y="8950"/>
                      </a:cubicBezTo>
                      <a:lnTo>
                        <a:pt x="8949" y="9028"/>
                      </a:lnTo>
                      <a:lnTo>
                        <a:pt x="10545" y="8113"/>
                      </a:lnTo>
                      <a:lnTo>
                        <a:pt x="10545" y="7919"/>
                      </a:lnTo>
                      <a:cubicBezTo>
                        <a:pt x="10545" y="7867"/>
                        <a:pt x="10562" y="7825"/>
                        <a:pt x="10595" y="7801"/>
                      </a:cubicBezTo>
                      <a:close/>
                      <a:moveTo>
                        <a:pt x="6988" y="9885"/>
                      </a:moveTo>
                      <a:lnTo>
                        <a:pt x="6988" y="9885"/>
                      </a:lnTo>
                      <a:cubicBezTo>
                        <a:pt x="6956" y="9889"/>
                        <a:pt x="6927" y="9904"/>
                        <a:pt x="6908" y="9931"/>
                      </a:cubicBezTo>
                      <a:lnTo>
                        <a:pt x="6908" y="9931"/>
                      </a:lnTo>
                      <a:lnTo>
                        <a:pt x="6988" y="9885"/>
                      </a:lnTo>
                      <a:close/>
                      <a:moveTo>
                        <a:pt x="8745" y="8870"/>
                      </a:moveTo>
                      <a:lnTo>
                        <a:pt x="6988" y="9885"/>
                      </a:lnTo>
                      <a:lnTo>
                        <a:pt x="6988" y="9885"/>
                      </a:lnTo>
                      <a:cubicBezTo>
                        <a:pt x="6993" y="9884"/>
                        <a:pt x="6999" y="9884"/>
                        <a:pt x="7004" y="9884"/>
                      </a:cubicBezTo>
                      <a:cubicBezTo>
                        <a:pt x="7082" y="9884"/>
                        <a:pt x="7140" y="9923"/>
                        <a:pt x="7140" y="10000"/>
                      </a:cubicBezTo>
                      <a:lnTo>
                        <a:pt x="7140" y="10098"/>
                      </a:lnTo>
                      <a:lnTo>
                        <a:pt x="8716" y="9183"/>
                      </a:lnTo>
                      <a:lnTo>
                        <a:pt x="8716" y="8950"/>
                      </a:lnTo>
                      <a:cubicBezTo>
                        <a:pt x="8716" y="8921"/>
                        <a:pt x="8726" y="8892"/>
                        <a:pt x="8745" y="8870"/>
                      </a:cubicBezTo>
                      <a:close/>
                      <a:moveTo>
                        <a:pt x="6908" y="9931"/>
                      </a:moveTo>
                      <a:lnTo>
                        <a:pt x="5136" y="10954"/>
                      </a:lnTo>
                      <a:lnTo>
                        <a:pt x="428" y="10954"/>
                      </a:lnTo>
                      <a:lnTo>
                        <a:pt x="0" y="11187"/>
                      </a:lnTo>
                      <a:lnTo>
                        <a:pt x="5058" y="11187"/>
                      </a:lnTo>
                      <a:lnTo>
                        <a:pt x="5058" y="11070"/>
                      </a:lnTo>
                      <a:cubicBezTo>
                        <a:pt x="5058" y="10993"/>
                        <a:pt x="5117" y="10954"/>
                        <a:pt x="5195" y="10954"/>
                      </a:cubicBezTo>
                      <a:cubicBezTo>
                        <a:pt x="5253" y="10954"/>
                        <a:pt x="5311" y="10993"/>
                        <a:pt x="5311" y="11070"/>
                      </a:cubicBezTo>
                      <a:lnTo>
                        <a:pt x="5311" y="11148"/>
                      </a:lnTo>
                      <a:lnTo>
                        <a:pt x="6887" y="10214"/>
                      </a:lnTo>
                      <a:lnTo>
                        <a:pt x="6887" y="10000"/>
                      </a:lnTo>
                      <a:cubicBezTo>
                        <a:pt x="6887" y="9972"/>
                        <a:pt x="6895" y="9949"/>
                        <a:pt x="6908" y="99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42"/>
                <p:cNvSpPr/>
                <p:nvPr/>
              </p:nvSpPr>
              <p:spPr>
                <a:xfrm>
                  <a:off x="801175" y="748075"/>
                  <a:ext cx="117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" h="215" extrusionOk="0">
                      <a:moveTo>
                        <a:pt x="137" y="1"/>
                      </a:moveTo>
                      <a:cubicBezTo>
                        <a:pt x="59" y="1"/>
                        <a:pt x="0" y="78"/>
                        <a:pt x="0" y="117"/>
                      </a:cubicBezTo>
                      <a:cubicBezTo>
                        <a:pt x="0" y="176"/>
                        <a:pt x="39" y="195"/>
                        <a:pt x="78" y="215"/>
                      </a:cubicBezTo>
                      <a:lnTo>
                        <a:pt x="46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42"/>
                <p:cNvSpPr/>
                <p:nvPr/>
              </p:nvSpPr>
              <p:spPr>
                <a:xfrm>
                  <a:off x="866825" y="748075"/>
                  <a:ext cx="229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" h="235" extrusionOk="0">
                      <a:moveTo>
                        <a:pt x="429" y="1"/>
                      </a:moveTo>
                      <a:lnTo>
                        <a:pt x="1" y="234"/>
                      </a:lnTo>
                      <a:lnTo>
                        <a:pt x="487" y="234"/>
                      </a:lnTo>
                      <a:lnTo>
                        <a:pt x="9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2" name="Google Shape;4602;p42"/>
                <p:cNvSpPr/>
                <p:nvPr/>
              </p:nvSpPr>
              <p:spPr>
                <a:xfrm>
                  <a:off x="1155750" y="2081725"/>
                  <a:ext cx="104575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3" h="2433" extrusionOk="0">
                      <a:moveTo>
                        <a:pt x="3969" y="0"/>
                      </a:moveTo>
                      <a:lnTo>
                        <a:pt x="0" y="2296"/>
                      </a:lnTo>
                      <a:cubicBezTo>
                        <a:pt x="20" y="2296"/>
                        <a:pt x="58" y="2315"/>
                        <a:pt x="58" y="2315"/>
                      </a:cubicBezTo>
                      <a:cubicBezTo>
                        <a:pt x="117" y="2374"/>
                        <a:pt x="175" y="2393"/>
                        <a:pt x="214" y="2432"/>
                      </a:cubicBezTo>
                      <a:lnTo>
                        <a:pt x="4183" y="156"/>
                      </a:lnTo>
                      <a:cubicBezTo>
                        <a:pt x="4163" y="156"/>
                        <a:pt x="4125" y="117"/>
                        <a:pt x="4105" y="117"/>
                      </a:cubicBezTo>
                      <a:cubicBezTo>
                        <a:pt x="4066" y="98"/>
                        <a:pt x="4008" y="5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3" name="Google Shape;4603;p42"/>
                <p:cNvSpPr/>
                <p:nvPr/>
              </p:nvSpPr>
              <p:spPr>
                <a:xfrm>
                  <a:off x="1252050" y="206152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328" y="712"/>
                      </a:moveTo>
                      <a:cubicBezTo>
                        <a:pt x="345" y="726"/>
                        <a:pt x="366" y="738"/>
                        <a:pt x="389" y="750"/>
                      </a:cubicBezTo>
                      <a:cubicBezTo>
                        <a:pt x="390" y="751"/>
                        <a:pt x="391" y="751"/>
                        <a:pt x="393" y="752"/>
                      </a:cubicBezTo>
                      <a:lnTo>
                        <a:pt x="393" y="752"/>
                      </a:lnTo>
                      <a:cubicBezTo>
                        <a:pt x="377" y="730"/>
                        <a:pt x="354" y="716"/>
                        <a:pt x="328" y="712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8" y="50"/>
                        <a:pt x="253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39" y="731"/>
                        <a:pt x="117" y="808"/>
                      </a:cubicBezTo>
                      <a:lnTo>
                        <a:pt x="234" y="731"/>
                      </a:lnTo>
                      <a:cubicBezTo>
                        <a:pt x="260" y="718"/>
                        <a:pt x="285" y="711"/>
                        <a:pt x="309" y="711"/>
                      </a:cubicBezTo>
                      <a:cubicBezTo>
                        <a:pt x="316" y="711"/>
                        <a:pt x="322" y="712"/>
                        <a:pt x="328" y="712"/>
                      </a:cubicBezTo>
                      <a:lnTo>
                        <a:pt x="328" y="712"/>
                      </a:lnTo>
                      <a:cubicBezTo>
                        <a:pt x="258" y="661"/>
                        <a:pt x="234" y="602"/>
                        <a:pt x="234" y="555"/>
                      </a:cubicBezTo>
                      <a:cubicBezTo>
                        <a:pt x="234" y="478"/>
                        <a:pt x="292" y="400"/>
                        <a:pt x="389" y="361"/>
                      </a:cubicBezTo>
                      <a:cubicBezTo>
                        <a:pt x="506" y="283"/>
                        <a:pt x="681" y="264"/>
                        <a:pt x="817" y="264"/>
                      </a:cubicBezTo>
                      <a:cubicBezTo>
                        <a:pt x="992" y="264"/>
                        <a:pt x="1129" y="283"/>
                        <a:pt x="124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14"/>
                        <a:pt x="1343" y="672"/>
                        <a:pt x="1245" y="750"/>
                      </a:cubicBezTo>
                      <a:cubicBezTo>
                        <a:pt x="1129" y="818"/>
                        <a:pt x="968" y="852"/>
                        <a:pt x="810" y="852"/>
                      </a:cubicBezTo>
                      <a:cubicBezTo>
                        <a:pt x="654" y="852"/>
                        <a:pt x="499" y="819"/>
                        <a:pt x="393" y="752"/>
                      </a:cubicBezTo>
                      <a:lnTo>
                        <a:pt x="393" y="752"/>
                      </a:lnTo>
                      <a:cubicBezTo>
                        <a:pt x="400" y="762"/>
                        <a:pt x="405" y="775"/>
                        <a:pt x="409" y="789"/>
                      </a:cubicBezTo>
                      <a:cubicBezTo>
                        <a:pt x="428" y="847"/>
                        <a:pt x="428" y="906"/>
                        <a:pt x="35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42" y="1081"/>
                        <a:pt x="817" y="1081"/>
                      </a:cubicBezTo>
                      <a:cubicBezTo>
                        <a:pt x="1012" y="1081"/>
                        <a:pt x="1226" y="1042"/>
                        <a:pt x="1381" y="925"/>
                      </a:cubicBezTo>
                      <a:cubicBezTo>
                        <a:pt x="1557" y="847"/>
                        <a:pt x="1654" y="692"/>
                        <a:pt x="1654" y="536"/>
                      </a:cubicBezTo>
                      <a:cubicBezTo>
                        <a:pt x="1654" y="400"/>
                        <a:pt x="1537" y="244"/>
                        <a:pt x="1381" y="147"/>
                      </a:cubicBezTo>
                      <a:cubicBezTo>
                        <a:pt x="1226" y="50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4" name="Google Shape;4604;p42"/>
                <p:cNvSpPr/>
                <p:nvPr/>
              </p:nvSpPr>
              <p:spPr>
                <a:xfrm>
                  <a:off x="1254950" y="2079100"/>
                  <a:ext cx="782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1" extrusionOk="0">
                      <a:moveTo>
                        <a:pt x="175" y="1"/>
                      </a:moveTo>
                      <a:cubicBezTo>
                        <a:pt x="157" y="1"/>
                        <a:pt x="137" y="3"/>
                        <a:pt x="118" y="8"/>
                      </a:cubicBezTo>
                      <a:lnTo>
                        <a:pt x="1" y="86"/>
                      </a:lnTo>
                      <a:cubicBezTo>
                        <a:pt x="40" y="164"/>
                        <a:pt x="98" y="183"/>
                        <a:pt x="137" y="222"/>
                      </a:cubicBezTo>
                      <a:cubicBezTo>
                        <a:pt x="157" y="261"/>
                        <a:pt x="195" y="261"/>
                        <a:pt x="215" y="261"/>
                      </a:cubicBezTo>
                      <a:lnTo>
                        <a:pt x="234" y="222"/>
                      </a:lnTo>
                      <a:cubicBezTo>
                        <a:pt x="293" y="203"/>
                        <a:pt x="312" y="144"/>
                        <a:pt x="293" y="66"/>
                      </a:cubicBezTo>
                      <a:cubicBezTo>
                        <a:pt x="278" y="23"/>
                        <a:pt x="231" y="1"/>
                        <a:pt x="17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5" name="Google Shape;4605;p42"/>
                <p:cNvSpPr/>
                <p:nvPr/>
              </p:nvSpPr>
              <p:spPr>
                <a:xfrm>
                  <a:off x="1123650" y="2137525"/>
                  <a:ext cx="40875" cy="2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37" extrusionOk="0">
                      <a:moveTo>
                        <a:pt x="778" y="181"/>
                      </a:moveTo>
                      <a:cubicBezTo>
                        <a:pt x="953" y="181"/>
                        <a:pt x="1090" y="200"/>
                        <a:pt x="1206" y="278"/>
                      </a:cubicBezTo>
                      <a:cubicBezTo>
                        <a:pt x="1304" y="317"/>
                        <a:pt x="1362" y="395"/>
                        <a:pt x="1362" y="473"/>
                      </a:cubicBezTo>
                      <a:cubicBezTo>
                        <a:pt x="1362" y="550"/>
                        <a:pt x="1304" y="589"/>
                        <a:pt x="1206" y="667"/>
                      </a:cubicBezTo>
                      <a:cubicBezTo>
                        <a:pt x="1099" y="735"/>
                        <a:pt x="944" y="769"/>
                        <a:pt x="783" y="769"/>
                      </a:cubicBezTo>
                      <a:cubicBezTo>
                        <a:pt x="623" y="769"/>
                        <a:pt x="457" y="735"/>
                        <a:pt x="331" y="667"/>
                      </a:cubicBezTo>
                      <a:cubicBezTo>
                        <a:pt x="234" y="628"/>
                        <a:pt x="195" y="550"/>
                        <a:pt x="195" y="473"/>
                      </a:cubicBezTo>
                      <a:cubicBezTo>
                        <a:pt x="195" y="395"/>
                        <a:pt x="234" y="356"/>
                        <a:pt x="331" y="278"/>
                      </a:cubicBezTo>
                      <a:cubicBezTo>
                        <a:pt x="467" y="200"/>
                        <a:pt x="623" y="181"/>
                        <a:pt x="778" y="181"/>
                      </a:cubicBezTo>
                      <a:close/>
                      <a:moveTo>
                        <a:pt x="807" y="1"/>
                      </a:moveTo>
                      <a:cubicBezTo>
                        <a:pt x="632" y="1"/>
                        <a:pt x="457" y="35"/>
                        <a:pt x="311" y="103"/>
                      </a:cubicBezTo>
                      <a:cubicBezTo>
                        <a:pt x="370" y="161"/>
                        <a:pt x="389" y="200"/>
                        <a:pt x="331" y="259"/>
                      </a:cubicBezTo>
                      <a:cubicBezTo>
                        <a:pt x="311" y="297"/>
                        <a:pt x="272" y="297"/>
                        <a:pt x="234" y="297"/>
                      </a:cubicBezTo>
                      <a:cubicBezTo>
                        <a:pt x="214" y="297"/>
                        <a:pt x="195" y="297"/>
                        <a:pt x="195" y="278"/>
                      </a:cubicBezTo>
                      <a:lnTo>
                        <a:pt x="117" y="220"/>
                      </a:lnTo>
                      <a:cubicBezTo>
                        <a:pt x="39" y="297"/>
                        <a:pt x="0" y="395"/>
                        <a:pt x="0" y="492"/>
                      </a:cubicBezTo>
                      <a:cubicBezTo>
                        <a:pt x="0" y="648"/>
                        <a:pt x="97" y="784"/>
                        <a:pt x="272" y="881"/>
                      </a:cubicBezTo>
                      <a:cubicBezTo>
                        <a:pt x="428" y="978"/>
                        <a:pt x="623" y="1037"/>
                        <a:pt x="817" y="1037"/>
                      </a:cubicBezTo>
                      <a:cubicBezTo>
                        <a:pt x="992" y="1037"/>
                        <a:pt x="1167" y="978"/>
                        <a:pt x="1304" y="939"/>
                      </a:cubicBezTo>
                      <a:lnTo>
                        <a:pt x="1265" y="920"/>
                      </a:lnTo>
                      <a:cubicBezTo>
                        <a:pt x="1167" y="842"/>
                        <a:pt x="1148" y="764"/>
                        <a:pt x="1187" y="725"/>
                      </a:cubicBezTo>
                      <a:cubicBezTo>
                        <a:pt x="1201" y="682"/>
                        <a:pt x="1249" y="660"/>
                        <a:pt x="1304" y="660"/>
                      </a:cubicBezTo>
                      <a:cubicBezTo>
                        <a:pt x="1323" y="660"/>
                        <a:pt x="1342" y="662"/>
                        <a:pt x="1362" y="667"/>
                      </a:cubicBezTo>
                      <a:lnTo>
                        <a:pt x="1498" y="764"/>
                      </a:lnTo>
                      <a:cubicBezTo>
                        <a:pt x="1576" y="687"/>
                        <a:pt x="1634" y="589"/>
                        <a:pt x="1634" y="492"/>
                      </a:cubicBezTo>
                      <a:cubicBezTo>
                        <a:pt x="1634" y="395"/>
                        <a:pt x="1576" y="297"/>
                        <a:pt x="1498" y="220"/>
                      </a:cubicBezTo>
                      <a:lnTo>
                        <a:pt x="1440" y="278"/>
                      </a:lnTo>
                      <a:cubicBezTo>
                        <a:pt x="1401" y="278"/>
                        <a:pt x="1381" y="297"/>
                        <a:pt x="1381" y="297"/>
                      </a:cubicBezTo>
                      <a:cubicBezTo>
                        <a:pt x="1342" y="297"/>
                        <a:pt x="1304" y="278"/>
                        <a:pt x="1284" y="259"/>
                      </a:cubicBezTo>
                      <a:cubicBezTo>
                        <a:pt x="1265" y="200"/>
                        <a:pt x="1265" y="122"/>
                        <a:pt x="1304" y="103"/>
                      </a:cubicBezTo>
                      <a:cubicBezTo>
                        <a:pt x="1158" y="35"/>
                        <a:pt x="983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6" name="Google Shape;4606;p42"/>
                <p:cNvSpPr/>
                <p:nvPr/>
              </p:nvSpPr>
              <p:spPr>
                <a:xfrm>
                  <a:off x="1153800" y="2139125"/>
                  <a:ext cx="6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15" extrusionOk="0">
                      <a:moveTo>
                        <a:pt x="78" y="0"/>
                      </a:moveTo>
                      <a:cubicBezTo>
                        <a:pt x="39" y="39"/>
                        <a:pt x="0" y="97"/>
                        <a:pt x="59" y="175"/>
                      </a:cubicBezTo>
                      <a:cubicBezTo>
                        <a:pt x="78" y="214"/>
                        <a:pt x="117" y="214"/>
                        <a:pt x="156" y="214"/>
                      </a:cubicBezTo>
                      <a:cubicBezTo>
                        <a:pt x="175" y="214"/>
                        <a:pt x="195" y="214"/>
                        <a:pt x="195" y="195"/>
                      </a:cubicBezTo>
                      <a:lnTo>
                        <a:pt x="273" y="136"/>
                      </a:lnTo>
                      <a:cubicBezTo>
                        <a:pt x="214" y="97"/>
                        <a:pt x="175" y="39"/>
                        <a:pt x="117" y="19"/>
                      </a:cubicBezTo>
                      <a:cubicBezTo>
                        <a:pt x="98" y="19"/>
                        <a:pt x="78" y="0"/>
                        <a:pt x="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7" name="Google Shape;4607;p42"/>
                <p:cNvSpPr/>
                <p:nvPr/>
              </p:nvSpPr>
              <p:spPr>
                <a:xfrm>
                  <a:off x="1155250" y="2156125"/>
                  <a:ext cx="32637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55" h="7706" extrusionOk="0">
                      <a:moveTo>
                        <a:pt x="215" y="1"/>
                      </a:moveTo>
                      <a:cubicBezTo>
                        <a:pt x="195" y="59"/>
                        <a:pt x="137" y="98"/>
                        <a:pt x="78" y="137"/>
                      </a:cubicBezTo>
                      <a:cubicBezTo>
                        <a:pt x="40" y="137"/>
                        <a:pt x="20" y="176"/>
                        <a:pt x="1" y="176"/>
                      </a:cubicBezTo>
                      <a:lnTo>
                        <a:pt x="13055" y="7705"/>
                      </a:lnTo>
                      <a:lnTo>
                        <a:pt x="13055" y="741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8" name="Google Shape;4608;p42"/>
                <p:cNvSpPr/>
                <p:nvPr/>
              </p:nvSpPr>
              <p:spPr>
                <a:xfrm>
                  <a:off x="1152825" y="2153925"/>
                  <a:ext cx="8300" cy="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65" extrusionOk="0">
                      <a:moveTo>
                        <a:pt x="137" y="0"/>
                      </a:moveTo>
                      <a:cubicBezTo>
                        <a:pt x="98" y="0"/>
                        <a:pt x="59" y="18"/>
                        <a:pt x="20" y="69"/>
                      </a:cubicBezTo>
                      <a:cubicBezTo>
                        <a:pt x="0" y="108"/>
                        <a:pt x="0" y="186"/>
                        <a:pt x="78" y="225"/>
                      </a:cubicBezTo>
                      <a:lnTo>
                        <a:pt x="117" y="264"/>
                      </a:lnTo>
                      <a:cubicBezTo>
                        <a:pt x="137" y="264"/>
                        <a:pt x="175" y="225"/>
                        <a:pt x="195" y="225"/>
                      </a:cubicBezTo>
                      <a:cubicBezTo>
                        <a:pt x="234" y="186"/>
                        <a:pt x="292" y="147"/>
                        <a:pt x="331" y="108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9" name="Google Shape;4609;p42"/>
                <p:cNvSpPr/>
                <p:nvPr/>
              </p:nvSpPr>
              <p:spPr>
                <a:xfrm>
                  <a:off x="1067700" y="2106050"/>
                  <a:ext cx="63250" cy="3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0" h="1499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2316" y="1498"/>
                      </a:lnTo>
                      <a:cubicBezTo>
                        <a:pt x="2335" y="1420"/>
                        <a:pt x="2374" y="1401"/>
                        <a:pt x="2452" y="1342"/>
                      </a:cubicBezTo>
                      <a:cubicBezTo>
                        <a:pt x="2472" y="1342"/>
                        <a:pt x="2510" y="1323"/>
                        <a:pt x="2530" y="1323"/>
                      </a:cubicBezTo>
                      <a:lnTo>
                        <a:pt x="2510" y="1323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0" name="Google Shape;4610;p42"/>
                <p:cNvSpPr/>
                <p:nvPr/>
              </p:nvSpPr>
              <p:spPr>
                <a:xfrm>
                  <a:off x="1028300" y="2083175"/>
                  <a:ext cx="39425" cy="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" h="916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24" y="915"/>
                      </a:lnTo>
                      <a:lnTo>
                        <a:pt x="1577" y="77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1" name="Google Shape;4611;p42"/>
                <p:cNvSpPr/>
                <p:nvPr/>
              </p:nvSpPr>
              <p:spPr>
                <a:xfrm>
                  <a:off x="1125575" y="2139600"/>
                  <a:ext cx="6350" cy="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6" extrusionOk="0">
                      <a:moveTo>
                        <a:pt x="215" y="0"/>
                      </a:moveTo>
                      <a:cubicBezTo>
                        <a:pt x="195" y="0"/>
                        <a:pt x="157" y="20"/>
                        <a:pt x="137" y="20"/>
                      </a:cubicBezTo>
                      <a:cubicBezTo>
                        <a:pt x="59" y="59"/>
                        <a:pt x="20" y="98"/>
                        <a:pt x="1" y="156"/>
                      </a:cubicBezTo>
                      <a:lnTo>
                        <a:pt x="59" y="195"/>
                      </a:lnTo>
                      <a:lnTo>
                        <a:pt x="137" y="195"/>
                      </a:lnTo>
                      <a:cubicBezTo>
                        <a:pt x="195" y="195"/>
                        <a:pt x="215" y="176"/>
                        <a:pt x="234" y="156"/>
                      </a:cubicBezTo>
                      <a:cubicBezTo>
                        <a:pt x="254" y="98"/>
                        <a:pt x="254" y="20"/>
                        <a:pt x="21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2" name="Google Shape;4612;p42"/>
                <p:cNvSpPr/>
                <p:nvPr/>
              </p:nvSpPr>
              <p:spPr>
                <a:xfrm>
                  <a:off x="888225" y="2106050"/>
                  <a:ext cx="179500" cy="8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0" h="3386" extrusionOk="0">
                      <a:moveTo>
                        <a:pt x="6927" y="0"/>
                      </a:moveTo>
                      <a:lnTo>
                        <a:pt x="4359" y="1498"/>
                      </a:lnTo>
                      <a:cubicBezTo>
                        <a:pt x="4398" y="1518"/>
                        <a:pt x="4417" y="1576"/>
                        <a:pt x="4398" y="1654"/>
                      </a:cubicBezTo>
                      <a:cubicBezTo>
                        <a:pt x="4378" y="1712"/>
                        <a:pt x="4339" y="1712"/>
                        <a:pt x="4300" y="1712"/>
                      </a:cubicBezTo>
                      <a:cubicBezTo>
                        <a:pt x="4281" y="1712"/>
                        <a:pt x="4261" y="1712"/>
                        <a:pt x="4261" y="1673"/>
                      </a:cubicBezTo>
                      <a:lnTo>
                        <a:pt x="4145" y="1615"/>
                      </a:lnTo>
                      <a:lnTo>
                        <a:pt x="1557" y="3093"/>
                      </a:lnTo>
                      <a:lnTo>
                        <a:pt x="254" y="2335"/>
                      </a:lnTo>
                      <a:lnTo>
                        <a:pt x="1" y="2490"/>
                      </a:lnTo>
                      <a:lnTo>
                        <a:pt x="1518" y="3366"/>
                      </a:lnTo>
                      <a:cubicBezTo>
                        <a:pt x="1538" y="3366"/>
                        <a:pt x="1557" y="3385"/>
                        <a:pt x="1557" y="3385"/>
                      </a:cubicBezTo>
                      <a:cubicBezTo>
                        <a:pt x="1577" y="3385"/>
                        <a:pt x="1616" y="3385"/>
                        <a:pt x="1616" y="3366"/>
                      </a:cubicBezTo>
                      <a:lnTo>
                        <a:pt x="7180" y="156"/>
                      </a:lnTo>
                      <a:lnTo>
                        <a:pt x="692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3" name="Google Shape;4613;p42"/>
                <p:cNvSpPr/>
                <p:nvPr/>
              </p:nvSpPr>
              <p:spPr>
                <a:xfrm>
                  <a:off x="1068200" y="2001475"/>
                  <a:ext cx="14397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9" h="4164" extrusionOk="0">
                      <a:moveTo>
                        <a:pt x="4339" y="0"/>
                      </a:moveTo>
                      <a:lnTo>
                        <a:pt x="4086" y="156"/>
                      </a:lnTo>
                      <a:lnTo>
                        <a:pt x="5409" y="915"/>
                      </a:lnTo>
                      <a:lnTo>
                        <a:pt x="2743" y="2432"/>
                      </a:lnTo>
                      <a:cubicBezTo>
                        <a:pt x="2802" y="2471"/>
                        <a:pt x="2821" y="2529"/>
                        <a:pt x="2802" y="2607"/>
                      </a:cubicBezTo>
                      <a:cubicBezTo>
                        <a:pt x="2782" y="2666"/>
                        <a:pt x="2724" y="2666"/>
                        <a:pt x="2704" y="2666"/>
                      </a:cubicBezTo>
                      <a:cubicBezTo>
                        <a:pt x="2685" y="2666"/>
                        <a:pt x="2646" y="2666"/>
                        <a:pt x="2646" y="2627"/>
                      </a:cubicBezTo>
                      <a:lnTo>
                        <a:pt x="2529" y="2568"/>
                      </a:lnTo>
                      <a:lnTo>
                        <a:pt x="0" y="4027"/>
                      </a:lnTo>
                      <a:lnTo>
                        <a:pt x="253" y="4164"/>
                      </a:lnTo>
                      <a:lnTo>
                        <a:pt x="5720" y="1012"/>
                      </a:lnTo>
                      <a:cubicBezTo>
                        <a:pt x="5759" y="973"/>
                        <a:pt x="5759" y="934"/>
                        <a:pt x="5759" y="915"/>
                      </a:cubicBezTo>
                      <a:cubicBezTo>
                        <a:pt x="5759" y="856"/>
                        <a:pt x="5739" y="837"/>
                        <a:pt x="5720" y="817"/>
                      </a:cubicBezTo>
                      <a:lnTo>
                        <a:pt x="433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4" name="Google Shape;4614;p42"/>
                <p:cNvSpPr/>
                <p:nvPr/>
              </p:nvSpPr>
              <p:spPr>
                <a:xfrm>
                  <a:off x="1061375" y="2102625"/>
                  <a:ext cx="122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" h="254" extrusionOk="0">
                      <a:moveTo>
                        <a:pt x="254" y="1"/>
                      </a:moveTo>
                      <a:lnTo>
                        <a:pt x="1" y="137"/>
                      </a:lnTo>
                      <a:lnTo>
                        <a:pt x="254" y="254"/>
                      </a:lnTo>
                      <a:lnTo>
                        <a:pt x="487" y="137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5" name="Google Shape;4615;p42"/>
                <p:cNvSpPr/>
                <p:nvPr/>
              </p:nvSpPr>
              <p:spPr>
                <a:xfrm>
                  <a:off x="1097850" y="2043300"/>
                  <a:ext cx="38950" cy="2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915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324" y="915"/>
                      </a:lnTo>
                      <a:lnTo>
                        <a:pt x="1557" y="759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6" name="Google Shape;4616;p42"/>
                <p:cNvSpPr/>
                <p:nvPr/>
              </p:nvSpPr>
              <p:spPr>
                <a:xfrm>
                  <a:off x="1130925" y="2062275"/>
                  <a:ext cx="78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34" extrusionOk="0">
                      <a:moveTo>
                        <a:pt x="234" y="0"/>
                      </a:moveTo>
                      <a:lnTo>
                        <a:pt x="1" y="156"/>
                      </a:lnTo>
                      <a:lnTo>
                        <a:pt x="118" y="234"/>
                      </a:lnTo>
                      <a:lnTo>
                        <a:pt x="195" y="234"/>
                      </a:lnTo>
                      <a:cubicBezTo>
                        <a:pt x="234" y="234"/>
                        <a:pt x="273" y="195"/>
                        <a:pt x="293" y="175"/>
                      </a:cubicBezTo>
                      <a:cubicBezTo>
                        <a:pt x="312" y="136"/>
                        <a:pt x="312" y="58"/>
                        <a:pt x="2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7" name="Google Shape;4617;p42"/>
                <p:cNvSpPr/>
                <p:nvPr/>
              </p:nvSpPr>
              <p:spPr>
                <a:xfrm>
                  <a:off x="958275" y="212452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34" y="0"/>
                      </a:moveTo>
                      <a:lnTo>
                        <a:pt x="0" y="137"/>
                      </a:lnTo>
                      <a:lnTo>
                        <a:pt x="1304" y="895"/>
                      </a:lnTo>
                      <a:lnTo>
                        <a:pt x="1557" y="75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8" name="Google Shape;4618;p42"/>
                <p:cNvSpPr/>
                <p:nvPr/>
              </p:nvSpPr>
              <p:spPr>
                <a:xfrm>
                  <a:off x="990850" y="2143500"/>
                  <a:ext cx="8300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15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137" y="214"/>
                      </a:lnTo>
                      <a:lnTo>
                        <a:pt x="195" y="214"/>
                      </a:lnTo>
                      <a:cubicBezTo>
                        <a:pt x="254" y="214"/>
                        <a:pt x="273" y="175"/>
                        <a:pt x="293" y="156"/>
                      </a:cubicBezTo>
                      <a:cubicBezTo>
                        <a:pt x="332" y="117"/>
                        <a:pt x="332" y="39"/>
                        <a:pt x="2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9" name="Google Shape;4619;p42"/>
                <p:cNvSpPr/>
                <p:nvPr/>
              </p:nvSpPr>
              <p:spPr>
                <a:xfrm>
                  <a:off x="997675" y="19017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1" y="4437"/>
                      </a:lnTo>
                      <a:lnTo>
                        <a:pt x="6887" y="4145"/>
                      </a:lnTo>
                      <a:lnTo>
                        <a:pt x="5448" y="3308"/>
                      </a:lnTo>
                      <a:cubicBezTo>
                        <a:pt x="5428" y="3269"/>
                        <a:pt x="5409" y="3192"/>
                        <a:pt x="5428" y="3153"/>
                      </a:cubicBezTo>
                      <a:cubicBezTo>
                        <a:pt x="5443" y="3109"/>
                        <a:pt x="5490" y="3087"/>
                        <a:pt x="5546" y="3087"/>
                      </a:cubicBezTo>
                      <a:cubicBezTo>
                        <a:pt x="5564" y="3087"/>
                        <a:pt x="5584" y="3089"/>
                        <a:pt x="5603" y="3094"/>
                      </a:cubicBezTo>
                      <a:lnTo>
                        <a:pt x="7160" y="3989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0" name="Google Shape;4620;p42"/>
                <p:cNvSpPr/>
                <p:nvPr/>
              </p:nvSpPr>
              <p:spPr>
                <a:xfrm>
                  <a:off x="1132400" y="1978825"/>
                  <a:ext cx="442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1" h="1062" extrusionOk="0">
                      <a:moveTo>
                        <a:pt x="152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6"/>
                        <a:pt x="78" y="225"/>
                      </a:cubicBezTo>
                      <a:lnTo>
                        <a:pt x="1518" y="1062"/>
                      </a:lnTo>
                      <a:lnTo>
                        <a:pt x="1771" y="906"/>
                      </a:lnTo>
                      <a:lnTo>
                        <a:pt x="214" y="11"/>
                      </a:lnTo>
                      <a:cubicBezTo>
                        <a:pt x="195" y="5"/>
                        <a:pt x="173" y="1"/>
                        <a:pt x="1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1" name="Google Shape;4621;p42"/>
                <p:cNvSpPr/>
                <p:nvPr/>
              </p:nvSpPr>
              <p:spPr>
                <a:xfrm>
                  <a:off x="926175" y="194310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5"/>
                      </a:lnTo>
                      <a:lnTo>
                        <a:pt x="5487" y="3347"/>
                      </a:lnTo>
                      <a:cubicBezTo>
                        <a:pt x="5409" y="3308"/>
                        <a:pt x="5409" y="3230"/>
                        <a:pt x="5448" y="3191"/>
                      </a:cubicBezTo>
                      <a:cubicBezTo>
                        <a:pt x="5461" y="3164"/>
                        <a:pt x="5504" y="3136"/>
                        <a:pt x="5549" y="3136"/>
                      </a:cubicBezTo>
                      <a:cubicBezTo>
                        <a:pt x="5568" y="3136"/>
                        <a:pt x="5586" y="3141"/>
                        <a:pt x="5603" y="3152"/>
                      </a:cubicBezTo>
                      <a:lnTo>
                        <a:pt x="7121" y="4028"/>
                      </a:lnTo>
                      <a:lnTo>
                        <a:pt x="7685" y="3697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2" name="Google Shape;4622;p42"/>
                <p:cNvSpPr/>
                <p:nvPr/>
              </p:nvSpPr>
              <p:spPr>
                <a:xfrm>
                  <a:off x="1061375" y="2021250"/>
                  <a:ext cx="428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39" extrusionOk="0">
                      <a:moveTo>
                        <a:pt x="133" y="1"/>
                      </a:moveTo>
                      <a:cubicBezTo>
                        <a:pt x="99" y="1"/>
                        <a:pt x="63" y="20"/>
                        <a:pt x="40" y="65"/>
                      </a:cubicBezTo>
                      <a:cubicBezTo>
                        <a:pt x="1" y="104"/>
                        <a:pt x="1" y="182"/>
                        <a:pt x="79" y="240"/>
                      </a:cubicBezTo>
                      <a:lnTo>
                        <a:pt x="1460" y="1038"/>
                      </a:lnTo>
                      <a:lnTo>
                        <a:pt x="1713" y="882"/>
                      </a:lnTo>
                      <a:lnTo>
                        <a:pt x="195" y="26"/>
                      </a:lnTo>
                      <a:cubicBezTo>
                        <a:pt x="179" y="10"/>
                        <a:pt x="156" y="1"/>
                        <a:pt x="1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3" name="Google Shape;4623;p42"/>
                <p:cNvSpPr/>
                <p:nvPr/>
              </p:nvSpPr>
              <p:spPr>
                <a:xfrm>
                  <a:off x="786100" y="2023350"/>
                  <a:ext cx="192125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" h="4437" extrusionOk="0">
                      <a:moveTo>
                        <a:pt x="1323" y="1"/>
                      </a:moveTo>
                      <a:lnTo>
                        <a:pt x="0" y="759"/>
                      </a:lnTo>
                      <a:lnTo>
                        <a:pt x="6382" y="4436"/>
                      </a:lnTo>
                      <a:lnTo>
                        <a:pt x="6868" y="4145"/>
                      </a:lnTo>
                      <a:lnTo>
                        <a:pt x="5467" y="3347"/>
                      </a:lnTo>
                      <a:cubicBezTo>
                        <a:pt x="5428" y="3347"/>
                        <a:pt x="5428" y="3269"/>
                        <a:pt x="5448" y="3191"/>
                      </a:cubicBezTo>
                      <a:cubicBezTo>
                        <a:pt x="5461" y="3164"/>
                        <a:pt x="5504" y="3136"/>
                        <a:pt x="5556" y="3136"/>
                      </a:cubicBezTo>
                      <a:cubicBezTo>
                        <a:pt x="5577" y="3136"/>
                        <a:pt x="5600" y="3141"/>
                        <a:pt x="5623" y="3152"/>
                      </a:cubicBezTo>
                      <a:lnTo>
                        <a:pt x="7121" y="4028"/>
                      </a:lnTo>
                      <a:lnTo>
                        <a:pt x="7685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4" name="Google Shape;4624;p42"/>
                <p:cNvSpPr/>
                <p:nvPr/>
              </p:nvSpPr>
              <p:spPr>
                <a:xfrm>
                  <a:off x="921800" y="2101500"/>
                  <a:ext cx="423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3" h="1039" extrusionOk="0">
                      <a:moveTo>
                        <a:pt x="122" y="1"/>
                      </a:moveTo>
                      <a:cubicBezTo>
                        <a:pt x="88" y="1"/>
                        <a:pt x="54" y="20"/>
                        <a:pt x="20" y="65"/>
                      </a:cubicBezTo>
                      <a:cubicBezTo>
                        <a:pt x="0" y="104"/>
                        <a:pt x="0" y="182"/>
                        <a:pt x="78" y="240"/>
                      </a:cubicBezTo>
                      <a:lnTo>
                        <a:pt x="1459" y="1038"/>
                      </a:lnTo>
                      <a:lnTo>
                        <a:pt x="1693" y="882"/>
                      </a:lnTo>
                      <a:lnTo>
                        <a:pt x="195" y="26"/>
                      </a:lnTo>
                      <a:cubicBezTo>
                        <a:pt x="171" y="10"/>
                        <a:pt x="146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5" name="Google Shape;4625;p42"/>
                <p:cNvSpPr/>
                <p:nvPr/>
              </p:nvSpPr>
              <p:spPr>
                <a:xfrm>
                  <a:off x="714600" y="20656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0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926" y="4105"/>
                      </a:lnTo>
                      <a:lnTo>
                        <a:pt x="5603" y="3347"/>
                      </a:lnTo>
                      <a:cubicBezTo>
                        <a:pt x="5545" y="3327"/>
                        <a:pt x="5545" y="3249"/>
                        <a:pt x="5565" y="3171"/>
                      </a:cubicBezTo>
                      <a:cubicBezTo>
                        <a:pt x="5579" y="3143"/>
                        <a:pt x="5624" y="3125"/>
                        <a:pt x="5678" y="3125"/>
                      </a:cubicBezTo>
                      <a:cubicBezTo>
                        <a:pt x="5698" y="3125"/>
                        <a:pt x="5719" y="3127"/>
                        <a:pt x="5740" y="3133"/>
                      </a:cubicBezTo>
                      <a:lnTo>
                        <a:pt x="7160" y="3950"/>
                      </a:lnTo>
                      <a:lnTo>
                        <a:pt x="7685" y="3658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6" name="Google Shape;4626;p42"/>
                <p:cNvSpPr/>
                <p:nvPr/>
              </p:nvSpPr>
              <p:spPr>
                <a:xfrm>
                  <a:off x="852725" y="2144175"/>
                  <a:ext cx="40875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85" extrusionOk="0">
                      <a:moveTo>
                        <a:pt x="146" y="0"/>
                      </a:moveTo>
                      <a:cubicBezTo>
                        <a:pt x="105" y="0"/>
                        <a:pt x="64" y="14"/>
                        <a:pt x="40" y="51"/>
                      </a:cubicBezTo>
                      <a:cubicBezTo>
                        <a:pt x="1" y="109"/>
                        <a:pt x="1" y="187"/>
                        <a:pt x="78" y="226"/>
                      </a:cubicBezTo>
                      <a:lnTo>
                        <a:pt x="1401" y="985"/>
                      </a:lnTo>
                      <a:lnTo>
                        <a:pt x="1635" y="829"/>
                      </a:lnTo>
                      <a:lnTo>
                        <a:pt x="215" y="12"/>
                      </a:lnTo>
                      <a:cubicBezTo>
                        <a:pt x="193" y="5"/>
                        <a:pt x="169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7" name="Google Shape;4627;p42"/>
                <p:cNvSpPr/>
                <p:nvPr/>
              </p:nvSpPr>
              <p:spPr>
                <a:xfrm>
                  <a:off x="856125" y="1983950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1"/>
                      </a:moveTo>
                      <a:lnTo>
                        <a:pt x="1" y="760"/>
                      </a:lnTo>
                      <a:lnTo>
                        <a:pt x="6363" y="4437"/>
                      </a:lnTo>
                      <a:lnTo>
                        <a:pt x="6888" y="4145"/>
                      </a:lnTo>
                      <a:lnTo>
                        <a:pt x="5545" y="3367"/>
                      </a:lnTo>
                      <a:cubicBezTo>
                        <a:pt x="5487" y="3308"/>
                        <a:pt x="5468" y="3230"/>
                        <a:pt x="5487" y="3191"/>
                      </a:cubicBezTo>
                      <a:cubicBezTo>
                        <a:pt x="5516" y="3148"/>
                        <a:pt x="5556" y="3126"/>
                        <a:pt x="5607" y="3126"/>
                      </a:cubicBezTo>
                      <a:cubicBezTo>
                        <a:pt x="5625" y="3126"/>
                        <a:pt x="5643" y="3128"/>
                        <a:pt x="5662" y="3133"/>
                      </a:cubicBezTo>
                      <a:lnTo>
                        <a:pt x="7121" y="3989"/>
                      </a:lnTo>
                      <a:lnTo>
                        <a:pt x="7686" y="367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8" name="Google Shape;4628;p42"/>
                <p:cNvSpPr/>
                <p:nvPr/>
              </p:nvSpPr>
              <p:spPr>
                <a:xfrm>
                  <a:off x="992800" y="2062000"/>
                  <a:ext cx="41375" cy="2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04" extrusionOk="0">
                      <a:moveTo>
                        <a:pt x="145" y="0"/>
                      </a:moveTo>
                      <a:cubicBezTo>
                        <a:pt x="107" y="0"/>
                        <a:pt x="59" y="18"/>
                        <a:pt x="20" y="69"/>
                      </a:cubicBezTo>
                      <a:cubicBezTo>
                        <a:pt x="1" y="108"/>
                        <a:pt x="1" y="186"/>
                        <a:pt x="78" y="225"/>
                      </a:cubicBezTo>
                      <a:lnTo>
                        <a:pt x="1421" y="1003"/>
                      </a:lnTo>
                      <a:lnTo>
                        <a:pt x="1654" y="867"/>
                      </a:lnTo>
                      <a:lnTo>
                        <a:pt x="195" y="11"/>
                      </a:lnTo>
                      <a:cubicBezTo>
                        <a:pt x="182" y="5"/>
                        <a:pt x="165" y="0"/>
                        <a:pt x="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9" name="Google Shape;4629;p42"/>
                <p:cNvSpPr/>
                <p:nvPr/>
              </p:nvSpPr>
              <p:spPr>
                <a:xfrm>
                  <a:off x="357600" y="1812325"/>
                  <a:ext cx="345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2" h="1049" extrusionOk="0">
                      <a:moveTo>
                        <a:pt x="565" y="1"/>
                      </a:moveTo>
                      <a:cubicBezTo>
                        <a:pt x="367" y="1"/>
                        <a:pt x="170" y="44"/>
                        <a:pt x="20" y="134"/>
                      </a:cubicBezTo>
                      <a:lnTo>
                        <a:pt x="20" y="446"/>
                      </a:lnTo>
                      <a:cubicBezTo>
                        <a:pt x="20" y="407"/>
                        <a:pt x="39" y="348"/>
                        <a:pt x="117" y="329"/>
                      </a:cubicBezTo>
                      <a:cubicBezTo>
                        <a:pt x="234" y="251"/>
                        <a:pt x="409" y="232"/>
                        <a:pt x="565" y="232"/>
                      </a:cubicBezTo>
                      <a:cubicBezTo>
                        <a:pt x="720" y="232"/>
                        <a:pt x="876" y="251"/>
                        <a:pt x="993" y="329"/>
                      </a:cubicBezTo>
                      <a:cubicBezTo>
                        <a:pt x="1090" y="368"/>
                        <a:pt x="1148" y="446"/>
                        <a:pt x="1148" y="524"/>
                      </a:cubicBezTo>
                      <a:cubicBezTo>
                        <a:pt x="1148" y="601"/>
                        <a:pt x="1090" y="640"/>
                        <a:pt x="993" y="718"/>
                      </a:cubicBezTo>
                      <a:cubicBezTo>
                        <a:pt x="876" y="786"/>
                        <a:pt x="711" y="820"/>
                        <a:pt x="548" y="820"/>
                      </a:cubicBezTo>
                      <a:cubicBezTo>
                        <a:pt x="385" y="820"/>
                        <a:pt x="224" y="786"/>
                        <a:pt x="117" y="718"/>
                      </a:cubicBezTo>
                      <a:cubicBezTo>
                        <a:pt x="59" y="679"/>
                        <a:pt x="20" y="640"/>
                        <a:pt x="0" y="601"/>
                      </a:cubicBezTo>
                      <a:lnTo>
                        <a:pt x="0" y="913"/>
                      </a:lnTo>
                      <a:cubicBezTo>
                        <a:pt x="176" y="1010"/>
                        <a:pt x="351" y="1049"/>
                        <a:pt x="545" y="1049"/>
                      </a:cubicBezTo>
                      <a:cubicBezTo>
                        <a:pt x="740" y="1049"/>
                        <a:pt x="973" y="1010"/>
                        <a:pt x="1109" y="913"/>
                      </a:cubicBezTo>
                      <a:cubicBezTo>
                        <a:pt x="1284" y="815"/>
                        <a:pt x="1382" y="660"/>
                        <a:pt x="1382" y="524"/>
                      </a:cubicBezTo>
                      <a:cubicBezTo>
                        <a:pt x="1382" y="426"/>
                        <a:pt x="1323" y="329"/>
                        <a:pt x="1265" y="251"/>
                      </a:cubicBezTo>
                      <a:lnTo>
                        <a:pt x="1129" y="329"/>
                      </a:lnTo>
                      <a:cubicBezTo>
                        <a:pt x="1109" y="329"/>
                        <a:pt x="1090" y="348"/>
                        <a:pt x="1090" y="348"/>
                      </a:cubicBezTo>
                      <a:cubicBezTo>
                        <a:pt x="1032" y="348"/>
                        <a:pt x="1012" y="329"/>
                        <a:pt x="993" y="310"/>
                      </a:cubicBezTo>
                      <a:cubicBezTo>
                        <a:pt x="973" y="251"/>
                        <a:pt x="973" y="173"/>
                        <a:pt x="1032" y="134"/>
                      </a:cubicBezTo>
                      <a:lnTo>
                        <a:pt x="1090" y="115"/>
                      </a:lnTo>
                      <a:cubicBezTo>
                        <a:pt x="939" y="39"/>
                        <a:pt x="751" y="1"/>
                        <a:pt x="5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0" name="Google Shape;4630;p42"/>
                <p:cNvSpPr/>
                <p:nvPr/>
              </p:nvSpPr>
              <p:spPr>
                <a:xfrm>
                  <a:off x="381425" y="1814225"/>
                  <a:ext cx="7325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3" extrusionOk="0">
                      <a:moveTo>
                        <a:pt x="98" y="0"/>
                      </a:moveTo>
                      <a:lnTo>
                        <a:pt x="40" y="20"/>
                      </a:lnTo>
                      <a:cubicBezTo>
                        <a:pt x="20" y="58"/>
                        <a:pt x="1" y="117"/>
                        <a:pt x="20" y="195"/>
                      </a:cubicBezTo>
                      <a:cubicBezTo>
                        <a:pt x="40" y="253"/>
                        <a:pt x="98" y="253"/>
                        <a:pt x="117" y="253"/>
                      </a:cubicBezTo>
                      <a:cubicBezTo>
                        <a:pt x="137" y="253"/>
                        <a:pt x="156" y="253"/>
                        <a:pt x="156" y="214"/>
                      </a:cubicBezTo>
                      <a:lnTo>
                        <a:pt x="293" y="156"/>
                      </a:lnTo>
                      <a:cubicBezTo>
                        <a:pt x="234" y="97"/>
                        <a:pt x="195" y="58"/>
                        <a:pt x="137" y="20"/>
                      </a:cubicBezTo>
                      <a:cubicBezTo>
                        <a:pt x="117" y="20"/>
                        <a:pt x="98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1" name="Google Shape;4631;p42"/>
                <p:cNvSpPr/>
                <p:nvPr/>
              </p:nvSpPr>
              <p:spPr>
                <a:xfrm>
                  <a:off x="382900" y="19266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798" y="232"/>
                      </a:moveTo>
                      <a:cubicBezTo>
                        <a:pt x="973" y="232"/>
                        <a:pt x="1129" y="251"/>
                        <a:pt x="1245" y="329"/>
                      </a:cubicBezTo>
                      <a:cubicBezTo>
                        <a:pt x="1343" y="368"/>
                        <a:pt x="1381" y="446"/>
                        <a:pt x="1381" y="523"/>
                      </a:cubicBezTo>
                      <a:cubicBezTo>
                        <a:pt x="1401" y="601"/>
                        <a:pt x="1343" y="660"/>
                        <a:pt x="1245" y="718"/>
                      </a:cubicBezTo>
                      <a:cubicBezTo>
                        <a:pt x="1129" y="786"/>
                        <a:pt x="963" y="820"/>
                        <a:pt x="800" y="820"/>
                      </a:cubicBezTo>
                      <a:cubicBezTo>
                        <a:pt x="637" y="820"/>
                        <a:pt x="477" y="786"/>
                        <a:pt x="370" y="718"/>
                      </a:cubicBezTo>
                      <a:cubicBezTo>
                        <a:pt x="272" y="660"/>
                        <a:pt x="234" y="601"/>
                        <a:pt x="234" y="523"/>
                      </a:cubicBezTo>
                      <a:cubicBezTo>
                        <a:pt x="234" y="446"/>
                        <a:pt x="272" y="407"/>
                        <a:pt x="370" y="329"/>
                      </a:cubicBezTo>
                      <a:cubicBezTo>
                        <a:pt x="487" y="251"/>
                        <a:pt x="662" y="232"/>
                        <a:pt x="798" y="232"/>
                      </a:cubicBezTo>
                      <a:close/>
                      <a:moveTo>
                        <a:pt x="807" y="1"/>
                      </a:moveTo>
                      <a:cubicBezTo>
                        <a:pt x="614" y="1"/>
                        <a:pt x="423" y="44"/>
                        <a:pt x="272" y="134"/>
                      </a:cubicBezTo>
                      <a:cubicBezTo>
                        <a:pt x="97" y="232"/>
                        <a:pt x="0" y="368"/>
                        <a:pt x="0" y="523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48" y="1010"/>
                        <a:pt x="642" y="1049"/>
                        <a:pt x="837" y="1049"/>
                      </a:cubicBezTo>
                      <a:cubicBezTo>
                        <a:pt x="1031" y="1049"/>
                        <a:pt x="1245" y="1010"/>
                        <a:pt x="1401" y="913"/>
                      </a:cubicBezTo>
                      <a:cubicBezTo>
                        <a:pt x="1557" y="815"/>
                        <a:pt x="1654" y="660"/>
                        <a:pt x="1654" y="523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62" y="329"/>
                        <a:pt x="1343" y="348"/>
                        <a:pt x="1343" y="348"/>
                      </a:cubicBezTo>
                      <a:cubicBezTo>
                        <a:pt x="1284" y="348"/>
                        <a:pt x="1265" y="329"/>
                        <a:pt x="1245" y="309"/>
                      </a:cubicBezTo>
                      <a:cubicBezTo>
                        <a:pt x="1226" y="251"/>
                        <a:pt x="1226" y="173"/>
                        <a:pt x="1304" y="134"/>
                      </a:cubicBezTo>
                      <a:lnTo>
                        <a:pt x="1323" y="115"/>
                      </a:lnTo>
                      <a:cubicBezTo>
                        <a:pt x="1172" y="39"/>
                        <a:pt x="989" y="1"/>
                        <a:pt x="8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2" name="Google Shape;4632;p42"/>
                <p:cNvSpPr/>
                <p:nvPr/>
              </p:nvSpPr>
              <p:spPr>
                <a:xfrm>
                  <a:off x="412075" y="1928500"/>
                  <a:ext cx="83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54" extrusionOk="0">
                      <a:moveTo>
                        <a:pt x="98" y="1"/>
                      </a:moveTo>
                      <a:lnTo>
                        <a:pt x="78" y="20"/>
                      </a:lnTo>
                      <a:cubicBezTo>
                        <a:pt x="39" y="79"/>
                        <a:pt x="0" y="157"/>
                        <a:pt x="59" y="196"/>
                      </a:cubicBezTo>
                      <a:cubicBezTo>
                        <a:pt x="78" y="254"/>
                        <a:pt x="117" y="254"/>
                        <a:pt x="156" y="254"/>
                      </a:cubicBezTo>
                      <a:cubicBezTo>
                        <a:pt x="176" y="254"/>
                        <a:pt x="195" y="254"/>
                        <a:pt x="195" y="215"/>
                      </a:cubicBezTo>
                      <a:lnTo>
                        <a:pt x="331" y="157"/>
                      </a:lnTo>
                      <a:cubicBezTo>
                        <a:pt x="273" y="98"/>
                        <a:pt x="234" y="79"/>
                        <a:pt x="176" y="20"/>
                      </a:cubicBezTo>
                      <a:cubicBezTo>
                        <a:pt x="156" y="1"/>
                        <a:pt x="117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3" name="Google Shape;4633;p42"/>
                <p:cNvSpPr/>
                <p:nvPr/>
              </p:nvSpPr>
              <p:spPr>
                <a:xfrm>
                  <a:off x="507900" y="188715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1243" y="310"/>
                      </a:moveTo>
                      <a:lnTo>
                        <a:pt x="1243" y="310"/>
                      </a:lnTo>
                      <a:cubicBezTo>
                        <a:pt x="1271" y="338"/>
                        <a:pt x="1290" y="352"/>
                        <a:pt x="1323" y="352"/>
                      </a:cubicBezTo>
                      <a:cubicBezTo>
                        <a:pt x="1323" y="352"/>
                        <a:pt x="1323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11" y="344"/>
                        <a:pt x="1298" y="338"/>
                        <a:pt x="1284" y="332"/>
                      </a:cubicBezTo>
                      <a:cubicBezTo>
                        <a:pt x="1270" y="324"/>
                        <a:pt x="1257" y="317"/>
                        <a:pt x="1243" y="310"/>
                      </a:cubicBezTo>
                      <a:close/>
                      <a:moveTo>
                        <a:pt x="830" y="1"/>
                      </a:moveTo>
                      <a:cubicBezTo>
                        <a:pt x="632" y="1"/>
                        <a:pt x="429" y="44"/>
                        <a:pt x="253" y="138"/>
                      </a:cubicBezTo>
                      <a:cubicBezTo>
                        <a:pt x="97" y="235"/>
                        <a:pt x="0" y="371"/>
                        <a:pt x="0" y="527"/>
                      </a:cubicBezTo>
                      <a:cubicBezTo>
                        <a:pt x="0" y="663"/>
                        <a:pt x="97" y="818"/>
                        <a:pt x="253" y="916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26" y="1013"/>
                        <a:pt x="1381" y="916"/>
                      </a:cubicBezTo>
                      <a:cubicBezTo>
                        <a:pt x="1556" y="818"/>
                        <a:pt x="1654" y="663"/>
                        <a:pt x="1654" y="527"/>
                      </a:cubicBezTo>
                      <a:cubicBezTo>
                        <a:pt x="1654" y="429"/>
                        <a:pt x="1595" y="332"/>
                        <a:pt x="1518" y="254"/>
                      </a:cubicBezTo>
                      <a:lnTo>
                        <a:pt x="1381" y="332"/>
                      </a:lnTo>
                      <a:cubicBezTo>
                        <a:pt x="1381" y="351"/>
                        <a:pt x="1362" y="352"/>
                        <a:pt x="1323" y="352"/>
                      </a:cubicBezTo>
                      <a:lnTo>
                        <a:pt x="1323" y="352"/>
                      </a:lnTo>
                      <a:cubicBezTo>
                        <a:pt x="1392" y="394"/>
                        <a:pt x="1420" y="460"/>
                        <a:pt x="1420" y="527"/>
                      </a:cubicBezTo>
                      <a:cubicBezTo>
                        <a:pt x="1420" y="585"/>
                        <a:pt x="1362" y="663"/>
                        <a:pt x="1284" y="721"/>
                      </a:cubicBezTo>
                      <a:cubicBezTo>
                        <a:pt x="1158" y="789"/>
                        <a:pt x="992" y="823"/>
                        <a:pt x="832" y="823"/>
                      </a:cubicBezTo>
                      <a:cubicBezTo>
                        <a:pt x="671" y="823"/>
                        <a:pt x="516" y="789"/>
                        <a:pt x="409" y="721"/>
                      </a:cubicBezTo>
                      <a:cubicBezTo>
                        <a:pt x="311" y="663"/>
                        <a:pt x="253" y="585"/>
                        <a:pt x="253" y="527"/>
                      </a:cubicBezTo>
                      <a:cubicBezTo>
                        <a:pt x="253" y="449"/>
                        <a:pt x="311" y="390"/>
                        <a:pt x="409" y="332"/>
                      </a:cubicBezTo>
                      <a:cubicBezTo>
                        <a:pt x="525" y="254"/>
                        <a:pt x="700" y="235"/>
                        <a:pt x="837" y="235"/>
                      </a:cubicBezTo>
                      <a:cubicBezTo>
                        <a:pt x="994" y="235"/>
                        <a:pt x="1120" y="251"/>
                        <a:pt x="1243" y="310"/>
                      </a:cubicBezTo>
                      <a:lnTo>
                        <a:pt x="1243" y="310"/>
                      </a:lnTo>
                      <a:cubicBezTo>
                        <a:pt x="1238" y="305"/>
                        <a:pt x="1232" y="299"/>
                        <a:pt x="1226" y="293"/>
                      </a:cubicBezTo>
                      <a:cubicBezTo>
                        <a:pt x="1206" y="254"/>
                        <a:pt x="1206" y="176"/>
                        <a:pt x="1284" y="138"/>
                      </a:cubicBezTo>
                      <a:lnTo>
                        <a:pt x="1323" y="99"/>
                      </a:lnTo>
                      <a:cubicBezTo>
                        <a:pt x="1177" y="35"/>
                        <a:pt x="1006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4" name="Google Shape;4634;p42"/>
                <p:cNvSpPr/>
                <p:nvPr/>
              </p:nvSpPr>
              <p:spPr>
                <a:xfrm>
                  <a:off x="538050" y="1890100"/>
                  <a:ext cx="7800" cy="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53" extrusionOk="0">
                      <a:moveTo>
                        <a:pt x="117" y="0"/>
                      </a:moveTo>
                      <a:lnTo>
                        <a:pt x="78" y="39"/>
                      </a:lnTo>
                      <a:cubicBezTo>
                        <a:pt x="20" y="58"/>
                        <a:pt x="0" y="136"/>
                        <a:pt x="20" y="214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5" y="253"/>
                        <a:pt x="175" y="234"/>
                      </a:cubicBezTo>
                      <a:lnTo>
                        <a:pt x="312" y="156"/>
                      </a:lnTo>
                      <a:cubicBezTo>
                        <a:pt x="292" y="117"/>
                        <a:pt x="253" y="58"/>
                        <a:pt x="195" y="39"/>
                      </a:cubicBezTo>
                      <a:cubicBezTo>
                        <a:pt x="175" y="0"/>
                        <a:pt x="156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5" name="Google Shape;4635;p42"/>
                <p:cNvSpPr/>
                <p:nvPr/>
              </p:nvSpPr>
              <p:spPr>
                <a:xfrm>
                  <a:off x="602250" y="18982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1279" y="326"/>
                      </a:moveTo>
                      <a:lnTo>
                        <a:pt x="1279" y="326"/>
                      </a:lnTo>
                      <a:cubicBezTo>
                        <a:pt x="1304" y="347"/>
                        <a:pt x="1306" y="375"/>
                        <a:pt x="1323" y="375"/>
                      </a:cubicBezTo>
                      <a:cubicBezTo>
                        <a:pt x="1323" y="337"/>
                        <a:pt x="1304" y="337"/>
                        <a:pt x="1304" y="337"/>
                      </a:cubicBezTo>
                      <a:cubicBezTo>
                        <a:pt x="1296" y="333"/>
                        <a:pt x="1287" y="329"/>
                        <a:pt x="1279" y="326"/>
                      </a:cubicBezTo>
                      <a:close/>
                      <a:moveTo>
                        <a:pt x="1323" y="375"/>
                      </a:moveTo>
                      <a:cubicBezTo>
                        <a:pt x="1323" y="392"/>
                        <a:pt x="1338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345" y="388"/>
                        <a:pt x="1335" y="381"/>
                        <a:pt x="1323" y="375"/>
                      </a:cubicBezTo>
                      <a:close/>
                      <a:moveTo>
                        <a:pt x="850" y="1"/>
                      </a:moveTo>
                      <a:cubicBezTo>
                        <a:pt x="645" y="1"/>
                        <a:pt x="437" y="50"/>
                        <a:pt x="27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73" y="920"/>
                      </a:cubicBezTo>
                      <a:cubicBezTo>
                        <a:pt x="448" y="1017"/>
                        <a:pt x="642" y="1076"/>
                        <a:pt x="837" y="1076"/>
                      </a:cubicBezTo>
                      <a:cubicBezTo>
                        <a:pt x="1031" y="1076"/>
                        <a:pt x="1245" y="1017"/>
                        <a:pt x="1401" y="920"/>
                      </a:cubicBezTo>
                      <a:cubicBezTo>
                        <a:pt x="1576" y="823"/>
                        <a:pt x="1673" y="687"/>
                        <a:pt x="1673" y="531"/>
                      </a:cubicBezTo>
                      <a:cubicBezTo>
                        <a:pt x="1673" y="434"/>
                        <a:pt x="1615" y="375"/>
                        <a:pt x="1576" y="298"/>
                      </a:cubicBezTo>
                      <a:lnTo>
                        <a:pt x="1421" y="375"/>
                      </a:lnTo>
                      <a:cubicBezTo>
                        <a:pt x="1401" y="375"/>
                        <a:pt x="1362" y="395"/>
                        <a:pt x="1362" y="395"/>
                      </a:cubicBezTo>
                      <a:cubicBezTo>
                        <a:pt x="1360" y="395"/>
                        <a:pt x="1357" y="395"/>
                        <a:pt x="1355" y="395"/>
                      </a:cubicBezTo>
                      <a:lnTo>
                        <a:pt x="1355" y="395"/>
                      </a:lnTo>
                      <a:cubicBezTo>
                        <a:pt x="1412" y="436"/>
                        <a:pt x="1440" y="498"/>
                        <a:pt x="1440" y="531"/>
                      </a:cubicBezTo>
                      <a:cubicBezTo>
                        <a:pt x="1440" y="609"/>
                        <a:pt x="1401" y="648"/>
                        <a:pt x="1304" y="726"/>
                      </a:cubicBezTo>
                      <a:cubicBezTo>
                        <a:pt x="1177" y="803"/>
                        <a:pt x="1012" y="842"/>
                        <a:pt x="851" y="842"/>
                      </a:cubicBezTo>
                      <a:cubicBezTo>
                        <a:pt x="691" y="842"/>
                        <a:pt x="535" y="803"/>
                        <a:pt x="428" y="726"/>
                      </a:cubicBezTo>
                      <a:cubicBezTo>
                        <a:pt x="331" y="687"/>
                        <a:pt x="273" y="609"/>
                        <a:pt x="273" y="531"/>
                      </a:cubicBezTo>
                      <a:cubicBezTo>
                        <a:pt x="273" y="453"/>
                        <a:pt x="331" y="414"/>
                        <a:pt x="428" y="337"/>
                      </a:cubicBezTo>
                      <a:cubicBezTo>
                        <a:pt x="545" y="259"/>
                        <a:pt x="720" y="239"/>
                        <a:pt x="856" y="239"/>
                      </a:cubicBezTo>
                      <a:cubicBezTo>
                        <a:pt x="1021" y="239"/>
                        <a:pt x="1151" y="274"/>
                        <a:pt x="1279" y="326"/>
                      </a:cubicBezTo>
                      <a:lnTo>
                        <a:pt x="1279" y="326"/>
                      </a:lnTo>
                      <a:cubicBezTo>
                        <a:pt x="1275" y="323"/>
                        <a:pt x="1270" y="320"/>
                        <a:pt x="1265" y="317"/>
                      </a:cubicBezTo>
                      <a:cubicBezTo>
                        <a:pt x="1245" y="278"/>
                        <a:pt x="1245" y="200"/>
                        <a:pt x="1323" y="142"/>
                      </a:cubicBezTo>
                      <a:lnTo>
                        <a:pt x="1362" y="123"/>
                      </a:lnTo>
                      <a:cubicBezTo>
                        <a:pt x="1215" y="40"/>
                        <a:pt x="1033" y="1"/>
                        <a:pt x="8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6" name="Google Shape;4636;p42"/>
                <p:cNvSpPr/>
                <p:nvPr/>
              </p:nvSpPr>
              <p:spPr>
                <a:xfrm>
                  <a:off x="632875" y="1901275"/>
                  <a:ext cx="8800" cy="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273" extrusionOk="0">
                      <a:moveTo>
                        <a:pt x="118" y="1"/>
                      </a:moveTo>
                      <a:lnTo>
                        <a:pt x="79" y="20"/>
                      </a:lnTo>
                      <a:cubicBezTo>
                        <a:pt x="20" y="39"/>
                        <a:pt x="1" y="117"/>
                        <a:pt x="59" y="195"/>
                      </a:cubicBezTo>
                      <a:cubicBezTo>
                        <a:pt x="59" y="215"/>
                        <a:pt x="79" y="215"/>
                        <a:pt x="98" y="253"/>
                      </a:cubicBezTo>
                      <a:cubicBezTo>
                        <a:pt x="118" y="253"/>
                        <a:pt x="157" y="273"/>
                        <a:pt x="157" y="273"/>
                      </a:cubicBezTo>
                      <a:cubicBezTo>
                        <a:pt x="176" y="273"/>
                        <a:pt x="196" y="273"/>
                        <a:pt x="196" y="253"/>
                      </a:cubicBezTo>
                      <a:lnTo>
                        <a:pt x="351" y="176"/>
                      </a:lnTo>
                      <a:cubicBezTo>
                        <a:pt x="293" y="117"/>
                        <a:pt x="254" y="78"/>
                        <a:pt x="176" y="20"/>
                      </a:cubicBezTo>
                      <a:cubicBezTo>
                        <a:pt x="176" y="20"/>
                        <a:pt x="157" y="20"/>
                        <a:pt x="1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7" name="Google Shape;4637;p42"/>
                <p:cNvSpPr/>
                <p:nvPr/>
              </p:nvSpPr>
              <p:spPr>
                <a:xfrm>
                  <a:off x="686400" y="18842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1260" y="312"/>
                      </a:moveTo>
                      <a:cubicBezTo>
                        <a:pt x="1273" y="326"/>
                        <a:pt x="1288" y="342"/>
                        <a:pt x="1314" y="349"/>
                      </a:cubicBezTo>
                      <a:lnTo>
                        <a:pt x="1314" y="349"/>
                      </a:lnTo>
                      <a:cubicBezTo>
                        <a:pt x="1300" y="337"/>
                        <a:pt x="1283" y="325"/>
                        <a:pt x="1265" y="314"/>
                      </a:cubicBezTo>
                      <a:cubicBezTo>
                        <a:pt x="1263" y="313"/>
                        <a:pt x="1262" y="312"/>
                        <a:pt x="1260" y="312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2" y="119"/>
                      </a:cubicBezTo>
                      <a:cubicBezTo>
                        <a:pt x="97" y="217"/>
                        <a:pt x="0" y="372"/>
                        <a:pt x="0" y="508"/>
                      </a:cubicBezTo>
                      <a:cubicBezTo>
                        <a:pt x="0" y="664"/>
                        <a:pt x="97" y="800"/>
                        <a:pt x="272" y="898"/>
                      </a:cubicBezTo>
                      <a:cubicBezTo>
                        <a:pt x="447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381" y="898"/>
                      </a:cubicBezTo>
                      <a:cubicBezTo>
                        <a:pt x="1556" y="800"/>
                        <a:pt x="1654" y="664"/>
                        <a:pt x="1654" y="508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lnTo>
                        <a:pt x="1381" y="314"/>
                      </a:lnTo>
                      <a:cubicBezTo>
                        <a:pt x="1381" y="353"/>
                        <a:pt x="1362" y="353"/>
                        <a:pt x="1342" y="353"/>
                      </a:cubicBezTo>
                      <a:cubicBezTo>
                        <a:pt x="1332" y="353"/>
                        <a:pt x="1322" y="351"/>
                        <a:pt x="1314" y="349"/>
                      </a:cubicBezTo>
                      <a:lnTo>
                        <a:pt x="1314" y="349"/>
                      </a:lnTo>
                      <a:cubicBezTo>
                        <a:pt x="1375" y="401"/>
                        <a:pt x="1401" y="461"/>
                        <a:pt x="1401" y="508"/>
                      </a:cubicBezTo>
                      <a:cubicBezTo>
                        <a:pt x="1420" y="586"/>
                        <a:pt x="1362" y="645"/>
                        <a:pt x="1265" y="703"/>
                      </a:cubicBezTo>
                      <a:cubicBezTo>
                        <a:pt x="1148" y="781"/>
                        <a:pt x="983" y="820"/>
                        <a:pt x="820" y="820"/>
                      </a:cubicBezTo>
                      <a:cubicBezTo>
                        <a:pt x="657" y="820"/>
                        <a:pt x="496" y="781"/>
                        <a:pt x="389" y="703"/>
                      </a:cubicBezTo>
                      <a:cubicBezTo>
                        <a:pt x="292" y="664"/>
                        <a:pt x="253" y="586"/>
                        <a:pt x="253" y="508"/>
                      </a:cubicBezTo>
                      <a:cubicBezTo>
                        <a:pt x="253" y="450"/>
                        <a:pt x="292" y="392"/>
                        <a:pt x="389" y="314"/>
                      </a:cubicBezTo>
                      <a:cubicBezTo>
                        <a:pt x="506" y="236"/>
                        <a:pt x="681" y="217"/>
                        <a:pt x="817" y="217"/>
                      </a:cubicBezTo>
                      <a:cubicBezTo>
                        <a:pt x="990" y="217"/>
                        <a:pt x="1144" y="255"/>
                        <a:pt x="1260" y="312"/>
                      </a:cubicBezTo>
                      <a:lnTo>
                        <a:pt x="1260" y="312"/>
                      </a:lnTo>
                      <a:cubicBezTo>
                        <a:pt x="1255" y="305"/>
                        <a:pt x="1250" y="299"/>
                        <a:pt x="1245" y="294"/>
                      </a:cubicBezTo>
                      <a:cubicBezTo>
                        <a:pt x="1226" y="256"/>
                        <a:pt x="1226" y="178"/>
                        <a:pt x="1284" y="119"/>
                      </a:cubicBezTo>
                      <a:lnTo>
                        <a:pt x="1342" y="100"/>
                      </a:ln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8" name="Google Shape;4638;p42"/>
                <p:cNvSpPr/>
                <p:nvPr/>
              </p:nvSpPr>
              <p:spPr>
                <a:xfrm>
                  <a:off x="717025" y="1886675"/>
                  <a:ext cx="780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5" extrusionOk="0">
                      <a:moveTo>
                        <a:pt x="117" y="1"/>
                      </a:moveTo>
                      <a:lnTo>
                        <a:pt x="59" y="20"/>
                      </a:lnTo>
                      <a:cubicBezTo>
                        <a:pt x="20" y="59"/>
                        <a:pt x="1" y="118"/>
                        <a:pt x="20" y="195"/>
                      </a:cubicBezTo>
                      <a:cubicBezTo>
                        <a:pt x="40" y="234"/>
                        <a:pt x="79" y="234"/>
                        <a:pt x="117" y="234"/>
                      </a:cubicBezTo>
                      <a:cubicBezTo>
                        <a:pt x="137" y="234"/>
                        <a:pt x="156" y="234"/>
                        <a:pt x="156" y="215"/>
                      </a:cubicBezTo>
                      <a:lnTo>
                        <a:pt x="312" y="137"/>
                      </a:lnTo>
                      <a:cubicBezTo>
                        <a:pt x="254" y="98"/>
                        <a:pt x="215" y="59"/>
                        <a:pt x="156" y="20"/>
                      </a:cubicBezTo>
                      <a:cubicBezTo>
                        <a:pt x="137" y="20"/>
                        <a:pt x="117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9" name="Google Shape;4639;p42"/>
                <p:cNvSpPr/>
                <p:nvPr/>
              </p:nvSpPr>
              <p:spPr>
                <a:xfrm>
                  <a:off x="436400" y="1794550"/>
                  <a:ext cx="41350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0" extrusionOk="0">
                      <a:moveTo>
                        <a:pt x="856" y="242"/>
                      </a:moveTo>
                      <a:cubicBezTo>
                        <a:pt x="1031" y="242"/>
                        <a:pt x="1167" y="262"/>
                        <a:pt x="1284" y="340"/>
                      </a:cubicBezTo>
                      <a:cubicBezTo>
                        <a:pt x="1381" y="379"/>
                        <a:pt x="1440" y="456"/>
                        <a:pt x="1440" y="534"/>
                      </a:cubicBezTo>
                      <a:cubicBezTo>
                        <a:pt x="1440" y="593"/>
                        <a:pt x="1401" y="670"/>
                        <a:pt x="1304" y="729"/>
                      </a:cubicBezTo>
                      <a:cubicBezTo>
                        <a:pt x="1177" y="797"/>
                        <a:pt x="1012" y="831"/>
                        <a:pt x="851" y="831"/>
                      </a:cubicBezTo>
                      <a:cubicBezTo>
                        <a:pt x="691" y="831"/>
                        <a:pt x="535" y="797"/>
                        <a:pt x="428" y="729"/>
                      </a:cubicBezTo>
                      <a:cubicBezTo>
                        <a:pt x="331" y="670"/>
                        <a:pt x="273" y="593"/>
                        <a:pt x="273" y="534"/>
                      </a:cubicBezTo>
                      <a:cubicBezTo>
                        <a:pt x="273" y="456"/>
                        <a:pt x="331" y="398"/>
                        <a:pt x="428" y="340"/>
                      </a:cubicBezTo>
                      <a:cubicBezTo>
                        <a:pt x="545" y="262"/>
                        <a:pt x="720" y="242"/>
                        <a:pt x="856" y="242"/>
                      </a:cubicBezTo>
                      <a:close/>
                      <a:moveTo>
                        <a:pt x="869" y="1"/>
                      </a:moveTo>
                      <a:cubicBezTo>
                        <a:pt x="657" y="1"/>
                        <a:pt x="442" y="50"/>
                        <a:pt x="273" y="145"/>
                      </a:cubicBezTo>
                      <a:cubicBezTo>
                        <a:pt x="97" y="242"/>
                        <a:pt x="0" y="379"/>
                        <a:pt x="0" y="534"/>
                      </a:cubicBezTo>
                      <a:cubicBezTo>
                        <a:pt x="0" y="670"/>
                        <a:pt x="97" y="826"/>
                        <a:pt x="273" y="923"/>
                      </a:cubicBezTo>
                      <a:cubicBezTo>
                        <a:pt x="448" y="1021"/>
                        <a:pt x="642" y="1059"/>
                        <a:pt x="837" y="1059"/>
                      </a:cubicBezTo>
                      <a:cubicBezTo>
                        <a:pt x="1031" y="1059"/>
                        <a:pt x="1245" y="1021"/>
                        <a:pt x="1401" y="923"/>
                      </a:cubicBezTo>
                      <a:cubicBezTo>
                        <a:pt x="1557" y="826"/>
                        <a:pt x="1654" y="670"/>
                        <a:pt x="1654" y="534"/>
                      </a:cubicBezTo>
                      <a:cubicBezTo>
                        <a:pt x="1654" y="437"/>
                        <a:pt x="1615" y="359"/>
                        <a:pt x="1557" y="262"/>
                      </a:cubicBezTo>
                      <a:lnTo>
                        <a:pt x="1440" y="340"/>
                      </a:lnTo>
                      <a:cubicBezTo>
                        <a:pt x="1440" y="359"/>
                        <a:pt x="1420" y="359"/>
                        <a:pt x="1401" y="359"/>
                      </a:cubicBezTo>
                      <a:cubicBezTo>
                        <a:pt x="1343" y="359"/>
                        <a:pt x="1323" y="340"/>
                        <a:pt x="1304" y="301"/>
                      </a:cubicBezTo>
                      <a:cubicBezTo>
                        <a:pt x="1265" y="262"/>
                        <a:pt x="1265" y="184"/>
                        <a:pt x="1343" y="145"/>
                      </a:cubicBezTo>
                      <a:lnTo>
                        <a:pt x="1362" y="106"/>
                      </a:lnTo>
                      <a:cubicBezTo>
                        <a:pt x="1220" y="35"/>
                        <a:pt x="1046" y="1"/>
                        <a:pt x="8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0" name="Google Shape;4640;p42"/>
                <p:cNvSpPr/>
                <p:nvPr/>
              </p:nvSpPr>
              <p:spPr>
                <a:xfrm>
                  <a:off x="468000" y="179720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98" y="0"/>
                      </a:moveTo>
                      <a:lnTo>
                        <a:pt x="79" y="39"/>
                      </a:lnTo>
                      <a:cubicBezTo>
                        <a:pt x="20" y="59"/>
                        <a:pt x="1" y="136"/>
                        <a:pt x="20" y="195"/>
                      </a:cubicBezTo>
                      <a:cubicBezTo>
                        <a:pt x="59" y="253"/>
                        <a:pt x="98" y="253"/>
                        <a:pt x="117" y="253"/>
                      </a:cubicBezTo>
                      <a:cubicBezTo>
                        <a:pt x="156" y="253"/>
                        <a:pt x="176" y="253"/>
                        <a:pt x="176" y="214"/>
                      </a:cubicBezTo>
                      <a:lnTo>
                        <a:pt x="293" y="156"/>
                      </a:lnTo>
                      <a:cubicBezTo>
                        <a:pt x="273" y="136"/>
                        <a:pt x="234" y="78"/>
                        <a:pt x="156" y="39"/>
                      </a:cubicBezTo>
                      <a:cubicBezTo>
                        <a:pt x="137" y="39"/>
                        <a:pt x="137" y="0"/>
                        <a:pt x="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1" name="Google Shape;4641;p42"/>
                <p:cNvSpPr/>
                <p:nvPr/>
              </p:nvSpPr>
              <p:spPr>
                <a:xfrm>
                  <a:off x="1481600" y="1840475"/>
                  <a:ext cx="525" cy="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20" y="1"/>
                      </a:moveTo>
                      <a:cubicBezTo>
                        <a:pt x="1" y="1"/>
                        <a:pt x="1" y="1"/>
                        <a:pt x="1" y="20"/>
                      </a:cubicBez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2" name="Google Shape;4642;p42"/>
                <p:cNvSpPr/>
                <p:nvPr/>
              </p:nvSpPr>
              <p:spPr>
                <a:xfrm>
                  <a:off x="1472375" y="1844850"/>
                  <a:ext cx="9250" cy="1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702" extrusionOk="0">
                      <a:moveTo>
                        <a:pt x="136" y="1"/>
                      </a:moveTo>
                      <a:cubicBezTo>
                        <a:pt x="59" y="79"/>
                        <a:pt x="0" y="156"/>
                        <a:pt x="0" y="273"/>
                      </a:cubicBezTo>
                      <a:cubicBezTo>
                        <a:pt x="0" y="409"/>
                        <a:pt x="98" y="565"/>
                        <a:pt x="273" y="662"/>
                      </a:cubicBezTo>
                      <a:cubicBezTo>
                        <a:pt x="292" y="682"/>
                        <a:pt x="350" y="682"/>
                        <a:pt x="370" y="701"/>
                      </a:cubicBezTo>
                      <a:lnTo>
                        <a:pt x="370" y="429"/>
                      </a:lnTo>
                      <a:cubicBezTo>
                        <a:pt x="292" y="390"/>
                        <a:pt x="253" y="331"/>
                        <a:pt x="253" y="273"/>
                      </a:cubicBezTo>
                      <a:cubicBezTo>
                        <a:pt x="253" y="215"/>
                        <a:pt x="292" y="137"/>
                        <a:pt x="370" y="98"/>
                      </a:cubicBezTo>
                      <a:lnTo>
                        <a:pt x="370" y="40"/>
                      </a:lnTo>
                      <a:cubicBezTo>
                        <a:pt x="350" y="79"/>
                        <a:pt x="331" y="98"/>
                        <a:pt x="292" y="98"/>
                      </a:cubicBezTo>
                      <a:cubicBezTo>
                        <a:pt x="273" y="98"/>
                        <a:pt x="253" y="98"/>
                        <a:pt x="253" y="79"/>
                      </a:cubicBezTo>
                      <a:lnTo>
                        <a:pt x="13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3" name="Google Shape;4643;p42"/>
                <p:cNvSpPr/>
                <p:nvPr/>
              </p:nvSpPr>
              <p:spPr>
                <a:xfrm>
                  <a:off x="1482100" y="1841450"/>
                  <a:ext cx="1475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" h="157" extrusionOk="0">
                      <a:moveTo>
                        <a:pt x="0" y="1"/>
                      </a:moveTo>
                      <a:lnTo>
                        <a:pt x="39" y="156"/>
                      </a:lnTo>
                      <a:cubicBezTo>
                        <a:pt x="59" y="117"/>
                        <a:pt x="59" y="5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4" name="Google Shape;4644;p42"/>
                <p:cNvSpPr/>
                <p:nvPr/>
              </p:nvSpPr>
              <p:spPr>
                <a:xfrm>
                  <a:off x="1474800" y="1840475"/>
                  <a:ext cx="68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254" extrusionOk="0">
                      <a:moveTo>
                        <a:pt x="234" y="1"/>
                      </a:moveTo>
                      <a:cubicBezTo>
                        <a:pt x="195" y="1"/>
                        <a:pt x="176" y="20"/>
                        <a:pt x="156" y="20"/>
                      </a:cubicBezTo>
                      <a:cubicBezTo>
                        <a:pt x="78" y="59"/>
                        <a:pt x="39" y="98"/>
                        <a:pt x="1" y="156"/>
                      </a:cubicBezTo>
                      <a:lnTo>
                        <a:pt x="137" y="215"/>
                      </a:lnTo>
                      <a:cubicBezTo>
                        <a:pt x="176" y="254"/>
                        <a:pt x="195" y="254"/>
                        <a:pt x="195" y="254"/>
                      </a:cubicBezTo>
                      <a:cubicBezTo>
                        <a:pt x="234" y="254"/>
                        <a:pt x="253" y="215"/>
                        <a:pt x="273" y="195"/>
                      </a:cubicBezTo>
                      <a:lnTo>
                        <a:pt x="273" y="20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5" name="Google Shape;4645;p42"/>
                <p:cNvSpPr/>
                <p:nvPr/>
              </p:nvSpPr>
              <p:spPr>
                <a:xfrm>
                  <a:off x="365375" y="12429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993" y="204"/>
                        <a:pt x="1149" y="243"/>
                        <a:pt x="1265" y="321"/>
                      </a:cubicBezTo>
                      <a:cubicBezTo>
                        <a:pt x="1363" y="360"/>
                        <a:pt x="1421" y="438"/>
                        <a:pt x="1421" y="516"/>
                      </a:cubicBezTo>
                      <a:cubicBezTo>
                        <a:pt x="1421" y="574"/>
                        <a:pt x="1363" y="632"/>
                        <a:pt x="1265" y="710"/>
                      </a:cubicBezTo>
                      <a:cubicBezTo>
                        <a:pt x="1149" y="778"/>
                        <a:pt x="993" y="812"/>
                        <a:pt x="835" y="812"/>
                      </a:cubicBezTo>
                      <a:cubicBezTo>
                        <a:pt x="677" y="812"/>
                        <a:pt x="516" y="778"/>
                        <a:pt x="390" y="710"/>
                      </a:cubicBezTo>
                      <a:cubicBezTo>
                        <a:pt x="293" y="652"/>
                        <a:pt x="254" y="574"/>
                        <a:pt x="254" y="516"/>
                      </a:cubicBezTo>
                      <a:cubicBezTo>
                        <a:pt x="254" y="438"/>
                        <a:pt x="293" y="380"/>
                        <a:pt x="390" y="321"/>
                      </a:cubicBezTo>
                      <a:cubicBezTo>
                        <a:pt x="507" y="243"/>
                        <a:pt x="682" y="204"/>
                        <a:pt x="837" y="20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22"/>
                        <a:pt x="1343" y="963"/>
                      </a:cubicBezTo>
                      <a:cubicBezTo>
                        <a:pt x="1265" y="924"/>
                        <a:pt x="1246" y="846"/>
                        <a:pt x="1265" y="769"/>
                      </a:cubicBezTo>
                      <a:cubicBezTo>
                        <a:pt x="1280" y="740"/>
                        <a:pt x="1325" y="722"/>
                        <a:pt x="1379" y="722"/>
                      </a:cubicBezTo>
                      <a:cubicBezTo>
                        <a:pt x="1399" y="722"/>
                        <a:pt x="1420" y="724"/>
                        <a:pt x="1440" y="730"/>
                      </a:cubicBezTo>
                      <a:lnTo>
                        <a:pt x="1538" y="808"/>
                      </a:lnTo>
                      <a:cubicBezTo>
                        <a:pt x="1616" y="730"/>
                        <a:pt x="1654" y="632"/>
                        <a:pt x="1654" y="535"/>
                      </a:cubicBezTo>
                      <a:cubicBezTo>
                        <a:pt x="1654" y="380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6" name="Google Shape;4646;p42"/>
                <p:cNvSpPr/>
                <p:nvPr/>
              </p:nvSpPr>
              <p:spPr>
                <a:xfrm>
                  <a:off x="397000" y="1260925"/>
                  <a:ext cx="7325" cy="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2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7"/>
                        <a:pt x="78" y="226"/>
                      </a:cubicBezTo>
                      <a:cubicBezTo>
                        <a:pt x="98" y="226"/>
                        <a:pt x="117" y="206"/>
                        <a:pt x="156" y="206"/>
                      </a:cubicBezTo>
                      <a:cubicBezTo>
                        <a:pt x="195" y="187"/>
                        <a:pt x="253" y="128"/>
                        <a:pt x="292" y="90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7" name="Google Shape;4647;p42"/>
                <p:cNvSpPr/>
                <p:nvPr/>
              </p:nvSpPr>
              <p:spPr>
                <a:xfrm>
                  <a:off x="357600" y="1172450"/>
                  <a:ext cx="35050" cy="2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1100" extrusionOk="0">
                      <a:moveTo>
                        <a:pt x="577" y="0"/>
                      </a:moveTo>
                      <a:cubicBezTo>
                        <a:pt x="375" y="0"/>
                        <a:pt x="176" y="49"/>
                        <a:pt x="20" y="146"/>
                      </a:cubicBezTo>
                      <a:cubicBezTo>
                        <a:pt x="0" y="146"/>
                        <a:pt x="0" y="166"/>
                        <a:pt x="0" y="166"/>
                      </a:cubicBezTo>
                      <a:lnTo>
                        <a:pt x="0" y="555"/>
                      </a:lnTo>
                      <a:cubicBezTo>
                        <a:pt x="0" y="477"/>
                        <a:pt x="39" y="438"/>
                        <a:pt x="137" y="360"/>
                      </a:cubicBezTo>
                      <a:cubicBezTo>
                        <a:pt x="273" y="282"/>
                        <a:pt x="428" y="263"/>
                        <a:pt x="584" y="263"/>
                      </a:cubicBezTo>
                      <a:cubicBezTo>
                        <a:pt x="759" y="263"/>
                        <a:pt x="895" y="282"/>
                        <a:pt x="1012" y="360"/>
                      </a:cubicBezTo>
                      <a:cubicBezTo>
                        <a:pt x="1109" y="418"/>
                        <a:pt x="1168" y="477"/>
                        <a:pt x="1168" y="555"/>
                      </a:cubicBezTo>
                      <a:cubicBezTo>
                        <a:pt x="1168" y="632"/>
                        <a:pt x="1109" y="671"/>
                        <a:pt x="1012" y="749"/>
                      </a:cubicBezTo>
                      <a:cubicBezTo>
                        <a:pt x="895" y="827"/>
                        <a:pt x="730" y="866"/>
                        <a:pt x="567" y="866"/>
                      </a:cubicBezTo>
                      <a:cubicBezTo>
                        <a:pt x="404" y="866"/>
                        <a:pt x="244" y="827"/>
                        <a:pt x="137" y="749"/>
                      </a:cubicBezTo>
                      <a:cubicBezTo>
                        <a:pt x="39" y="710"/>
                        <a:pt x="0" y="632"/>
                        <a:pt x="0" y="555"/>
                      </a:cubicBezTo>
                      <a:lnTo>
                        <a:pt x="0" y="924"/>
                      </a:lnTo>
                      <a:lnTo>
                        <a:pt x="20" y="944"/>
                      </a:lnTo>
                      <a:cubicBezTo>
                        <a:pt x="176" y="1041"/>
                        <a:pt x="390" y="1099"/>
                        <a:pt x="584" y="1099"/>
                      </a:cubicBezTo>
                      <a:cubicBezTo>
                        <a:pt x="759" y="1099"/>
                        <a:pt x="954" y="1041"/>
                        <a:pt x="1090" y="963"/>
                      </a:cubicBezTo>
                      <a:cubicBezTo>
                        <a:pt x="1051" y="944"/>
                        <a:pt x="1012" y="866"/>
                        <a:pt x="1051" y="808"/>
                      </a:cubicBezTo>
                      <a:cubicBezTo>
                        <a:pt x="1066" y="764"/>
                        <a:pt x="1113" y="742"/>
                        <a:pt x="1160" y="742"/>
                      </a:cubicBezTo>
                      <a:cubicBezTo>
                        <a:pt x="1176" y="742"/>
                        <a:pt x="1192" y="744"/>
                        <a:pt x="1207" y="749"/>
                      </a:cubicBezTo>
                      <a:lnTo>
                        <a:pt x="1284" y="808"/>
                      </a:lnTo>
                      <a:cubicBezTo>
                        <a:pt x="1362" y="730"/>
                        <a:pt x="1401" y="632"/>
                        <a:pt x="1401" y="535"/>
                      </a:cubicBezTo>
                      <a:cubicBezTo>
                        <a:pt x="1401" y="380"/>
                        <a:pt x="1304" y="243"/>
                        <a:pt x="1148" y="146"/>
                      </a:cubicBezTo>
                      <a:cubicBezTo>
                        <a:pt x="983" y="49"/>
                        <a:pt x="779" y="0"/>
                        <a:pt x="5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8" name="Google Shape;4648;p42"/>
                <p:cNvSpPr/>
                <p:nvPr/>
              </p:nvSpPr>
              <p:spPr>
                <a:xfrm>
                  <a:off x="383875" y="1191400"/>
                  <a:ext cx="7300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" h="225" extrusionOk="0">
                      <a:moveTo>
                        <a:pt x="101" y="0"/>
                      </a:moveTo>
                      <a:cubicBezTo>
                        <a:pt x="60" y="0"/>
                        <a:pt x="30" y="25"/>
                        <a:pt x="19" y="69"/>
                      </a:cubicBezTo>
                      <a:cubicBezTo>
                        <a:pt x="0" y="108"/>
                        <a:pt x="0" y="186"/>
                        <a:pt x="58" y="225"/>
                      </a:cubicBezTo>
                      <a:cubicBezTo>
                        <a:pt x="97" y="225"/>
                        <a:pt x="97" y="205"/>
                        <a:pt x="117" y="205"/>
                      </a:cubicBezTo>
                      <a:cubicBezTo>
                        <a:pt x="195" y="166"/>
                        <a:pt x="233" y="127"/>
                        <a:pt x="292" y="88"/>
                      </a:cubicBezTo>
                      <a:lnTo>
                        <a:pt x="214" y="50"/>
                      </a:lnTo>
                      <a:cubicBezTo>
                        <a:pt x="171" y="15"/>
                        <a:pt x="132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9" name="Google Shape;4649;p42"/>
                <p:cNvSpPr/>
                <p:nvPr/>
              </p:nvSpPr>
              <p:spPr>
                <a:xfrm>
                  <a:off x="394075" y="1103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1303" y="714"/>
                      </a:moveTo>
                      <a:cubicBezTo>
                        <a:pt x="1269" y="719"/>
                        <a:pt x="1240" y="738"/>
                        <a:pt x="1217" y="759"/>
                      </a:cubicBezTo>
                      <a:lnTo>
                        <a:pt x="1217" y="759"/>
                      </a:lnTo>
                      <a:cubicBezTo>
                        <a:pt x="1241" y="750"/>
                        <a:pt x="1263" y="740"/>
                        <a:pt x="1285" y="730"/>
                      </a:cubicBezTo>
                      <a:cubicBezTo>
                        <a:pt x="1291" y="724"/>
                        <a:pt x="1297" y="719"/>
                        <a:pt x="1303" y="71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lnTo>
                        <a:pt x="1265" y="944"/>
                      </a:lnTo>
                      <a:cubicBezTo>
                        <a:pt x="1207" y="924"/>
                        <a:pt x="1187" y="846"/>
                        <a:pt x="1207" y="768"/>
                      </a:cubicBezTo>
                      <a:cubicBezTo>
                        <a:pt x="1210" y="765"/>
                        <a:pt x="1214" y="762"/>
                        <a:pt x="1217" y="759"/>
                      </a:cubicBezTo>
                      <a:lnTo>
                        <a:pt x="1217" y="759"/>
                      </a:lnTo>
                      <a:cubicBezTo>
                        <a:pt x="1111" y="798"/>
                        <a:pt x="983" y="817"/>
                        <a:pt x="854" y="817"/>
                      </a:cubicBezTo>
                      <a:cubicBezTo>
                        <a:pt x="696" y="817"/>
                        <a:pt x="536" y="788"/>
                        <a:pt x="409" y="730"/>
                      </a:cubicBezTo>
                      <a:cubicBezTo>
                        <a:pt x="312" y="671"/>
                        <a:pt x="273" y="593"/>
                        <a:pt x="273" y="516"/>
                      </a:cubicBezTo>
                      <a:cubicBezTo>
                        <a:pt x="273" y="457"/>
                        <a:pt x="312" y="399"/>
                        <a:pt x="409" y="321"/>
                      </a:cubicBezTo>
                      <a:cubicBezTo>
                        <a:pt x="526" y="263"/>
                        <a:pt x="701" y="224"/>
                        <a:pt x="837" y="224"/>
                      </a:cubicBezTo>
                      <a:cubicBezTo>
                        <a:pt x="1012" y="224"/>
                        <a:pt x="1168" y="263"/>
                        <a:pt x="1285" y="321"/>
                      </a:cubicBezTo>
                      <a:cubicBezTo>
                        <a:pt x="1382" y="379"/>
                        <a:pt x="1421" y="457"/>
                        <a:pt x="1421" y="516"/>
                      </a:cubicBezTo>
                      <a:cubicBezTo>
                        <a:pt x="1421" y="588"/>
                        <a:pt x="1387" y="644"/>
                        <a:pt x="1303" y="714"/>
                      </a:cubicBezTo>
                      <a:lnTo>
                        <a:pt x="1303" y="714"/>
                      </a:lnTo>
                      <a:cubicBezTo>
                        <a:pt x="1308" y="714"/>
                        <a:pt x="1313" y="713"/>
                        <a:pt x="1319" y="713"/>
                      </a:cubicBezTo>
                      <a:cubicBezTo>
                        <a:pt x="1338" y="713"/>
                        <a:pt x="1359" y="718"/>
                        <a:pt x="1382" y="730"/>
                      </a:cubicBezTo>
                      <a:lnTo>
                        <a:pt x="1538" y="827"/>
                      </a:lnTo>
                      <a:cubicBezTo>
                        <a:pt x="1596" y="749"/>
                        <a:pt x="1654" y="63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0" name="Google Shape;4650;p42"/>
                <p:cNvSpPr/>
                <p:nvPr/>
              </p:nvSpPr>
              <p:spPr>
                <a:xfrm>
                  <a:off x="424225" y="1121475"/>
                  <a:ext cx="8775" cy="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0" extrusionOk="0">
                      <a:moveTo>
                        <a:pt x="133" y="0"/>
                      </a:moveTo>
                      <a:cubicBezTo>
                        <a:pt x="99" y="0"/>
                        <a:pt x="63" y="19"/>
                        <a:pt x="40" y="64"/>
                      </a:cubicBezTo>
                      <a:cubicBezTo>
                        <a:pt x="1" y="103"/>
                        <a:pt x="1" y="181"/>
                        <a:pt x="79" y="240"/>
                      </a:cubicBezTo>
                      <a:lnTo>
                        <a:pt x="137" y="259"/>
                      </a:lnTo>
                      <a:cubicBezTo>
                        <a:pt x="156" y="240"/>
                        <a:pt x="195" y="240"/>
                        <a:pt x="234" y="201"/>
                      </a:cubicBezTo>
                      <a:cubicBezTo>
                        <a:pt x="254" y="181"/>
                        <a:pt x="293" y="162"/>
                        <a:pt x="351" y="123"/>
                      </a:cubicBezTo>
                      <a:lnTo>
                        <a:pt x="195" y="26"/>
                      </a:lnTo>
                      <a:cubicBezTo>
                        <a:pt x="179" y="9"/>
                        <a:pt x="156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1" name="Google Shape;4651;p42"/>
                <p:cNvSpPr/>
                <p:nvPr/>
              </p:nvSpPr>
              <p:spPr>
                <a:xfrm>
                  <a:off x="368300" y="994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54" y="244"/>
                        <a:pt x="1129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594"/>
                        <a:pt x="1343" y="652"/>
                        <a:pt x="1246" y="730"/>
                      </a:cubicBezTo>
                      <a:cubicBezTo>
                        <a:pt x="1139" y="798"/>
                        <a:pt x="983" y="832"/>
                        <a:pt x="822" y="832"/>
                      </a:cubicBezTo>
                      <a:cubicBezTo>
                        <a:pt x="662" y="832"/>
                        <a:pt x="497" y="798"/>
                        <a:pt x="370" y="730"/>
                      </a:cubicBezTo>
                      <a:cubicBezTo>
                        <a:pt x="273" y="672"/>
                        <a:pt x="234" y="594"/>
                        <a:pt x="234" y="536"/>
                      </a:cubicBezTo>
                      <a:cubicBezTo>
                        <a:pt x="234" y="458"/>
                        <a:pt x="273" y="399"/>
                        <a:pt x="370" y="341"/>
                      </a:cubicBezTo>
                      <a:cubicBezTo>
                        <a:pt x="487" y="263"/>
                        <a:pt x="662" y="244"/>
                        <a:pt x="818" y="244"/>
                      </a:cubicBezTo>
                      <a:close/>
                      <a:moveTo>
                        <a:pt x="830" y="1"/>
                      </a:moveTo>
                      <a:cubicBezTo>
                        <a:pt x="628" y="1"/>
                        <a:pt x="428" y="49"/>
                        <a:pt x="273" y="147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72"/>
                        <a:pt x="98" y="827"/>
                        <a:pt x="273" y="92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73" y="1061"/>
                        <a:pt x="1129" y="1041"/>
                        <a:pt x="1265" y="983"/>
                      </a:cubicBezTo>
                      <a:lnTo>
                        <a:pt x="1226" y="964"/>
                      </a:lnTo>
                      <a:cubicBezTo>
                        <a:pt x="1148" y="944"/>
                        <a:pt x="1129" y="866"/>
                        <a:pt x="1168" y="789"/>
                      </a:cubicBezTo>
                      <a:cubicBezTo>
                        <a:pt x="1196" y="760"/>
                        <a:pt x="1235" y="742"/>
                        <a:pt x="1285" y="742"/>
                      </a:cubicBezTo>
                      <a:cubicBezTo>
                        <a:pt x="1303" y="742"/>
                        <a:pt x="1322" y="744"/>
                        <a:pt x="1343" y="750"/>
                      </a:cubicBezTo>
                      <a:lnTo>
                        <a:pt x="1518" y="847"/>
                      </a:lnTo>
                      <a:cubicBezTo>
                        <a:pt x="1615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401" y="147"/>
                      </a:cubicBezTo>
                      <a:cubicBezTo>
                        <a:pt x="1236" y="49"/>
                        <a:pt x="1032" y="1"/>
                        <a:pt x="8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2" name="Google Shape;4652;p42"/>
                <p:cNvSpPr/>
                <p:nvPr/>
              </p:nvSpPr>
              <p:spPr>
                <a:xfrm>
                  <a:off x="396500" y="1012875"/>
                  <a:ext cx="9275" cy="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246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18" y="245"/>
                      </a:lnTo>
                      <a:cubicBezTo>
                        <a:pt x="176" y="226"/>
                        <a:pt x="215" y="206"/>
                        <a:pt x="234" y="187"/>
                      </a:cubicBezTo>
                      <a:cubicBezTo>
                        <a:pt x="293" y="148"/>
                        <a:pt x="332" y="128"/>
                        <a:pt x="371" y="109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3" name="Google Shape;4653;p42"/>
                <p:cNvSpPr/>
                <p:nvPr/>
              </p:nvSpPr>
              <p:spPr>
                <a:xfrm>
                  <a:off x="450000" y="10104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9" y="244"/>
                      </a:moveTo>
                      <a:cubicBezTo>
                        <a:pt x="974" y="244"/>
                        <a:pt x="1110" y="283"/>
                        <a:pt x="1227" y="341"/>
                      </a:cubicBezTo>
                      <a:cubicBezTo>
                        <a:pt x="1324" y="399"/>
                        <a:pt x="1382" y="477"/>
                        <a:pt x="1382" y="536"/>
                      </a:cubicBezTo>
                      <a:cubicBezTo>
                        <a:pt x="1382" y="613"/>
                        <a:pt x="1324" y="672"/>
                        <a:pt x="1227" y="730"/>
                      </a:cubicBezTo>
                      <a:cubicBezTo>
                        <a:pt x="1110" y="808"/>
                        <a:pt x="954" y="847"/>
                        <a:pt x="799" y="847"/>
                      </a:cubicBezTo>
                      <a:cubicBezTo>
                        <a:pt x="643" y="847"/>
                        <a:pt x="487" y="808"/>
                        <a:pt x="371" y="730"/>
                      </a:cubicBezTo>
                      <a:cubicBezTo>
                        <a:pt x="273" y="691"/>
                        <a:pt x="215" y="613"/>
                        <a:pt x="215" y="536"/>
                      </a:cubicBezTo>
                      <a:cubicBezTo>
                        <a:pt x="215" y="477"/>
                        <a:pt x="273" y="419"/>
                        <a:pt x="371" y="341"/>
                      </a:cubicBezTo>
                      <a:cubicBezTo>
                        <a:pt x="487" y="283"/>
                        <a:pt x="662" y="244"/>
                        <a:pt x="799" y="24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91"/>
                        <a:pt x="98" y="827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68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188" y="964"/>
                        <a:pt x="1168" y="886"/>
                        <a:pt x="1188" y="808"/>
                      </a:cubicBezTo>
                      <a:cubicBezTo>
                        <a:pt x="1201" y="781"/>
                        <a:pt x="1244" y="753"/>
                        <a:pt x="1296" y="753"/>
                      </a:cubicBezTo>
                      <a:cubicBezTo>
                        <a:pt x="1317" y="753"/>
                        <a:pt x="1340" y="758"/>
                        <a:pt x="1363" y="769"/>
                      </a:cubicBezTo>
                      <a:lnTo>
                        <a:pt x="1499" y="827"/>
                      </a:ln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99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4" name="Google Shape;4654;p42"/>
                <p:cNvSpPr/>
                <p:nvPr/>
              </p:nvSpPr>
              <p:spPr>
                <a:xfrm>
                  <a:off x="479200" y="1029875"/>
                  <a:ext cx="8275" cy="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47" extrusionOk="0">
                      <a:moveTo>
                        <a:pt x="131" y="1"/>
                      </a:moveTo>
                      <a:cubicBezTo>
                        <a:pt x="94" y="1"/>
                        <a:pt x="57" y="14"/>
                        <a:pt x="20" y="51"/>
                      </a:cubicBezTo>
                      <a:cubicBezTo>
                        <a:pt x="0" y="110"/>
                        <a:pt x="0" y="188"/>
                        <a:pt x="78" y="227"/>
                      </a:cubicBezTo>
                      <a:lnTo>
                        <a:pt x="97" y="246"/>
                      </a:lnTo>
                      <a:cubicBezTo>
                        <a:pt x="117" y="227"/>
                        <a:pt x="175" y="227"/>
                        <a:pt x="195" y="207"/>
                      </a:cubicBezTo>
                      <a:cubicBezTo>
                        <a:pt x="234" y="149"/>
                        <a:pt x="292" y="110"/>
                        <a:pt x="331" y="71"/>
                      </a:cubicBezTo>
                      <a:lnTo>
                        <a:pt x="195" y="13"/>
                      </a:lnTo>
                      <a:cubicBezTo>
                        <a:pt x="173" y="5"/>
                        <a:pt x="152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5" name="Google Shape;4655;p42"/>
                <p:cNvSpPr/>
                <p:nvPr/>
              </p:nvSpPr>
              <p:spPr>
                <a:xfrm>
                  <a:off x="357125" y="911500"/>
                  <a:ext cx="245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487" extrusionOk="0">
                      <a:moveTo>
                        <a:pt x="0" y="1"/>
                      </a:moveTo>
                      <a:lnTo>
                        <a:pt x="0" y="487"/>
                      </a:lnTo>
                      <a:cubicBezTo>
                        <a:pt x="58" y="409"/>
                        <a:pt x="97" y="351"/>
                        <a:pt x="97" y="253"/>
                      </a:cubicBezTo>
                      <a:cubicBezTo>
                        <a:pt x="97" y="156"/>
                        <a:pt x="58" y="78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6" name="Google Shape;4656;p42"/>
                <p:cNvSpPr/>
                <p:nvPr/>
              </p:nvSpPr>
              <p:spPr>
                <a:xfrm>
                  <a:off x="445625" y="9462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798" y="263"/>
                      </a:moveTo>
                      <a:cubicBezTo>
                        <a:pt x="974" y="263"/>
                        <a:pt x="1129" y="283"/>
                        <a:pt x="1246" y="361"/>
                      </a:cubicBezTo>
                      <a:cubicBezTo>
                        <a:pt x="1343" y="419"/>
                        <a:pt x="1382" y="477"/>
                        <a:pt x="1382" y="555"/>
                      </a:cubicBezTo>
                      <a:cubicBezTo>
                        <a:pt x="1382" y="633"/>
                        <a:pt x="1343" y="672"/>
                        <a:pt x="1246" y="750"/>
                      </a:cubicBezTo>
                      <a:cubicBezTo>
                        <a:pt x="1139" y="827"/>
                        <a:pt x="978" y="866"/>
                        <a:pt x="815" y="866"/>
                      </a:cubicBezTo>
                      <a:cubicBezTo>
                        <a:pt x="653" y="866"/>
                        <a:pt x="487" y="827"/>
                        <a:pt x="370" y="750"/>
                      </a:cubicBezTo>
                      <a:cubicBezTo>
                        <a:pt x="273" y="711"/>
                        <a:pt x="215" y="633"/>
                        <a:pt x="215" y="555"/>
                      </a:cubicBezTo>
                      <a:cubicBezTo>
                        <a:pt x="215" y="477"/>
                        <a:pt x="273" y="438"/>
                        <a:pt x="370" y="361"/>
                      </a:cubicBezTo>
                      <a:cubicBezTo>
                        <a:pt x="487" y="283"/>
                        <a:pt x="662" y="263"/>
                        <a:pt x="798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68" y="1041"/>
                        <a:pt x="1324" y="964"/>
                      </a:cubicBezTo>
                      <a:lnTo>
                        <a:pt x="1265" y="944"/>
                      </a:lnTo>
                      <a:cubicBezTo>
                        <a:pt x="1188" y="944"/>
                        <a:pt x="1168" y="866"/>
                        <a:pt x="1226" y="808"/>
                      </a:cubicBezTo>
                      <a:cubicBezTo>
                        <a:pt x="1241" y="764"/>
                        <a:pt x="1288" y="742"/>
                        <a:pt x="1336" y="742"/>
                      </a:cubicBezTo>
                      <a:cubicBezTo>
                        <a:pt x="1352" y="742"/>
                        <a:pt x="1368" y="745"/>
                        <a:pt x="1382" y="750"/>
                      </a:cubicBezTo>
                      <a:lnTo>
                        <a:pt x="1538" y="827"/>
                      </a:lnTo>
                      <a:cubicBezTo>
                        <a:pt x="1616" y="750"/>
                        <a:pt x="1654" y="65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7" name="Google Shape;4657;p42"/>
                <p:cNvSpPr/>
                <p:nvPr/>
              </p:nvSpPr>
              <p:spPr>
                <a:xfrm>
                  <a:off x="474825" y="965225"/>
                  <a:ext cx="877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4" extrusionOk="0">
                      <a:moveTo>
                        <a:pt x="136" y="0"/>
                      </a:moveTo>
                      <a:cubicBezTo>
                        <a:pt x="97" y="0"/>
                        <a:pt x="58" y="18"/>
                        <a:pt x="20" y="69"/>
                      </a:cubicBezTo>
                      <a:cubicBezTo>
                        <a:pt x="0" y="108"/>
                        <a:pt x="0" y="186"/>
                        <a:pt x="78" y="245"/>
                      </a:cubicBezTo>
                      <a:lnTo>
                        <a:pt x="117" y="264"/>
                      </a:lnTo>
                      <a:cubicBezTo>
                        <a:pt x="156" y="245"/>
                        <a:pt x="175" y="245"/>
                        <a:pt x="195" y="206"/>
                      </a:cubicBezTo>
                      <a:cubicBezTo>
                        <a:pt x="272" y="167"/>
                        <a:pt x="311" y="147"/>
                        <a:pt x="350" y="89"/>
                      </a:cubicBezTo>
                      <a:lnTo>
                        <a:pt x="195" y="11"/>
                      </a:lnTo>
                      <a:cubicBezTo>
                        <a:pt x="175" y="5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8" name="Google Shape;4658;p42"/>
                <p:cNvSpPr/>
                <p:nvPr/>
              </p:nvSpPr>
              <p:spPr>
                <a:xfrm>
                  <a:off x="561875" y="1137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266" y="749"/>
                      </a:moveTo>
                      <a:cubicBezTo>
                        <a:pt x="1247" y="754"/>
                        <a:pt x="1231" y="762"/>
                        <a:pt x="1220" y="772"/>
                      </a:cubicBezTo>
                      <a:lnTo>
                        <a:pt x="1220" y="772"/>
                      </a:lnTo>
                      <a:cubicBezTo>
                        <a:pt x="1235" y="765"/>
                        <a:pt x="1251" y="758"/>
                        <a:pt x="1265" y="750"/>
                      </a:cubicBezTo>
                      <a:cubicBezTo>
                        <a:pt x="1265" y="750"/>
                        <a:pt x="1266" y="749"/>
                        <a:pt x="1266" y="749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92"/>
                        <a:pt x="98" y="847"/>
                        <a:pt x="273" y="944"/>
                      </a:cubicBezTo>
                      <a:cubicBezTo>
                        <a:pt x="429" y="1042"/>
                        <a:pt x="623" y="1081"/>
                        <a:pt x="818" y="1081"/>
                      </a:cubicBezTo>
                      <a:cubicBezTo>
                        <a:pt x="993" y="1081"/>
                        <a:pt x="1129" y="1061"/>
                        <a:pt x="1285" y="983"/>
                      </a:cubicBezTo>
                      <a:lnTo>
                        <a:pt x="1265" y="964"/>
                      </a:lnTo>
                      <a:cubicBezTo>
                        <a:pt x="1207" y="944"/>
                        <a:pt x="1187" y="867"/>
                        <a:pt x="1207" y="789"/>
                      </a:cubicBezTo>
                      <a:cubicBezTo>
                        <a:pt x="1210" y="783"/>
                        <a:pt x="1214" y="777"/>
                        <a:pt x="1220" y="772"/>
                      </a:cubicBezTo>
                      <a:lnTo>
                        <a:pt x="1220" y="772"/>
                      </a:lnTo>
                      <a:cubicBezTo>
                        <a:pt x="1101" y="825"/>
                        <a:pt x="955" y="852"/>
                        <a:pt x="813" y="852"/>
                      </a:cubicBezTo>
                      <a:cubicBezTo>
                        <a:pt x="652" y="852"/>
                        <a:pt x="497" y="818"/>
                        <a:pt x="390" y="750"/>
                      </a:cubicBezTo>
                      <a:cubicBezTo>
                        <a:pt x="292" y="692"/>
                        <a:pt x="234" y="633"/>
                        <a:pt x="234" y="555"/>
                      </a:cubicBezTo>
                      <a:cubicBezTo>
                        <a:pt x="234" y="478"/>
                        <a:pt x="292" y="400"/>
                        <a:pt x="390" y="361"/>
                      </a:cubicBezTo>
                      <a:cubicBezTo>
                        <a:pt x="506" y="283"/>
                        <a:pt x="681" y="264"/>
                        <a:pt x="818" y="264"/>
                      </a:cubicBezTo>
                      <a:cubicBezTo>
                        <a:pt x="993" y="264"/>
                        <a:pt x="1129" y="283"/>
                        <a:pt x="1265" y="361"/>
                      </a:cubicBezTo>
                      <a:cubicBezTo>
                        <a:pt x="1362" y="400"/>
                        <a:pt x="1401" y="478"/>
                        <a:pt x="1401" y="555"/>
                      </a:cubicBezTo>
                      <a:cubicBezTo>
                        <a:pt x="1401" y="633"/>
                        <a:pt x="1363" y="672"/>
                        <a:pt x="1266" y="749"/>
                      </a:cubicBezTo>
                      <a:lnTo>
                        <a:pt x="1266" y="749"/>
                      </a:lnTo>
                      <a:cubicBezTo>
                        <a:pt x="1282" y="745"/>
                        <a:pt x="1301" y="742"/>
                        <a:pt x="1320" y="742"/>
                      </a:cubicBezTo>
                      <a:cubicBezTo>
                        <a:pt x="1340" y="742"/>
                        <a:pt x="1361" y="745"/>
                        <a:pt x="1382" y="750"/>
                      </a:cubicBezTo>
                      <a:lnTo>
                        <a:pt x="1499" y="82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9" name="Google Shape;4659;p42"/>
                <p:cNvSpPr/>
                <p:nvPr/>
              </p:nvSpPr>
              <p:spPr>
                <a:xfrm>
                  <a:off x="592025" y="1156600"/>
                  <a:ext cx="8300" cy="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36" extrusionOk="0">
                      <a:moveTo>
                        <a:pt x="124" y="0"/>
                      </a:moveTo>
                      <a:cubicBezTo>
                        <a:pt x="86" y="0"/>
                        <a:pt x="52" y="17"/>
                        <a:pt x="40" y="41"/>
                      </a:cubicBezTo>
                      <a:cubicBezTo>
                        <a:pt x="1" y="99"/>
                        <a:pt x="1" y="177"/>
                        <a:pt x="79" y="216"/>
                      </a:cubicBezTo>
                      <a:lnTo>
                        <a:pt x="98" y="235"/>
                      </a:lnTo>
                      <a:cubicBezTo>
                        <a:pt x="137" y="216"/>
                        <a:pt x="176" y="216"/>
                        <a:pt x="195" y="196"/>
                      </a:cubicBezTo>
                      <a:cubicBezTo>
                        <a:pt x="254" y="177"/>
                        <a:pt x="293" y="119"/>
                        <a:pt x="331" y="99"/>
                      </a:cubicBezTo>
                      <a:lnTo>
                        <a:pt x="195" y="21"/>
                      </a:lnTo>
                      <a:cubicBezTo>
                        <a:pt x="173" y="6"/>
                        <a:pt x="148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0" name="Google Shape;4660;p42"/>
                <p:cNvSpPr/>
                <p:nvPr/>
              </p:nvSpPr>
              <p:spPr>
                <a:xfrm>
                  <a:off x="488925" y="1128175"/>
                  <a:ext cx="41850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2" extrusionOk="0">
                      <a:moveTo>
                        <a:pt x="817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594"/>
                        <a:pt x="1362" y="653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52" y="832"/>
                        <a:pt x="496" y="798"/>
                        <a:pt x="389" y="730"/>
                      </a:cubicBezTo>
                      <a:cubicBezTo>
                        <a:pt x="292" y="672"/>
                        <a:pt x="234" y="594"/>
                        <a:pt x="234" y="536"/>
                      </a:cubicBezTo>
                      <a:cubicBezTo>
                        <a:pt x="234" y="458"/>
                        <a:pt x="29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47" y="1"/>
                      </a:moveTo>
                      <a:cubicBezTo>
                        <a:pt x="647" y="1"/>
                        <a:pt x="448" y="49"/>
                        <a:pt x="292" y="147"/>
                      </a:cubicBezTo>
                      <a:cubicBezTo>
                        <a:pt x="117" y="244"/>
                        <a:pt x="20" y="380"/>
                        <a:pt x="20" y="536"/>
                      </a:cubicBezTo>
                      <a:cubicBezTo>
                        <a:pt x="0" y="672"/>
                        <a:pt x="98" y="828"/>
                        <a:pt x="273" y="925"/>
                      </a:cubicBezTo>
                      <a:cubicBezTo>
                        <a:pt x="428" y="1022"/>
                        <a:pt x="623" y="1061"/>
                        <a:pt x="817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265" y="944"/>
                        <a:pt x="1245" y="867"/>
                        <a:pt x="1265" y="789"/>
                      </a:cubicBezTo>
                      <a:cubicBezTo>
                        <a:pt x="1279" y="760"/>
                        <a:pt x="1325" y="742"/>
                        <a:pt x="1371" y="742"/>
                      </a:cubicBezTo>
                      <a:cubicBezTo>
                        <a:pt x="1388" y="742"/>
                        <a:pt x="1405" y="745"/>
                        <a:pt x="1421" y="750"/>
                      </a:cubicBezTo>
                      <a:lnTo>
                        <a:pt x="1557" y="828"/>
                      </a:lnTo>
                      <a:cubicBezTo>
                        <a:pt x="1615" y="750"/>
                        <a:pt x="1673" y="653"/>
                        <a:pt x="1673" y="536"/>
                      </a:cubicBezTo>
                      <a:cubicBezTo>
                        <a:pt x="1673" y="380"/>
                        <a:pt x="1576" y="244"/>
                        <a:pt x="1401" y="147"/>
                      </a:cubicBezTo>
                      <a:cubicBezTo>
                        <a:pt x="1245" y="49"/>
                        <a:pt x="1046" y="1"/>
                        <a:pt x="84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1" name="Google Shape;4661;p42"/>
                <p:cNvSpPr/>
                <p:nvPr/>
              </p:nvSpPr>
              <p:spPr>
                <a:xfrm>
                  <a:off x="520050" y="1145450"/>
                  <a:ext cx="73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" h="254" extrusionOk="0">
                      <a:moveTo>
                        <a:pt x="156" y="0"/>
                      </a:moveTo>
                      <a:cubicBezTo>
                        <a:pt x="137" y="0"/>
                        <a:pt x="59" y="39"/>
                        <a:pt x="20" y="78"/>
                      </a:cubicBezTo>
                      <a:cubicBezTo>
                        <a:pt x="0" y="117"/>
                        <a:pt x="0" y="195"/>
                        <a:pt x="59" y="253"/>
                      </a:cubicBezTo>
                      <a:cubicBezTo>
                        <a:pt x="98" y="253"/>
                        <a:pt x="117" y="214"/>
                        <a:pt x="137" y="195"/>
                      </a:cubicBezTo>
                      <a:cubicBezTo>
                        <a:pt x="195" y="176"/>
                        <a:pt x="234" y="117"/>
                        <a:pt x="292" y="78"/>
                      </a:cubicBez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2" name="Google Shape;4662;p42"/>
                <p:cNvSpPr/>
                <p:nvPr/>
              </p:nvSpPr>
              <p:spPr>
                <a:xfrm>
                  <a:off x="1417900" y="10873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74" y="721"/>
                      </a:moveTo>
                      <a:cubicBezTo>
                        <a:pt x="379" y="724"/>
                        <a:pt x="384" y="727"/>
                        <a:pt x="389" y="730"/>
                      </a:cubicBezTo>
                      <a:cubicBezTo>
                        <a:pt x="413" y="745"/>
                        <a:pt x="440" y="759"/>
                        <a:pt x="468" y="771"/>
                      </a:cubicBezTo>
                      <a:lnTo>
                        <a:pt x="468" y="771"/>
                      </a:lnTo>
                      <a:cubicBezTo>
                        <a:pt x="468" y="770"/>
                        <a:pt x="467" y="770"/>
                        <a:pt x="467" y="769"/>
                      </a:cubicBezTo>
                      <a:cubicBezTo>
                        <a:pt x="439" y="740"/>
                        <a:pt x="405" y="726"/>
                        <a:pt x="374" y="721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80"/>
                        <a:pt x="0" y="536"/>
                      </a:cubicBezTo>
                      <a:cubicBezTo>
                        <a:pt x="0" y="633"/>
                        <a:pt x="39" y="750"/>
                        <a:pt x="136" y="827"/>
                      </a:cubicBezTo>
                      <a:lnTo>
                        <a:pt x="292" y="730"/>
                      </a:lnTo>
                      <a:cubicBezTo>
                        <a:pt x="306" y="723"/>
                        <a:pt x="326" y="718"/>
                        <a:pt x="348" y="718"/>
                      </a:cubicBezTo>
                      <a:cubicBezTo>
                        <a:pt x="356" y="718"/>
                        <a:pt x="365" y="719"/>
                        <a:pt x="374" y="721"/>
                      </a:cubicBezTo>
                      <a:lnTo>
                        <a:pt x="374" y="721"/>
                      </a:lnTo>
                      <a:cubicBezTo>
                        <a:pt x="286" y="665"/>
                        <a:pt x="234" y="609"/>
                        <a:pt x="234" y="536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62" y="380"/>
                        <a:pt x="1401" y="458"/>
                        <a:pt x="1401" y="536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798"/>
                        <a:pt x="973" y="832"/>
                        <a:pt x="813" y="832"/>
                      </a:cubicBezTo>
                      <a:cubicBezTo>
                        <a:pt x="688" y="832"/>
                        <a:pt x="566" y="812"/>
                        <a:pt x="468" y="771"/>
                      </a:cubicBezTo>
                      <a:lnTo>
                        <a:pt x="468" y="771"/>
                      </a:lnTo>
                      <a:cubicBezTo>
                        <a:pt x="487" y="829"/>
                        <a:pt x="486" y="906"/>
                        <a:pt x="409" y="944"/>
                      </a:cubicBezTo>
                      <a:lnTo>
                        <a:pt x="370" y="964"/>
                      </a:lnTo>
                      <a:cubicBezTo>
                        <a:pt x="506" y="1022"/>
                        <a:pt x="681" y="1061"/>
                        <a:pt x="817" y="1061"/>
                      </a:cubicBezTo>
                      <a:cubicBezTo>
                        <a:pt x="1012" y="1061"/>
                        <a:pt x="1245" y="1022"/>
                        <a:pt x="1382" y="925"/>
                      </a:cubicBezTo>
                      <a:cubicBezTo>
                        <a:pt x="1557" y="827"/>
                        <a:pt x="1654" y="672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3" name="Google Shape;4663;p42"/>
                <p:cNvSpPr/>
                <p:nvPr/>
              </p:nvSpPr>
              <p:spPr>
                <a:xfrm>
                  <a:off x="1421300" y="1105150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1"/>
                      </a:moveTo>
                      <a:cubicBezTo>
                        <a:pt x="200" y="1"/>
                        <a:pt x="179" y="6"/>
                        <a:pt x="156" y="17"/>
                      </a:cubicBezTo>
                      <a:lnTo>
                        <a:pt x="0" y="114"/>
                      </a:lnTo>
                      <a:cubicBezTo>
                        <a:pt x="59" y="153"/>
                        <a:pt x="78" y="192"/>
                        <a:pt x="137" y="212"/>
                      </a:cubicBezTo>
                      <a:cubicBezTo>
                        <a:pt x="156" y="231"/>
                        <a:pt x="195" y="231"/>
                        <a:pt x="234" y="251"/>
                      </a:cubicBezTo>
                      <a:lnTo>
                        <a:pt x="273" y="231"/>
                      </a:lnTo>
                      <a:cubicBezTo>
                        <a:pt x="351" y="212"/>
                        <a:pt x="351" y="114"/>
                        <a:pt x="331" y="56"/>
                      </a:cubicBezTo>
                      <a:cubicBezTo>
                        <a:pt x="304" y="29"/>
                        <a:pt x="266" y="1"/>
                        <a:pt x="21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4" name="Google Shape;4664;p42"/>
                <p:cNvSpPr/>
                <p:nvPr/>
              </p:nvSpPr>
              <p:spPr>
                <a:xfrm>
                  <a:off x="1311875" y="11174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37" y="244"/>
                      </a:moveTo>
                      <a:cubicBezTo>
                        <a:pt x="1012" y="244"/>
                        <a:pt x="1148" y="263"/>
                        <a:pt x="1265" y="341"/>
                      </a:cubicBezTo>
                      <a:cubicBezTo>
                        <a:pt x="1362" y="400"/>
                        <a:pt x="1420" y="458"/>
                        <a:pt x="1420" y="536"/>
                      </a:cubicBezTo>
                      <a:cubicBezTo>
                        <a:pt x="1420" y="614"/>
                        <a:pt x="1362" y="672"/>
                        <a:pt x="1265" y="730"/>
                      </a:cubicBezTo>
                      <a:cubicBezTo>
                        <a:pt x="1148" y="808"/>
                        <a:pt x="983" y="847"/>
                        <a:pt x="820" y="847"/>
                      </a:cubicBezTo>
                      <a:cubicBezTo>
                        <a:pt x="657" y="847"/>
                        <a:pt x="496" y="808"/>
                        <a:pt x="389" y="730"/>
                      </a:cubicBezTo>
                      <a:cubicBezTo>
                        <a:pt x="292" y="691"/>
                        <a:pt x="253" y="614"/>
                        <a:pt x="253" y="536"/>
                      </a:cubicBezTo>
                      <a:cubicBezTo>
                        <a:pt x="253" y="458"/>
                        <a:pt x="292" y="419"/>
                        <a:pt x="389" y="341"/>
                      </a:cubicBezTo>
                      <a:cubicBezTo>
                        <a:pt x="525" y="263"/>
                        <a:pt x="681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33"/>
                        <a:pt x="58" y="730"/>
                        <a:pt x="136" y="808"/>
                      </a:cubicBezTo>
                      <a:lnTo>
                        <a:pt x="253" y="730"/>
                      </a:lnTo>
                      <a:cubicBezTo>
                        <a:pt x="262" y="726"/>
                        <a:pt x="274" y="723"/>
                        <a:pt x="286" y="723"/>
                      </a:cubicBezTo>
                      <a:cubicBezTo>
                        <a:pt x="328" y="723"/>
                        <a:pt x="384" y="749"/>
                        <a:pt x="428" y="808"/>
                      </a:cubicBezTo>
                      <a:cubicBezTo>
                        <a:pt x="448" y="847"/>
                        <a:pt x="448" y="925"/>
                        <a:pt x="370" y="983"/>
                      </a:cubicBezTo>
                      <a:lnTo>
                        <a:pt x="350" y="983"/>
                      </a:lnTo>
                      <a:cubicBezTo>
                        <a:pt x="486" y="1061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401" y="147"/>
                      </a:cubicBezTo>
                      <a:cubicBezTo>
                        <a:pt x="1236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5" name="Google Shape;4665;p42"/>
                <p:cNvSpPr/>
                <p:nvPr/>
              </p:nvSpPr>
              <p:spPr>
                <a:xfrm>
                  <a:off x="1314775" y="1135550"/>
                  <a:ext cx="83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" h="222" extrusionOk="0">
                      <a:moveTo>
                        <a:pt x="184" y="0"/>
                      </a:moveTo>
                      <a:cubicBezTo>
                        <a:pt x="167" y="0"/>
                        <a:pt x="152" y="2"/>
                        <a:pt x="137" y="7"/>
                      </a:cubicBezTo>
                      <a:lnTo>
                        <a:pt x="1" y="85"/>
                      </a:lnTo>
                      <a:cubicBezTo>
                        <a:pt x="59" y="143"/>
                        <a:pt x="79" y="182"/>
                        <a:pt x="156" y="202"/>
                      </a:cubicBezTo>
                      <a:cubicBezTo>
                        <a:pt x="176" y="221"/>
                        <a:pt x="215" y="221"/>
                        <a:pt x="234" y="221"/>
                      </a:cubicBezTo>
                      <a:lnTo>
                        <a:pt x="254" y="221"/>
                      </a:lnTo>
                      <a:cubicBezTo>
                        <a:pt x="312" y="202"/>
                        <a:pt x="332" y="124"/>
                        <a:pt x="312" y="66"/>
                      </a:cubicBezTo>
                      <a:cubicBezTo>
                        <a:pt x="283" y="22"/>
                        <a:pt x="232" y="0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6" name="Google Shape;4666;p42"/>
                <p:cNvSpPr/>
                <p:nvPr/>
              </p:nvSpPr>
              <p:spPr>
                <a:xfrm>
                  <a:off x="1399425" y="10046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339" y="722"/>
                      </a:moveTo>
                      <a:cubicBezTo>
                        <a:pt x="353" y="732"/>
                        <a:pt x="370" y="742"/>
                        <a:pt x="389" y="749"/>
                      </a:cubicBezTo>
                      <a:cubicBezTo>
                        <a:pt x="409" y="763"/>
                        <a:pt x="430" y="776"/>
                        <a:pt x="453" y="788"/>
                      </a:cubicBezTo>
                      <a:lnTo>
                        <a:pt x="453" y="788"/>
                      </a:lnTo>
                      <a:cubicBezTo>
                        <a:pt x="451" y="781"/>
                        <a:pt x="450" y="775"/>
                        <a:pt x="447" y="769"/>
                      </a:cubicBezTo>
                      <a:cubicBezTo>
                        <a:pt x="434" y="741"/>
                        <a:pt x="390" y="723"/>
                        <a:pt x="339" y="722"/>
                      </a:cubicBezTo>
                      <a:close/>
                      <a:moveTo>
                        <a:pt x="827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32"/>
                        <a:pt x="58" y="730"/>
                        <a:pt x="136" y="827"/>
                      </a:cubicBezTo>
                      <a:lnTo>
                        <a:pt x="272" y="730"/>
                      </a:lnTo>
                      <a:cubicBezTo>
                        <a:pt x="293" y="725"/>
                        <a:pt x="314" y="722"/>
                        <a:pt x="334" y="722"/>
                      </a:cubicBezTo>
                      <a:cubicBezTo>
                        <a:pt x="335" y="722"/>
                        <a:pt x="337" y="722"/>
                        <a:pt x="339" y="722"/>
                      </a:cubicBezTo>
                      <a:lnTo>
                        <a:pt x="339" y="722"/>
                      </a:lnTo>
                      <a:cubicBezTo>
                        <a:pt x="278" y="680"/>
                        <a:pt x="253" y="617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06" y="282"/>
                        <a:pt x="681" y="263"/>
                        <a:pt x="837" y="263"/>
                      </a:cubicBezTo>
                      <a:cubicBezTo>
                        <a:pt x="992" y="263"/>
                        <a:pt x="1148" y="282"/>
                        <a:pt x="1265" y="360"/>
                      </a:cubicBezTo>
                      <a:cubicBezTo>
                        <a:pt x="1362" y="418"/>
                        <a:pt x="1420" y="477"/>
                        <a:pt x="1420" y="555"/>
                      </a:cubicBezTo>
                      <a:cubicBezTo>
                        <a:pt x="1420" y="632"/>
                        <a:pt x="1362" y="671"/>
                        <a:pt x="1265" y="749"/>
                      </a:cubicBezTo>
                      <a:cubicBezTo>
                        <a:pt x="1148" y="827"/>
                        <a:pt x="982" y="866"/>
                        <a:pt x="820" y="866"/>
                      </a:cubicBezTo>
                      <a:cubicBezTo>
                        <a:pt x="686" y="866"/>
                        <a:pt x="555" y="840"/>
                        <a:pt x="453" y="788"/>
                      </a:cubicBezTo>
                      <a:lnTo>
                        <a:pt x="453" y="788"/>
                      </a:lnTo>
                      <a:cubicBezTo>
                        <a:pt x="466" y="843"/>
                        <a:pt x="459" y="909"/>
                        <a:pt x="389" y="944"/>
                      </a:cubicBezTo>
                      <a:lnTo>
                        <a:pt x="350" y="963"/>
                      </a:lnTo>
                      <a:cubicBezTo>
                        <a:pt x="486" y="1041"/>
                        <a:pt x="661" y="1060"/>
                        <a:pt x="837" y="1060"/>
                      </a:cubicBezTo>
                      <a:cubicBezTo>
                        <a:pt x="1031" y="1060"/>
                        <a:pt x="1245" y="1022"/>
                        <a:pt x="1381" y="924"/>
                      </a:cubicBezTo>
                      <a:cubicBezTo>
                        <a:pt x="1556" y="827"/>
                        <a:pt x="1654" y="671"/>
                        <a:pt x="1654" y="535"/>
                      </a:cubicBezTo>
                      <a:cubicBezTo>
                        <a:pt x="1654" y="380"/>
                        <a:pt x="1556" y="243"/>
                        <a:pt x="1381" y="146"/>
                      </a:cubicBezTo>
                      <a:cubicBezTo>
                        <a:pt x="1226" y="49"/>
                        <a:pt x="1026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7" name="Google Shape;4667;p42"/>
                <p:cNvSpPr/>
                <p:nvPr/>
              </p:nvSpPr>
              <p:spPr>
                <a:xfrm>
                  <a:off x="1402825" y="1023175"/>
                  <a:ext cx="8275" cy="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262" extrusionOk="0">
                      <a:moveTo>
                        <a:pt x="194" y="1"/>
                      </a:moveTo>
                      <a:cubicBezTo>
                        <a:pt x="175" y="1"/>
                        <a:pt x="156" y="3"/>
                        <a:pt x="136" y="8"/>
                      </a:cubicBezTo>
                      <a:lnTo>
                        <a:pt x="0" y="105"/>
                      </a:lnTo>
                      <a:cubicBezTo>
                        <a:pt x="39" y="125"/>
                        <a:pt x="97" y="164"/>
                        <a:pt x="136" y="203"/>
                      </a:cubicBezTo>
                      <a:cubicBezTo>
                        <a:pt x="156" y="222"/>
                        <a:pt x="195" y="222"/>
                        <a:pt x="214" y="261"/>
                      </a:cubicBezTo>
                      <a:lnTo>
                        <a:pt x="253" y="222"/>
                      </a:lnTo>
                      <a:cubicBezTo>
                        <a:pt x="311" y="203"/>
                        <a:pt x="331" y="125"/>
                        <a:pt x="311" y="67"/>
                      </a:cubicBezTo>
                      <a:cubicBezTo>
                        <a:pt x="297" y="23"/>
                        <a:pt x="249" y="1"/>
                        <a:pt x="1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8" name="Google Shape;4668;p42"/>
                <p:cNvSpPr/>
                <p:nvPr/>
              </p:nvSpPr>
              <p:spPr>
                <a:xfrm>
                  <a:off x="1310400" y="1025075"/>
                  <a:ext cx="408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81" extrusionOk="0">
                      <a:moveTo>
                        <a:pt x="818" y="263"/>
                      </a:moveTo>
                      <a:cubicBezTo>
                        <a:pt x="974" y="263"/>
                        <a:pt x="1129" y="302"/>
                        <a:pt x="1265" y="380"/>
                      </a:cubicBezTo>
                      <a:cubicBezTo>
                        <a:pt x="1363" y="419"/>
                        <a:pt x="1402" y="496"/>
                        <a:pt x="1402" y="574"/>
                      </a:cubicBezTo>
                      <a:cubicBezTo>
                        <a:pt x="1402" y="633"/>
                        <a:pt x="1343" y="691"/>
                        <a:pt x="1265" y="769"/>
                      </a:cubicBezTo>
                      <a:cubicBezTo>
                        <a:pt x="1139" y="837"/>
                        <a:pt x="974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0"/>
                        <a:pt x="234" y="633"/>
                        <a:pt x="234" y="574"/>
                      </a:cubicBezTo>
                      <a:cubicBezTo>
                        <a:pt x="234" y="496"/>
                        <a:pt x="293" y="419"/>
                        <a:pt x="390" y="380"/>
                      </a:cubicBezTo>
                      <a:cubicBezTo>
                        <a:pt x="507" y="302"/>
                        <a:pt x="682" y="263"/>
                        <a:pt x="818" y="26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4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93" y="730"/>
                        <a:pt x="351" y="749"/>
                        <a:pt x="390" y="808"/>
                      </a:cubicBezTo>
                      <a:cubicBezTo>
                        <a:pt x="409" y="866"/>
                        <a:pt x="409" y="924"/>
                        <a:pt x="331" y="983"/>
                      </a:cubicBezTo>
                      <a:cubicBezTo>
                        <a:pt x="487" y="1061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35" y="691"/>
                        <a:pt x="1635" y="535"/>
                      </a:cubicBezTo>
                      <a:cubicBezTo>
                        <a:pt x="1635" y="399"/>
                        <a:pt x="1538" y="24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9" name="Google Shape;4669;p42"/>
                <p:cNvSpPr/>
                <p:nvPr/>
              </p:nvSpPr>
              <p:spPr>
                <a:xfrm>
                  <a:off x="1312850" y="1043875"/>
                  <a:ext cx="7800" cy="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231" extrusionOk="0">
                      <a:moveTo>
                        <a:pt x="180" y="1"/>
                      </a:moveTo>
                      <a:cubicBezTo>
                        <a:pt x="161" y="1"/>
                        <a:pt x="140" y="5"/>
                        <a:pt x="117" y="17"/>
                      </a:cubicBezTo>
                      <a:lnTo>
                        <a:pt x="0" y="75"/>
                      </a:lnTo>
                      <a:cubicBezTo>
                        <a:pt x="39" y="134"/>
                        <a:pt x="78" y="172"/>
                        <a:pt x="156" y="211"/>
                      </a:cubicBezTo>
                      <a:cubicBezTo>
                        <a:pt x="195" y="231"/>
                        <a:pt x="214" y="231"/>
                        <a:pt x="233" y="231"/>
                      </a:cubicBezTo>
                      <a:cubicBezTo>
                        <a:pt x="292" y="211"/>
                        <a:pt x="311" y="134"/>
                        <a:pt x="292" y="56"/>
                      </a:cubicBezTo>
                      <a:cubicBezTo>
                        <a:pt x="264" y="28"/>
                        <a:pt x="22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0" name="Google Shape;4670;p42"/>
                <p:cNvSpPr/>
                <p:nvPr/>
              </p:nvSpPr>
              <p:spPr>
                <a:xfrm>
                  <a:off x="1228200" y="979825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352" y="705"/>
                      </a:moveTo>
                      <a:cubicBezTo>
                        <a:pt x="364" y="714"/>
                        <a:pt x="376" y="722"/>
                        <a:pt x="390" y="731"/>
                      </a:cubicBezTo>
                      <a:cubicBezTo>
                        <a:pt x="400" y="737"/>
                        <a:pt x="411" y="743"/>
                        <a:pt x="422" y="749"/>
                      </a:cubicBezTo>
                      <a:lnTo>
                        <a:pt x="422" y="749"/>
                      </a:lnTo>
                      <a:cubicBezTo>
                        <a:pt x="408" y="720"/>
                        <a:pt x="382" y="706"/>
                        <a:pt x="352" y="705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50"/>
                        <a:pt x="254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40" y="731"/>
                        <a:pt x="118" y="828"/>
                      </a:cubicBezTo>
                      <a:lnTo>
                        <a:pt x="254" y="731"/>
                      </a:lnTo>
                      <a:cubicBezTo>
                        <a:pt x="286" y="714"/>
                        <a:pt x="318" y="705"/>
                        <a:pt x="346" y="705"/>
                      </a:cubicBezTo>
                      <a:cubicBezTo>
                        <a:pt x="348" y="705"/>
                        <a:pt x="350" y="705"/>
                        <a:pt x="352" y="705"/>
                      </a:cubicBezTo>
                      <a:lnTo>
                        <a:pt x="352" y="705"/>
                      </a:lnTo>
                      <a:cubicBezTo>
                        <a:pt x="278" y="651"/>
                        <a:pt x="234" y="586"/>
                        <a:pt x="234" y="536"/>
                      </a:cubicBezTo>
                      <a:cubicBezTo>
                        <a:pt x="234" y="458"/>
                        <a:pt x="293" y="380"/>
                        <a:pt x="390" y="341"/>
                      </a:cubicBezTo>
                      <a:cubicBezTo>
                        <a:pt x="507" y="264"/>
                        <a:pt x="682" y="244"/>
                        <a:pt x="818" y="244"/>
                      </a:cubicBezTo>
                      <a:cubicBezTo>
                        <a:pt x="974" y="244"/>
                        <a:pt x="1149" y="264"/>
                        <a:pt x="1265" y="341"/>
                      </a:cubicBezTo>
                      <a:cubicBezTo>
                        <a:pt x="1363" y="380"/>
                        <a:pt x="1402" y="458"/>
                        <a:pt x="1402" y="536"/>
                      </a:cubicBezTo>
                      <a:cubicBezTo>
                        <a:pt x="1402" y="594"/>
                        <a:pt x="1363" y="653"/>
                        <a:pt x="1265" y="731"/>
                      </a:cubicBezTo>
                      <a:cubicBezTo>
                        <a:pt x="1139" y="799"/>
                        <a:pt x="974" y="833"/>
                        <a:pt x="813" y="833"/>
                      </a:cubicBezTo>
                      <a:cubicBezTo>
                        <a:pt x="668" y="833"/>
                        <a:pt x="526" y="805"/>
                        <a:pt x="422" y="749"/>
                      </a:cubicBezTo>
                      <a:lnTo>
                        <a:pt x="422" y="749"/>
                      </a:lnTo>
                      <a:cubicBezTo>
                        <a:pt x="425" y="755"/>
                        <a:pt x="427" y="762"/>
                        <a:pt x="429" y="769"/>
                      </a:cubicBezTo>
                      <a:cubicBezTo>
                        <a:pt x="448" y="828"/>
                        <a:pt x="448" y="886"/>
                        <a:pt x="390" y="945"/>
                      </a:cubicBezTo>
                      <a:lnTo>
                        <a:pt x="332" y="964"/>
                      </a:lnTo>
                      <a:cubicBezTo>
                        <a:pt x="487" y="104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8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50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1" name="Google Shape;4671;p42"/>
                <p:cNvSpPr/>
                <p:nvPr/>
              </p:nvSpPr>
              <p:spPr>
                <a:xfrm>
                  <a:off x="1231625" y="997675"/>
                  <a:ext cx="877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51" extrusionOk="0">
                      <a:moveTo>
                        <a:pt x="219" y="0"/>
                      </a:moveTo>
                      <a:cubicBezTo>
                        <a:pt x="200" y="0"/>
                        <a:pt x="178" y="5"/>
                        <a:pt x="156" y="17"/>
                      </a:cubicBezTo>
                      <a:lnTo>
                        <a:pt x="0" y="114"/>
                      </a:lnTo>
                      <a:cubicBezTo>
                        <a:pt x="39" y="133"/>
                        <a:pt x="78" y="172"/>
                        <a:pt x="136" y="211"/>
                      </a:cubicBezTo>
                      <a:cubicBezTo>
                        <a:pt x="156" y="231"/>
                        <a:pt x="175" y="231"/>
                        <a:pt x="234" y="250"/>
                      </a:cubicBezTo>
                      <a:lnTo>
                        <a:pt x="272" y="231"/>
                      </a:lnTo>
                      <a:cubicBezTo>
                        <a:pt x="331" y="211"/>
                        <a:pt x="350" y="133"/>
                        <a:pt x="331" y="55"/>
                      </a:cubicBezTo>
                      <a:cubicBezTo>
                        <a:pt x="303" y="28"/>
                        <a:pt x="266" y="0"/>
                        <a:pt x="2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2" name="Google Shape;4672;p42"/>
                <p:cNvSpPr/>
                <p:nvPr/>
              </p:nvSpPr>
              <p:spPr>
                <a:xfrm>
                  <a:off x="1116825" y="101290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350" y="711"/>
                      </a:moveTo>
                      <a:lnTo>
                        <a:pt x="350" y="711"/>
                      </a:lnTo>
                      <a:cubicBezTo>
                        <a:pt x="362" y="718"/>
                        <a:pt x="376" y="725"/>
                        <a:pt x="390" y="730"/>
                      </a:cubicBezTo>
                      <a:cubicBezTo>
                        <a:pt x="402" y="739"/>
                        <a:pt x="414" y="747"/>
                        <a:pt x="427" y="755"/>
                      </a:cubicBezTo>
                      <a:lnTo>
                        <a:pt x="427" y="755"/>
                      </a:lnTo>
                      <a:cubicBezTo>
                        <a:pt x="406" y="727"/>
                        <a:pt x="380" y="713"/>
                        <a:pt x="350" y="711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lnTo>
                        <a:pt x="273" y="730"/>
                      </a:lnTo>
                      <a:cubicBezTo>
                        <a:pt x="299" y="718"/>
                        <a:pt x="323" y="711"/>
                        <a:pt x="344" y="711"/>
                      </a:cubicBezTo>
                      <a:cubicBezTo>
                        <a:pt x="346" y="711"/>
                        <a:pt x="348" y="711"/>
                        <a:pt x="350" y="711"/>
                      </a:cubicBezTo>
                      <a:lnTo>
                        <a:pt x="350" y="711"/>
                      </a:lnTo>
                      <a:cubicBezTo>
                        <a:pt x="277" y="669"/>
                        <a:pt x="234" y="602"/>
                        <a:pt x="234" y="536"/>
                      </a:cubicBezTo>
                      <a:cubicBezTo>
                        <a:pt x="234" y="478"/>
                        <a:pt x="293" y="400"/>
                        <a:pt x="390" y="341"/>
                      </a:cubicBezTo>
                      <a:cubicBezTo>
                        <a:pt x="507" y="283"/>
                        <a:pt x="682" y="244"/>
                        <a:pt x="837" y="244"/>
                      </a:cubicBezTo>
                      <a:cubicBezTo>
                        <a:pt x="993" y="244"/>
                        <a:pt x="1149" y="264"/>
                        <a:pt x="1265" y="341"/>
                      </a:cubicBezTo>
                      <a:cubicBezTo>
                        <a:pt x="1363" y="400"/>
                        <a:pt x="1421" y="478"/>
                        <a:pt x="1421" y="536"/>
                      </a:cubicBezTo>
                      <a:cubicBezTo>
                        <a:pt x="1421" y="614"/>
                        <a:pt x="1363" y="672"/>
                        <a:pt x="1265" y="730"/>
                      </a:cubicBezTo>
                      <a:cubicBezTo>
                        <a:pt x="1149" y="808"/>
                        <a:pt x="983" y="847"/>
                        <a:pt x="820" y="847"/>
                      </a:cubicBezTo>
                      <a:cubicBezTo>
                        <a:pt x="675" y="847"/>
                        <a:pt x="532" y="816"/>
                        <a:pt x="427" y="755"/>
                      </a:cubicBezTo>
                      <a:lnTo>
                        <a:pt x="427" y="755"/>
                      </a:lnTo>
                      <a:cubicBezTo>
                        <a:pt x="435" y="765"/>
                        <a:pt x="442" y="776"/>
                        <a:pt x="448" y="789"/>
                      </a:cubicBezTo>
                      <a:cubicBezTo>
                        <a:pt x="468" y="828"/>
                        <a:pt x="468" y="906"/>
                        <a:pt x="390" y="964"/>
                      </a:cubicBezTo>
                      <a:lnTo>
                        <a:pt x="331" y="983"/>
                      </a:lnTo>
                      <a:cubicBezTo>
                        <a:pt x="487" y="1061"/>
                        <a:pt x="662" y="1081"/>
                        <a:pt x="818" y="1081"/>
                      </a:cubicBezTo>
                      <a:cubicBezTo>
                        <a:pt x="1012" y="1081"/>
                        <a:pt x="124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3" name="Google Shape;4673;p42"/>
                <p:cNvSpPr/>
                <p:nvPr/>
              </p:nvSpPr>
              <p:spPr>
                <a:xfrm>
                  <a:off x="1119750" y="1030975"/>
                  <a:ext cx="8775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" h="261" extrusionOk="0">
                      <a:moveTo>
                        <a:pt x="211" y="0"/>
                      </a:moveTo>
                      <a:cubicBezTo>
                        <a:pt x="194" y="0"/>
                        <a:pt x="176" y="3"/>
                        <a:pt x="156" y="7"/>
                      </a:cubicBezTo>
                      <a:lnTo>
                        <a:pt x="0" y="105"/>
                      </a:lnTo>
                      <a:cubicBezTo>
                        <a:pt x="59" y="144"/>
                        <a:pt x="98" y="183"/>
                        <a:pt x="156" y="202"/>
                      </a:cubicBezTo>
                      <a:cubicBezTo>
                        <a:pt x="176" y="241"/>
                        <a:pt x="195" y="241"/>
                        <a:pt x="234" y="260"/>
                      </a:cubicBezTo>
                      <a:lnTo>
                        <a:pt x="273" y="241"/>
                      </a:lnTo>
                      <a:cubicBezTo>
                        <a:pt x="331" y="202"/>
                        <a:pt x="351" y="144"/>
                        <a:pt x="331" y="66"/>
                      </a:cubicBezTo>
                      <a:cubicBezTo>
                        <a:pt x="302" y="22"/>
                        <a:pt x="262" y="0"/>
                        <a:pt x="2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4" name="Google Shape;4674;p42"/>
                <p:cNvSpPr/>
                <p:nvPr/>
              </p:nvSpPr>
              <p:spPr>
                <a:xfrm>
                  <a:off x="357600" y="624550"/>
                  <a:ext cx="19215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592" extrusionOk="0">
                      <a:moveTo>
                        <a:pt x="0" y="0"/>
                      </a:moveTo>
                      <a:lnTo>
                        <a:pt x="0" y="292"/>
                      </a:lnTo>
                      <a:lnTo>
                        <a:pt x="7432" y="4591"/>
                      </a:lnTo>
                      <a:lnTo>
                        <a:pt x="7685" y="44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5" name="Google Shape;4675;p42"/>
                <p:cNvSpPr/>
                <p:nvPr/>
              </p:nvSpPr>
              <p:spPr>
                <a:xfrm>
                  <a:off x="542900" y="735925"/>
                  <a:ext cx="42825" cy="2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12" extrusionOk="0">
                      <a:moveTo>
                        <a:pt x="234" y="0"/>
                      </a:moveTo>
                      <a:lnTo>
                        <a:pt x="1" y="136"/>
                      </a:lnTo>
                      <a:lnTo>
                        <a:pt x="1518" y="1012"/>
                      </a:lnTo>
                      <a:lnTo>
                        <a:pt x="1577" y="1012"/>
                      </a:lnTo>
                      <a:cubicBezTo>
                        <a:pt x="1635" y="1012"/>
                        <a:pt x="1654" y="992"/>
                        <a:pt x="1674" y="973"/>
                      </a:cubicBezTo>
                      <a:cubicBezTo>
                        <a:pt x="1713" y="915"/>
                        <a:pt x="1713" y="856"/>
                        <a:pt x="1635" y="798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6" name="Google Shape;4676;p42"/>
                <p:cNvSpPr/>
                <p:nvPr/>
              </p:nvSpPr>
              <p:spPr>
                <a:xfrm>
                  <a:off x="1006425" y="752950"/>
                  <a:ext cx="5375" cy="19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666" extrusionOk="0">
                      <a:moveTo>
                        <a:pt x="214" y="0"/>
                      </a:moveTo>
                      <a:lnTo>
                        <a:pt x="156" y="20"/>
                      </a:lnTo>
                      <a:cubicBezTo>
                        <a:pt x="137" y="20"/>
                        <a:pt x="117" y="39"/>
                        <a:pt x="117" y="39"/>
                      </a:cubicBezTo>
                      <a:lnTo>
                        <a:pt x="0" y="39"/>
                      </a:lnTo>
                      <a:lnTo>
                        <a:pt x="0" y="7646"/>
                      </a:lnTo>
                      <a:lnTo>
                        <a:pt x="214" y="7665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7" name="Google Shape;4677;p42"/>
                <p:cNvSpPr/>
                <p:nvPr/>
              </p:nvSpPr>
              <p:spPr>
                <a:xfrm>
                  <a:off x="1005450" y="944575"/>
                  <a:ext cx="6350" cy="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57" extrusionOk="0">
                      <a:moveTo>
                        <a:pt x="0" y="0"/>
                      </a:moveTo>
                      <a:lnTo>
                        <a:pt x="0" y="39"/>
                      </a:lnTo>
                      <a:cubicBezTo>
                        <a:pt x="0" y="117"/>
                        <a:pt x="59" y="156"/>
                        <a:pt x="137" y="156"/>
                      </a:cubicBezTo>
                      <a:cubicBezTo>
                        <a:pt x="195" y="156"/>
                        <a:pt x="253" y="117"/>
                        <a:pt x="253" y="3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8" name="Google Shape;4678;p42"/>
                <p:cNvSpPr/>
                <p:nvPr/>
              </p:nvSpPr>
              <p:spPr>
                <a:xfrm>
                  <a:off x="1005450" y="748075"/>
                  <a:ext cx="6350" cy="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235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234"/>
                      </a:lnTo>
                      <a:lnTo>
                        <a:pt x="195" y="234"/>
                      </a:lnTo>
                      <a:lnTo>
                        <a:pt x="253" y="215"/>
                      </a:lnTo>
                      <a:lnTo>
                        <a:pt x="253" y="117"/>
                      </a:lnTo>
                      <a:cubicBezTo>
                        <a:pt x="253" y="40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9" name="Google Shape;4679;p42"/>
                <p:cNvSpPr/>
                <p:nvPr/>
              </p:nvSpPr>
              <p:spPr>
                <a:xfrm>
                  <a:off x="1033650" y="880375"/>
                  <a:ext cx="41375" cy="2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1" extrusionOk="0">
                      <a:moveTo>
                        <a:pt x="857" y="234"/>
                      </a:moveTo>
                      <a:cubicBezTo>
                        <a:pt x="1013" y="234"/>
                        <a:pt x="1168" y="253"/>
                        <a:pt x="1285" y="331"/>
                      </a:cubicBezTo>
                      <a:cubicBezTo>
                        <a:pt x="1363" y="390"/>
                        <a:pt x="1441" y="467"/>
                        <a:pt x="1441" y="526"/>
                      </a:cubicBezTo>
                      <a:cubicBezTo>
                        <a:pt x="1441" y="584"/>
                        <a:pt x="1382" y="642"/>
                        <a:pt x="1285" y="720"/>
                      </a:cubicBezTo>
                      <a:cubicBezTo>
                        <a:pt x="1168" y="788"/>
                        <a:pt x="1003" y="822"/>
                        <a:pt x="840" y="822"/>
                      </a:cubicBezTo>
                      <a:cubicBezTo>
                        <a:pt x="677" y="822"/>
                        <a:pt x="516" y="788"/>
                        <a:pt x="409" y="720"/>
                      </a:cubicBezTo>
                      <a:cubicBezTo>
                        <a:pt x="312" y="662"/>
                        <a:pt x="273" y="584"/>
                        <a:pt x="273" y="526"/>
                      </a:cubicBezTo>
                      <a:cubicBezTo>
                        <a:pt x="273" y="448"/>
                        <a:pt x="312" y="390"/>
                        <a:pt x="409" y="331"/>
                      </a:cubicBezTo>
                      <a:cubicBezTo>
                        <a:pt x="526" y="253"/>
                        <a:pt x="701" y="234"/>
                        <a:pt x="857" y="234"/>
                      </a:cubicBezTo>
                      <a:close/>
                      <a:moveTo>
                        <a:pt x="701" y="0"/>
                      </a:moveTo>
                      <a:cubicBezTo>
                        <a:pt x="526" y="39"/>
                        <a:pt x="390" y="59"/>
                        <a:pt x="273" y="137"/>
                      </a:cubicBezTo>
                      <a:cubicBezTo>
                        <a:pt x="98" y="234"/>
                        <a:pt x="1" y="370"/>
                        <a:pt x="1" y="526"/>
                      </a:cubicBezTo>
                      <a:cubicBezTo>
                        <a:pt x="1" y="662"/>
                        <a:pt x="98" y="818"/>
                        <a:pt x="273" y="89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3" y="1051"/>
                        <a:pt x="1246" y="993"/>
                        <a:pt x="1382" y="895"/>
                      </a:cubicBezTo>
                      <a:cubicBezTo>
                        <a:pt x="1557" y="798"/>
                        <a:pt x="1655" y="662"/>
                        <a:pt x="1655" y="526"/>
                      </a:cubicBezTo>
                      <a:cubicBezTo>
                        <a:pt x="1655" y="370"/>
                        <a:pt x="1557" y="214"/>
                        <a:pt x="1382" y="137"/>
                      </a:cubicBezTo>
                      <a:cubicBezTo>
                        <a:pt x="1265" y="59"/>
                        <a:pt x="1090" y="0"/>
                        <a:pt x="954" y="0"/>
                      </a:cubicBezTo>
                      <a:lnTo>
                        <a:pt x="954" y="59"/>
                      </a:lnTo>
                      <a:cubicBezTo>
                        <a:pt x="954" y="137"/>
                        <a:pt x="896" y="176"/>
                        <a:pt x="818" y="176"/>
                      </a:cubicBezTo>
                      <a:cubicBezTo>
                        <a:pt x="760" y="176"/>
                        <a:pt x="701" y="137"/>
                        <a:pt x="701" y="5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0" name="Google Shape;4680;p42"/>
                <p:cNvSpPr/>
                <p:nvPr/>
              </p:nvSpPr>
              <p:spPr>
                <a:xfrm>
                  <a:off x="1051175" y="726675"/>
                  <a:ext cx="635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149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6148"/>
                      </a:lnTo>
                      <a:lnTo>
                        <a:pt x="253" y="6148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1" name="Google Shape;4681;p42"/>
                <p:cNvSpPr/>
                <p:nvPr/>
              </p:nvSpPr>
              <p:spPr>
                <a:xfrm>
                  <a:off x="1051175" y="721825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0"/>
                      </a:moveTo>
                      <a:cubicBezTo>
                        <a:pt x="59" y="0"/>
                        <a:pt x="0" y="58"/>
                        <a:pt x="0" y="117"/>
                      </a:cubicBezTo>
                      <a:lnTo>
                        <a:pt x="0" y="350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58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2" name="Google Shape;4682;p42"/>
                <p:cNvSpPr/>
                <p:nvPr/>
              </p:nvSpPr>
              <p:spPr>
                <a:xfrm>
                  <a:off x="1051175" y="880375"/>
                  <a:ext cx="6350" cy="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76" extrusionOk="0">
                      <a:moveTo>
                        <a:pt x="0" y="0"/>
                      </a:moveTo>
                      <a:lnTo>
                        <a:pt x="0" y="59"/>
                      </a:lnTo>
                      <a:cubicBezTo>
                        <a:pt x="0" y="137"/>
                        <a:pt x="59" y="176"/>
                        <a:pt x="117" y="176"/>
                      </a:cubicBezTo>
                      <a:cubicBezTo>
                        <a:pt x="195" y="176"/>
                        <a:pt x="253" y="137"/>
                        <a:pt x="253" y="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3" name="Google Shape;4683;p42"/>
                <p:cNvSpPr/>
                <p:nvPr/>
              </p:nvSpPr>
              <p:spPr>
                <a:xfrm>
                  <a:off x="1079875" y="821025"/>
                  <a:ext cx="41350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3" extrusionOk="0">
                      <a:moveTo>
                        <a:pt x="817" y="215"/>
                      </a:moveTo>
                      <a:cubicBezTo>
                        <a:pt x="992" y="215"/>
                        <a:pt x="1128" y="234"/>
                        <a:pt x="1265" y="312"/>
                      </a:cubicBezTo>
                      <a:cubicBezTo>
                        <a:pt x="1362" y="390"/>
                        <a:pt x="1401" y="468"/>
                        <a:pt x="1401" y="507"/>
                      </a:cubicBezTo>
                      <a:cubicBezTo>
                        <a:pt x="1401" y="585"/>
                        <a:pt x="1362" y="623"/>
                        <a:pt x="1265" y="701"/>
                      </a:cubicBezTo>
                      <a:cubicBezTo>
                        <a:pt x="1138" y="769"/>
                        <a:pt x="973" y="803"/>
                        <a:pt x="812" y="803"/>
                      </a:cubicBezTo>
                      <a:cubicBezTo>
                        <a:pt x="652" y="803"/>
                        <a:pt x="496" y="769"/>
                        <a:pt x="389" y="701"/>
                      </a:cubicBezTo>
                      <a:cubicBezTo>
                        <a:pt x="292" y="643"/>
                        <a:pt x="234" y="585"/>
                        <a:pt x="234" y="507"/>
                      </a:cubicBezTo>
                      <a:cubicBezTo>
                        <a:pt x="234" y="429"/>
                        <a:pt x="292" y="390"/>
                        <a:pt x="389" y="312"/>
                      </a:cubicBezTo>
                      <a:cubicBezTo>
                        <a:pt x="506" y="234"/>
                        <a:pt x="681" y="215"/>
                        <a:pt x="817" y="215"/>
                      </a:cubicBezTo>
                      <a:close/>
                      <a:moveTo>
                        <a:pt x="700" y="1"/>
                      </a:moveTo>
                      <a:cubicBezTo>
                        <a:pt x="525" y="20"/>
                        <a:pt x="389" y="40"/>
                        <a:pt x="272" y="118"/>
                      </a:cubicBezTo>
                      <a:cubicBezTo>
                        <a:pt x="97" y="215"/>
                        <a:pt x="0" y="371"/>
                        <a:pt x="0" y="507"/>
                      </a:cubicBezTo>
                      <a:cubicBezTo>
                        <a:pt x="0" y="643"/>
                        <a:pt x="97" y="799"/>
                        <a:pt x="272" y="896"/>
                      </a:cubicBezTo>
                      <a:cubicBezTo>
                        <a:pt x="428" y="993"/>
                        <a:pt x="623" y="1032"/>
                        <a:pt x="817" y="1032"/>
                      </a:cubicBezTo>
                      <a:cubicBezTo>
                        <a:pt x="1012" y="1032"/>
                        <a:pt x="1245" y="993"/>
                        <a:pt x="1381" y="896"/>
                      </a:cubicBezTo>
                      <a:cubicBezTo>
                        <a:pt x="1556" y="799"/>
                        <a:pt x="1654" y="643"/>
                        <a:pt x="1654" y="507"/>
                      </a:cubicBezTo>
                      <a:cubicBezTo>
                        <a:pt x="1654" y="371"/>
                        <a:pt x="1556" y="215"/>
                        <a:pt x="1381" y="118"/>
                      </a:cubicBezTo>
                      <a:cubicBezTo>
                        <a:pt x="1265" y="40"/>
                        <a:pt x="1090" y="1"/>
                        <a:pt x="953" y="1"/>
                      </a:cubicBezTo>
                      <a:lnTo>
                        <a:pt x="953" y="40"/>
                      </a:lnTo>
                      <a:cubicBezTo>
                        <a:pt x="953" y="118"/>
                        <a:pt x="876" y="176"/>
                        <a:pt x="817" y="176"/>
                      </a:cubicBezTo>
                      <a:cubicBezTo>
                        <a:pt x="759" y="176"/>
                        <a:pt x="700" y="118"/>
                        <a:pt x="700" y="40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4" name="Google Shape;4684;p42"/>
                <p:cNvSpPr/>
                <p:nvPr/>
              </p:nvSpPr>
              <p:spPr>
                <a:xfrm>
                  <a:off x="1097375" y="699925"/>
                  <a:ext cx="6350" cy="1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4845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0" y="4825"/>
                      </a:lnTo>
                      <a:cubicBezTo>
                        <a:pt x="78" y="4825"/>
                        <a:pt x="156" y="4825"/>
                        <a:pt x="253" y="4845"/>
                      </a:cubicBez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5" name="Google Shape;4685;p42"/>
                <p:cNvSpPr/>
                <p:nvPr/>
              </p:nvSpPr>
              <p:spPr>
                <a:xfrm>
                  <a:off x="1097375" y="695550"/>
                  <a:ext cx="63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51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59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6" name="Google Shape;4686;p42"/>
                <p:cNvSpPr/>
                <p:nvPr/>
              </p:nvSpPr>
              <p:spPr>
                <a:xfrm>
                  <a:off x="1097375" y="820675"/>
                  <a:ext cx="635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91" extrusionOk="0">
                      <a:moveTo>
                        <a:pt x="120" y="0"/>
                      </a:moveTo>
                      <a:cubicBezTo>
                        <a:pt x="78" y="0"/>
                        <a:pt x="39" y="5"/>
                        <a:pt x="0" y="15"/>
                      </a:cubicBezTo>
                      <a:lnTo>
                        <a:pt x="0" y="54"/>
                      </a:lnTo>
                      <a:cubicBezTo>
                        <a:pt x="0" y="132"/>
                        <a:pt x="59" y="190"/>
                        <a:pt x="117" y="190"/>
                      </a:cubicBezTo>
                      <a:cubicBezTo>
                        <a:pt x="195" y="190"/>
                        <a:pt x="253" y="132"/>
                        <a:pt x="253" y="54"/>
                      </a:cubicBezTo>
                      <a:lnTo>
                        <a:pt x="253" y="15"/>
                      </a:lnTo>
                      <a:cubicBezTo>
                        <a:pt x="205" y="5"/>
                        <a:pt x="161" y="0"/>
                        <a:pt x="1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7" name="Google Shape;4687;p42"/>
                <p:cNvSpPr/>
                <p:nvPr/>
              </p:nvSpPr>
              <p:spPr>
                <a:xfrm>
                  <a:off x="1125575" y="757325"/>
                  <a:ext cx="41375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2" extrusionOk="0">
                      <a:moveTo>
                        <a:pt x="818" y="214"/>
                      </a:moveTo>
                      <a:cubicBezTo>
                        <a:pt x="993" y="214"/>
                        <a:pt x="1129" y="234"/>
                        <a:pt x="1246" y="312"/>
                      </a:cubicBezTo>
                      <a:cubicBezTo>
                        <a:pt x="1363" y="389"/>
                        <a:pt x="1402" y="448"/>
                        <a:pt x="1402" y="506"/>
                      </a:cubicBezTo>
                      <a:cubicBezTo>
                        <a:pt x="1402" y="584"/>
                        <a:pt x="1363" y="623"/>
                        <a:pt x="1265" y="701"/>
                      </a:cubicBezTo>
                      <a:cubicBezTo>
                        <a:pt x="1139" y="769"/>
                        <a:pt x="974" y="803"/>
                        <a:pt x="813" y="803"/>
                      </a:cubicBezTo>
                      <a:cubicBezTo>
                        <a:pt x="653" y="803"/>
                        <a:pt x="497" y="769"/>
                        <a:pt x="390" y="701"/>
                      </a:cubicBezTo>
                      <a:cubicBezTo>
                        <a:pt x="293" y="642"/>
                        <a:pt x="234" y="584"/>
                        <a:pt x="234" y="506"/>
                      </a:cubicBezTo>
                      <a:cubicBezTo>
                        <a:pt x="234" y="428"/>
                        <a:pt x="293" y="389"/>
                        <a:pt x="390" y="312"/>
                      </a:cubicBezTo>
                      <a:cubicBezTo>
                        <a:pt x="507" y="234"/>
                        <a:pt x="682" y="214"/>
                        <a:pt x="818" y="214"/>
                      </a:cubicBezTo>
                      <a:close/>
                      <a:moveTo>
                        <a:pt x="701" y="0"/>
                      </a:moveTo>
                      <a:cubicBezTo>
                        <a:pt x="526" y="20"/>
                        <a:pt x="390" y="39"/>
                        <a:pt x="254" y="117"/>
                      </a:cubicBezTo>
                      <a:cubicBezTo>
                        <a:pt x="98" y="214"/>
                        <a:pt x="1" y="351"/>
                        <a:pt x="1" y="506"/>
                      </a:cubicBezTo>
                      <a:cubicBezTo>
                        <a:pt x="1" y="642"/>
                        <a:pt x="98" y="798"/>
                        <a:pt x="254" y="895"/>
                      </a:cubicBezTo>
                      <a:cubicBezTo>
                        <a:pt x="429" y="993"/>
                        <a:pt x="623" y="1031"/>
                        <a:pt x="818" y="1031"/>
                      </a:cubicBezTo>
                      <a:cubicBezTo>
                        <a:pt x="1013" y="1031"/>
                        <a:pt x="1227" y="993"/>
                        <a:pt x="1382" y="895"/>
                      </a:cubicBezTo>
                      <a:cubicBezTo>
                        <a:pt x="1557" y="798"/>
                        <a:pt x="1655" y="642"/>
                        <a:pt x="1655" y="506"/>
                      </a:cubicBezTo>
                      <a:cubicBezTo>
                        <a:pt x="1655" y="351"/>
                        <a:pt x="1557" y="214"/>
                        <a:pt x="1382" y="117"/>
                      </a:cubicBezTo>
                      <a:cubicBezTo>
                        <a:pt x="1246" y="39"/>
                        <a:pt x="1090" y="0"/>
                        <a:pt x="935" y="0"/>
                      </a:cubicBezTo>
                      <a:lnTo>
                        <a:pt x="935" y="39"/>
                      </a:lnTo>
                      <a:cubicBezTo>
                        <a:pt x="935" y="117"/>
                        <a:pt x="896" y="156"/>
                        <a:pt x="818" y="156"/>
                      </a:cubicBezTo>
                      <a:cubicBezTo>
                        <a:pt x="740" y="156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8" name="Google Shape;4688;p42"/>
                <p:cNvSpPr/>
                <p:nvPr/>
              </p:nvSpPr>
              <p:spPr>
                <a:xfrm>
                  <a:off x="1143100" y="673675"/>
                  <a:ext cx="5850" cy="8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347" extrusionOk="0">
                      <a:moveTo>
                        <a:pt x="234" y="0"/>
                      </a:moveTo>
                      <a:lnTo>
                        <a:pt x="0" y="156"/>
                      </a:lnTo>
                      <a:lnTo>
                        <a:pt x="0" y="3346"/>
                      </a:lnTo>
                      <a:cubicBezTo>
                        <a:pt x="39" y="3327"/>
                        <a:pt x="83" y="3317"/>
                        <a:pt x="124" y="3317"/>
                      </a:cubicBezTo>
                      <a:cubicBezTo>
                        <a:pt x="166" y="3317"/>
                        <a:pt x="205" y="3327"/>
                        <a:pt x="234" y="3346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9" name="Google Shape;4689;p42"/>
                <p:cNvSpPr/>
                <p:nvPr/>
              </p:nvSpPr>
              <p:spPr>
                <a:xfrm>
                  <a:off x="1143100" y="668800"/>
                  <a:ext cx="5850" cy="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51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234" y="195"/>
                      </a:lnTo>
                      <a:lnTo>
                        <a:pt x="234" y="13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0" name="Google Shape;4690;p42"/>
                <p:cNvSpPr/>
                <p:nvPr/>
              </p:nvSpPr>
              <p:spPr>
                <a:xfrm>
                  <a:off x="1143100" y="756600"/>
                  <a:ext cx="5850" cy="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185" extrusionOk="0">
                      <a:moveTo>
                        <a:pt x="124" y="0"/>
                      </a:moveTo>
                      <a:cubicBezTo>
                        <a:pt x="83" y="0"/>
                        <a:pt x="39" y="10"/>
                        <a:pt x="0" y="29"/>
                      </a:cubicBezTo>
                      <a:lnTo>
                        <a:pt x="0" y="68"/>
                      </a:lnTo>
                      <a:cubicBezTo>
                        <a:pt x="0" y="146"/>
                        <a:pt x="39" y="185"/>
                        <a:pt x="117" y="185"/>
                      </a:cubicBezTo>
                      <a:cubicBezTo>
                        <a:pt x="195" y="185"/>
                        <a:pt x="234" y="146"/>
                        <a:pt x="234" y="68"/>
                      </a:cubicBezTo>
                      <a:lnTo>
                        <a:pt x="234" y="29"/>
                      </a:lnTo>
                      <a:cubicBezTo>
                        <a:pt x="205" y="10"/>
                        <a:pt x="166" y="0"/>
                        <a:pt x="1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91" name="Google Shape;4691;p42"/>
            <p:cNvGrpSpPr/>
            <p:nvPr/>
          </p:nvGrpSpPr>
          <p:grpSpPr>
            <a:xfrm>
              <a:off x="1674271" y="537211"/>
              <a:ext cx="631301" cy="1116564"/>
              <a:chOff x="-2847804" y="767936"/>
              <a:chExt cx="631301" cy="1116564"/>
            </a:xfrm>
          </p:grpSpPr>
          <p:sp>
            <p:nvSpPr>
              <p:cNvPr id="4692" name="Google Shape;4692;p42"/>
              <p:cNvSpPr/>
              <p:nvPr/>
            </p:nvSpPr>
            <p:spPr>
              <a:xfrm>
                <a:off x="-2767823" y="1374652"/>
                <a:ext cx="40464" cy="438529"/>
              </a:xfrm>
              <a:custGeom>
                <a:avLst/>
                <a:gdLst/>
                <a:ahLst/>
                <a:cxnLst/>
                <a:rect l="l" t="t" r="r" b="b"/>
                <a:pathLst>
                  <a:path w="320" h="3468" extrusionOk="0">
                    <a:moveTo>
                      <a:pt x="0" y="0"/>
                    </a:moveTo>
                    <a:lnTo>
                      <a:pt x="0" y="3391"/>
                    </a:lnTo>
                    <a:cubicBezTo>
                      <a:pt x="0" y="3414"/>
                      <a:pt x="24" y="3426"/>
                      <a:pt x="47" y="3450"/>
                    </a:cubicBezTo>
                    <a:cubicBezTo>
                      <a:pt x="77" y="3461"/>
                      <a:pt x="118" y="3467"/>
                      <a:pt x="160" y="3467"/>
                    </a:cubicBezTo>
                    <a:cubicBezTo>
                      <a:pt x="201" y="3467"/>
                      <a:pt x="242" y="3461"/>
                      <a:pt x="272" y="3450"/>
                    </a:cubicBezTo>
                    <a:cubicBezTo>
                      <a:pt x="295" y="3426"/>
                      <a:pt x="319" y="3402"/>
                      <a:pt x="319" y="3391"/>
                    </a:cubicBezTo>
                    <a:lnTo>
                      <a:pt x="3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3" name="Google Shape;4693;p42"/>
              <p:cNvSpPr/>
              <p:nvPr/>
            </p:nvSpPr>
            <p:spPr>
              <a:xfrm>
                <a:off x="-2630496" y="1447868"/>
                <a:ext cx="39073" cy="4366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53" extrusionOk="0">
                    <a:moveTo>
                      <a:pt x="1" y="0"/>
                    </a:moveTo>
                    <a:lnTo>
                      <a:pt x="1" y="3367"/>
                    </a:lnTo>
                    <a:cubicBezTo>
                      <a:pt x="1" y="3402"/>
                      <a:pt x="13" y="3414"/>
                      <a:pt x="48" y="3426"/>
                    </a:cubicBezTo>
                    <a:cubicBezTo>
                      <a:pt x="72" y="3444"/>
                      <a:pt x="110" y="3452"/>
                      <a:pt x="150" y="3452"/>
                    </a:cubicBezTo>
                    <a:cubicBezTo>
                      <a:pt x="190" y="3452"/>
                      <a:pt x="231" y="3444"/>
                      <a:pt x="261" y="3426"/>
                    </a:cubicBezTo>
                    <a:cubicBezTo>
                      <a:pt x="296" y="3414"/>
                      <a:pt x="308" y="3379"/>
                      <a:pt x="308" y="3367"/>
                    </a:cubicBez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4" name="Google Shape;4694;p42"/>
              <p:cNvSpPr/>
              <p:nvPr/>
            </p:nvSpPr>
            <p:spPr>
              <a:xfrm>
                <a:off x="-2421344" y="1432820"/>
                <a:ext cx="38947" cy="436758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54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403"/>
                      <a:pt x="13" y="3415"/>
                      <a:pt x="36" y="3427"/>
                    </a:cubicBezTo>
                    <a:cubicBezTo>
                      <a:pt x="66" y="3444"/>
                      <a:pt x="107" y="3453"/>
                      <a:pt x="148" y="3453"/>
                    </a:cubicBezTo>
                    <a:cubicBezTo>
                      <a:pt x="190" y="3453"/>
                      <a:pt x="231" y="3444"/>
                      <a:pt x="261" y="3427"/>
                    </a:cubicBezTo>
                    <a:cubicBezTo>
                      <a:pt x="296" y="3415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5" name="Google Shape;4695;p42"/>
              <p:cNvSpPr/>
              <p:nvPr/>
            </p:nvSpPr>
            <p:spPr>
              <a:xfrm>
                <a:off x="-2325746" y="1296885"/>
                <a:ext cx="39073" cy="4356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445" extrusionOk="0">
                    <a:moveTo>
                      <a:pt x="1" y="1"/>
                    </a:moveTo>
                    <a:lnTo>
                      <a:pt x="1" y="3368"/>
                    </a:lnTo>
                    <a:cubicBezTo>
                      <a:pt x="1" y="3391"/>
                      <a:pt x="13" y="3415"/>
                      <a:pt x="36" y="3427"/>
                    </a:cubicBezTo>
                    <a:cubicBezTo>
                      <a:pt x="66" y="3439"/>
                      <a:pt x="107" y="3444"/>
                      <a:pt x="149" y="3444"/>
                    </a:cubicBezTo>
                    <a:cubicBezTo>
                      <a:pt x="190" y="3444"/>
                      <a:pt x="231" y="3439"/>
                      <a:pt x="261" y="3427"/>
                    </a:cubicBezTo>
                    <a:cubicBezTo>
                      <a:pt x="296" y="3403"/>
                      <a:pt x="308" y="3379"/>
                      <a:pt x="308" y="3368"/>
                    </a:cubicBez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6" name="Google Shape;4696;p42"/>
              <p:cNvSpPr/>
              <p:nvPr/>
            </p:nvSpPr>
            <p:spPr>
              <a:xfrm>
                <a:off x="-2817139" y="921955"/>
                <a:ext cx="572186" cy="815729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6451" extrusionOk="0">
                    <a:moveTo>
                      <a:pt x="4525" y="1"/>
                    </a:moveTo>
                    <a:lnTo>
                      <a:pt x="3887" y="24"/>
                    </a:lnTo>
                    <a:lnTo>
                      <a:pt x="2268" y="72"/>
                    </a:lnTo>
                    <a:lnTo>
                      <a:pt x="0" y="119"/>
                    </a:lnTo>
                    <a:lnTo>
                      <a:pt x="0" y="5151"/>
                    </a:lnTo>
                    <a:cubicBezTo>
                      <a:pt x="12" y="5317"/>
                      <a:pt x="59" y="5470"/>
                      <a:pt x="178" y="5636"/>
                    </a:cubicBezTo>
                    <a:cubicBezTo>
                      <a:pt x="296" y="5789"/>
                      <a:pt x="461" y="5931"/>
                      <a:pt x="674" y="6061"/>
                    </a:cubicBezTo>
                    <a:cubicBezTo>
                      <a:pt x="1123" y="6321"/>
                      <a:pt x="1701" y="6451"/>
                      <a:pt x="2268" y="6451"/>
                    </a:cubicBezTo>
                    <a:cubicBezTo>
                      <a:pt x="2859" y="6451"/>
                      <a:pt x="3438" y="6321"/>
                      <a:pt x="3887" y="6061"/>
                    </a:cubicBezTo>
                    <a:cubicBezTo>
                      <a:pt x="4324" y="5801"/>
                      <a:pt x="4525" y="5470"/>
                      <a:pt x="4525" y="5139"/>
                    </a:cubicBezTo>
                    <a:lnTo>
                      <a:pt x="45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7" name="Google Shape;4697;p42"/>
              <p:cNvSpPr/>
              <p:nvPr/>
            </p:nvSpPr>
            <p:spPr>
              <a:xfrm>
                <a:off x="-2530346" y="9234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8" name="Google Shape;4698;p42"/>
              <p:cNvSpPr/>
              <p:nvPr/>
            </p:nvSpPr>
            <p:spPr>
              <a:xfrm>
                <a:off x="-2845591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9" name="Google Shape;4699;p42"/>
              <p:cNvSpPr/>
              <p:nvPr/>
            </p:nvSpPr>
            <p:spPr>
              <a:xfrm>
                <a:off x="-2531796" y="927772"/>
                <a:ext cx="204723" cy="812694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6427" extrusionOk="0">
                    <a:moveTo>
                      <a:pt x="1619" y="1"/>
                    </a:moveTo>
                    <a:lnTo>
                      <a:pt x="0" y="24"/>
                    </a:lnTo>
                    <a:lnTo>
                      <a:pt x="0" y="6427"/>
                    </a:lnTo>
                    <a:cubicBezTo>
                      <a:pt x="591" y="6427"/>
                      <a:pt x="1170" y="6285"/>
                      <a:pt x="1619" y="6037"/>
                    </a:cubicBezTo>
                    <a:lnTo>
                      <a:pt x="1619" y="1"/>
                    </a:ln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0" name="Google Shape;4700;p42"/>
              <p:cNvSpPr/>
              <p:nvPr/>
            </p:nvSpPr>
            <p:spPr>
              <a:xfrm>
                <a:off x="-2847804" y="772236"/>
                <a:ext cx="629089" cy="330034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2610" extrusionOk="0">
                    <a:moveTo>
                      <a:pt x="2456" y="0"/>
                    </a:moveTo>
                    <a:cubicBezTo>
                      <a:pt x="1883" y="0"/>
                      <a:pt x="1313" y="125"/>
                      <a:pt x="875" y="381"/>
                    </a:cubicBezTo>
                    <a:cubicBezTo>
                      <a:pt x="1" y="878"/>
                      <a:pt x="1" y="1705"/>
                      <a:pt x="887" y="2224"/>
                    </a:cubicBezTo>
                    <a:cubicBezTo>
                      <a:pt x="1332" y="2480"/>
                      <a:pt x="1915" y="2610"/>
                      <a:pt x="2498" y="2610"/>
                    </a:cubicBezTo>
                    <a:cubicBezTo>
                      <a:pt x="3073" y="2610"/>
                      <a:pt x="3648" y="2483"/>
                      <a:pt x="4088" y="2224"/>
                    </a:cubicBezTo>
                    <a:cubicBezTo>
                      <a:pt x="4974" y="1705"/>
                      <a:pt x="4974" y="889"/>
                      <a:pt x="4076" y="381"/>
                    </a:cubicBezTo>
                    <a:cubicBezTo>
                      <a:pt x="3628" y="131"/>
                      <a:pt x="3041" y="0"/>
                      <a:pt x="2456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1" name="Google Shape;4701;p42"/>
              <p:cNvSpPr/>
              <p:nvPr/>
            </p:nvSpPr>
            <p:spPr>
              <a:xfrm>
                <a:off x="-2800701" y="7679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2" name="Google Shape;4702;p42"/>
              <p:cNvSpPr/>
              <p:nvPr/>
            </p:nvSpPr>
            <p:spPr>
              <a:xfrm>
                <a:off x="-2802151" y="772236"/>
                <a:ext cx="539309" cy="284639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2251" extrusionOk="0">
                    <a:moveTo>
                      <a:pt x="2112" y="1"/>
                    </a:moveTo>
                    <a:cubicBezTo>
                      <a:pt x="1618" y="1"/>
                      <a:pt x="1126" y="110"/>
                      <a:pt x="756" y="333"/>
                    </a:cubicBezTo>
                    <a:cubicBezTo>
                      <a:pt x="0" y="770"/>
                      <a:pt x="0" y="1479"/>
                      <a:pt x="768" y="1928"/>
                    </a:cubicBezTo>
                    <a:cubicBezTo>
                      <a:pt x="1149" y="2142"/>
                      <a:pt x="1652" y="2251"/>
                      <a:pt x="2153" y="2251"/>
                    </a:cubicBezTo>
                    <a:cubicBezTo>
                      <a:pt x="2647" y="2251"/>
                      <a:pt x="3139" y="2145"/>
                      <a:pt x="3509" y="1928"/>
                    </a:cubicBezTo>
                    <a:cubicBezTo>
                      <a:pt x="4265" y="1490"/>
                      <a:pt x="4265" y="770"/>
                      <a:pt x="3497" y="333"/>
                    </a:cubicBezTo>
                    <a:cubicBezTo>
                      <a:pt x="3116" y="113"/>
                      <a:pt x="2613" y="1"/>
                      <a:pt x="2112" y="1"/>
                    </a:cubicBezTo>
                    <a:close/>
                  </a:path>
                </a:pathLst>
              </a:custGeom>
              <a:solidFill>
                <a:srgbClr val="EBEAEA">
                  <a:alpha val="339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3" name="Google Shape;4703;p42"/>
              <p:cNvSpPr/>
              <p:nvPr/>
            </p:nvSpPr>
            <p:spPr>
              <a:xfrm>
                <a:off x="-2730520" y="806251"/>
                <a:ext cx="394524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655" extrusionOk="0">
                    <a:moveTo>
                      <a:pt x="1549" y="0"/>
                    </a:moveTo>
                    <a:cubicBezTo>
                      <a:pt x="1220" y="0"/>
                      <a:pt x="892" y="65"/>
                      <a:pt x="627" y="195"/>
                    </a:cubicBezTo>
                    <a:lnTo>
                      <a:pt x="532" y="242"/>
                    </a:lnTo>
                    <a:cubicBezTo>
                      <a:pt x="520" y="254"/>
                      <a:pt x="497" y="278"/>
                      <a:pt x="461" y="290"/>
                    </a:cubicBezTo>
                    <a:cubicBezTo>
                      <a:pt x="0" y="597"/>
                      <a:pt x="0" y="1058"/>
                      <a:pt x="461" y="1365"/>
                    </a:cubicBezTo>
                    <a:lnTo>
                      <a:pt x="556" y="1412"/>
                    </a:lnTo>
                    <a:lnTo>
                      <a:pt x="638" y="1459"/>
                    </a:lnTo>
                    <a:cubicBezTo>
                      <a:pt x="910" y="1589"/>
                      <a:pt x="1244" y="1654"/>
                      <a:pt x="1576" y="1654"/>
                    </a:cubicBezTo>
                    <a:cubicBezTo>
                      <a:pt x="1908" y="1654"/>
                      <a:pt x="2239" y="1589"/>
                      <a:pt x="2505" y="1459"/>
                    </a:cubicBezTo>
                    <a:lnTo>
                      <a:pt x="2588" y="1412"/>
                    </a:lnTo>
                    <a:cubicBezTo>
                      <a:pt x="2623" y="1400"/>
                      <a:pt x="2647" y="1388"/>
                      <a:pt x="2658" y="1365"/>
                    </a:cubicBezTo>
                    <a:cubicBezTo>
                      <a:pt x="3119" y="1058"/>
                      <a:pt x="3119" y="597"/>
                      <a:pt x="2658" y="290"/>
                    </a:cubicBezTo>
                    <a:lnTo>
                      <a:pt x="2576" y="242"/>
                    </a:lnTo>
                    <a:lnTo>
                      <a:pt x="2481" y="195"/>
                    </a:lnTo>
                    <a:cubicBezTo>
                      <a:pt x="2210" y="65"/>
                      <a:pt x="1879" y="0"/>
                      <a:pt x="1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4" name="Google Shape;4704;p42"/>
              <p:cNvSpPr/>
              <p:nvPr/>
            </p:nvSpPr>
            <p:spPr>
              <a:xfrm>
                <a:off x="-2669317" y="830909"/>
                <a:ext cx="275029" cy="159959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1265" extrusionOk="0">
                    <a:moveTo>
                      <a:pt x="154" y="0"/>
                    </a:moveTo>
                    <a:lnTo>
                      <a:pt x="72" y="47"/>
                    </a:lnTo>
                    <a:cubicBezTo>
                      <a:pt x="60" y="59"/>
                      <a:pt x="24" y="83"/>
                      <a:pt x="1" y="95"/>
                    </a:cubicBezTo>
                    <a:lnTo>
                      <a:pt x="922" y="626"/>
                    </a:lnTo>
                    <a:lnTo>
                      <a:pt x="1088" y="733"/>
                    </a:lnTo>
                    <a:lnTo>
                      <a:pt x="2021" y="1264"/>
                    </a:lnTo>
                    <a:lnTo>
                      <a:pt x="2104" y="1217"/>
                    </a:lnTo>
                    <a:cubicBezTo>
                      <a:pt x="2139" y="1205"/>
                      <a:pt x="2163" y="1193"/>
                      <a:pt x="2174" y="1170"/>
                    </a:cubicBezTo>
                    <a:lnTo>
                      <a:pt x="1253" y="638"/>
                    </a:lnTo>
                    <a:lnTo>
                      <a:pt x="1088" y="532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5" name="Google Shape;4705;p42"/>
              <p:cNvSpPr/>
              <p:nvPr/>
            </p:nvSpPr>
            <p:spPr>
              <a:xfrm>
                <a:off x="-2669317" y="832300"/>
                <a:ext cx="278064" cy="158568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254" extrusionOk="0">
                    <a:moveTo>
                      <a:pt x="2021" y="1"/>
                    </a:moveTo>
                    <a:lnTo>
                      <a:pt x="1088" y="533"/>
                    </a:lnTo>
                    <a:lnTo>
                      <a:pt x="922" y="627"/>
                    </a:lnTo>
                    <a:lnTo>
                      <a:pt x="1" y="1159"/>
                    </a:lnTo>
                    <a:lnTo>
                      <a:pt x="84" y="1206"/>
                    </a:lnTo>
                    <a:lnTo>
                      <a:pt x="178" y="1253"/>
                    </a:lnTo>
                    <a:lnTo>
                      <a:pt x="1099" y="722"/>
                    </a:lnTo>
                    <a:lnTo>
                      <a:pt x="1265" y="615"/>
                    </a:lnTo>
                    <a:lnTo>
                      <a:pt x="2198" y="84"/>
                    </a:lnTo>
                    <a:lnTo>
                      <a:pt x="2104" y="36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6" name="Google Shape;4706;p42"/>
            <p:cNvGrpSpPr/>
            <p:nvPr/>
          </p:nvGrpSpPr>
          <p:grpSpPr>
            <a:xfrm>
              <a:off x="713236" y="1500107"/>
              <a:ext cx="664880" cy="790316"/>
              <a:chOff x="-2482589" y="3634532"/>
              <a:chExt cx="664880" cy="790316"/>
            </a:xfrm>
          </p:grpSpPr>
          <p:sp>
            <p:nvSpPr>
              <p:cNvPr id="4707" name="Google Shape;4707;p42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8" name="Google Shape;4708;p42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42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42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42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42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42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42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42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42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42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42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42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42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42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42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42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42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42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42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42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42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42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0" name="Google Shape;4730;p42"/>
            <p:cNvGrpSpPr/>
            <p:nvPr/>
          </p:nvGrpSpPr>
          <p:grpSpPr>
            <a:xfrm>
              <a:off x="880755" y="3684165"/>
              <a:ext cx="329844" cy="472596"/>
              <a:chOff x="5036880" y="-8005297"/>
              <a:chExt cx="719554" cy="1030968"/>
            </a:xfrm>
          </p:grpSpPr>
          <p:sp>
            <p:nvSpPr>
              <p:cNvPr id="4731" name="Google Shape;4731;p42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42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42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42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42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42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42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42"/>
              <p:cNvSpPr/>
              <p:nvPr/>
            </p:nvSpPr>
            <p:spPr>
              <a:xfrm>
                <a:off x="5597157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42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42"/>
              <p:cNvSpPr/>
              <p:nvPr/>
            </p:nvSpPr>
            <p:spPr>
              <a:xfrm>
                <a:off x="5537694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1" name="Google Shape;4741;p42"/>
            <p:cNvGrpSpPr/>
            <p:nvPr/>
          </p:nvGrpSpPr>
          <p:grpSpPr>
            <a:xfrm>
              <a:off x="1665718" y="3476175"/>
              <a:ext cx="650600" cy="601775"/>
              <a:chOff x="7309269" y="-7683723"/>
              <a:chExt cx="1419284" cy="1312773"/>
            </a:xfrm>
          </p:grpSpPr>
          <p:sp>
            <p:nvSpPr>
              <p:cNvPr id="4742" name="Google Shape;4742;p42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42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42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42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42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42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42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42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42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42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42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42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42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42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42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42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42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42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42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42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42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3" name="Google Shape;4763;p42"/>
            <p:cNvGrpSpPr/>
            <p:nvPr/>
          </p:nvGrpSpPr>
          <p:grpSpPr>
            <a:xfrm>
              <a:off x="1067588" y="2290431"/>
              <a:ext cx="920619" cy="584879"/>
              <a:chOff x="8089717" y="-4595005"/>
              <a:chExt cx="2008332" cy="1275914"/>
            </a:xfrm>
          </p:grpSpPr>
          <p:sp>
            <p:nvSpPr>
              <p:cNvPr id="4764" name="Google Shape;4764;p42"/>
              <p:cNvSpPr/>
              <p:nvPr/>
            </p:nvSpPr>
            <p:spPr>
              <a:xfrm>
                <a:off x="9941872" y="-3980229"/>
                <a:ext cx="36807" cy="1663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592" extrusionOk="0">
                    <a:moveTo>
                      <a:pt x="130" y="1"/>
                    </a:moveTo>
                    <a:cubicBezTo>
                      <a:pt x="130" y="72"/>
                      <a:pt x="71" y="143"/>
                      <a:pt x="0" y="190"/>
                    </a:cubicBezTo>
                    <a:lnTo>
                      <a:pt x="0" y="591"/>
                    </a:lnTo>
                    <a:cubicBezTo>
                      <a:pt x="83" y="532"/>
                      <a:pt x="130" y="473"/>
                      <a:pt x="130" y="402"/>
                    </a:cubicBez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42"/>
              <p:cNvSpPr/>
              <p:nvPr/>
            </p:nvSpPr>
            <p:spPr>
              <a:xfrm>
                <a:off x="8207150" y="-3980229"/>
                <a:ext cx="38774" cy="16633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592" extrusionOk="0">
                    <a:moveTo>
                      <a:pt x="8" y="1"/>
                    </a:moveTo>
                    <a:cubicBezTo>
                      <a:pt x="1" y="22"/>
                      <a:pt x="1" y="44"/>
                      <a:pt x="8" y="65"/>
                    </a:cubicBezTo>
                    <a:lnTo>
                      <a:pt x="8" y="65"/>
                    </a:lnTo>
                    <a:lnTo>
                      <a:pt x="8" y="1"/>
                    </a:lnTo>
                    <a:close/>
                    <a:moveTo>
                      <a:pt x="8" y="65"/>
                    </a:moveTo>
                    <a:lnTo>
                      <a:pt x="8" y="402"/>
                    </a:lnTo>
                    <a:cubicBezTo>
                      <a:pt x="8" y="473"/>
                      <a:pt x="43" y="532"/>
                      <a:pt x="138" y="591"/>
                    </a:cubicBezTo>
                    <a:lnTo>
                      <a:pt x="138" y="190"/>
                    </a:lnTo>
                    <a:cubicBezTo>
                      <a:pt x="72" y="157"/>
                      <a:pt x="23" y="112"/>
                      <a:pt x="8" y="6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42"/>
              <p:cNvSpPr/>
              <p:nvPr/>
            </p:nvSpPr>
            <p:spPr>
              <a:xfrm>
                <a:off x="9193355" y="-3930501"/>
                <a:ext cx="750478" cy="547896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950" extrusionOk="0">
                    <a:moveTo>
                      <a:pt x="2671" y="1"/>
                    </a:moveTo>
                    <a:lnTo>
                      <a:pt x="1" y="1548"/>
                    </a:lnTo>
                    <a:lnTo>
                      <a:pt x="1" y="1950"/>
                    </a:lnTo>
                    <a:lnTo>
                      <a:pt x="2671" y="402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42"/>
              <p:cNvSpPr/>
              <p:nvPr/>
            </p:nvSpPr>
            <p:spPr>
              <a:xfrm>
                <a:off x="8245643" y="-3927126"/>
                <a:ext cx="753849" cy="547896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950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682" y="1950"/>
                    </a:lnTo>
                    <a:lnTo>
                      <a:pt x="2682" y="15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42"/>
              <p:cNvSpPr/>
              <p:nvPr/>
            </p:nvSpPr>
            <p:spPr>
              <a:xfrm>
                <a:off x="8999210" y="-3492182"/>
                <a:ext cx="189375" cy="13542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82" extrusionOk="0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42"/>
              <p:cNvSpPr/>
              <p:nvPr/>
            </p:nvSpPr>
            <p:spPr>
              <a:xfrm>
                <a:off x="9938500" y="-4079693"/>
                <a:ext cx="36807" cy="11632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14" extrusionOk="0">
                    <a:moveTo>
                      <a:pt x="131" y="0"/>
                    </a:moveTo>
                    <a:cubicBezTo>
                      <a:pt x="131" y="59"/>
                      <a:pt x="83" y="130"/>
                      <a:pt x="1" y="189"/>
                    </a:cubicBezTo>
                    <a:lnTo>
                      <a:pt x="1" y="414"/>
                    </a:lnTo>
                    <a:cubicBezTo>
                      <a:pt x="83" y="355"/>
                      <a:pt x="131" y="296"/>
                      <a:pt x="131" y="225"/>
                    </a:cubicBez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42"/>
              <p:cNvSpPr/>
              <p:nvPr/>
            </p:nvSpPr>
            <p:spPr>
              <a:xfrm>
                <a:off x="8207150" y="-4079693"/>
                <a:ext cx="38774" cy="116323"/>
              </a:xfrm>
              <a:custGeom>
                <a:avLst/>
                <a:gdLst/>
                <a:ahLst/>
                <a:cxnLst/>
                <a:rect l="l" t="t" r="r" b="b"/>
                <a:pathLst>
                  <a:path w="138" h="414" extrusionOk="0">
                    <a:moveTo>
                      <a:pt x="8" y="0"/>
                    </a:moveTo>
                    <a:cubicBezTo>
                      <a:pt x="1" y="18"/>
                      <a:pt x="1" y="37"/>
                      <a:pt x="8" y="57"/>
                    </a:cubicBezTo>
                    <a:lnTo>
                      <a:pt x="8" y="57"/>
                    </a:lnTo>
                    <a:lnTo>
                      <a:pt x="8" y="0"/>
                    </a:lnTo>
                    <a:close/>
                    <a:moveTo>
                      <a:pt x="8" y="57"/>
                    </a:moveTo>
                    <a:lnTo>
                      <a:pt x="8" y="225"/>
                    </a:lnTo>
                    <a:cubicBezTo>
                      <a:pt x="8" y="296"/>
                      <a:pt x="43" y="355"/>
                      <a:pt x="138" y="414"/>
                    </a:cubicBezTo>
                    <a:lnTo>
                      <a:pt x="138" y="189"/>
                    </a:lnTo>
                    <a:cubicBezTo>
                      <a:pt x="72" y="148"/>
                      <a:pt x="23" y="101"/>
                      <a:pt x="8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42"/>
              <p:cNvSpPr/>
              <p:nvPr/>
            </p:nvSpPr>
            <p:spPr>
              <a:xfrm>
                <a:off x="9188305" y="-4026589"/>
                <a:ext cx="750478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1773" extrusionOk="0">
                    <a:moveTo>
                      <a:pt x="2671" y="0"/>
                    </a:moveTo>
                    <a:lnTo>
                      <a:pt x="1" y="1548"/>
                    </a:lnTo>
                    <a:lnTo>
                      <a:pt x="1" y="1772"/>
                    </a:lnTo>
                    <a:lnTo>
                      <a:pt x="2671" y="22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42"/>
              <p:cNvSpPr/>
              <p:nvPr/>
            </p:nvSpPr>
            <p:spPr>
              <a:xfrm>
                <a:off x="8249005" y="-4023214"/>
                <a:ext cx="753849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73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42"/>
              <p:cNvSpPr/>
              <p:nvPr/>
            </p:nvSpPr>
            <p:spPr>
              <a:xfrm>
                <a:off x="8999210" y="-3591927"/>
                <a:ext cx="189375" cy="8597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06" extrusionOk="0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42"/>
              <p:cNvSpPr/>
              <p:nvPr/>
            </p:nvSpPr>
            <p:spPr>
              <a:xfrm>
                <a:off x="8999210" y="-3486707"/>
                <a:ext cx="189375" cy="135429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82" extrusionOk="0">
                    <a:moveTo>
                      <a:pt x="0" y="0"/>
                    </a:moveTo>
                    <a:lnTo>
                      <a:pt x="0" y="402"/>
                    </a:lnTo>
                    <a:cubicBezTo>
                      <a:pt x="89" y="455"/>
                      <a:pt x="207" y="482"/>
                      <a:pt x="328" y="482"/>
                    </a:cubicBezTo>
                    <a:cubicBezTo>
                      <a:pt x="449" y="482"/>
                      <a:pt x="573" y="455"/>
                      <a:pt x="674" y="402"/>
                    </a:cubicBezTo>
                    <a:lnTo>
                      <a:pt x="674" y="0"/>
                    </a:lnTo>
                    <a:cubicBezTo>
                      <a:pt x="579" y="59"/>
                      <a:pt x="458" y="89"/>
                      <a:pt x="337" y="89"/>
                    </a:cubicBezTo>
                    <a:cubicBezTo>
                      <a:pt x="216" y="89"/>
                      <a:pt x="95" y="59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42"/>
              <p:cNvSpPr/>
              <p:nvPr/>
            </p:nvSpPr>
            <p:spPr>
              <a:xfrm>
                <a:off x="8999210" y="-3586452"/>
                <a:ext cx="189375" cy="85978"/>
              </a:xfrm>
              <a:custGeom>
                <a:avLst/>
                <a:gdLst/>
                <a:ahLst/>
                <a:cxnLst/>
                <a:rect l="l" t="t" r="r" b="b"/>
                <a:pathLst>
                  <a:path w="674" h="306" extrusionOk="0">
                    <a:moveTo>
                      <a:pt x="0" y="1"/>
                    </a:moveTo>
                    <a:lnTo>
                      <a:pt x="0" y="225"/>
                    </a:lnTo>
                    <a:cubicBezTo>
                      <a:pt x="89" y="279"/>
                      <a:pt x="207" y="305"/>
                      <a:pt x="328" y="305"/>
                    </a:cubicBezTo>
                    <a:cubicBezTo>
                      <a:pt x="449" y="305"/>
                      <a:pt x="573" y="279"/>
                      <a:pt x="674" y="225"/>
                    </a:cubicBezTo>
                    <a:lnTo>
                      <a:pt x="674" y="1"/>
                    </a:lnTo>
                    <a:cubicBezTo>
                      <a:pt x="579" y="54"/>
                      <a:pt x="455" y="81"/>
                      <a:pt x="333" y="81"/>
                    </a:cubicBezTo>
                    <a:cubicBezTo>
                      <a:pt x="210" y="81"/>
                      <a:pt x="89" y="54"/>
                      <a:pt x="0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42"/>
              <p:cNvSpPr/>
              <p:nvPr/>
            </p:nvSpPr>
            <p:spPr>
              <a:xfrm>
                <a:off x="8238893" y="-4025039"/>
                <a:ext cx="753849" cy="498164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1773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2682" y="1772"/>
                    </a:lnTo>
                    <a:lnTo>
                      <a:pt x="2682" y="15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7" name="Google Shape;4777;p42"/>
              <p:cNvGrpSpPr/>
              <p:nvPr/>
            </p:nvGrpSpPr>
            <p:grpSpPr>
              <a:xfrm>
                <a:off x="808971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778" name="Google Shape;4778;p42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779" name="Google Shape;4779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780" name="Google Shape;4780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1" name="Google Shape;4781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2" name="Google Shape;4782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3" name="Google Shape;4783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4" name="Google Shape;4784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5" name="Google Shape;4785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6" name="Google Shape;4786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87" name="Google Shape;478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88" name="Google Shape;4788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89" name="Google Shape;4789;p42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790" name="Google Shape;4790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791" name="Google Shape;4791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2" name="Google Shape;4792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3" name="Google Shape;4793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4" name="Google Shape;4794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5" name="Google Shape;479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6" name="Google Shape;4796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7" name="Google Shape;4797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798" name="Google Shape;479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799" name="Google Shape;4799;p42"/>
                  <p:cNvSpPr/>
                  <p:nvPr/>
                </p:nvSpPr>
                <p:spPr>
                  <a:xfrm>
                    <a:off x="8134591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00" name="Google Shape;4800;p42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01" name="Google Shape;4801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02" name="Google Shape;4802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3" name="Google Shape;4803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4" name="Google Shape;4804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5" name="Google Shape;4805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6" name="Google Shape;480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7" name="Google Shape;4807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8" name="Google Shape;4808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09" name="Google Shape;480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10" name="Google Shape;4810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11" name="Google Shape;4811;p42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12" name="Google Shape;4812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13" name="Google Shape;4813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4" name="Google Shape;4814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5" name="Google Shape;4815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6" name="Google Shape;4816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7" name="Google Shape;481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8" name="Google Shape;4818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19" name="Google Shape;4819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0" name="Google Shape;482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21" name="Google Shape;4821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22" name="Google Shape;4822;p42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23" name="Google Shape;4823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24" name="Google Shape;4824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5" name="Google Shape;4825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6" name="Google Shape;4826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7" name="Google Shape;4827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8" name="Google Shape;482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29" name="Google Shape;4829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0" name="Google Shape;4830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1" name="Google Shape;4831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32" name="Google Shape;4832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33" name="Google Shape;4833;p42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34" name="Google Shape;4834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35" name="Google Shape;4835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6" name="Google Shape;4836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7" name="Google Shape;4837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8" name="Google Shape;4838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39" name="Google Shape;483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0" name="Google Shape;4840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1" name="Google Shape;4841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2" name="Google Shape;4842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43" name="Google Shape;4843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44" name="Google Shape;4844;p42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45" name="Google Shape;4845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46" name="Google Shape;4846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7" name="Google Shape;4847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8" name="Google Shape;4848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49" name="Google Shape;4849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0" name="Google Shape;485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1" name="Google Shape;4851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2" name="Google Shape;4852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3" name="Google Shape;4853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54" name="Google Shape;4854;p42"/>
                  <p:cNvSpPr/>
                  <p:nvPr/>
                </p:nvSpPr>
                <p:spPr>
                  <a:xfrm>
                    <a:off x="8143672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855" name="Google Shape;4855;p42"/>
              <p:cNvGrpSpPr/>
              <p:nvPr/>
            </p:nvGrpSpPr>
            <p:grpSpPr>
              <a:xfrm flipH="1">
                <a:off x="9207167" y="-3976838"/>
                <a:ext cx="890882" cy="657747"/>
                <a:chOff x="8089717" y="-3976838"/>
                <a:chExt cx="890882" cy="657747"/>
              </a:xfrm>
            </p:grpSpPr>
            <p:grpSp>
              <p:nvGrpSpPr>
                <p:cNvPr id="4856" name="Google Shape;4856;p42"/>
                <p:cNvGrpSpPr/>
                <p:nvPr/>
              </p:nvGrpSpPr>
              <p:grpSpPr>
                <a:xfrm>
                  <a:off x="8089717" y="-397683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57" name="Google Shape;4857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58" name="Google Shape;4858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59" name="Google Shape;4859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0" name="Google Shape;4860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1" name="Google Shape;4861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2" name="Google Shape;4862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3" name="Google Shape;4863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4" name="Google Shape;4864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65" name="Google Shape;486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66" name="Google Shape;4866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67" name="Google Shape;4867;p42"/>
                <p:cNvGrpSpPr/>
                <p:nvPr/>
              </p:nvGrpSpPr>
              <p:grpSpPr>
                <a:xfrm>
                  <a:off x="8184531" y="-392202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68" name="Google Shape;4868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69" name="Google Shape;4869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0" name="Google Shape;4870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1" name="Google Shape;4871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2" name="Google Shape;4872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3" name="Google Shape;4873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4" name="Google Shape;4874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5" name="Google Shape;4875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76" name="Google Shape;487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77" name="Google Shape;4877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78" name="Google Shape;4878;p42"/>
                <p:cNvGrpSpPr/>
                <p:nvPr/>
              </p:nvGrpSpPr>
              <p:grpSpPr>
                <a:xfrm>
                  <a:off x="8279346" y="-386721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79" name="Google Shape;4879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80" name="Google Shape;4880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1" name="Google Shape;4881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2" name="Google Shape;4882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3" name="Google Shape;4883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4" name="Google Shape;4884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5" name="Google Shape;4885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6" name="Google Shape;4886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87" name="Google Shape;488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88" name="Google Shape;4888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889" name="Google Shape;4889;p42"/>
                <p:cNvGrpSpPr/>
                <p:nvPr/>
              </p:nvGrpSpPr>
              <p:grpSpPr>
                <a:xfrm>
                  <a:off x="8374160" y="-3812401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890" name="Google Shape;4890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891" name="Google Shape;4891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2" name="Google Shape;4892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3" name="Google Shape;4893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4" name="Google Shape;4894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5" name="Google Shape;4895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6" name="Google Shape;4896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7" name="Google Shape;4897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898" name="Google Shape;489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899" name="Google Shape;4899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42"/>
                <p:cNvGrpSpPr/>
                <p:nvPr/>
              </p:nvGrpSpPr>
              <p:grpSpPr>
                <a:xfrm>
                  <a:off x="8468975" y="-3757588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01" name="Google Shape;4901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02" name="Google Shape;4902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3" name="Google Shape;4903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4" name="Google Shape;4904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5" name="Google Shape;4905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6" name="Google Shape;4906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7" name="Google Shape;4907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8" name="Google Shape;4908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09" name="Google Shape;4909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10" name="Google Shape;4910;p42"/>
                  <p:cNvSpPr/>
                  <p:nvPr/>
                </p:nvSpPr>
                <p:spPr>
                  <a:xfrm>
                    <a:off x="8152425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11" name="Google Shape;4911;p42"/>
                <p:cNvGrpSpPr/>
                <p:nvPr/>
              </p:nvGrpSpPr>
              <p:grpSpPr>
                <a:xfrm>
                  <a:off x="8563790" y="-3702776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12" name="Google Shape;4912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13" name="Google Shape;4913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4" name="Google Shape;4914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5" name="Google Shape;4915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6" name="Google Shape;4916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7" name="Google Shape;4917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8" name="Google Shape;4918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19" name="Google Shape;4919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0" name="Google Shape;4920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21" name="Google Shape;4921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22" name="Google Shape;4922;p42"/>
                <p:cNvGrpSpPr/>
                <p:nvPr/>
              </p:nvGrpSpPr>
              <p:grpSpPr>
                <a:xfrm>
                  <a:off x="8658604" y="-3647963"/>
                  <a:ext cx="321994" cy="328872"/>
                  <a:chOff x="8089717" y="-3976838"/>
                  <a:chExt cx="321994" cy="328872"/>
                </a:xfrm>
              </p:grpSpPr>
              <p:grpSp>
                <p:nvGrpSpPr>
                  <p:cNvPr id="4923" name="Google Shape;4923;p42"/>
                  <p:cNvGrpSpPr/>
                  <p:nvPr/>
                </p:nvGrpSpPr>
                <p:grpSpPr>
                  <a:xfrm>
                    <a:off x="8089717" y="-3976838"/>
                    <a:ext cx="321994" cy="328872"/>
                    <a:chOff x="7874217" y="-3993288"/>
                    <a:chExt cx="321994" cy="328872"/>
                  </a:xfrm>
                </p:grpSpPr>
                <p:sp>
                  <p:nvSpPr>
                    <p:cNvPr id="4924" name="Google Shape;4924;p42"/>
                    <p:cNvSpPr/>
                    <p:nvPr/>
                  </p:nvSpPr>
                  <p:spPr>
                    <a:xfrm>
                      <a:off x="8039990" y="-3990063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5" name="Google Shape;4925;p42"/>
                    <p:cNvSpPr/>
                    <p:nvPr/>
                  </p:nvSpPr>
                  <p:spPr>
                    <a:xfrm>
                      <a:off x="7927320" y="-3927126"/>
                      <a:ext cx="166055" cy="2160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1" h="769" extrusionOk="0">
                          <a:moveTo>
                            <a:pt x="402" y="1"/>
                          </a:moveTo>
                          <a:lnTo>
                            <a:pt x="0" y="662"/>
                          </a:lnTo>
                          <a:lnTo>
                            <a:pt x="189" y="769"/>
                          </a:lnTo>
                          <a:lnTo>
                            <a:pt x="591" y="107"/>
                          </a:lnTo>
                          <a:lnTo>
                            <a:pt x="402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6" name="Google Shape;4926;p42"/>
                    <p:cNvSpPr/>
                    <p:nvPr/>
                  </p:nvSpPr>
                  <p:spPr>
                    <a:xfrm>
                      <a:off x="7874217" y="-3741123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7" name="Google Shape;4927;p42"/>
                    <p:cNvSpPr/>
                    <p:nvPr/>
                  </p:nvSpPr>
                  <p:spPr>
                    <a:xfrm>
                      <a:off x="7874217" y="-3707968"/>
                      <a:ext cx="50013" cy="435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8" h="155" extrusionOk="0">
                          <a:moveTo>
                            <a:pt x="0" y="0"/>
                          </a:moveTo>
                          <a:lnTo>
                            <a:pt x="0" y="36"/>
                          </a:lnTo>
                          <a:lnTo>
                            <a:pt x="177" y="154"/>
                          </a:lnTo>
                          <a:lnTo>
                            <a:pt x="177" y="1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364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8" name="Google Shape;4928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29" name="Google Shape;4929;p42"/>
                    <p:cNvSpPr/>
                    <p:nvPr/>
                  </p:nvSpPr>
                  <p:spPr>
                    <a:xfrm>
                      <a:off x="8039990" y="-3993288"/>
                      <a:ext cx="156221" cy="93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" h="332" extrusionOk="0">
                          <a:moveTo>
                            <a:pt x="379" y="0"/>
                          </a:moveTo>
                          <a:lnTo>
                            <a:pt x="1" y="225"/>
                          </a:lnTo>
                          <a:lnTo>
                            <a:pt x="190" y="331"/>
                          </a:lnTo>
                          <a:lnTo>
                            <a:pt x="556" y="107"/>
                          </a:lnTo>
                          <a:lnTo>
                            <a:pt x="37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0" name="Google Shape;4930;p42"/>
                    <p:cNvSpPr/>
                    <p:nvPr/>
                  </p:nvSpPr>
                  <p:spPr>
                    <a:xfrm>
                      <a:off x="7874217" y="-3744348"/>
                      <a:ext cx="106489" cy="63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9" h="225" extrusionOk="0">
                          <a:moveTo>
                            <a:pt x="189" y="0"/>
                          </a:moveTo>
                          <a:lnTo>
                            <a:pt x="0" y="118"/>
                          </a:lnTo>
                          <a:lnTo>
                            <a:pt x="177" y="225"/>
                          </a:lnTo>
                          <a:lnTo>
                            <a:pt x="378" y="107"/>
                          </a:lnTo>
                          <a:lnTo>
                            <a:pt x="189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931" name="Google Shape;4931;p42"/>
                    <p:cNvSpPr/>
                    <p:nvPr/>
                  </p:nvSpPr>
                  <p:spPr>
                    <a:xfrm>
                      <a:off x="7923949" y="-3960280"/>
                      <a:ext cx="272262" cy="295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9" h="1053" extrusionOk="0">
                          <a:moveTo>
                            <a:pt x="969" y="1"/>
                          </a:moveTo>
                          <a:lnTo>
                            <a:pt x="603" y="225"/>
                          </a:lnTo>
                          <a:lnTo>
                            <a:pt x="201" y="887"/>
                          </a:lnTo>
                          <a:lnTo>
                            <a:pt x="0" y="1005"/>
                          </a:lnTo>
                          <a:lnTo>
                            <a:pt x="0" y="1052"/>
                          </a:lnTo>
                          <a:lnTo>
                            <a:pt x="225" y="934"/>
                          </a:lnTo>
                          <a:lnTo>
                            <a:pt x="615" y="249"/>
                          </a:lnTo>
                          <a:lnTo>
                            <a:pt x="969" y="48"/>
                          </a:lnTo>
                          <a:lnTo>
                            <a:pt x="969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37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932" name="Google Shape;4932;p42"/>
                  <p:cNvSpPr/>
                  <p:nvPr/>
                </p:nvSpPr>
                <p:spPr>
                  <a:xfrm>
                    <a:off x="8143344" y="-3910551"/>
                    <a:ext cx="166055" cy="2160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" h="769" extrusionOk="0">
                        <a:moveTo>
                          <a:pt x="402" y="1"/>
                        </a:moveTo>
                        <a:lnTo>
                          <a:pt x="0" y="662"/>
                        </a:lnTo>
                        <a:lnTo>
                          <a:pt x="189" y="769"/>
                        </a:lnTo>
                        <a:lnTo>
                          <a:pt x="591" y="10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rgbClr val="282A2E">
                      <a:alpha val="36480"/>
                    </a:srgbClr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933" name="Google Shape;4933;p42"/>
              <p:cNvGrpSpPr/>
              <p:nvPr/>
            </p:nvGrpSpPr>
            <p:grpSpPr>
              <a:xfrm>
                <a:off x="8191061" y="-4595005"/>
                <a:ext cx="1804055" cy="1024145"/>
                <a:chOff x="8189448" y="-4492455"/>
                <a:chExt cx="1804055" cy="1024145"/>
              </a:xfrm>
            </p:grpSpPr>
            <p:sp>
              <p:nvSpPr>
                <p:cNvPr id="4934" name="Google Shape;4934;p42"/>
                <p:cNvSpPr/>
                <p:nvPr/>
              </p:nvSpPr>
              <p:spPr>
                <a:xfrm>
                  <a:off x="8189448" y="-4491316"/>
                  <a:ext cx="1802439" cy="1021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5" h="3637" extrusionOk="0">
                      <a:moveTo>
                        <a:pt x="3206" y="1"/>
                      </a:moveTo>
                      <a:cubicBezTo>
                        <a:pt x="3086" y="1"/>
                        <a:pt x="2965" y="24"/>
                        <a:pt x="2871" y="71"/>
                      </a:cubicBezTo>
                      <a:lnTo>
                        <a:pt x="201" y="1631"/>
                      </a:lnTo>
                      <a:cubicBezTo>
                        <a:pt x="0" y="1725"/>
                        <a:pt x="0" y="1902"/>
                        <a:pt x="201" y="2009"/>
                      </a:cubicBezTo>
                      <a:lnTo>
                        <a:pt x="2882" y="3556"/>
                      </a:lnTo>
                      <a:cubicBezTo>
                        <a:pt x="2971" y="3609"/>
                        <a:pt x="3089" y="3636"/>
                        <a:pt x="3209" y="3636"/>
                      </a:cubicBezTo>
                      <a:cubicBezTo>
                        <a:pt x="3328" y="3636"/>
                        <a:pt x="3449" y="3609"/>
                        <a:pt x="3544" y="3556"/>
                      </a:cubicBezTo>
                      <a:lnTo>
                        <a:pt x="6226" y="2009"/>
                      </a:lnTo>
                      <a:cubicBezTo>
                        <a:pt x="6415" y="1902"/>
                        <a:pt x="6415" y="1725"/>
                        <a:pt x="6226" y="1631"/>
                      </a:cubicBezTo>
                      <a:lnTo>
                        <a:pt x="3532" y="71"/>
                      </a:lnTo>
                      <a:cubicBezTo>
                        <a:pt x="3444" y="24"/>
                        <a:pt x="3325" y="1"/>
                        <a:pt x="32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935" name="Google Shape;4935;p42"/>
                <p:cNvGrpSpPr/>
                <p:nvPr/>
              </p:nvGrpSpPr>
              <p:grpSpPr>
                <a:xfrm>
                  <a:off x="8191064" y="-4492455"/>
                  <a:ext cx="1802439" cy="1024145"/>
                  <a:chOff x="8121364" y="-4667505"/>
                  <a:chExt cx="1802439" cy="1024145"/>
                </a:xfrm>
              </p:grpSpPr>
              <p:sp>
                <p:nvSpPr>
                  <p:cNvPr id="4936" name="Google Shape;4936;p42"/>
                  <p:cNvSpPr/>
                  <p:nvPr/>
                </p:nvSpPr>
                <p:spPr>
                  <a:xfrm>
                    <a:off x="8121364" y="-4667505"/>
                    <a:ext cx="1802439" cy="1024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15" h="3645" extrusionOk="0">
                        <a:moveTo>
                          <a:pt x="3206" y="0"/>
                        </a:moveTo>
                        <a:cubicBezTo>
                          <a:pt x="3086" y="0"/>
                          <a:pt x="2965" y="27"/>
                          <a:pt x="2871" y="80"/>
                        </a:cubicBezTo>
                        <a:lnTo>
                          <a:pt x="201" y="1628"/>
                        </a:lnTo>
                        <a:cubicBezTo>
                          <a:pt x="0" y="1734"/>
                          <a:pt x="0" y="1911"/>
                          <a:pt x="201" y="2018"/>
                        </a:cubicBezTo>
                        <a:lnTo>
                          <a:pt x="2882" y="3565"/>
                        </a:lnTo>
                        <a:cubicBezTo>
                          <a:pt x="2971" y="3618"/>
                          <a:pt x="3089" y="3645"/>
                          <a:pt x="3209" y="3645"/>
                        </a:cubicBezTo>
                        <a:cubicBezTo>
                          <a:pt x="3328" y="3645"/>
                          <a:pt x="3449" y="3618"/>
                          <a:pt x="3544" y="3565"/>
                        </a:cubicBezTo>
                        <a:lnTo>
                          <a:pt x="6226" y="2018"/>
                        </a:lnTo>
                        <a:cubicBezTo>
                          <a:pt x="6415" y="1911"/>
                          <a:pt x="6415" y="1734"/>
                          <a:pt x="6226" y="1628"/>
                        </a:cubicBezTo>
                        <a:lnTo>
                          <a:pt x="3532" y="80"/>
                        </a:lnTo>
                        <a:cubicBezTo>
                          <a:pt x="3444" y="27"/>
                          <a:pt x="3325" y="0"/>
                          <a:pt x="320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7" name="Google Shape;4937;p42"/>
                  <p:cNvSpPr/>
                  <p:nvPr/>
                </p:nvSpPr>
                <p:spPr>
                  <a:xfrm>
                    <a:off x="8783258" y="-4528987"/>
                    <a:ext cx="866800" cy="50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5" h="1785" extrusionOk="0">
                        <a:moveTo>
                          <a:pt x="521" y="1"/>
                        </a:moveTo>
                        <a:lnTo>
                          <a:pt x="1" y="296"/>
                        </a:lnTo>
                        <a:lnTo>
                          <a:pt x="2588" y="1784"/>
                        </a:lnTo>
                        <a:lnTo>
                          <a:pt x="3084" y="1489"/>
                        </a:lnTo>
                        <a:lnTo>
                          <a:pt x="52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8" name="Google Shape;4938;p42"/>
                  <p:cNvSpPr/>
                  <p:nvPr/>
                </p:nvSpPr>
                <p:spPr>
                  <a:xfrm>
                    <a:off x="8647267" y="-4416036"/>
                    <a:ext cx="813415" cy="46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5" h="1666" extrusionOk="0">
                        <a:moveTo>
                          <a:pt x="308" y="0"/>
                        </a:moveTo>
                        <a:lnTo>
                          <a:pt x="0" y="178"/>
                        </a:lnTo>
                        <a:lnTo>
                          <a:pt x="2588" y="1666"/>
                        </a:lnTo>
                        <a:lnTo>
                          <a:pt x="2895" y="1489"/>
                        </a:lnTo>
                        <a:lnTo>
                          <a:pt x="30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9" name="Google Shape;4939;p42"/>
                  <p:cNvSpPr/>
                  <p:nvPr/>
                </p:nvSpPr>
                <p:spPr>
                  <a:xfrm>
                    <a:off x="8358428" y="-4246891"/>
                    <a:ext cx="806953" cy="4683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2" h="1667" extrusionOk="0">
                        <a:moveTo>
                          <a:pt x="296" y="1"/>
                        </a:moveTo>
                        <a:lnTo>
                          <a:pt x="1" y="178"/>
                        </a:lnTo>
                        <a:lnTo>
                          <a:pt x="2564" y="1666"/>
                        </a:lnTo>
                        <a:lnTo>
                          <a:pt x="2871" y="1489"/>
                        </a:lnTo>
                        <a:lnTo>
                          <a:pt x="29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0" name="Google Shape;4940;p42"/>
                  <p:cNvSpPr/>
                  <p:nvPr/>
                </p:nvSpPr>
                <p:spPr>
                  <a:xfrm>
                    <a:off x="8501162" y="-4329778"/>
                    <a:ext cx="388585" cy="225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83" h="804" extrusionOk="0">
                        <a:moveTo>
                          <a:pt x="320" y="0"/>
                        </a:moveTo>
                        <a:lnTo>
                          <a:pt x="1" y="178"/>
                        </a:lnTo>
                        <a:lnTo>
                          <a:pt x="1088" y="804"/>
                        </a:lnTo>
                        <a:lnTo>
                          <a:pt x="1383" y="627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1" name="Google Shape;4941;p42"/>
                  <p:cNvSpPr/>
                  <p:nvPr/>
                </p:nvSpPr>
                <p:spPr>
                  <a:xfrm>
                    <a:off x="8925992" y="-4084209"/>
                    <a:ext cx="385494" cy="219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2" h="781" extrusionOk="0">
                        <a:moveTo>
                          <a:pt x="308" y="1"/>
                        </a:moveTo>
                        <a:lnTo>
                          <a:pt x="1" y="166"/>
                        </a:lnTo>
                        <a:lnTo>
                          <a:pt x="1076" y="780"/>
                        </a:lnTo>
                        <a:lnTo>
                          <a:pt x="1371" y="615"/>
                        </a:lnTo>
                        <a:lnTo>
                          <a:pt x="30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13738" y="1932320"/>
            <a:ext cx="50327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Програма на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обработка на гласови команди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Разпознаване на ключови думи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Изпращане на сигнали към свързаните устройства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Лесно добавяне на нови команди и функции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" name="Google Shape;6041;p48"/>
          <p:cNvSpPr txBox="1">
            <a:spLocks noGrp="1"/>
          </p:cNvSpPr>
          <p:nvPr>
            <p:ph type="subTitle" idx="1"/>
          </p:nvPr>
        </p:nvSpPr>
        <p:spPr>
          <a:xfrm>
            <a:off x="3658351" y="530961"/>
            <a:ext cx="5096756" cy="12971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Как ще работи проекта</a:t>
            </a:r>
            <a:endParaRPr sz="4000" dirty="0"/>
          </a:p>
        </p:txBody>
      </p:sp>
      <p:grpSp>
        <p:nvGrpSpPr>
          <p:cNvPr id="6043" name="Google Shape;6043;p48"/>
          <p:cNvGrpSpPr/>
          <p:nvPr/>
        </p:nvGrpSpPr>
        <p:grpSpPr>
          <a:xfrm>
            <a:off x="347348" y="391075"/>
            <a:ext cx="3207789" cy="4383600"/>
            <a:chOff x="347348" y="391075"/>
            <a:chExt cx="3207789" cy="4383600"/>
          </a:xfrm>
        </p:grpSpPr>
        <p:grpSp>
          <p:nvGrpSpPr>
            <p:cNvPr id="6044" name="Google Shape;6044;p48"/>
            <p:cNvGrpSpPr/>
            <p:nvPr/>
          </p:nvGrpSpPr>
          <p:grpSpPr>
            <a:xfrm>
              <a:off x="347348" y="391075"/>
              <a:ext cx="3207789" cy="4383600"/>
              <a:chOff x="5309625" y="391075"/>
              <a:chExt cx="3503100" cy="4383600"/>
            </a:xfrm>
          </p:grpSpPr>
          <p:sp>
            <p:nvSpPr>
              <p:cNvPr id="6045" name="Google Shape;6045;p48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46" name="Google Shape;6046;p48"/>
              <p:cNvGrpSpPr/>
              <p:nvPr/>
            </p:nvGrpSpPr>
            <p:grpSpPr>
              <a:xfrm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6047" name="Google Shape;6047;p48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8" name="Google Shape;6048;p48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9" name="Google Shape;6049;p48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0" name="Google Shape;6050;p48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1" name="Google Shape;6051;p48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2" name="Google Shape;6052;p48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3" name="Google Shape;6053;p48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4" name="Google Shape;6054;p48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5" name="Google Shape;6055;p48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6" name="Google Shape;6056;p48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7" name="Google Shape;6057;p48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8" name="Google Shape;6058;p48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9" name="Google Shape;6059;p48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0" name="Google Shape;6060;p48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1" name="Google Shape;6061;p48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2" name="Google Shape;6062;p48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3" name="Google Shape;6063;p48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4" name="Google Shape;6064;p48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5" name="Google Shape;6065;p48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6" name="Google Shape;6066;p48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7" name="Google Shape;6067;p48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8" name="Google Shape;6068;p48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9" name="Google Shape;6069;p48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0" name="Google Shape;6070;p48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1" name="Google Shape;6071;p48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2" name="Google Shape;6072;p48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3" name="Google Shape;6073;p48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4" name="Google Shape;6074;p48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5" name="Google Shape;6075;p48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6" name="Google Shape;6076;p48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7" name="Google Shape;6077;p48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8" name="Google Shape;6078;p48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9" name="Google Shape;6079;p48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0" name="Google Shape;6080;p48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1" name="Google Shape;6081;p48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2" name="Google Shape;6082;p48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3" name="Google Shape;6083;p48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4" name="Google Shape;6084;p48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5" name="Google Shape;6085;p48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6" name="Google Shape;6086;p48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7" name="Google Shape;6087;p48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8" name="Google Shape;6088;p48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9" name="Google Shape;6089;p48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0" name="Google Shape;6090;p48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1" name="Google Shape;6091;p48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2" name="Google Shape;6092;p48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3" name="Google Shape;6093;p48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4" name="Google Shape;6094;p48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5" name="Google Shape;6095;p48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6" name="Google Shape;6096;p48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7" name="Google Shape;6097;p48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8" name="Google Shape;6098;p48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9" name="Google Shape;6099;p48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0" name="Google Shape;6100;p48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1" name="Google Shape;6101;p48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2" name="Google Shape;6102;p48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3" name="Google Shape;6103;p48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4" name="Google Shape;6104;p48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5" name="Google Shape;6105;p48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6" name="Google Shape;6106;p48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7" name="Google Shape;6107;p48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8" name="Google Shape;6108;p48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9" name="Google Shape;6109;p48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0" name="Google Shape;6110;p48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1" name="Google Shape;6111;p48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2" name="Google Shape;6112;p48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3" name="Google Shape;6113;p48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4" name="Google Shape;6114;p48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5" name="Google Shape;6115;p48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6" name="Google Shape;6116;p48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7" name="Google Shape;6117;p48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8" name="Google Shape;6118;p48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9" name="Google Shape;6119;p48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0" name="Google Shape;6120;p48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1" name="Google Shape;6121;p48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2" name="Google Shape;6122;p48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3" name="Google Shape;6123;p48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4" name="Google Shape;6124;p48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5" name="Google Shape;6125;p48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6" name="Google Shape;6126;p48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7" name="Google Shape;6127;p48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8" name="Google Shape;6128;p48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9" name="Google Shape;6129;p48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0" name="Google Shape;6130;p48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1" name="Google Shape;6131;p48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2" name="Google Shape;6132;p48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3" name="Google Shape;6133;p48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4" name="Google Shape;6134;p48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5" name="Google Shape;6135;p48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6" name="Google Shape;6136;p48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7" name="Google Shape;6137;p48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8" name="Google Shape;6138;p48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9" name="Google Shape;6139;p48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0" name="Google Shape;6140;p48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1" name="Google Shape;6141;p48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2" name="Google Shape;6142;p48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3" name="Google Shape;6143;p48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4" name="Google Shape;6144;p48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5" name="Google Shape;6145;p48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6" name="Google Shape;6146;p48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7" name="Google Shape;6147;p48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8" name="Google Shape;6148;p48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9" name="Google Shape;6149;p48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0" name="Google Shape;6150;p48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1" name="Google Shape;6151;p48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2" name="Google Shape;6152;p48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3" name="Google Shape;6153;p48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4" name="Google Shape;6154;p48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5" name="Google Shape;6155;p48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6" name="Google Shape;6156;p48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7" name="Google Shape;6157;p48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8" name="Google Shape;6158;p48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9" name="Google Shape;6159;p48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0" name="Google Shape;6160;p48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1" name="Google Shape;6161;p48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2" name="Google Shape;6162;p48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3" name="Google Shape;6163;p48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4" name="Google Shape;6164;p48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5" name="Google Shape;6165;p48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6" name="Google Shape;6166;p48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7" name="Google Shape;6167;p48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8" name="Google Shape;6168;p48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9" name="Google Shape;6169;p48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0" name="Google Shape;6170;p48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1" name="Google Shape;6171;p48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2" name="Google Shape;6172;p48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3" name="Google Shape;6173;p48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4" name="Google Shape;6174;p48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5" name="Google Shape;6175;p48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6" name="Google Shape;6176;p48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7" name="Google Shape;6177;p48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8" name="Google Shape;6178;p48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9" name="Google Shape;6179;p48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0" name="Google Shape;6180;p48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1" name="Google Shape;6181;p48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2" name="Google Shape;6182;p48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3" name="Google Shape;6183;p48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4" name="Google Shape;6184;p48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5" name="Google Shape;6185;p48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6" name="Google Shape;6186;p48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7" name="Google Shape;6187;p48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8" name="Google Shape;6188;p48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9" name="Google Shape;6189;p48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0" name="Google Shape;6190;p48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1" name="Google Shape;6191;p48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2" name="Google Shape;6192;p48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3" name="Google Shape;6193;p48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4" name="Google Shape;6194;p48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5" name="Google Shape;6195;p48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6" name="Google Shape;6196;p48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7" name="Google Shape;6197;p48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8" name="Google Shape;6198;p48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9" name="Google Shape;6199;p48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0" name="Google Shape;6200;p48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1" name="Google Shape;6201;p48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2" name="Google Shape;6202;p48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3" name="Google Shape;6203;p48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4" name="Google Shape;6204;p48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5" name="Google Shape;6205;p48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6" name="Google Shape;6206;p48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7" name="Google Shape;6207;p48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8" name="Google Shape;6208;p48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9" name="Google Shape;6209;p48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0" name="Google Shape;6210;p48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1" name="Google Shape;6211;p48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2" name="Google Shape;6212;p48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3" name="Google Shape;6213;p48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4" name="Google Shape;6214;p48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5" name="Google Shape;6215;p48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6" name="Google Shape;6216;p48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7" name="Google Shape;6217;p48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8" name="Google Shape;6218;p48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9" name="Google Shape;6219;p48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0" name="Google Shape;6220;p48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1" name="Google Shape;6221;p48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2" name="Google Shape;6222;p48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3" name="Google Shape;6223;p48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4" name="Google Shape;6224;p48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5" name="Google Shape;6225;p48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6" name="Google Shape;6226;p48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7" name="Google Shape;6227;p48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8" name="Google Shape;6228;p48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9" name="Google Shape;6229;p48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0" name="Google Shape;6230;p48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1" name="Google Shape;6231;p48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2" name="Google Shape;6232;p48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3" name="Google Shape;6233;p48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4" name="Google Shape;6234;p48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5" name="Google Shape;6235;p48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6" name="Google Shape;6236;p48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7" name="Google Shape;6237;p48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8" name="Google Shape;6238;p48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9" name="Google Shape;6239;p48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0" name="Google Shape;6240;p48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1" name="Google Shape;6241;p48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2" name="Google Shape;6242;p48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3" name="Google Shape;6243;p48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4" name="Google Shape;6244;p48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5" name="Google Shape;6245;p48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6" name="Google Shape;6246;p48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7" name="Google Shape;6247;p48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8" name="Google Shape;6248;p48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9" name="Google Shape;6249;p48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0" name="Google Shape;6250;p48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1" name="Google Shape;6251;p48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2" name="Google Shape;6252;p48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3" name="Google Shape;6253;p48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4" name="Google Shape;6254;p48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5" name="Google Shape;6255;p48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6" name="Google Shape;6256;p48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7" name="Google Shape;6257;p48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8" name="Google Shape;6258;p48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9" name="Google Shape;6259;p48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0" name="Google Shape;6260;p48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1" name="Google Shape;6261;p48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2" name="Google Shape;6262;p48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3" name="Google Shape;6263;p48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4" name="Google Shape;6264;p48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5" name="Google Shape;6265;p48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6" name="Google Shape;6266;p48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7" name="Google Shape;6267;p48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8" name="Google Shape;6268;p48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9" name="Google Shape;6269;p48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0" name="Google Shape;6270;p48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1" name="Google Shape;6271;p48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2" name="Google Shape;6272;p48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3" name="Google Shape;6273;p48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4" name="Google Shape;6274;p48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5" name="Google Shape;6275;p48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6" name="Google Shape;6276;p48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7" name="Google Shape;6277;p48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8" name="Google Shape;6278;p48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9" name="Google Shape;6279;p48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0" name="Google Shape;6280;p48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1" name="Google Shape;6281;p48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2" name="Google Shape;6282;p48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8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8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8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8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7" name="Google Shape;6287;p48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8" name="Google Shape;6288;p48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9" name="Google Shape;6289;p48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0" name="Google Shape;6290;p48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48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48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48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48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48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48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48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8" name="Google Shape;6298;p48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9" name="Google Shape;6299;p48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0" name="Google Shape;6300;p48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1" name="Google Shape;6301;p48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2" name="Google Shape;6302;p48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3" name="Google Shape;6303;p48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4" name="Google Shape;6304;p48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5" name="Google Shape;6305;p48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6" name="Google Shape;6306;p48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7" name="Google Shape;6307;p48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8" name="Google Shape;6308;p48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9" name="Google Shape;6309;p48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0" name="Google Shape;6310;p48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1" name="Google Shape;6311;p48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2" name="Google Shape;6312;p48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3" name="Google Shape;6313;p48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4" name="Google Shape;6314;p48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5" name="Google Shape;6315;p48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6" name="Google Shape;6316;p48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7" name="Google Shape;6317;p48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8" name="Google Shape;6318;p48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9" name="Google Shape;6319;p48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0" name="Google Shape;6320;p48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1" name="Google Shape;6321;p48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2" name="Google Shape;6322;p48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3" name="Google Shape;6323;p48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4" name="Google Shape;6324;p48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5" name="Google Shape;6325;p48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6" name="Google Shape;6326;p48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7" name="Google Shape;6327;p48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8" name="Google Shape;6328;p48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9" name="Google Shape;6329;p48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0" name="Google Shape;6330;p48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31" name="Google Shape;6331;p48"/>
            <p:cNvGrpSpPr/>
            <p:nvPr/>
          </p:nvGrpSpPr>
          <p:grpSpPr>
            <a:xfrm>
              <a:off x="1172760" y="1896405"/>
              <a:ext cx="1791330" cy="1162830"/>
              <a:chOff x="-4004340" y="2465518"/>
              <a:chExt cx="1791330" cy="1162830"/>
            </a:xfrm>
          </p:grpSpPr>
          <p:sp>
            <p:nvSpPr>
              <p:cNvPr id="6332" name="Google Shape;6332;p48"/>
              <p:cNvSpPr/>
              <p:nvPr/>
            </p:nvSpPr>
            <p:spPr>
              <a:xfrm>
                <a:off x="-3238869" y="3540443"/>
                <a:ext cx="296388" cy="7612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686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2671" y="685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3" name="Google Shape;6333;p48"/>
              <p:cNvSpPr/>
              <p:nvPr/>
            </p:nvSpPr>
            <p:spPr>
              <a:xfrm>
                <a:off x="-2741963" y="2725067"/>
                <a:ext cx="14536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1" extrusionOk="0">
                    <a:moveTo>
                      <a:pt x="0" y="0"/>
                    </a:moveTo>
                    <a:lnTo>
                      <a:pt x="0" y="60"/>
                    </a:lnTo>
                    <a:lnTo>
                      <a:pt x="130" y="130"/>
                    </a:lnTo>
                    <a:lnTo>
                      <a:pt x="13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4" name="Google Shape;6334;p48"/>
              <p:cNvSpPr/>
              <p:nvPr/>
            </p:nvSpPr>
            <p:spPr>
              <a:xfrm>
                <a:off x="-3461689" y="2727730"/>
                <a:ext cx="14536" cy="1575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42" extrusionOk="0">
                    <a:moveTo>
                      <a:pt x="131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31" y="47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5" name="Google Shape;6335;p48"/>
              <p:cNvSpPr/>
              <p:nvPr/>
            </p:nvSpPr>
            <p:spPr>
              <a:xfrm>
                <a:off x="-2942590" y="3124876"/>
                <a:ext cx="714504" cy="491686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431" extrusionOk="0">
                    <a:moveTo>
                      <a:pt x="6439" y="0"/>
                    </a:moveTo>
                    <a:lnTo>
                      <a:pt x="1" y="3745"/>
                    </a:lnTo>
                    <a:lnTo>
                      <a:pt x="1" y="4430"/>
                    </a:lnTo>
                    <a:lnTo>
                      <a:pt x="6439" y="697"/>
                    </a:lnTo>
                    <a:lnTo>
                      <a:pt x="6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6" name="Google Shape;6336;p48"/>
              <p:cNvSpPr/>
              <p:nvPr/>
            </p:nvSpPr>
            <p:spPr>
              <a:xfrm>
                <a:off x="-3958484" y="3126208"/>
                <a:ext cx="719719" cy="490354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419" extrusionOk="0">
                    <a:moveTo>
                      <a:pt x="1" y="0"/>
                    </a:moveTo>
                    <a:lnTo>
                      <a:pt x="1" y="685"/>
                    </a:lnTo>
                    <a:lnTo>
                      <a:pt x="6486" y="4418"/>
                    </a:lnTo>
                    <a:lnTo>
                      <a:pt x="6486" y="373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7" name="Google Shape;6337;p48"/>
              <p:cNvSpPr/>
              <p:nvPr/>
            </p:nvSpPr>
            <p:spPr>
              <a:xfrm>
                <a:off x="-3958484" y="2537645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4"/>
                    </a:lnTo>
                    <a:lnTo>
                      <a:pt x="6486" y="9037"/>
                    </a:lnTo>
                    <a:lnTo>
                      <a:pt x="9156" y="9037"/>
                    </a:lnTo>
                    <a:lnTo>
                      <a:pt x="15594" y="5292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8" name="Google Shape;6338;p48"/>
              <p:cNvSpPr/>
              <p:nvPr/>
            </p:nvSpPr>
            <p:spPr>
              <a:xfrm>
                <a:off x="-2709228" y="2744708"/>
                <a:ext cx="15868" cy="14536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31" extrusionOk="0">
                    <a:moveTo>
                      <a:pt x="1" y="1"/>
                    </a:moveTo>
                    <a:lnTo>
                      <a:pt x="12" y="60"/>
                    </a:lnTo>
                    <a:lnTo>
                      <a:pt x="142" y="131"/>
                    </a:lnTo>
                    <a:lnTo>
                      <a:pt x="142" y="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9" name="Google Shape;6339;p48"/>
              <p:cNvSpPr/>
              <p:nvPr/>
            </p:nvSpPr>
            <p:spPr>
              <a:xfrm>
                <a:off x="-2709228" y="2725067"/>
                <a:ext cx="48603" cy="28962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08" y="0"/>
                    </a:moveTo>
                    <a:lnTo>
                      <a:pt x="1" y="178"/>
                    </a:lnTo>
                    <a:lnTo>
                      <a:pt x="142" y="260"/>
                    </a:lnTo>
                    <a:lnTo>
                      <a:pt x="438" y="8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0" name="Google Shape;6340;p48"/>
              <p:cNvSpPr/>
              <p:nvPr/>
            </p:nvSpPr>
            <p:spPr>
              <a:xfrm>
                <a:off x="-3495755" y="2747371"/>
                <a:ext cx="15868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43" extrusionOk="0">
                    <a:moveTo>
                      <a:pt x="142" y="0"/>
                    </a:moveTo>
                    <a:lnTo>
                      <a:pt x="1" y="83"/>
                    </a:lnTo>
                    <a:lnTo>
                      <a:pt x="1" y="142"/>
                    </a:lnTo>
                    <a:lnTo>
                      <a:pt x="142" y="4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1" name="Google Shape;6341;p48"/>
              <p:cNvSpPr/>
              <p:nvPr/>
            </p:nvSpPr>
            <p:spPr>
              <a:xfrm>
                <a:off x="-3528490" y="2727730"/>
                <a:ext cx="48603" cy="28851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0" extrusionOk="0">
                    <a:moveTo>
                      <a:pt x="130" y="0"/>
                    </a:moveTo>
                    <a:lnTo>
                      <a:pt x="0" y="83"/>
                    </a:lnTo>
                    <a:lnTo>
                      <a:pt x="296" y="260"/>
                    </a:lnTo>
                    <a:lnTo>
                      <a:pt x="437" y="177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2" name="Google Shape;6342;p48"/>
              <p:cNvSpPr/>
              <p:nvPr/>
            </p:nvSpPr>
            <p:spPr>
              <a:xfrm>
                <a:off x="-2942590" y="3054080"/>
                <a:ext cx="714504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4171" extrusionOk="0">
                    <a:moveTo>
                      <a:pt x="6439" y="1"/>
                    </a:moveTo>
                    <a:lnTo>
                      <a:pt x="1" y="3734"/>
                    </a:lnTo>
                    <a:lnTo>
                      <a:pt x="1" y="4171"/>
                    </a:lnTo>
                    <a:lnTo>
                      <a:pt x="6439" y="414"/>
                    </a:lnTo>
                    <a:lnTo>
                      <a:pt x="64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48"/>
              <p:cNvSpPr/>
              <p:nvPr/>
            </p:nvSpPr>
            <p:spPr>
              <a:xfrm>
                <a:off x="-3958484" y="3054080"/>
                <a:ext cx="719719" cy="462835"/>
              </a:xfrm>
              <a:custGeom>
                <a:avLst/>
                <a:gdLst/>
                <a:ahLst/>
                <a:cxnLst/>
                <a:rect l="l" t="t" r="r" b="b"/>
                <a:pathLst>
                  <a:path w="6486" h="4171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6486" y="4171"/>
                    </a:lnTo>
                    <a:lnTo>
                      <a:pt x="6486" y="37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48"/>
              <p:cNvSpPr/>
              <p:nvPr/>
            </p:nvSpPr>
            <p:spPr>
              <a:xfrm>
                <a:off x="-3238869" y="3468316"/>
                <a:ext cx="296388" cy="4860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438" extrusionOk="0">
                    <a:moveTo>
                      <a:pt x="1" y="1"/>
                    </a:moveTo>
                    <a:lnTo>
                      <a:pt x="1" y="438"/>
                    </a:lnTo>
                    <a:lnTo>
                      <a:pt x="2671" y="438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5" name="Google Shape;6345;p48"/>
              <p:cNvSpPr/>
              <p:nvPr/>
            </p:nvSpPr>
            <p:spPr>
              <a:xfrm>
                <a:off x="-3958484" y="2465518"/>
                <a:ext cx="1730388" cy="1002902"/>
              </a:xfrm>
              <a:custGeom>
                <a:avLst/>
                <a:gdLst/>
                <a:ahLst/>
                <a:cxnLst/>
                <a:rect l="l" t="t" r="r" b="b"/>
                <a:pathLst>
                  <a:path w="15594" h="9038" extrusionOk="0">
                    <a:moveTo>
                      <a:pt x="6427" y="0"/>
                    </a:moveTo>
                    <a:lnTo>
                      <a:pt x="1" y="3745"/>
                    </a:lnTo>
                    <a:lnTo>
                      <a:pt x="1" y="5305"/>
                    </a:lnTo>
                    <a:lnTo>
                      <a:pt x="6486" y="9038"/>
                    </a:lnTo>
                    <a:lnTo>
                      <a:pt x="9156" y="9038"/>
                    </a:lnTo>
                    <a:lnTo>
                      <a:pt x="15594" y="5305"/>
                    </a:lnTo>
                    <a:lnTo>
                      <a:pt x="15594" y="3745"/>
                    </a:lnTo>
                    <a:lnTo>
                      <a:pt x="91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6" name="Google Shape;6346;p48"/>
              <p:cNvSpPr/>
              <p:nvPr/>
            </p:nvSpPr>
            <p:spPr>
              <a:xfrm>
                <a:off x="-3904776" y="2516673"/>
                <a:ext cx="1625637" cy="899371"/>
              </a:xfrm>
              <a:custGeom>
                <a:avLst/>
                <a:gdLst/>
                <a:ahLst/>
                <a:cxnLst/>
                <a:rect l="l" t="t" r="r" b="b"/>
                <a:pathLst>
                  <a:path w="14650" h="8105" extrusionOk="0">
                    <a:moveTo>
                      <a:pt x="8412" y="402"/>
                    </a:moveTo>
                    <a:lnTo>
                      <a:pt x="14271" y="3769"/>
                    </a:lnTo>
                    <a:lnTo>
                      <a:pt x="14271" y="4347"/>
                    </a:lnTo>
                    <a:lnTo>
                      <a:pt x="8447" y="7726"/>
                    </a:lnTo>
                    <a:lnTo>
                      <a:pt x="6226" y="7726"/>
                    </a:lnTo>
                    <a:lnTo>
                      <a:pt x="355" y="4347"/>
                    </a:lnTo>
                    <a:lnTo>
                      <a:pt x="355" y="3780"/>
                    </a:lnTo>
                    <a:lnTo>
                      <a:pt x="6179" y="402"/>
                    </a:lnTo>
                    <a:close/>
                    <a:moveTo>
                      <a:pt x="6085" y="0"/>
                    </a:moveTo>
                    <a:lnTo>
                      <a:pt x="1" y="3544"/>
                    </a:lnTo>
                    <a:lnTo>
                      <a:pt x="1" y="4560"/>
                    </a:lnTo>
                    <a:lnTo>
                      <a:pt x="6132" y="8104"/>
                    </a:lnTo>
                    <a:lnTo>
                      <a:pt x="8565" y="8104"/>
                    </a:lnTo>
                    <a:lnTo>
                      <a:pt x="14649" y="4560"/>
                    </a:lnTo>
                    <a:lnTo>
                      <a:pt x="14649" y="3544"/>
                    </a:lnTo>
                    <a:lnTo>
                      <a:pt x="8518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7" name="Google Shape;6347;p48"/>
              <p:cNvSpPr/>
              <p:nvPr/>
            </p:nvSpPr>
            <p:spPr>
              <a:xfrm>
                <a:off x="-3722570" y="2675243"/>
                <a:ext cx="668675" cy="385492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3474" extrusionOk="0">
                    <a:moveTo>
                      <a:pt x="4502" y="1"/>
                    </a:moveTo>
                    <a:lnTo>
                      <a:pt x="1" y="2599"/>
                    </a:lnTo>
                    <a:lnTo>
                      <a:pt x="1525" y="3474"/>
                    </a:lnTo>
                    <a:lnTo>
                      <a:pt x="6026" y="875"/>
                    </a:lnTo>
                    <a:lnTo>
                      <a:pt x="4502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8" name="Google Shape;6348;p48"/>
              <p:cNvSpPr/>
              <p:nvPr/>
            </p:nvSpPr>
            <p:spPr>
              <a:xfrm>
                <a:off x="-3537701" y="2688337"/>
                <a:ext cx="778752" cy="449741"/>
              </a:xfrm>
              <a:custGeom>
                <a:avLst/>
                <a:gdLst/>
                <a:ahLst/>
                <a:cxnLst/>
                <a:rect l="l" t="t" r="r" b="b"/>
                <a:pathLst>
                  <a:path w="7018" h="4053" extrusionOk="0">
                    <a:moveTo>
                      <a:pt x="5966" y="1"/>
                    </a:moveTo>
                    <a:lnTo>
                      <a:pt x="1" y="3450"/>
                    </a:lnTo>
                    <a:lnTo>
                      <a:pt x="1052" y="4053"/>
                    </a:lnTo>
                    <a:lnTo>
                      <a:pt x="7018" y="615"/>
                    </a:lnTo>
                    <a:lnTo>
                      <a:pt x="5966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9" name="Google Shape;6349;p48"/>
              <p:cNvSpPr/>
              <p:nvPr/>
            </p:nvSpPr>
            <p:spPr>
              <a:xfrm>
                <a:off x="-3402655" y="2832593"/>
                <a:ext cx="624067" cy="360525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249" extrusionOk="0">
                    <a:moveTo>
                      <a:pt x="4915" y="0"/>
                    </a:moveTo>
                    <a:lnTo>
                      <a:pt x="0" y="2859"/>
                    </a:lnTo>
                    <a:lnTo>
                      <a:pt x="709" y="3249"/>
                    </a:lnTo>
                    <a:lnTo>
                      <a:pt x="5623" y="414"/>
                    </a:lnTo>
                    <a:lnTo>
                      <a:pt x="491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0" name="Google Shape;6350;p48"/>
              <p:cNvSpPr/>
              <p:nvPr/>
            </p:nvSpPr>
            <p:spPr>
              <a:xfrm>
                <a:off x="-3210018" y="2946554"/>
                <a:ext cx="626730" cy="360636"/>
              </a:xfrm>
              <a:custGeom>
                <a:avLst/>
                <a:gdLst/>
                <a:ahLst/>
                <a:cxnLst/>
                <a:rect l="l" t="t" r="r" b="b"/>
                <a:pathLst>
                  <a:path w="5648" h="3250" extrusionOk="0">
                    <a:moveTo>
                      <a:pt x="4939" y="1"/>
                    </a:moveTo>
                    <a:lnTo>
                      <a:pt x="1" y="2836"/>
                    </a:lnTo>
                    <a:lnTo>
                      <a:pt x="733" y="3250"/>
                    </a:lnTo>
                    <a:lnTo>
                      <a:pt x="5648" y="391"/>
                    </a:lnTo>
                    <a:lnTo>
                      <a:pt x="4939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1" name="Google Shape;6351;p48"/>
              <p:cNvSpPr/>
              <p:nvPr/>
            </p:nvSpPr>
            <p:spPr>
              <a:xfrm>
                <a:off x="-3305671" y="3060627"/>
                <a:ext cx="329122" cy="188862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702" extrusionOk="0">
                    <a:moveTo>
                      <a:pt x="2257" y="1"/>
                    </a:moveTo>
                    <a:lnTo>
                      <a:pt x="0" y="1300"/>
                    </a:lnTo>
                    <a:lnTo>
                      <a:pt x="709" y="1702"/>
                    </a:lnTo>
                    <a:lnTo>
                      <a:pt x="2966" y="402"/>
                    </a:lnTo>
                    <a:lnTo>
                      <a:pt x="2257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2" name="Google Shape;6352;p48"/>
              <p:cNvSpPr/>
              <p:nvPr/>
            </p:nvSpPr>
            <p:spPr>
              <a:xfrm>
                <a:off x="-3009391" y="2888963"/>
                <a:ext cx="327791" cy="190194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714" extrusionOk="0">
                    <a:moveTo>
                      <a:pt x="2245" y="0"/>
                    </a:moveTo>
                    <a:lnTo>
                      <a:pt x="0" y="1300"/>
                    </a:lnTo>
                    <a:lnTo>
                      <a:pt x="709" y="1713"/>
                    </a:lnTo>
                    <a:lnTo>
                      <a:pt x="2954" y="414"/>
                    </a:lnTo>
                    <a:lnTo>
                      <a:pt x="2245" y="0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3" name="Google Shape;6353;p48"/>
              <p:cNvGrpSpPr/>
              <p:nvPr/>
            </p:nvGrpSpPr>
            <p:grpSpPr>
              <a:xfrm>
                <a:off x="-4004340" y="3104789"/>
                <a:ext cx="1791330" cy="523558"/>
                <a:chOff x="-4004340" y="3104789"/>
                <a:chExt cx="1791330" cy="523558"/>
              </a:xfrm>
            </p:grpSpPr>
            <p:grpSp>
              <p:nvGrpSpPr>
                <p:cNvPr id="6354" name="Google Shape;6354;p48"/>
                <p:cNvGrpSpPr/>
                <p:nvPr/>
              </p:nvGrpSpPr>
              <p:grpSpPr>
                <a:xfrm>
                  <a:off x="-2940565" y="3136014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6355" name="Google Shape;6355;p48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356" name="Google Shape;635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57" name="Google Shape;635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58" name="Google Shape;635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59" name="Google Shape;635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0" name="Google Shape;636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1" name="Google Shape;636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2" name="Google Shape;636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3" name="Google Shape;636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4" name="Google Shape;636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365" name="Google Shape;6365;p48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366" name="Google Shape;636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7" name="Google Shape;636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8" name="Google Shape;636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69" name="Google Shape;636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0" name="Google Shape;637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1" name="Google Shape;637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2" name="Google Shape;637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3" name="Google Shape;637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4" name="Google Shape;637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375" name="Google Shape;6375;p48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376" name="Google Shape;637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7" name="Google Shape;637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8" name="Google Shape;637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79" name="Google Shape;637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0" name="Google Shape;638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1" name="Google Shape;638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2" name="Google Shape;638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3" name="Google Shape;638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4" name="Google Shape;638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385" name="Google Shape;6385;p48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386" name="Google Shape;638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7" name="Google Shape;638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8" name="Google Shape;638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89" name="Google Shape;638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0" name="Google Shape;639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1" name="Google Shape;639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2" name="Google Shape;639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3" name="Google Shape;639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4" name="Google Shape;639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395" name="Google Shape;6395;p48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396" name="Google Shape;639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7" name="Google Shape;639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8" name="Google Shape;639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399" name="Google Shape;639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0" name="Google Shape;640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1" name="Google Shape;640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2" name="Google Shape;640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3" name="Google Shape;640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4" name="Google Shape;640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05" name="Google Shape;6405;p48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06" name="Google Shape;640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7" name="Google Shape;640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8" name="Google Shape;640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09" name="Google Shape;640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0" name="Google Shape;641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1" name="Google Shape;641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2" name="Google Shape;641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3" name="Google Shape;641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4" name="Google Shape;641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15" name="Google Shape;6415;p48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16" name="Google Shape;641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7" name="Google Shape;641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8" name="Google Shape;641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19" name="Google Shape;641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0" name="Google Shape;642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1" name="Google Shape;642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2" name="Google Shape;642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3" name="Google Shape;642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4" name="Google Shape;642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25" name="Google Shape;6425;p48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26" name="Google Shape;642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7" name="Google Shape;642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8" name="Google Shape;642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29" name="Google Shape;642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0" name="Google Shape;643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1" name="Google Shape;643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2" name="Google Shape;643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3" name="Google Shape;643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4" name="Google Shape;643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35" name="Google Shape;6435;p48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36" name="Google Shape;643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7" name="Google Shape;643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8" name="Google Shape;643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39" name="Google Shape;643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0" name="Google Shape;644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1" name="Google Shape;644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2" name="Google Shape;644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3" name="Google Shape;644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4" name="Google Shape;644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45" name="Google Shape;6445;p48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46" name="Google Shape;644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7" name="Google Shape;644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8" name="Google Shape;644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49" name="Google Shape;644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0" name="Google Shape;645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1" name="Google Shape;645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2" name="Google Shape;645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3" name="Google Shape;645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4" name="Google Shape;645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55" name="Google Shape;6455;p48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56" name="Google Shape;645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7" name="Google Shape;645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8" name="Google Shape;645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59" name="Google Shape;645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0" name="Google Shape;646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1" name="Google Shape;646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2" name="Google Shape;646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3" name="Google Shape;646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4" name="Google Shape;646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65" name="Google Shape;6465;p48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66" name="Google Shape;646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7" name="Google Shape;646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8" name="Google Shape;646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69" name="Google Shape;646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0" name="Google Shape;647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1" name="Google Shape;647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2" name="Google Shape;647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3" name="Google Shape;647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4" name="Google Shape;647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75" name="Google Shape;6475;p48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76" name="Google Shape;647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7" name="Google Shape;647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8" name="Google Shape;647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79" name="Google Shape;647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0" name="Google Shape;648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1" name="Google Shape;648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2" name="Google Shape;648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3" name="Google Shape;648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4" name="Google Shape;648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85" name="Google Shape;6485;p48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86" name="Google Shape;648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7" name="Google Shape;648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8" name="Google Shape;648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89" name="Google Shape;648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0" name="Google Shape;649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1" name="Google Shape;649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2" name="Google Shape;649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3" name="Google Shape;649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4" name="Google Shape;649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495" name="Google Shape;6495;p48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496" name="Google Shape;649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7" name="Google Shape;649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8" name="Google Shape;649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499" name="Google Shape;649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0" name="Google Shape;650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1" name="Google Shape;650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2" name="Google Shape;650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3" name="Google Shape;650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4" name="Google Shape;650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05" name="Google Shape;6505;p48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06" name="Google Shape;650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7" name="Google Shape;650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8" name="Google Shape;650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09" name="Google Shape;650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0" name="Google Shape;651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1" name="Google Shape;651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2" name="Google Shape;651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3" name="Google Shape;651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4" name="Google Shape;651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15" name="Google Shape;6515;p48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16" name="Google Shape;6516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7" name="Google Shape;6517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8" name="Google Shape;6518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19" name="Google Shape;6519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0" name="Google Shape;6520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1" name="Google Shape;6521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2" name="Google Shape;6522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3" name="Google Shape;6523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4" name="Google Shape;6524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6525" name="Google Shape;6525;p48"/>
                <p:cNvGrpSpPr/>
                <p:nvPr/>
              </p:nvGrpSpPr>
              <p:grpSpPr>
                <a:xfrm flipH="1">
                  <a:off x="-4004340" y="3104789"/>
                  <a:ext cx="727555" cy="492333"/>
                  <a:chOff x="-2940565" y="3136014"/>
                  <a:chExt cx="727555" cy="492333"/>
                </a:xfrm>
              </p:grpSpPr>
              <p:grpSp>
                <p:nvGrpSpPr>
                  <p:cNvPr id="6526" name="Google Shape;6526;p48"/>
                  <p:cNvGrpSpPr/>
                  <p:nvPr/>
                </p:nvGrpSpPr>
                <p:grpSpPr>
                  <a:xfrm>
                    <a:off x="-2940565" y="349062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27" name="Google Shape;652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8" name="Google Shape;652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29" name="Google Shape;652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0" name="Google Shape;653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1" name="Google Shape;653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2" name="Google Shape;653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3" name="Google Shape;653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4" name="Google Shape;653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5" name="Google Shape;653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36" name="Google Shape;6536;p48"/>
                  <p:cNvGrpSpPr/>
                  <p:nvPr/>
                </p:nvGrpSpPr>
                <p:grpSpPr>
                  <a:xfrm>
                    <a:off x="-2901816" y="346846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37" name="Google Shape;653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8" name="Google Shape;653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39" name="Google Shape;653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0" name="Google Shape;654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1" name="Google Shape;654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2" name="Google Shape;654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3" name="Google Shape;654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4" name="Google Shape;654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5" name="Google Shape;654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46" name="Google Shape;6546;p48"/>
                  <p:cNvGrpSpPr/>
                  <p:nvPr/>
                </p:nvGrpSpPr>
                <p:grpSpPr>
                  <a:xfrm>
                    <a:off x="-2863068" y="344630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47" name="Google Shape;654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8" name="Google Shape;654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49" name="Google Shape;654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0" name="Google Shape;655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1" name="Google Shape;655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2" name="Google Shape;655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3" name="Google Shape;655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4" name="Google Shape;655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5" name="Google Shape;655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56" name="Google Shape;6556;p48"/>
                  <p:cNvGrpSpPr/>
                  <p:nvPr/>
                </p:nvGrpSpPr>
                <p:grpSpPr>
                  <a:xfrm>
                    <a:off x="-2824319" y="342413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57" name="Google Shape;655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8" name="Google Shape;655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59" name="Google Shape;655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0" name="Google Shape;656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1" name="Google Shape;656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2" name="Google Shape;656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3" name="Google Shape;656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4" name="Google Shape;656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5" name="Google Shape;656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66" name="Google Shape;6566;p48"/>
                  <p:cNvGrpSpPr/>
                  <p:nvPr/>
                </p:nvGrpSpPr>
                <p:grpSpPr>
                  <a:xfrm>
                    <a:off x="-2785571" y="3401973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67" name="Google Shape;656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8" name="Google Shape;656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69" name="Google Shape;656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0" name="Google Shape;657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1" name="Google Shape;657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2" name="Google Shape;657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3" name="Google Shape;657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4" name="Google Shape;657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5" name="Google Shape;657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76" name="Google Shape;6576;p48"/>
                  <p:cNvGrpSpPr/>
                  <p:nvPr/>
                </p:nvGrpSpPr>
                <p:grpSpPr>
                  <a:xfrm>
                    <a:off x="-2746822" y="337981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77" name="Google Shape;657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8" name="Google Shape;657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79" name="Google Shape;657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0" name="Google Shape;658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1" name="Google Shape;658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2" name="Google Shape;658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3" name="Google Shape;658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4" name="Google Shape;658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5" name="Google Shape;658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86" name="Google Shape;6586;p48"/>
                  <p:cNvGrpSpPr/>
                  <p:nvPr/>
                </p:nvGrpSpPr>
                <p:grpSpPr>
                  <a:xfrm>
                    <a:off x="-2708074" y="335764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87" name="Google Shape;658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8" name="Google Shape;658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89" name="Google Shape;658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0" name="Google Shape;659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1" name="Google Shape;659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2" name="Google Shape;659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3" name="Google Shape;659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4" name="Google Shape;659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5" name="Google Shape;659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596" name="Google Shape;6596;p48"/>
                  <p:cNvGrpSpPr/>
                  <p:nvPr/>
                </p:nvGrpSpPr>
                <p:grpSpPr>
                  <a:xfrm>
                    <a:off x="-2669325" y="333548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597" name="Google Shape;659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8" name="Google Shape;659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599" name="Google Shape;659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0" name="Google Shape;660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1" name="Google Shape;660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2" name="Google Shape;660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3" name="Google Shape;660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4" name="Google Shape;660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5" name="Google Shape;660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06" name="Google Shape;6606;p48"/>
                  <p:cNvGrpSpPr/>
                  <p:nvPr/>
                </p:nvGrpSpPr>
                <p:grpSpPr>
                  <a:xfrm>
                    <a:off x="-2630577" y="331332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07" name="Google Shape;660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8" name="Google Shape;660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09" name="Google Shape;660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0" name="Google Shape;661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1" name="Google Shape;661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2" name="Google Shape;661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3" name="Google Shape;661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4" name="Google Shape;661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5" name="Google Shape;661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16" name="Google Shape;6616;p48"/>
                  <p:cNvGrpSpPr/>
                  <p:nvPr/>
                </p:nvGrpSpPr>
                <p:grpSpPr>
                  <a:xfrm>
                    <a:off x="-2591829" y="329115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17" name="Google Shape;661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8" name="Google Shape;661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19" name="Google Shape;661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0" name="Google Shape;662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1" name="Google Shape;662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2" name="Google Shape;662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3" name="Google Shape;662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4" name="Google Shape;662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5" name="Google Shape;662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26" name="Google Shape;6626;p48"/>
                  <p:cNvGrpSpPr/>
                  <p:nvPr/>
                </p:nvGrpSpPr>
                <p:grpSpPr>
                  <a:xfrm>
                    <a:off x="-2553080" y="326899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27" name="Google Shape;662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8" name="Google Shape;662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29" name="Google Shape;662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0" name="Google Shape;663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1" name="Google Shape;663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2" name="Google Shape;663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3" name="Google Shape;663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4" name="Google Shape;663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5" name="Google Shape;663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36" name="Google Shape;6636;p48"/>
                  <p:cNvGrpSpPr/>
                  <p:nvPr/>
                </p:nvGrpSpPr>
                <p:grpSpPr>
                  <a:xfrm>
                    <a:off x="-2514332" y="3246830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37" name="Google Shape;663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8" name="Google Shape;663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39" name="Google Shape;663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0" name="Google Shape;664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1" name="Google Shape;664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2" name="Google Shape;664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3" name="Google Shape;664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4" name="Google Shape;664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5" name="Google Shape;664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46" name="Google Shape;6646;p48"/>
                  <p:cNvGrpSpPr/>
                  <p:nvPr/>
                </p:nvGrpSpPr>
                <p:grpSpPr>
                  <a:xfrm>
                    <a:off x="-2475583" y="322466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47" name="Google Shape;664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8" name="Google Shape;664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49" name="Google Shape;664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0" name="Google Shape;665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1" name="Google Shape;665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2" name="Google Shape;665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3" name="Google Shape;665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4" name="Google Shape;665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5" name="Google Shape;665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56" name="Google Shape;6656;p48"/>
                  <p:cNvGrpSpPr/>
                  <p:nvPr/>
                </p:nvGrpSpPr>
                <p:grpSpPr>
                  <a:xfrm>
                    <a:off x="-2436835" y="320250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57" name="Google Shape;665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8" name="Google Shape;665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59" name="Google Shape;665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0" name="Google Shape;666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1" name="Google Shape;666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2" name="Google Shape;666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3" name="Google Shape;666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4" name="Google Shape;666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5" name="Google Shape;666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66" name="Google Shape;6666;p48"/>
                  <p:cNvGrpSpPr/>
                  <p:nvPr/>
                </p:nvGrpSpPr>
                <p:grpSpPr>
                  <a:xfrm>
                    <a:off x="-2398086" y="3180341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67" name="Google Shape;666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8" name="Google Shape;666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69" name="Google Shape;666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0" name="Google Shape;667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1" name="Google Shape;667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2" name="Google Shape;667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3" name="Google Shape;667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4" name="Google Shape;667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5" name="Google Shape;667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76" name="Google Shape;6676;p48"/>
                  <p:cNvGrpSpPr/>
                  <p:nvPr/>
                </p:nvGrpSpPr>
                <p:grpSpPr>
                  <a:xfrm>
                    <a:off x="-2359338" y="3158177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77" name="Google Shape;667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8" name="Google Shape;667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79" name="Google Shape;667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0" name="Google Shape;668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1" name="Google Shape;668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2" name="Google Shape;668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3" name="Google Shape;668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4" name="Google Shape;668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5" name="Google Shape;668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6686" name="Google Shape;6686;p48"/>
                  <p:cNvGrpSpPr/>
                  <p:nvPr/>
                </p:nvGrpSpPr>
                <p:grpSpPr>
                  <a:xfrm>
                    <a:off x="-2320590" y="3136014"/>
                    <a:ext cx="107580" cy="137721"/>
                    <a:chOff x="-1475840" y="2934777"/>
                    <a:chExt cx="107580" cy="137721"/>
                  </a:xfrm>
                </p:grpSpPr>
                <p:sp>
                  <p:nvSpPr>
                    <p:cNvPr id="6687" name="Google Shape;6687;p48"/>
                    <p:cNvSpPr/>
                    <p:nvPr/>
                  </p:nvSpPr>
                  <p:spPr>
                    <a:xfrm>
                      <a:off x="-1385348" y="3057961"/>
                      <a:ext cx="17089" cy="14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" h="131" extrusionOk="0">
                          <a:moveTo>
                            <a:pt x="154" y="1"/>
                          </a:moveTo>
                          <a:lnTo>
                            <a:pt x="0" y="71"/>
                          </a:lnTo>
                          <a:lnTo>
                            <a:pt x="0" y="131"/>
                          </a:lnTo>
                          <a:lnTo>
                            <a:pt x="154" y="48"/>
                          </a:lnTo>
                          <a:lnTo>
                            <a:pt x="154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8" name="Google Shape;6688;p48"/>
                    <p:cNvSpPr/>
                    <p:nvPr/>
                  </p:nvSpPr>
                  <p:spPr>
                    <a:xfrm>
                      <a:off x="-1418194" y="3038320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89" name="Google Shape;6689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0" name="Google Shape;6690;p48"/>
                    <p:cNvSpPr/>
                    <p:nvPr/>
                  </p:nvSpPr>
                  <p:spPr>
                    <a:xfrm>
                      <a:off x="-1474565" y="2934789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1" name="Google Shape;6691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2" name="Google Shape;6692;p48"/>
                    <p:cNvSpPr/>
                    <p:nvPr/>
                  </p:nvSpPr>
                  <p:spPr>
                    <a:xfrm>
                      <a:off x="-1419469" y="3038308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31" y="0"/>
                          </a:moveTo>
                          <a:lnTo>
                            <a:pt x="1" y="71"/>
                          </a:lnTo>
                          <a:lnTo>
                            <a:pt x="296" y="248"/>
                          </a:lnTo>
                          <a:lnTo>
                            <a:pt x="450" y="178"/>
                          </a:lnTo>
                          <a:lnTo>
                            <a:pt x="131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3" name="Google Shape;6693;p48"/>
                    <p:cNvSpPr/>
                    <p:nvPr/>
                  </p:nvSpPr>
                  <p:spPr>
                    <a:xfrm>
                      <a:off x="-1475840" y="2934777"/>
                      <a:ext cx="49934" cy="276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0" h="249" extrusionOk="0">
                          <a:moveTo>
                            <a:pt x="154" y="0"/>
                          </a:moveTo>
                          <a:lnTo>
                            <a:pt x="1" y="95"/>
                          </a:lnTo>
                          <a:lnTo>
                            <a:pt x="296" y="248"/>
                          </a:lnTo>
                          <a:lnTo>
                            <a:pt x="450" y="177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339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4" name="Google Shape;6694;p48"/>
                    <p:cNvSpPr/>
                    <p:nvPr/>
                  </p:nvSpPr>
                  <p:spPr>
                    <a:xfrm>
                      <a:off x="-1474565" y="2945220"/>
                      <a:ext cx="89327" cy="1272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05" h="1147" extrusionOk="0">
                          <a:moveTo>
                            <a:pt x="1" y="1"/>
                          </a:moveTo>
                          <a:lnTo>
                            <a:pt x="1" y="36"/>
                          </a:lnTo>
                          <a:lnTo>
                            <a:pt x="272" y="201"/>
                          </a:lnTo>
                          <a:lnTo>
                            <a:pt x="462" y="958"/>
                          </a:lnTo>
                          <a:lnTo>
                            <a:pt x="804" y="1147"/>
                          </a:lnTo>
                          <a:lnTo>
                            <a:pt x="804" y="1087"/>
                          </a:lnTo>
                          <a:lnTo>
                            <a:pt x="509" y="910"/>
                          </a:lnTo>
                          <a:lnTo>
                            <a:pt x="296" y="154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282A2E">
                        <a:alpha val="1698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695" name="Google Shape;6695;p48"/>
                    <p:cNvSpPr/>
                    <p:nvPr/>
                  </p:nvSpPr>
                  <p:spPr>
                    <a:xfrm>
                      <a:off x="-1441719" y="2954430"/>
                      <a:ext cx="38061" cy="9187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3" h="828" extrusionOk="0">
                          <a:moveTo>
                            <a:pt x="154" y="0"/>
                          </a:moveTo>
                          <a:lnTo>
                            <a:pt x="0" y="71"/>
                          </a:lnTo>
                          <a:lnTo>
                            <a:pt x="213" y="827"/>
                          </a:lnTo>
                          <a:lnTo>
                            <a:pt x="343" y="756"/>
                          </a:lnTo>
                          <a:lnTo>
                            <a:pt x="154" y="0"/>
                          </a:lnTo>
                          <a:close/>
                        </a:path>
                      </a:pathLst>
                    </a:custGeom>
                    <a:solidFill>
                      <a:srgbClr val="EBEAEA">
                        <a:alpha val="53460"/>
                      </a:srgbClr>
                    </a:solidFill>
                    <a:ln>
                      <a:noFill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6696" name="Google Shape;6696;p48"/>
            <p:cNvGrpSpPr/>
            <p:nvPr/>
          </p:nvGrpSpPr>
          <p:grpSpPr>
            <a:xfrm>
              <a:off x="787961" y="3595320"/>
              <a:ext cx="664880" cy="790316"/>
              <a:chOff x="-2482589" y="3634532"/>
              <a:chExt cx="664880" cy="790316"/>
            </a:xfrm>
          </p:grpSpPr>
          <p:sp>
            <p:nvSpPr>
              <p:cNvPr id="6697" name="Google Shape;6697;p48"/>
              <p:cNvSpPr/>
              <p:nvPr/>
            </p:nvSpPr>
            <p:spPr>
              <a:xfrm>
                <a:off x="-2430238" y="3857088"/>
                <a:ext cx="47925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83" y="3190"/>
                      <a:pt x="189" y="3190"/>
                    </a:cubicBezTo>
                    <a:cubicBezTo>
                      <a:pt x="295" y="3190"/>
                      <a:pt x="378" y="3095"/>
                      <a:pt x="378" y="3001"/>
                    </a:cubicBez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8" name="Google Shape;6698;p48"/>
              <p:cNvSpPr/>
              <p:nvPr/>
            </p:nvSpPr>
            <p:spPr>
              <a:xfrm>
                <a:off x="-2174805" y="3857088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65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9" name="Google Shape;6699;p48"/>
              <p:cNvSpPr/>
              <p:nvPr/>
            </p:nvSpPr>
            <p:spPr>
              <a:xfrm>
                <a:off x="-1919371" y="3857088"/>
                <a:ext cx="49442" cy="40337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190" extrusionOk="0">
                    <a:moveTo>
                      <a:pt x="0" y="0"/>
                    </a:moveTo>
                    <a:lnTo>
                      <a:pt x="0" y="3001"/>
                    </a:lnTo>
                    <a:cubicBezTo>
                      <a:pt x="0" y="3107"/>
                      <a:pt x="95" y="3190"/>
                      <a:pt x="201" y="3190"/>
                    </a:cubicBezTo>
                    <a:cubicBezTo>
                      <a:pt x="296" y="3190"/>
                      <a:pt x="390" y="3095"/>
                      <a:pt x="390" y="3001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0" name="Google Shape;6700;p48"/>
              <p:cNvSpPr/>
              <p:nvPr/>
            </p:nvSpPr>
            <p:spPr>
              <a:xfrm>
                <a:off x="-2174805" y="3873526"/>
                <a:ext cx="49315" cy="551322"/>
              </a:xfrm>
              <a:custGeom>
                <a:avLst/>
                <a:gdLst/>
                <a:ahLst/>
                <a:cxnLst/>
                <a:rect l="l" t="t" r="r" b="b"/>
                <a:pathLst>
                  <a:path w="390" h="4360" extrusionOk="0">
                    <a:moveTo>
                      <a:pt x="0" y="0"/>
                    </a:moveTo>
                    <a:lnTo>
                      <a:pt x="0" y="4170"/>
                    </a:lnTo>
                    <a:cubicBezTo>
                      <a:pt x="0" y="4277"/>
                      <a:pt x="95" y="4359"/>
                      <a:pt x="189" y="4359"/>
                    </a:cubicBezTo>
                    <a:cubicBezTo>
                      <a:pt x="295" y="4359"/>
                      <a:pt x="390" y="4265"/>
                      <a:pt x="390" y="4170"/>
                    </a:cubicBez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1" name="Google Shape;6701;p48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2" name="Google Shape;6702;p48"/>
              <p:cNvSpPr/>
              <p:nvPr/>
            </p:nvSpPr>
            <p:spPr>
              <a:xfrm>
                <a:off x="-2482589" y="3827118"/>
                <a:ext cx="331805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2990" extrusionOk="0">
                    <a:moveTo>
                      <a:pt x="1" y="1"/>
                    </a:moveTo>
                    <a:lnTo>
                      <a:pt x="1" y="1466"/>
                    </a:lnTo>
                    <a:lnTo>
                      <a:pt x="2623" y="2990"/>
                    </a:lnTo>
                    <a:lnTo>
                      <a:pt x="2623" y="1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3" name="Google Shape;6703;p48"/>
              <p:cNvSpPr/>
              <p:nvPr/>
            </p:nvSpPr>
            <p:spPr>
              <a:xfrm>
                <a:off x="-2482589" y="3634532"/>
                <a:ext cx="664874" cy="385420"/>
              </a:xfrm>
              <a:custGeom>
                <a:avLst/>
                <a:gdLst/>
                <a:ahLst/>
                <a:cxnLst/>
                <a:rect l="l" t="t" r="r" b="b"/>
                <a:pathLst>
                  <a:path w="5258" h="3048" extrusionOk="0">
                    <a:moveTo>
                      <a:pt x="2611" y="0"/>
                    </a:moveTo>
                    <a:lnTo>
                      <a:pt x="1" y="1524"/>
                    </a:lnTo>
                    <a:lnTo>
                      <a:pt x="2623" y="3048"/>
                    </a:lnTo>
                    <a:lnTo>
                      <a:pt x="5257" y="1524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4" name="Google Shape;6704;p48"/>
              <p:cNvSpPr/>
              <p:nvPr/>
            </p:nvSpPr>
            <p:spPr>
              <a:xfrm>
                <a:off x="-2437825" y="3661340"/>
                <a:ext cx="321309" cy="185376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466" extrusionOk="0">
                    <a:moveTo>
                      <a:pt x="2293" y="1"/>
                    </a:moveTo>
                    <a:lnTo>
                      <a:pt x="1" y="1312"/>
                    </a:lnTo>
                    <a:lnTo>
                      <a:pt x="249" y="1466"/>
                    </a:lnTo>
                    <a:lnTo>
                      <a:pt x="2541" y="131"/>
                    </a:lnTo>
                    <a:lnTo>
                      <a:pt x="229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5" name="Google Shape;6705;p48"/>
              <p:cNvSpPr/>
              <p:nvPr/>
            </p:nvSpPr>
            <p:spPr>
              <a:xfrm>
                <a:off x="-2349688" y="3801828"/>
                <a:ext cx="213827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969" extrusionOk="0">
                    <a:moveTo>
                      <a:pt x="1064" y="0"/>
                    </a:moveTo>
                    <a:lnTo>
                      <a:pt x="1" y="603"/>
                    </a:lnTo>
                    <a:lnTo>
                      <a:pt x="627" y="969"/>
                    </a:lnTo>
                    <a:lnTo>
                      <a:pt x="1690" y="355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6" name="Google Shape;6706;p48"/>
              <p:cNvSpPr/>
              <p:nvPr/>
            </p:nvSpPr>
            <p:spPr>
              <a:xfrm>
                <a:off x="-2392935" y="3774894"/>
                <a:ext cx="164385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57" extrusionOk="0">
                    <a:moveTo>
                      <a:pt x="1064" y="1"/>
                    </a:moveTo>
                    <a:lnTo>
                      <a:pt x="0" y="615"/>
                    </a:lnTo>
                    <a:lnTo>
                      <a:pt x="237" y="757"/>
                    </a:lnTo>
                    <a:lnTo>
                      <a:pt x="1300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7" name="Google Shape;6707;p48"/>
              <p:cNvSpPr/>
              <p:nvPr/>
            </p:nvSpPr>
            <p:spPr>
              <a:xfrm>
                <a:off x="-2240560" y="3685239"/>
                <a:ext cx="167420" cy="97240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69" extrusionOk="0">
                    <a:moveTo>
                      <a:pt x="1064" y="1"/>
                    </a:moveTo>
                    <a:lnTo>
                      <a:pt x="0" y="627"/>
                    </a:lnTo>
                    <a:lnTo>
                      <a:pt x="260" y="769"/>
                    </a:lnTo>
                    <a:lnTo>
                      <a:pt x="1323" y="154"/>
                    </a:lnTo>
                    <a:lnTo>
                      <a:pt x="10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8" name="Google Shape;6708;p48"/>
              <p:cNvSpPr/>
              <p:nvPr/>
            </p:nvSpPr>
            <p:spPr>
              <a:xfrm>
                <a:off x="-2195796" y="3712174"/>
                <a:ext cx="167420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745" extrusionOk="0">
                    <a:moveTo>
                      <a:pt x="1064" y="0"/>
                    </a:moveTo>
                    <a:lnTo>
                      <a:pt x="1" y="615"/>
                    </a:lnTo>
                    <a:lnTo>
                      <a:pt x="261" y="745"/>
                    </a:lnTo>
                    <a:lnTo>
                      <a:pt x="1324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9" name="Google Shape;6709;p48"/>
              <p:cNvSpPr/>
              <p:nvPr/>
            </p:nvSpPr>
            <p:spPr>
              <a:xfrm>
                <a:off x="-2146479" y="3739108"/>
                <a:ext cx="164511" cy="95723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757" extrusionOk="0">
                    <a:moveTo>
                      <a:pt x="1064" y="0"/>
                    </a:moveTo>
                    <a:lnTo>
                      <a:pt x="1" y="602"/>
                    </a:lnTo>
                    <a:lnTo>
                      <a:pt x="237" y="756"/>
                    </a:lnTo>
                    <a:lnTo>
                      <a:pt x="1300" y="142"/>
                    </a:lnTo>
                    <a:lnTo>
                      <a:pt x="106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0" name="Google Shape;6710;p48"/>
              <p:cNvSpPr/>
              <p:nvPr/>
            </p:nvSpPr>
            <p:spPr>
              <a:xfrm>
                <a:off x="-2031408" y="3754029"/>
                <a:ext cx="159959" cy="122530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969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97"/>
                      <a:pt x="83" y="792"/>
                      <a:pt x="201" y="862"/>
                    </a:cubicBezTo>
                    <a:cubicBezTo>
                      <a:pt x="319" y="933"/>
                      <a:pt x="476" y="969"/>
                      <a:pt x="635" y="969"/>
                    </a:cubicBezTo>
                    <a:cubicBezTo>
                      <a:pt x="795" y="969"/>
                      <a:pt x="957" y="933"/>
                      <a:pt x="1087" y="862"/>
                    </a:cubicBezTo>
                    <a:cubicBezTo>
                      <a:pt x="1205" y="803"/>
                      <a:pt x="1264" y="697"/>
                      <a:pt x="1264" y="614"/>
                    </a:cubicBezTo>
                    <a:lnTo>
                      <a:pt x="1264" y="24"/>
                    </a:lnTo>
                    <a:cubicBezTo>
                      <a:pt x="1264" y="106"/>
                      <a:pt x="1205" y="189"/>
                      <a:pt x="1087" y="272"/>
                    </a:cubicBezTo>
                    <a:cubicBezTo>
                      <a:pt x="969" y="343"/>
                      <a:pt x="809" y="378"/>
                      <a:pt x="648" y="378"/>
                    </a:cubicBezTo>
                    <a:cubicBezTo>
                      <a:pt x="487" y="378"/>
                      <a:pt x="325" y="343"/>
                      <a:pt x="201" y="272"/>
                    </a:cubicBezTo>
                    <a:cubicBezTo>
                      <a:pt x="59" y="201"/>
                      <a:pt x="0" y="95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1" name="Google Shape;6711;p48"/>
              <p:cNvSpPr/>
              <p:nvPr/>
            </p:nvSpPr>
            <p:spPr>
              <a:xfrm>
                <a:off x="-2013578" y="3755420"/>
                <a:ext cx="142130" cy="120380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952" extrusionOk="0">
                    <a:moveTo>
                      <a:pt x="1123" y="1"/>
                    </a:moveTo>
                    <a:cubicBezTo>
                      <a:pt x="1123" y="95"/>
                      <a:pt x="1064" y="178"/>
                      <a:pt x="946" y="261"/>
                    </a:cubicBezTo>
                    <a:cubicBezTo>
                      <a:pt x="851" y="296"/>
                      <a:pt x="769" y="332"/>
                      <a:pt x="662" y="344"/>
                    </a:cubicBezTo>
                    <a:cubicBezTo>
                      <a:pt x="609" y="355"/>
                      <a:pt x="556" y="361"/>
                      <a:pt x="502" y="361"/>
                    </a:cubicBezTo>
                    <a:cubicBezTo>
                      <a:pt x="447" y="361"/>
                      <a:pt x="391" y="355"/>
                      <a:pt x="332" y="344"/>
                    </a:cubicBezTo>
                    <a:cubicBezTo>
                      <a:pt x="237" y="332"/>
                      <a:pt x="131" y="308"/>
                      <a:pt x="36" y="261"/>
                    </a:cubicBezTo>
                    <a:cubicBezTo>
                      <a:pt x="25" y="237"/>
                      <a:pt x="13" y="237"/>
                      <a:pt x="1" y="225"/>
                    </a:cubicBezTo>
                    <a:lnTo>
                      <a:pt x="1" y="816"/>
                    </a:lnTo>
                    <a:cubicBezTo>
                      <a:pt x="13" y="828"/>
                      <a:pt x="25" y="828"/>
                      <a:pt x="36" y="851"/>
                    </a:cubicBezTo>
                    <a:cubicBezTo>
                      <a:pt x="131" y="887"/>
                      <a:pt x="214" y="922"/>
                      <a:pt x="332" y="934"/>
                    </a:cubicBezTo>
                    <a:cubicBezTo>
                      <a:pt x="385" y="946"/>
                      <a:pt x="438" y="952"/>
                      <a:pt x="493" y="952"/>
                    </a:cubicBezTo>
                    <a:cubicBezTo>
                      <a:pt x="547" y="952"/>
                      <a:pt x="603" y="946"/>
                      <a:pt x="662" y="934"/>
                    </a:cubicBezTo>
                    <a:cubicBezTo>
                      <a:pt x="769" y="922"/>
                      <a:pt x="863" y="899"/>
                      <a:pt x="946" y="851"/>
                    </a:cubicBezTo>
                    <a:cubicBezTo>
                      <a:pt x="1064" y="769"/>
                      <a:pt x="1123" y="686"/>
                      <a:pt x="1123" y="592"/>
                    </a:cubicBezTo>
                    <a:lnTo>
                      <a:pt x="1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2" name="Google Shape;6712;p48"/>
              <p:cNvSpPr/>
              <p:nvPr/>
            </p:nvSpPr>
            <p:spPr>
              <a:xfrm>
                <a:off x="-2032925" y="3754029"/>
                <a:ext cx="18082" cy="104701"/>
              </a:xfrm>
              <a:custGeom>
                <a:avLst/>
                <a:gdLst/>
                <a:ahLst/>
                <a:cxnLst/>
                <a:rect l="l" t="t" r="r" b="b"/>
                <a:pathLst>
                  <a:path w="143" h="828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0" y="614"/>
                      <a:pt x="0" y="638"/>
                      <a:pt x="12" y="650"/>
                    </a:cubicBezTo>
                    <a:cubicBezTo>
                      <a:pt x="36" y="709"/>
                      <a:pt x="71" y="768"/>
                      <a:pt x="142" y="827"/>
                    </a:cubicBezTo>
                    <a:lnTo>
                      <a:pt x="142" y="236"/>
                    </a:lnTo>
                    <a:cubicBezTo>
                      <a:pt x="71" y="201"/>
                      <a:pt x="24" y="142"/>
                      <a:pt x="12" y="59"/>
                    </a:cubicBezTo>
                    <a:cubicBezTo>
                      <a:pt x="12" y="47"/>
                      <a:pt x="0" y="24"/>
                      <a:pt x="0" y="0"/>
                    </a:cubicBezTo>
                    <a:close/>
                  </a:path>
                </a:pathLst>
              </a:custGeom>
              <a:solidFill>
                <a:srgbClr val="282A2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3" name="Google Shape;6713;p48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4" name="Google Shape;6714;p48"/>
              <p:cNvSpPr/>
              <p:nvPr/>
            </p:nvSpPr>
            <p:spPr>
              <a:xfrm>
                <a:off x="-2040386" y="3709139"/>
                <a:ext cx="174880" cy="92814"/>
              </a:xfrm>
              <a:custGeom>
                <a:avLst/>
                <a:gdLst/>
                <a:ahLst/>
                <a:cxnLst/>
                <a:rect l="l" t="t" r="r" b="b"/>
                <a:pathLst>
                  <a:path w="1383" h="734" extrusionOk="0">
                    <a:moveTo>
                      <a:pt x="696" y="1"/>
                    </a:moveTo>
                    <a:cubicBezTo>
                      <a:pt x="535" y="1"/>
                      <a:pt x="372" y="36"/>
                      <a:pt x="248" y="107"/>
                    </a:cubicBezTo>
                    <a:cubicBezTo>
                      <a:pt x="0" y="249"/>
                      <a:pt x="0" y="473"/>
                      <a:pt x="248" y="627"/>
                    </a:cubicBezTo>
                    <a:cubicBezTo>
                      <a:pt x="367" y="698"/>
                      <a:pt x="526" y="733"/>
                      <a:pt x="687" y="733"/>
                    </a:cubicBezTo>
                    <a:cubicBezTo>
                      <a:pt x="848" y="733"/>
                      <a:pt x="1010" y="698"/>
                      <a:pt x="1134" y="627"/>
                    </a:cubicBezTo>
                    <a:cubicBezTo>
                      <a:pt x="1382" y="473"/>
                      <a:pt x="1382" y="261"/>
                      <a:pt x="1134" y="107"/>
                    </a:cubicBezTo>
                    <a:cubicBezTo>
                      <a:pt x="1016" y="36"/>
                      <a:pt x="857" y="1"/>
                      <a:pt x="696" y="1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5" name="Google Shape;6715;p48"/>
              <p:cNvSpPr/>
              <p:nvPr/>
            </p:nvSpPr>
            <p:spPr>
              <a:xfrm>
                <a:off x="-2014969" y="3722669"/>
                <a:ext cx="125565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517" extrusionOk="0">
                    <a:moveTo>
                      <a:pt x="501" y="0"/>
                    </a:moveTo>
                    <a:cubicBezTo>
                      <a:pt x="387" y="0"/>
                      <a:pt x="272" y="24"/>
                      <a:pt x="177" y="71"/>
                    </a:cubicBezTo>
                    <a:cubicBezTo>
                      <a:pt x="0" y="177"/>
                      <a:pt x="0" y="343"/>
                      <a:pt x="177" y="437"/>
                    </a:cubicBezTo>
                    <a:cubicBezTo>
                      <a:pt x="266" y="490"/>
                      <a:pt x="381" y="517"/>
                      <a:pt x="496" y="517"/>
                    </a:cubicBezTo>
                    <a:cubicBezTo>
                      <a:pt x="611" y="517"/>
                      <a:pt x="727" y="490"/>
                      <a:pt x="815" y="437"/>
                    </a:cubicBezTo>
                    <a:cubicBezTo>
                      <a:pt x="992" y="343"/>
                      <a:pt x="992" y="177"/>
                      <a:pt x="815" y="71"/>
                    </a:cubicBezTo>
                    <a:cubicBezTo>
                      <a:pt x="727" y="24"/>
                      <a:pt x="614" y="0"/>
                      <a:pt x="5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6" name="Google Shape;6716;p48"/>
              <p:cNvSpPr/>
              <p:nvPr/>
            </p:nvSpPr>
            <p:spPr>
              <a:xfrm>
                <a:off x="-2010543" y="3722669"/>
                <a:ext cx="116587" cy="37429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96" extrusionOk="0">
                    <a:moveTo>
                      <a:pt x="449" y="0"/>
                    </a:moveTo>
                    <a:cubicBezTo>
                      <a:pt x="334" y="0"/>
                      <a:pt x="219" y="24"/>
                      <a:pt x="131" y="71"/>
                    </a:cubicBezTo>
                    <a:cubicBezTo>
                      <a:pt x="48" y="130"/>
                      <a:pt x="1" y="225"/>
                      <a:pt x="12" y="295"/>
                    </a:cubicBezTo>
                    <a:cubicBezTo>
                      <a:pt x="12" y="236"/>
                      <a:pt x="60" y="189"/>
                      <a:pt x="131" y="142"/>
                    </a:cubicBezTo>
                    <a:cubicBezTo>
                      <a:pt x="219" y="95"/>
                      <a:pt x="334" y="71"/>
                      <a:pt x="449" y="71"/>
                    </a:cubicBezTo>
                    <a:cubicBezTo>
                      <a:pt x="565" y="71"/>
                      <a:pt x="680" y="95"/>
                      <a:pt x="768" y="142"/>
                    </a:cubicBezTo>
                    <a:cubicBezTo>
                      <a:pt x="839" y="189"/>
                      <a:pt x="887" y="236"/>
                      <a:pt x="898" y="295"/>
                    </a:cubicBezTo>
                    <a:cubicBezTo>
                      <a:pt x="922" y="225"/>
                      <a:pt x="887" y="130"/>
                      <a:pt x="768" y="71"/>
                    </a:cubicBezTo>
                    <a:cubicBezTo>
                      <a:pt x="680" y="24"/>
                      <a:pt x="565" y="0"/>
                      <a:pt x="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7" name="Google Shape;6717;p48"/>
              <p:cNvSpPr/>
              <p:nvPr/>
            </p:nvSpPr>
            <p:spPr>
              <a:xfrm>
                <a:off x="-2014969" y="3783872"/>
                <a:ext cx="53868" cy="92688"/>
              </a:xfrm>
              <a:custGeom>
                <a:avLst/>
                <a:gdLst/>
                <a:ahLst/>
                <a:cxnLst/>
                <a:rect l="l" t="t" r="r" b="b"/>
                <a:pathLst>
                  <a:path w="426" h="733" extrusionOk="0">
                    <a:moveTo>
                      <a:pt x="0" y="0"/>
                    </a:moveTo>
                    <a:lnTo>
                      <a:pt x="0" y="591"/>
                    </a:lnTo>
                    <a:cubicBezTo>
                      <a:pt x="24" y="603"/>
                      <a:pt x="36" y="603"/>
                      <a:pt x="47" y="626"/>
                    </a:cubicBezTo>
                    <a:cubicBezTo>
                      <a:pt x="142" y="662"/>
                      <a:pt x="225" y="697"/>
                      <a:pt x="343" y="709"/>
                    </a:cubicBezTo>
                    <a:cubicBezTo>
                      <a:pt x="378" y="709"/>
                      <a:pt x="402" y="709"/>
                      <a:pt x="425" y="733"/>
                    </a:cubicBezTo>
                    <a:lnTo>
                      <a:pt x="425" y="142"/>
                    </a:lnTo>
                    <a:cubicBezTo>
                      <a:pt x="390" y="142"/>
                      <a:pt x="366" y="142"/>
                      <a:pt x="343" y="119"/>
                    </a:cubicBezTo>
                    <a:cubicBezTo>
                      <a:pt x="248" y="107"/>
                      <a:pt x="142" y="83"/>
                      <a:pt x="47" y="36"/>
                    </a:cubicBezTo>
                    <a:cubicBezTo>
                      <a:pt x="36" y="12"/>
                      <a:pt x="24" y="12"/>
                      <a:pt x="0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8" name="Google Shape;6718;p48"/>
              <p:cNvSpPr/>
              <p:nvPr/>
            </p:nvSpPr>
            <p:spPr>
              <a:xfrm>
                <a:off x="-2457172" y="3877952"/>
                <a:ext cx="280972" cy="245060"/>
              </a:xfrm>
              <a:custGeom>
                <a:avLst/>
                <a:gdLst/>
                <a:ahLst/>
                <a:cxnLst/>
                <a:rect l="l" t="t" r="r" b="b"/>
                <a:pathLst>
                  <a:path w="2222" h="1938" extrusionOk="0">
                    <a:moveTo>
                      <a:pt x="0" y="1"/>
                    </a:moveTo>
                    <a:lnTo>
                      <a:pt x="0" y="650"/>
                    </a:lnTo>
                    <a:lnTo>
                      <a:pt x="2221" y="1938"/>
                    </a:lnTo>
                    <a:lnTo>
                      <a:pt x="2221" y="12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9" name="Google Shape;6719;p48"/>
              <p:cNvSpPr/>
              <p:nvPr/>
            </p:nvSpPr>
            <p:spPr>
              <a:xfrm>
                <a:off x="-2150905" y="3827118"/>
                <a:ext cx="333196" cy="378086"/>
              </a:xfrm>
              <a:custGeom>
                <a:avLst/>
                <a:gdLst/>
                <a:ahLst/>
                <a:cxnLst/>
                <a:rect l="l" t="t" r="r" b="b"/>
                <a:pathLst>
                  <a:path w="2635" h="2990" extrusionOk="0">
                    <a:moveTo>
                      <a:pt x="2634" y="1"/>
                    </a:moveTo>
                    <a:lnTo>
                      <a:pt x="0" y="1525"/>
                    </a:lnTo>
                    <a:lnTo>
                      <a:pt x="0" y="2990"/>
                    </a:lnTo>
                    <a:lnTo>
                      <a:pt x="2623" y="1466"/>
                    </a:lnTo>
                    <a:lnTo>
                      <a:pt x="2634" y="1"/>
                    </a:ln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0" name="Google Shape;6720;p48"/>
            <p:cNvGrpSpPr/>
            <p:nvPr/>
          </p:nvGrpSpPr>
          <p:grpSpPr>
            <a:xfrm>
              <a:off x="470018" y="537196"/>
              <a:ext cx="486408" cy="985516"/>
              <a:chOff x="-1021989" y="255195"/>
              <a:chExt cx="353263" cy="715750"/>
            </a:xfrm>
          </p:grpSpPr>
          <p:sp>
            <p:nvSpPr>
              <p:cNvPr id="6721" name="Google Shape;6721;p48"/>
              <p:cNvSpPr/>
              <p:nvPr/>
            </p:nvSpPr>
            <p:spPr>
              <a:xfrm>
                <a:off x="-929916" y="585798"/>
                <a:ext cx="164427" cy="38514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4844" extrusionOk="0">
                    <a:moveTo>
                      <a:pt x="547" y="1"/>
                    </a:moveTo>
                    <a:cubicBezTo>
                      <a:pt x="451" y="1"/>
                      <a:pt x="362" y="24"/>
                      <a:pt x="284" y="71"/>
                    </a:cubicBezTo>
                    <a:cubicBezTo>
                      <a:pt x="107" y="178"/>
                      <a:pt x="0" y="378"/>
                      <a:pt x="0" y="662"/>
                    </a:cubicBezTo>
                    <a:lnTo>
                      <a:pt x="0" y="3674"/>
                    </a:lnTo>
                    <a:cubicBezTo>
                      <a:pt x="0" y="3769"/>
                      <a:pt x="83" y="3828"/>
                      <a:pt x="154" y="3828"/>
                    </a:cubicBezTo>
                    <a:cubicBezTo>
                      <a:pt x="237" y="3828"/>
                      <a:pt x="296" y="3745"/>
                      <a:pt x="296" y="3674"/>
                    </a:cubicBezTo>
                    <a:lnTo>
                      <a:pt x="296" y="662"/>
                    </a:lnTo>
                    <a:cubicBezTo>
                      <a:pt x="296" y="496"/>
                      <a:pt x="355" y="367"/>
                      <a:pt x="449" y="319"/>
                    </a:cubicBezTo>
                    <a:cubicBezTo>
                      <a:pt x="483" y="295"/>
                      <a:pt x="526" y="283"/>
                      <a:pt x="574" y="283"/>
                    </a:cubicBezTo>
                    <a:cubicBezTo>
                      <a:pt x="646" y="283"/>
                      <a:pt x="731" y="310"/>
                      <a:pt x="816" y="367"/>
                    </a:cubicBezTo>
                    <a:lnTo>
                      <a:pt x="1146" y="556"/>
                    </a:lnTo>
                    <a:cubicBezTo>
                      <a:pt x="1501" y="768"/>
                      <a:pt x="1796" y="1264"/>
                      <a:pt x="1796" y="1678"/>
                    </a:cubicBezTo>
                    <a:lnTo>
                      <a:pt x="1796" y="4690"/>
                    </a:lnTo>
                    <a:cubicBezTo>
                      <a:pt x="1796" y="4785"/>
                      <a:pt x="1867" y="4844"/>
                      <a:pt x="1938" y="4844"/>
                    </a:cubicBezTo>
                    <a:cubicBezTo>
                      <a:pt x="2009" y="4844"/>
                      <a:pt x="2068" y="4785"/>
                      <a:pt x="2056" y="4690"/>
                    </a:cubicBezTo>
                    <a:lnTo>
                      <a:pt x="2056" y="1678"/>
                    </a:lnTo>
                    <a:cubicBezTo>
                      <a:pt x="2056" y="1170"/>
                      <a:pt x="1702" y="556"/>
                      <a:pt x="1264" y="307"/>
                    </a:cubicBezTo>
                    <a:lnTo>
                      <a:pt x="934" y="118"/>
                    </a:lnTo>
                    <a:cubicBezTo>
                      <a:pt x="801" y="39"/>
                      <a:pt x="669" y="1"/>
                      <a:pt x="5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2" name="Google Shape;6722;p48"/>
              <p:cNvSpPr/>
              <p:nvPr/>
            </p:nvSpPr>
            <p:spPr>
              <a:xfrm>
                <a:off x="-1007915" y="681608"/>
                <a:ext cx="322254" cy="140256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1764" extrusionOk="0">
                    <a:moveTo>
                      <a:pt x="4053" y="0"/>
                    </a:move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53" y="19"/>
                      <a:pt x="4053" y="10"/>
                      <a:pt x="4053" y="0"/>
                    </a:cubicBezTo>
                    <a:close/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886"/>
                      <a:pt x="190" y="1182"/>
                      <a:pt x="592" y="1418"/>
                    </a:cubicBezTo>
                    <a:cubicBezTo>
                      <a:pt x="987" y="1648"/>
                      <a:pt x="1507" y="1763"/>
                      <a:pt x="2025" y="1763"/>
                    </a:cubicBezTo>
                    <a:cubicBezTo>
                      <a:pt x="2544" y="1763"/>
                      <a:pt x="3061" y="1648"/>
                      <a:pt x="3450" y="1418"/>
                    </a:cubicBezTo>
                    <a:cubicBezTo>
                      <a:pt x="3852" y="1182"/>
                      <a:pt x="4041" y="886"/>
                      <a:pt x="4041" y="591"/>
                    </a:cubicBezTo>
                    <a:lnTo>
                      <a:pt x="4052" y="28"/>
                    </a:lnTo>
                    <a:lnTo>
                      <a:pt x="4052" y="28"/>
                    </a:lnTo>
                    <a:cubicBezTo>
                      <a:pt x="4041" y="314"/>
                      <a:pt x="3851" y="598"/>
                      <a:pt x="3462" y="827"/>
                    </a:cubicBezTo>
                    <a:cubicBezTo>
                      <a:pt x="3066" y="1058"/>
                      <a:pt x="2550" y="1173"/>
                      <a:pt x="2033" y="1173"/>
                    </a:cubicBezTo>
                    <a:cubicBezTo>
                      <a:pt x="1516" y="1173"/>
                      <a:pt x="999" y="1058"/>
                      <a:pt x="603" y="827"/>
                    </a:cubicBezTo>
                    <a:cubicBezTo>
                      <a:pt x="202" y="615"/>
                      <a:pt x="13" y="296"/>
                      <a:pt x="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3" name="Google Shape;6723;p48"/>
              <p:cNvSpPr/>
              <p:nvPr/>
            </p:nvSpPr>
            <p:spPr>
              <a:xfrm>
                <a:off x="-1006483" y="680654"/>
                <a:ext cx="323208" cy="141210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1776" extrusionOk="0">
                    <a:moveTo>
                      <a:pt x="13" y="0"/>
                    </a:moveTo>
                    <a:lnTo>
                      <a:pt x="1" y="591"/>
                    </a:lnTo>
                    <a:cubicBezTo>
                      <a:pt x="1" y="650"/>
                      <a:pt x="13" y="721"/>
                      <a:pt x="24" y="780"/>
                    </a:cubicBezTo>
                    <a:cubicBezTo>
                      <a:pt x="83" y="981"/>
                      <a:pt x="225" y="1170"/>
                      <a:pt x="438" y="1335"/>
                    </a:cubicBezTo>
                    <a:cubicBezTo>
                      <a:pt x="485" y="1359"/>
                      <a:pt x="544" y="1394"/>
                      <a:pt x="591" y="1430"/>
                    </a:cubicBezTo>
                    <a:cubicBezTo>
                      <a:pt x="851" y="1583"/>
                      <a:pt x="1182" y="1690"/>
                      <a:pt x="1525" y="1749"/>
                    </a:cubicBezTo>
                    <a:cubicBezTo>
                      <a:pt x="1690" y="1767"/>
                      <a:pt x="1858" y="1775"/>
                      <a:pt x="2028" y="1775"/>
                    </a:cubicBezTo>
                    <a:cubicBezTo>
                      <a:pt x="2198" y="1775"/>
                      <a:pt x="2369" y="1767"/>
                      <a:pt x="2541" y="1749"/>
                    </a:cubicBezTo>
                    <a:cubicBezTo>
                      <a:pt x="2883" y="1702"/>
                      <a:pt x="3190" y="1595"/>
                      <a:pt x="3450" y="1430"/>
                    </a:cubicBezTo>
                    <a:cubicBezTo>
                      <a:pt x="3840" y="1217"/>
                      <a:pt x="4041" y="898"/>
                      <a:pt x="4041" y="603"/>
                    </a:cubicBezTo>
                    <a:lnTo>
                      <a:pt x="4065" y="12"/>
                    </a:lnTo>
                    <a:lnTo>
                      <a:pt x="4065" y="12"/>
                    </a:lnTo>
                    <a:cubicBezTo>
                      <a:pt x="4041" y="308"/>
                      <a:pt x="3852" y="603"/>
                      <a:pt x="3474" y="839"/>
                    </a:cubicBezTo>
                    <a:cubicBezTo>
                      <a:pt x="3202" y="993"/>
                      <a:pt x="2895" y="1099"/>
                      <a:pt x="2552" y="1158"/>
                    </a:cubicBezTo>
                    <a:cubicBezTo>
                      <a:pt x="2381" y="1176"/>
                      <a:pt x="2213" y="1185"/>
                      <a:pt x="2044" y="1185"/>
                    </a:cubicBezTo>
                    <a:cubicBezTo>
                      <a:pt x="1876" y="1185"/>
                      <a:pt x="1708" y="1176"/>
                      <a:pt x="1536" y="1158"/>
                    </a:cubicBezTo>
                    <a:cubicBezTo>
                      <a:pt x="1194" y="1111"/>
                      <a:pt x="875" y="1005"/>
                      <a:pt x="603" y="839"/>
                    </a:cubicBezTo>
                    <a:cubicBezTo>
                      <a:pt x="544" y="816"/>
                      <a:pt x="497" y="780"/>
                      <a:pt x="461" y="745"/>
                    </a:cubicBezTo>
                    <a:cubicBezTo>
                      <a:pt x="237" y="579"/>
                      <a:pt x="83" y="390"/>
                      <a:pt x="48" y="189"/>
                    </a:cubicBezTo>
                    <a:cubicBezTo>
                      <a:pt x="24" y="130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4" name="Google Shape;6724;p48"/>
              <p:cNvSpPr/>
              <p:nvPr/>
            </p:nvSpPr>
            <p:spPr>
              <a:xfrm>
                <a:off x="-1021989" y="589058"/>
                <a:ext cx="353263" cy="185815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2337" extrusionOk="0">
                    <a:moveTo>
                      <a:pt x="2210" y="1"/>
                    </a:moveTo>
                    <a:cubicBezTo>
                      <a:pt x="1693" y="1"/>
                      <a:pt x="1176" y="113"/>
                      <a:pt x="780" y="337"/>
                    </a:cubicBezTo>
                    <a:cubicBezTo>
                      <a:pt x="1" y="798"/>
                      <a:pt x="1" y="1530"/>
                      <a:pt x="792" y="1991"/>
                    </a:cubicBezTo>
                    <a:cubicBezTo>
                      <a:pt x="1194" y="2222"/>
                      <a:pt x="1714" y="2337"/>
                      <a:pt x="2232" y="2337"/>
                    </a:cubicBezTo>
                    <a:cubicBezTo>
                      <a:pt x="2750" y="2337"/>
                      <a:pt x="3267" y="2222"/>
                      <a:pt x="3663" y="1991"/>
                    </a:cubicBezTo>
                    <a:cubicBezTo>
                      <a:pt x="4443" y="1542"/>
                      <a:pt x="4443" y="798"/>
                      <a:pt x="3639" y="337"/>
                    </a:cubicBezTo>
                    <a:cubicBezTo>
                      <a:pt x="3243" y="113"/>
                      <a:pt x="2727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5" name="Google Shape;6725;p48"/>
              <p:cNvSpPr/>
              <p:nvPr/>
            </p:nvSpPr>
            <p:spPr>
              <a:xfrm>
                <a:off x="-982552" y="562343"/>
                <a:ext cx="273435" cy="194481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46" extrusionOk="0">
                    <a:moveTo>
                      <a:pt x="1" y="0"/>
                    </a:moveTo>
                    <a:lnTo>
                      <a:pt x="1" y="12"/>
                    </a:lnTo>
                    <a:lnTo>
                      <a:pt x="1" y="1465"/>
                    </a:lnTo>
                    <a:lnTo>
                      <a:pt x="1" y="1500"/>
                    </a:lnTo>
                    <a:lnTo>
                      <a:pt x="1" y="1524"/>
                    </a:lnTo>
                    <a:lnTo>
                      <a:pt x="1" y="1548"/>
                    </a:lnTo>
                    <a:lnTo>
                      <a:pt x="1" y="1559"/>
                    </a:lnTo>
                    <a:lnTo>
                      <a:pt x="1" y="1595"/>
                    </a:lnTo>
                    <a:lnTo>
                      <a:pt x="1" y="1607"/>
                    </a:lnTo>
                    <a:lnTo>
                      <a:pt x="1" y="1618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66"/>
                      <a:pt x="36" y="1677"/>
                      <a:pt x="36" y="1701"/>
                    </a:cubicBezTo>
                    <a:lnTo>
                      <a:pt x="36" y="1713"/>
                    </a:lnTo>
                    <a:cubicBezTo>
                      <a:pt x="36" y="1725"/>
                      <a:pt x="48" y="1737"/>
                      <a:pt x="48" y="1760"/>
                    </a:cubicBezTo>
                    <a:cubicBezTo>
                      <a:pt x="48" y="1772"/>
                      <a:pt x="60" y="1784"/>
                      <a:pt x="72" y="1796"/>
                    </a:cubicBezTo>
                    <a:lnTo>
                      <a:pt x="72" y="1819"/>
                    </a:lnTo>
                    <a:cubicBezTo>
                      <a:pt x="95" y="1831"/>
                      <a:pt x="95" y="1843"/>
                      <a:pt x="107" y="1855"/>
                    </a:cubicBezTo>
                    <a:cubicBezTo>
                      <a:pt x="119" y="1878"/>
                      <a:pt x="119" y="1890"/>
                      <a:pt x="131" y="1890"/>
                    </a:cubicBezTo>
                    <a:lnTo>
                      <a:pt x="131" y="1902"/>
                    </a:lnTo>
                    <a:cubicBezTo>
                      <a:pt x="154" y="1914"/>
                      <a:pt x="154" y="1937"/>
                      <a:pt x="166" y="1949"/>
                    </a:cubicBezTo>
                    <a:cubicBezTo>
                      <a:pt x="178" y="1961"/>
                      <a:pt x="178" y="1973"/>
                      <a:pt x="190" y="1973"/>
                    </a:cubicBezTo>
                    <a:lnTo>
                      <a:pt x="214" y="1996"/>
                    </a:lnTo>
                    <a:cubicBezTo>
                      <a:pt x="225" y="2008"/>
                      <a:pt x="237" y="2020"/>
                      <a:pt x="249" y="2020"/>
                    </a:cubicBezTo>
                    <a:lnTo>
                      <a:pt x="273" y="2020"/>
                    </a:lnTo>
                    <a:cubicBezTo>
                      <a:pt x="284" y="2032"/>
                      <a:pt x="296" y="2032"/>
                      <a:pt x="308" y="2056"/>
                    </a:cubicBezTo>
                    <a:lnTo>
                      <a:pt x="332" y="2067"/>
                    </a:lnTo>
                    <a:cubicBezTo>
                      <a:pt x="343" y="2079"/>
                      <a:pt x="355" y="2079"/>
                      <a:pt x="367" y="2091"/>
                    </a:cubicBezTo>
                    <a:cubicBezTo>
                      <a:pt x="391" y="2115"/>
                      <a:pt x="403" y="2115"/>
                      <a:pt x="414" y="2126"/>
                    </a:cubicBezTo>
                    <a:lnTo>
                      <a:pt x="426" y="2138"/>
                    </a:lnTo>
                    <a:cubicBezTo>
                      <a:pt x="450" y="2150"/>
                      <a:pt x="473" y="2174"/>
                      <a:pt x="485" y="2185"/>
                    </a:cubicBezTo>
                    <a:cubicBezTo>
                      <a:pt x="521" y="2197"/>
                      <a:pt x="533" y="2209"/>
                      <a:pt x="568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56"/>
                      <a:pt x="639" y="2256"/>
                      <a:pt x="651" y="2268"/>
                    </a:cubicBezTo>
                    <a:cubicBezTo>
                      <a:pt x="662" y="2268"/>
                      <a:pt x="662" y="2268"/>
                      <a:pt x="686" y="2292"/>
                    </a:cubicBezTo>
                    <a:cubicBezTo>
                      <a:pt x="710" y="2304"/>
                      <a:pt x="745" y="2315"/>
                      <a:pt x="769" y="2315"/>
                    </a:cubicBezTo>
                    <a:cubicBezTo>
                      <a:pt x="804" y="2327"/>
                      <a:pt x="828" y="2327"/>
                      <a:pt x="840" y="2351"/>
                    </a:cubicBezTo>
                    <a:cubicBezTo>
                      <a:pt x="863" y="2351"/>
                      <a:pt x="863" y="2351"/>
                      <a:pt x="875" y="2363"/>
                    </a:cubicBezTo>
                    <a:cubicBezTo>
                      <a:pt x="899" y="2363"/>
                      <a:pt x="922" y="2374"/>
                      <a:pt x="946" y="2374"/>
                    </a:cubicBezTo>
                    <a:lnTo>
                      <a:pt x="981" y="2374"/>
                    </a:lnTo>
                    <a:cubicBezTo>
                      <a:pt x="1005" y="2386"/>
                      <a:pt x="1040" y="2386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29" y="2422"/>
                      <a:pt x="1241" y="2434"/>
                      <a:pt x="1277" y="2434"/>
                    </a:cubicBezTo>
                    <a:lnTo>
                      <a:pt x="1300" y="2434"/>
                    </a:lnTo>
                    <a:cubicBezTo>
                      <a:pt x="1336" y="2434"/>
                      <a:pt x="1359" y="2445"/>
                      <a:pt x="1395" y="2445"/>
                    </a:cubicBezTo>
                    <a:lnTo>
                      <a:pt x="1950" y="2445"/>
                    </a:lnTo>
                    <a:cubicBezTo>
                      <a:pt x="1986" y="2445"/>
                      <a:pt x="2009" y="2445"/>
                      <a:pt x="2056" y="2434"/>
                    </a:cubicBezTo>
                    <a:cubicBezTo>
                      <a:pt x="2080" y="2434"/>
                      <a:pt x="2115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4" y="2410"/>
                      <a:pt x="2340" y="2386"/>
                      <a:pt x="2364" y="2386"/>
                    </a:cubicBezTo>
                    <a:cubicBezTo>
                      <a:pt x="2399" y="2386"/>
                      <a:pt x="2423" y="2374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3" y="2351"/>
                      <a:pt x="2529" y="2327"/>
                      <a:pt x="2541" y="2327"/>
                    </a:cubicBezTo>
                    <a:cubicBezTo>
                      <a:pt x="2553" y="2327"/>
                      <a:pt x="2553" y="2327"/>
                      <a:pt x="2576" y="2315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68"/>
                      <a:pt x="2718" y="2256"/>
                      <a:pt x="2753" y="2256"/>
                    </a:cubicBezTo>
                    <a:cubicBezTo>
                      <a:pt x="2765" y="2256"/>
                      <a:pt x="2765" y="2256"/>
                      <a:pt x="2777" y="2245"/>
                    </a:cubicBezTo>
                    <a:cubicBezTo>
                      <a:pt x="2789" y="2233"/>
                      <a:pt x="2824" y="2233"/>
                      <a:pt x="2836" y="2209"/>
                    </a:cubicBezTo>
                    <a:cubicBezTo>
                      <a:pt x="2848" y="2209"/>
                      <a:pt x="2848" y="2197"/>
                      <a:pt x="2872" y="2197"/>
                    </a:cubicBezTo>
                    <a:cubicBezTo>
                      <a:pt x="2895" y="2185"/>
                      <a:pt x="2931" y="2174"/>
                      <a:pt x="2942" y="2150"/>
                    </a:cubicBezTo>
                    <a:cubicBezTo>
                      <a:pt x="3261" y="1961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6" name="Google Shape;6726;p48"/>
              <p:cNvSpPr/>
              <p:nvPr/>
            </p:nvSpPr>
            <p:spPr>
              <a:xfrm>
                <a:off x="-995671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4099"/>
                      <a:pt x="178" y="4383"/>
                      <a:pt x="556" y="4584"/>
                    </a:cubicBezTo>
                    <a:cubicBezTo>
                      <a:pt x="922" y="4796"/>
                      <a:pt x="1400" y="4903"/>
                      <a:pt x="1877" y="4903"/>
                    </a:cubicBezTo>
                    <a:cubicBezTo>
                      <a:pt x="2354" y="4903"/>
                      <a:pt x="2830" y="4796"/>
                      <a:pt x="3190" y="4584"/>
                    </a:cubicBezTo>
                    <a:cubicBezTo>
                      <a:pt x="3568" y="4383"/>
                      <a:pt x="3745" y="4111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848" y="981"/>
                      <a:pt x="2369" y="1087"/>
                      <a:pt x="1891" y="1087"/>
                    </a:cubicBezTo>
                    <a:cubicBezTo>
                      <a:pt x="1412" y="1087"/>
                      <a:pt x="934" y="981"/>
                      <a:pt x="568" y="768"/>
                    </a:cubicBezTo>
                    <a:cubicBezTo>
                      <a:pt x="201" y="555"/>
                      <a:pt x="24" y="272"/>
                      <a:pt x="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7" name="Google Shape;6727;p48"/>
              <p:cNvSpPr/>
              <p:nvPr/>
            </p:nvSpPr>
            <p:spPr>
              <a:xfrm>
                <a:off x="-994277" y="340668"/>
                <a:ext cx="298799" cy="389838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903" extrusionOk="0">
                    <a:moveTo>
                      <a:pt x="3757" y="12"/>
                    </a:move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7" y="15"/>
                      <a:pt x="3757" y="13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816"/>
                    </a:lnTo>
                    <a:cubicBezTo>
                      <a:pt x="1" y="3875"/>
                      <a:pt x="24" y="3934"/>
                      <a:pt x="36" y="3993"/>
                    </a:cubicBezTo>
                    <a:cubicBezTo>
                      <a:pt x="83" y="4170"/>
                      <a:pt x="213" y="4347"/>
                      <a:pt x="414" y="4501"/>
                    </a:cubicBezTo>
                    <a:lnTo>
                      <a:pt x="556" y="4584"/>
                    </a:lnTo>
                    <a:cubicBezTo>
                      <a:pt x="804" y="4737"/>
                      <a:pt x="1099" y="4820"/>
                      <a:pt x="1406" y="4867"/>
                    </a:cubicBezTo>
                    <a:cubicBezTo>
                      <a:pt x="1560" y="4891"/>
                      <a:pt x="1719" y="4903"/>
                      <a:pt x="1879" y="4903"/>
                    </a:cubicBezTo>
                    <a:cubicBezTo>
                      <a:pt x="2038" y="4903"/>
                      <a:pt x="2198" y="4891"/>
                      <a:pt x="2351" y="4867"/>
                    </a:cubicBezTo>
                    <a:cubicBezTo>
                      <a:pt x="2658" y="4820"/>
                      <a:pt x="2954" y="4714"/>
                      <a:pt x="3190" y="4584"/>
                    </a:cubicBezTo>
                    <a:cubicBezTo>
                      <a:pt x="3544" y="4383"/>
                      <a:pt x="3745" y="4099"/>
                      <a:pt x="3745" y="3828"/>
                    </a:cubicBezTo>
                    <a:lnTo>
                      <a:pt x="3757" y="16"/>
                    </a:lnTo>
                    <a:lnTo>
                      <a:pt x="3757" y="16"/>
                    </a:lnTo>
                    <a:cubicBezTo>
                      <a:pt x="3755" y="298"/>
                      <a:pt x="3578" y="556"/>
                      <a:pt x="3214" y="768"/>
                    </a:cubicBezTo>
                    <a:cubicBezTo>
                      <a:pt x="2977" y="910"/>
                      <a:pt x="2682" y="1004"/>
                      <a:pt x="2363" y="1040"/>
                    </a:cubicBezTo>
                    <a:cubicBezTo>
                      <a:pt x="2210" y="1063"/>
                      <a:pt x="2053" y="1075"/>
                      <a:pt x="1895" y="1075"/>
                    </a:cubicBezTo>
                    <a:cubicBezTo>
                      <a:pt x="1737" y="1075"/>
                      <a:pt x="1578" y="1063"/>
                      <a:pt x="1418" y="1040"/>
                    </a:cubicBezTo>
                    <a:cubicBezTo>
                      <a:pt x="1111" y="992"/>
                      <a:pt x="816" y="898"/>
                      <a:pt x="568" y="768"/>
                    </a:cubicBezTo>
                    <a:cubicBezTo>
                      <a:pt x="520" y="733"/>
                      <a:pt x="461" y="709"/>
                      <a:pt x="438" y="673"/>
                    </a:cubicBezTo>
                    <a:cubicBezTo>
                      <a:pt x="225" y="520"/>
                      <a:pt x="95" y="355"/>
                      <a:pt x="48" y="177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8" name="Google Shape;6728;p48"/>
              <p:cNvSpPr/>
              <p:nvPr/>
            </p:nvSpPr>
            <p:spPr>
              <a:xfrm>
                <a:off x="-1007915" y="255195"/>
                <a:ext cx="326071" cy="172855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2174" extrusionOk="0">
                    <a:moveTo>
                      <a:pt x="2036" y="0"/>
                    </a:moveTo>
                    <a:cubicBezTo>
                      <a:pt x="1557" y="0"/>
                      <a:pt x="1082" y="106"/>
                      <a:pt x="722" y="319"/>
                    </a:cubicBezTo>
                    <a:cubicBezTo>
                      <a:pt x="1" y="744"/>
                      <a:pt x="1" y="1430"/>
                      <a:pt x="733" y="1855"/>
                    </a:cubicBezTo>
                    <a:cubicBezTo>
                      <a:pt x="1105" y="2067"/>
                      <a:pt x="1587" y="2174"/>
                      <a:pt x="2065" y="2174"/>
                    </a:cubicBezTo>
                    <a:cubicBezTo>
                      <a:pt x="2544" y="2174"/>
                      <a:pt x="3019" y="2067"/>
                      <a:pt x="3380" y="1855"/>
                    </a:cubicBezTo>
                    <a:cubicBezTo>
                      <a:pt x="4100" y="1430"/>
                      <a:pt x="4100" y="744"/>
                      <a:pt x="3368" y="319"/>
                    </a:cubicBezTo>
                    <a:cubicBezTo>
                      <a:pt x="2996" y="106"/>
                      <a:pt x="2514" y="0"/>
                      <a:pt x="20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9" name="Google Shape;6729;p48"/>
              <p:cNvSpPr/>
              <p:nvPr/>
            </p:nvSpPr>
            <p:spPr>
              <a:xfrm>
                <a:off x="-960925" y="280797"/>
                <a:ext cx="230181" cy="120776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519" extrusionOk="0">
                    <a:moveTo>
                      <a:pt x="1442" y="0"/>
                    </a:moveTo>
                    <a:cubicBezTo>
                      <a:pt x="1105" y="0"/>
                      <a:pt x="768" y="74"/>
                      <a:pt x="509" y="222"/>
                    </a:cubicBezTo>
                    <a:cubicBezTo>
                      <a:pt x="1" y="517"/>
                      <a:pt x="1" y="1001"/>
                      <a:pt x="509" y="1297"/>
                    </a:cubicBezTo>
                    <a:cubicBezTo>
                      <a:pt x="768" y="1444"/>
                      <a:pt x="1105" y="1518"/>
                      <a:pt x="1442" y="1518"/>
                    </a:cubicBezTo>
                    <a:cubicBezTo>
                      <a:pt x="1779" y="1518"/>
                      <a:pt x="2115" y="1444"/>
                      <a:pt x="2375" y="1297"/>
                    </a:cubicBezTo>
                    <a:cubicBezTo>
                      <a:pt x="2895" y="1001"/>
                      <a:pt x="2895" y="517"/>
                      <a:pt x="2375" y="222"/>
                    </a:cubicBezTo>
                    <a:cubicBezTo>
                      <a:pt x="2115" y="74"/>
                      <a:pt x="1779" y="0"/>
                      <a:pt x="14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0" name="Google Shape;6730;p48"/>
              <p:cNvSpPr/>
              <p:nvPr/>
            </p:nvSpPr>
            <p:spPr>
              <a:xfrm>
                <a:off x="-995671" y="384796"/>
                <a:ext cx="298799" cy="11656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1466" extrusionOk="0">
                    <a:moveTo>
                      <a:pt x="3757" y="12"/>
                    </a:move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57" y="37"/>
                      <a:pt x="3757" y="25"/>
                      <a:pt x="3757" y="12"/>
                    </a:cubicBezTo>
                    <a:close/>
                    <a:moveTo>
                      <a:pt x="24" y="0"/>
                    </a:moveTo>
                    <a:lnTo>
                      <a:pt x="1" y="390"/>
                    </a:lnTo>
                    <a:cubicBezTo>
                      <a:pt x="1" y="449"/>
                      <a:pt x="24" y="508"/>
                      <a:pt x="36" y="567"/>
                    </a:cubicBezTo>
                    <a:cubicBezTo>
                      <a:pt x="83" y="745"/>
                      <a:pt x="213" y="922"/>
                      <a:pt x="414" y="1064"/>
                    </a:cubicBezTo>
                    <a:lnTo>
                      <a:pt x="556" y="1158"/>
                    </a:lnTo>
                    <a:cubicBezTo>
                      <a:pt x="804" y="1300"/>
                      <a:pt x="1099" y="1394"/>
                      <a:pt x="1406" y="1430"/>
                    </a:cubicBezTo>
                    <a:cubicBezTo>
                      <a:pt x="1560" y="1453"/>
                      <a:pt x="1719" y="1465"/>
                      <a:pt x="1879" y="1465"/>
                    </a:cubicBezTo>
                    <a:cubicBezTo>
                      <a:pt x="2038" y="1465"/>
                      <a:pt x="2198" y="1453"/>
                      <a:pt x="2351" y="1430"/>
                    </a:cubicBezTo>
                    <a:cubicBezTo>
                      <a:pt x="2658" y="1394"/>
                      <a:pt x="2954" y="1288"/>
                      <a:pt x="3190" y="1158"/>
                    </a:cubicBezTo>
                    <a:cubicBezTo>
                      <a:pt x="3544" y="945"/>
                      <a:pt x="3745" y="662"/>
                      <a:pt x="3745" y="402"/>
                    </a:cubicBezTo>
                    <a:lnTo>
                      <a:pt x="3756" y="50"/>
                    </a:lnTo>
                    <a:lnTo>
                      <a:pt x="3756" y="50"/>
                    </a:lnTo>
                    <a:cubicBezTo>
                      <a:pt x="3740" y="308"/>
                      <a:pt x="3563" y="554"/>
                      <a:pt x="3214" y="768"/>
                    </a:cubicBezTo>
                    <a:cubicBezTo>
                      <a:pt x="2977" y="922"/>
                      <a:pt x="2682" y="1004"/>
                      <a:pt x="2363" y="1052"/>
                    </a:cubicBezTo>
                    <a:cubicBezTo>
                      <a:pt x="2210" y="1075"/>
                      <a:pt x="2053" y="1087"/>
                      <a:pt x="1895" y="1087"/>
                    </a:cubicBezTo>
                    <a:cubicBezTo>
                      <a:pt x="1737" y="1087"/>
                      <a:pt x="1578" y="1075"/>
                      <a:pt x="1418" y="1052"/>
                    </a:cubicBezTo>
                    <a:cubicBezTo>
                      <a:pt x="1111" y="1004"/>
                      <a:pt x="816" y="898"/>
                      <a:pt x="568" y="768"/>
                    </a:cubicBezTo>
                    <a:cubicBezTo>
                      <a:pt x="520" y="745"/>
                      <a:pt x="461" y="709"/>
                      <a:pt x="438" y="685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8"/>
                      <a:pt x="24" y="59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1" name="Google Shape;6731;p48"/>
              <p:cNvSpPr/>
              <p:nvPr/>
            </p:nvSpPr>
            <p:spPr>
              <a:xfrm>
                <a:off x="-953371" y="280797"/>
                <a:ext cx="216108" cy="69333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872" extrusionOk="0">
                    <a:moveTo>
                      <a:pt x="1359" y="0"/>
                    </a:moveTo>
                    <a:cubicBezTo>
                      <a:pt x="1022" y="0"/>
                      <a:pt x="685" y="74"/>
                      <a:pt x="425" y="222"/>
                    </a:cubicBezTo>
                    <a:cubicBezTo>
                      <a:pt x="118" y="399"/>
                      <a:pt x="0" y="635"/>
                      <a:pt x="59" y="871"/>
                    </a:cubicBezTo>
                    <a:cubicBezTo>
                      <a:pt x="106" y="706"/>
                      <a:pt x="225" y="552"/>
                      <a:pt x="425" y="434"/>
                    </a:cubicBezTo>
                    <a:cubicBezTo>
                      <a:pt x="685" y="286"/>
                      <a:pt x="1022" y="213"/>
                      <a:pt x="1359" y="213"/>
                    </a:cubicBezTo>
                    <a:cubicBezTo>
                      <a:pt x="1695" y="213"/>
                      <a:pt x="2032" y="286"/>
                      <a:pt x="2292" y="434"/>
                    </a:cubicBezTo>
                    <a:cubicBezTo>
                      <a:pt x="2493" y="552"/>
                      <a:pt x="2623" y="706"/>
                      <a:pt x="2658" y="871"/>
                    </a:cubicBezTo>
                    <a:cubicBezTo>
                      <a:pt x="2717" y="647"/>
                      <a:pt x="2587" y="387"/>
                      <a:pt x="2292" y="222"/>
                    </a:cubicBezTo>
                    <a:cubicBezTo>
                      <a:pt x="2032" y="74"/>
                      <a:pt x="1695" y="0"/>
                      <a:pt x="1359" y="0"/>
                    </a:cubicBez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2" name="Google Shape;6732;p48"/>
              <p:cNvSpPr/>
              <p:nvPr/>
            </p:nvSpPr>
            <p:spPr>
              <a:xfrm>
                <a:off x="-963708" y="634618"/>
                <a:ext cx="35780" cy="648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16" extrusionOk="0">
                    <a:moveTo>
                      <a:pt x="0" y="1"/>
                    </a:moveTo>
                    <a:lnTo>
                      <a:pt x="0" y="556"/>
                    </a:lnTo>
                    <a:lnTo>
                      <a:pt x="449" y="816"/>
                    </a:lnTo>
                    <a:lnTo>
                      <a:pt x="449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3" name="Google Shape;6733;p48"/>
              <p:cNvSpPr/>
              <p:nvPr/>
            </p:nvSpPr>
            <p:spPr>
              <a:xfrm>
                <a:off x="-963708" y="592398"/>
                <a:ext cx="35780" cy="5359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74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449" y="673"/>
                    </a:lnTo>
                    <a:lnTo>
                      <a:pt x="449" y="2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4" name="Google Shape;6734;p48"/>
              <p:cNvSpPr/>
              <p:nvPr/>
            </p:nvSpPr>
            <p:spPr>
              <a:xfrm>
                <a:off x="-963708" y="487126"/>
                <a:ext cx="35780" cy="11847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490" extrusionOk="0">
                    <a:moveTo>
                      <a:pt x="0" y="1"/>
                    </a:moveTo>
                    <a:lnTo>
                      <a:pt x="0" y="1230"/>
                    </a:lnTo>
                    <a:lnTo>
                      <a:pt x="449" y="1489"/>
                    </a:lnTo>
                    <a:lnTo>
                      <a:pt x="449" y="2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5" name="Google Shape;6735;p48"/>
            <p:cNvGrpSpPr/>
            <p:nvPr/>
          </p:nvGrpSpPr>
          <p:grpSpPr>
            <a:xfrm>
              <a:off x="3036330" y="1170940"/>
              <a:ext cx="329844" cy="472596"/>
              <a:chOff x="5036880" y="-8005297"/>
              <a:chExt cx="719554" cy="1030968"/>
            </a:xfrm>
          </p:grpSpPr>
          <p:sp>
            <p:nvSpPr>
              <p:cNvPr id="6736" name="Google Shape;6736;p48"/>
              <p:cNvSpPr/>
              <p:nvPr/>
            </p:nvSpPr>
            <p:spPr>
              <a:xfrm>
                <a:off x="5036880" y="-7874903"/>
                <a:ext cx="288011" cy="50294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106" extrusionOk="0">
                    <a:moveTo>
                      <a:pt x="299" y="0"/>
                    </a:moveTo>
                    <a:cubicBezTo>
                      <a:pt x="248" y="0"/>
                      <a:pt x="200" y="12"/>
                      <a:pt x="154" y="38"/>
                    </a:cubicBezTo>
                    <a:cubicBezTo>
                      <a:pt x="60" y="97"/>
                      <a:pt x="1" y="215"/>
                      <a:pt x="1" y="357"/>
                    </a:cubicBezTo>
                    <a:lnTo>
                      <a:pt x="1" y="2023"/>
                    </a:lnTo>
                    <a:cubicBezTo>
                      <a:pt x="1" y="2070"/>
                      <a:pt x="36" y="2105"/>
                      <a:pt x="83" y="2105"/>
                    </a:cubicBezTo>
                    <a:cubicBezTo>
                      <a:pt x="107" y="2105"/>
                      <a:pt x="142" y="2070"/>
                      <a:pt x="142" y="2023"/>
                    </a:cubicBezTo>
                    <a:lnTo>
                      <a:pt x="142" y="357"/>
                    </a:lnTo>
                    <a:cubicBezTo>
                      <a:pt x="142" y="251"/>
                      <a:pt x="166" y="180"/>
                      <a:pt x="225" y="156"/>
                    </a:cubicBezTo>
                    <a:cubicBezTo>
                      <a:pt x="248" y="142"/>
                      <a:pt x="273" y="136"/>
                      <a:pt x="301" y="136"/>
                    </a:cubicBezTo>
                    <a:cubicBezTo>
                      <a:pt x="344" y="136"/>
                      <a:pt x="392" y="151"/>
                      <a:pt x="449" y="180"/>
                    </a:cubicBezTo>
                    <a:lnTo>
                      <a:pt x="1099" y="546"/>
                    </a:lnTo>
                    <a:cubicBezTo>
                      <a:pt x="1106" y="553"/>
                      <a:pt x="1115" y="556"/>
                      <a:pt x="1125" y="556"/>
                    </a:cubicBezTo>
                    <a:cubicBezTo>
                      <a:pt x="1147" y="556"/>
                      <a:pt x="1173" y="539"/>
                      <a:pt x="1182" y="522"/>
                    </a:cubicBezTo>
                    <a:cubicBezTo>
                      <a:pt x="1205" y="487"/>
                      <a:pt x="1182" y="451"/>
                      <a:pt x="1158" y="428"/>
                    </a:cubicBezTo>
                    <a:lnTo>
                      <a:pt x="508" y="62"/>
                    </a:lnTo>
                    <a:cubicBezTo>
                      <a:pt x="435" y="21"/>
                      <a:pt x="365" y="0"/>
                      <a:pt x="2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7" name="Google Shape;6737;p48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8" name="Google Shape;6738;p48"/>
              <p:cNvSpPr/>
              <p:nvPr/>
            </p:nvSpPr>
            <p:spPr>
              <a:xfrm>
                <a:off x="5166557" y="-8005297"/>
                <a:ext cx="434882" cy="238337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998" extrusionOk="0">
                    <a:moveTo>
                      <a:pt x="24" y="169"/>
                    </a:moveTo>
                    <a:lnTo>
                      <a:pt x="24" y="169"/>
                    </a:lnTo>
                    <a:cubicBezTo>
                      <a:pt x="16" y="172"/>
                      <a:pt x="8" y="177"/>
                      <a:pt x="1" y="182"/>
                    </a:cubicBezTo>
                    <a:lnTo>
                      <a:pt x="24" y="169"/>
                    </a:lnTo>
                    <a:close/>
                    <a:moveTo>
                      <a:pt x="344" y="1"/>
                    </a:moveTo>
                    <a:cubicBezTo>
                      <a:pt x="317" y="1"/>
                      <a:pt x="294" y="6"/>
                      <a:pt x="273" y="17"/>
                    </a:cubicBezTo>
                    <a:lnTo>
                      <a:pt x="24" y="169"/>
                    </a:lnTo>
                    <a:lnTo>
                      <a:pt x="24" y="169"/>
                    </a:lnTo>
                    <a:cubicBezTo>
                      <a:pt x="39" y="161"/>
                      <a:pt x="57" y="157"/>
                      <a:pt x="76" y="157"/>
                    </a:cubicBezTo>
                    <a:cubicBezTo>
                      <a:pt x="108" y="157"/>
                      <a:pt x="146" y="169"/>
                      <a:pt x="190" y="194"/>
                    </a:cubicBezTo>
                    <a:lnTo>
                      <a:pt x="1560" y="997"/>
                    </a:lnTo>
                    <a:lnTo>
                      <a:pt x="1820" y="832"/>
                    </a:lnTo>
                    <a:lnTo>
                      <a:pt x="450" y="29"/>
                    </a:lnTo>
                    <a:cubicBezTo>
                      <a:pt x="411" y="9"/>
                      <a:pt x="375" y="1"/>
                      <a:pt x="3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9" name="Google Shape;6739;p48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0" name="Google Shape;6740;p48"/>
              <p:cNvSpPr/>
              <p:nvPr/>
            </p:nvSpPr>
            <p:spPr>
              <a:xfrm>
                <a:off x="5149840" y="-7966131"/>
                <a:ext cx="448733" cy="606829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2541" extrusionOk="0">
                    <a:moveTo>
                      <a:pt x="149" y="1"/>
                    </a:moveTo>
                    <a:cubicBezTo>
                      <a:pt x="61" y="1"/>
                      <a:pt x="0" y="65"/>
                      <a:pt x="0" y="184"/>
                    </a:cubicBezTo>
                    <a:lnTo>
                      <a:pt x="0" y="1271"/>
                    </a:lnTo>
                    <a:cubicBezTo>
                      <a:pt x="0" y="1436"/>
                      <a:pt x="118" y="1625"/>
                      <a:pt x="260" y="1708"/>
                    </a:cubicBezTo>
                    <a:lnTo>
                      <a:pt x="1630" y="2511"/>
                    </a:lnTo>
                    <a:cubicBezTo>
                      <a:pt x="1667" y="2531"/>
                      <a:pt x="1702" y="2540"/>
                      <a:pt x="1734" y="2540"/>
                    </a:cubicBezTo>
                    <a:cubicBezTo>
                      <a:pt x="1817" y="2540"/>
                      <a:pt x="1878" y="2476"/>
                      <a:pt x="1878" y="2357"/>
                    </a:cubicBezTo>
                    <a:lnTo>
                      <a:pt x="1878" y="1271"/>
                    </a:lnTo>
                    <a:cubicBezTo>
                      <a:pt x="1878" y="1105"/>
                      <a:pt x="1760" y="916"/>
                      <a:pt x="1630" y="822"/>
                    </a:cubicBezTo>
                    <a:lnTo>
                      <a:pt x="260" y="30"/>
                    </a:lnTo>
                    <a:cubicBezTo>
                      <a:pt x="220" y="10"/>
                      <a:pt x="182" y="1"/>
                      <a:pt x="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1" name="Google Shape;6741;p48"/>
              <p:cNvSpPr/>
              <p:nvPr/>
            </p:nvSpPr>
            <p:spPr>
              <a:xfrm>
                <a:off x="5178021" y="-7905471"/>
                <a:ext cx="129915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710" extrusionOk="0">
                    <a:moveTo>
                      <a:pt x="0" y="1"/>
                    </a:moveTo>
                    <a:lnTo>
                      <a:pt x="0" y="402"/>
                    </a:lnTo>
                    <a:lnTo>
                      <a:pt x="544" y="709"/>
                    </a:lnTo>
                    <a:lnTo>
                      <a:pt x="544" y="3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2" name="Google Shape;6742;p48"/>
              <p:cNvSpPr/>
              <p:nvPr/>
            </p:nvSpPr>
            <p:spPr>
              <a:xfrm>
                <a:off x="5178021" y="-7778421"/>
                <a:ext cx="319057" cy="273921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1335" y="1146"/>
                    </a:lnTo>
                    <a:lnTo>
                      <a:pt x="1335" y="7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3" name="Google Shape;6743;p48"/>
              <p:cNvSpPr/>
              <p:nvPr/>
            </p:nvSpPr>
            <p:spPr>
              <a:xfrm>
                <a:off x="5598575" y="-7709200"/>
                <a:ext cx="67800" cy="317076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41" extrusionOk="0">
                    <a:moveTo>
                      <a:pt x="284" y="0"/>
                    </a:moveTo>
                    <a:lnTo>
                      <a:pt x="0" y="166"/>
                    </a:lnTo>
                    <a:lnTo>
                      <a:pt x="0" y="1241"/>
                    </a:lnTo>
                    <a:lnTo>
                      <a:pt x="272" y="1099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82A2E">
                  <a:alpha val="7044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4" name="Google Shape;6744;p48"/>
              <p:cNvSpPr/>
              <p:nvPr/>
            </p:nvSpPr>
            <p:spPr>
              <a:xfrm>
                <a:off x="5623653" y="-7576381"/>
                <a:ext cx="132781" cy="602053"/>
              </a:xfrm>
              <a:custGeom>
                <a:avLst/>
                <a:gdLst/>
                <a:ahLst/>
                <a:cxnLst/>
                <a:rect l="l" t="t" r="r" b="b"/>
                <a:pathLst>
                  <a:path w="556" h="2521" extrusionOk="0">
                    <a:moveTo>
                      <a:pt x="74" y="0"/>
                    </a:moveTo>
                    <a:cubicBezTo>
                      <a:pt x="50" y="0"/>
                      <a:pt x="21" y="14"/>
                      <a:pt x="12" y="40"/>
                    </a:cubicBezTo>
                    <a:cubicBezTo>
                      <a:pt x="1" y="64"/>
                      <a:pt x="12" y="111"/>
                      <a:pt x="48" y="123"/>
                    </a:cubicBezTo>
                    <a:cubicBezTo>
                      <a:pt x="237" y="241"/>
                      <a:pt x="414" y="536"/>
                      <a:pt x="414" y="773"/>
                    </a:cubicBezTo>
                    <a:lnTo>
                      <a:pt x="414" y="2450"/>
                    </a:lnTo>
                    <a:cubicBezTo>
                      <a:pt x="414" y="2486"/>
                      <a:pt x="438" y="2521"/>
                      <a:pt x="485" y="2521"/>
                    </a:cubicBezTo>
                    <a:cubicBezTo>
                      <a:pt x="532" y="2521"/>
                      <a:pt x="556" y="2486"/>
                      <a:pt x="544" y="2450"/>
                    </a:cubicBezTo>
                    <a:lnTo>
                      <a:pt x="544" y="773"/>
                    </a:lnTo>
                    <a:cubicBezTo>
                      <a:pt x="544" y="501"/>
                      <a:pt x="331" y="158"/>
                      <a:pt x="95" y="5"/>
                    </a:cubicBezTo>
                    <a:cubicBezTo>
                      <a:pt x="89" y="2"/>
                      <a:pt x="82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5" name="Google Shape;6745;p48"/>
              <p:cNvSpPr/>
              <p:nvPr/>
            </p:nvSpPr>
            <p:spPr>
              <a:xfrm>
                <a:off x="5539112" y="-7809467"/>
                <a:ext cx="124423" cy="144005"/>
              </a:xfrm>
              <a:custGeom>
                <a:avLst/>
                <a:gdLst/>
                <a:ahLst/>
                <a:cxnLst/>
                <a:rect l="l" t="t" r="r" b="b"/>
                <a:pathLst>
                  <a:path w="521" h="603" extrusionOk="0">
                    <a:moveTo>
                      <a:pt x="260" y="0"/>
                    </a:moveTo>
                    <a:lnTo>
                      <a:pt x="0" y="154"/>
                    </a:lnTo>
                    <a:cubicBezTo>
                      <a:pt x="142" y="248"/>
                      <a:pt x="248" y="437"/>
                      <a:pt x="248" y="603"/>
                    </a:cubicBezTo>
                    <a:lnTo>
                      <a:pt x="520" y="437"/>
                    </a:lnTo>
                    <a:cubicBezTo>
                      <a:pt x="520" y="272"/>
                      <a:pt x="402" y="83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6" name="Google Shape;6746;p48"/>
            <p:cNvGrpSpPr/>
            <p:nvPr/>
          </p:nvGrpSpPr>
          <p:grpSpPr>
            <a:xfrm>
              <a:off x="2571130" y="3776575"/>
              <a:ext cx="650600" cy="601775"/>
              <a:chOff x="7309269" y="-7683723"/>
              <a:chExt cx="1419284" cy="1312773"/>
            </a:xfrm>
          </p:grpSpPr>
          <p:sp>
            <p:nvSpPr>
              <p:cNvPr id="6747" name="Google Shape;6747;p48"/>
              <p:cNvSpPr/>
              <p:nvPr/>
            </p:nvSpPr>
            <p:spPr>
              <a:xfrm>
                <a:off x="7529219" y="-7273913"/>
                <a:ext cx="1100460" cy="581276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2434" extrusionOk="0">
                    <a:moveTo>
                      <a:pt x="2288" y="0"/>
                    </a:moveTo>
                    <a:cubicBezTo>
                      <a:pt x="1749" y="0"/>
                      <a:pt x="1212" y="119"/>
                      <a:pt x="804" y="355"/>
                    </a:cubicBezTo>
                    <a:cubicBezTo>
                      <a:pt x="1" y="839"/>
                      <a:pt x="1" y="1607"/>
                      <a:pt x="828" y="2080"/>
                    </a:cubicBezTo>
                    <a:cubicBezTo>
                      <a:pt x="1229" y="2316"/>
                      <a:pt x="1767" y="2434"/>
                      <a:pt x="2306" y="2434"/>
                    </a:cubicBezTo>
                    <a:cubicBezTo>
                      <a:pt x="2845" y="2434"/>
                      <a:pt x="3385" y="2316"/>
                      <a:pt x="3793" y="2080"/>
                    </a:cubicBezTo>
                    <a:cubicBezTo>
                      <a:pt x="4608" y="1595"/>
                      <a:pt x="4608" y="827"/>
                      <a:pt x="3781" y="355"/>
                    </a:cubicBezTo>
                    <a:cubicBezTo>
                      <a:pt x="3368" y="119"/>
                      <a:pt x="2827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8" name="Google Shape;6748;p48"/>
              <p:cNvSpPr/>
              <p:nvPr/>
            </p:nvSpPr>
            <p:spPr>
              <a:xfrm>
                <a:off x="8141546" y="-6833773"/>
                <a:ext cx="587007" cy="46282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1938" extrusionOk="0">
                    <a:moveTo>
                      <a:pt x="2457" y="0"/>
                    </a:moveTo>
                    <a:lnTo>
                      <a:pt x="0" y="1430"/>
                    </a:lnTo>
                    <a:lnTo>
                      <a:pt x="0" y="1938"/>
                    </a:lnTo>
                    <a:lnTo>
                      <a:pt x="2434" y="508"/>
                    </a:ln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9" name="Google Shape;6749;p48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0" name="Google Shape;6750;p48"/>
              <p:cNvSpPr/>
              <p:nvPr/>
            </p:nvSpPr>
            <p:spPr>
              <a:xfrm>
                <a:off x="7309269" y="-7313318"/>
                <a:ext cx="1419278" cy="818180"/>
              </a:xfrm>
              <a:custGeom>
                <a:avLst/>
                <a:gdLst/>
                <a:ahLst/>
                <a:cxnLst/>
                <a:rect l="l" t="t" r="r" b="b"/>
                <a:pathLst>
                  <a:path w="5943" h="3426" extrusionOk="0">
                    <a:moveTo>
                      <a:pt x="2457" y="0"/>
                    </a:moveTo>
                    <a:lnTo>
                      <a:pt x="0" y="1418"/>
                    </a:lnTo>
                    <a:lnTo>
                      <a:pt x="3485" y="3426"/>
                    </a:lnTo>
                    <a:lnTo>
                      <a:pt x="5942" y="2008"/>
                    </a:lnTo>
                    <a:lnTo>
                      <a:pt x="5186" y="425"/>
                    </a:lnTo>
                    <a:lnTo>
                      <a:pt x="3911" y="236"/>
                    </a:lnTo>
                    <a:lnTo>
                      <a:pt x="3911" y="236"/>
                    </a:lnTo>
                    <a:cubicBezTo>
                      <a:pt x="4194" y="295"/>
                      <a:pt x="4466" y="390"/>
                      <a:pt x="4702" y="520"/>
                    </a:cubicBezTo>
                    <a:cubicBezTo>
                      <a:pt x="5529" y="992"/>
                      <a:pt x="5529" y="1760"/>
                      <a:pt x="4714" y="2245"/>
                    </a:cubicBezTo>
                    <a:cubicBezTo>
                      <a:pt x="4306" y="2481"/>
                      <a:pt x="3766" y="2599"/>
                      <a:pt x="3227" y="2599"/>
                    </a:cubicBezTo>
                    <a:cubicBezTo>
                      <a:pt x="2688" y="2599"/>
                      <a:pt x="2150" y="2481"/>
                      <a:pt x="1749" y="2245"/>
                    </a:cubicBezTo>
                    <a:cubicBezTo>
                      <a:pt x="922" y="1772"/>
                      <a:pt x="922" y="1004"/>
                      <a:pt x="1725" y="520"/>
                    </a:cubicBezTo>
                    <a:cubicBezTo>
                      <a:pt x="2137" y="280"/>
                      <a:pt x="2682" y="157"/>
                      <a:pt x="3219" y="157"/>
                    </a:cubicBezTo>
                    <a:cubicBezTo>
                      <a:pt x="3344" y="157"/>
                      <a:pt x="3469" y="164"/>
                      <a:pt x="3592" y="177"/>
                    </a:cubicBezTo>
                    <a:lnTo>
                      <a:pt x="24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1" name="Google Shape;6751;p48"/>
              <p:cNvSpPr/>
              <p:nvPr/>
            </p:nvSpPr>
            <p:spPr>
              <a:xfrm>
                <a:off x="7599909" y="-7028409"/>
                <a:ext cx="651726" cy="409329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1714" extrusionOk="0">
                    <a:moveTo>
                      <a:pt x="2091" y="0"/>
                    </a:moveTo>
                    <a:lnTo>
                      <a:pt x="201" y="815"/>
                    </a:lnTo>
                    <a:lnTo>
                      <a:pt x="201" y="1099"/>
                    </a:lnTo>
                    <a:lnTo>
                      <a:pt x="0" y="1217"/>
                    </a:lnTo>
                    <a:lnTo>
                      <a:pt x="862" y="1713"/>
                    </a:lnTo>
                    <a:lnTo>
                      <a:pt x="862" y="1441"/>
                    </a:lnTo>
                    <a:lnTo>
                      <a:pt x="2729" y="378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2" name="Google Shape;6752;p48"/>
              <p:cNvSpPr/>
              <p:nvPr/>
            </p:nvSpPr>
            <p:spPr>
              <a:xfrm>
                <a:off x="7599909" y="-6833773"/>
                <a:ext cx="48002" cy="96004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02" extrusionOk="0">
                    <a:moveTo>
                      <a:pt x="201" y="0"/>
                    </a:moveTo>
                    <a:lnTo>
                      <a:pt x="0" y="118"/>
                    </a:lnTo>
                    <a:lnTo>
                      <a:pt x="0" y="402"/>
                    </a:lnTo>
                    <a:lnTo>
                      <a:pt x="201" y="28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3" name="Google Shape;6753;p48"/>
              <p:cNvSpPr/>
              <p:nvPr/>
            </p:nvSpPr>
            <p:spPr>
              <a:xfrm>
                <a:off x="7588446" y="-7065187"/>
                <a:ext cx="962424" cy="367775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1540" extrusionOk="0">
                    <a:moveTo>
                      <a:pt x="4029" y="12"/>
                    </a:move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29" y="42"/>
                      <a:pt x="4029" y="27"/>
                      <a:pt x="4029" y="12"/>
                    </a:cubicBezTo>
                    <a:close/>
                    <a:moveTo>
                      <a:pt x="13" y="1"/>
                    </a:moveTo>
                    <a:lnTo>
                      <a:pt x="1" y="367"/>
                    </a:lnTo>
                    <a:cubicBezTo>
                      <a:pt x="1" y="662"/>
                      <a:pt x="190" y="969"/>
                      <a:pt x="592" y="1194"/>
                    </a:cubicBezTo>
                    <a:cubicBezTo>
                      <a:pt x="981" y="1424"/>
                      <a:pt x="1492" y="1539"/>
                      <a:pt x="2005" y="1539"/>
                    </a:cubicBezTo>
                    <a:cubicBezTo>
                      <a:pt x="2517" y="1539"/>
                      <a:pt x="3031" y="1424"/>
                      <a:pt x="3427" y="1194"/>
                    </a:cubicBezTo>
                    <a:cubicBezTo>
                      <a:pt x="3817" y="969"/>
                      <a:pt x="4017" y="674"/>
                      <a:pt x="4017" y="379"/>
                    </a:cubicBezTo>
                    <a:lnTo>
                      <a:pt x="4028" y="57"/>
                    </a:lnTo>
                    <a:lnTo>
                      <a:pt x="4028" y="57"/>
                    </a:lnTo>
                    <a:cubicBezTo>
                      <a:pt x="4010" y="337"/>
                      <a:pt x="3820" y="614"/>
                      <a:pt x="3438" y="828"/>
                    </a:cubicBezTo>
                    <a:cubicBezTo>
                      <a:pt x="3049" y="1052"/>
                      <a:pt x="2535" y="1164"/>
                      <a:pt x="2021" y="1164"/>
                    </a:cubicBezTo>
                    <a:cubicBezTo>
                      <a:pt x="1507" y="1164"/>
                      <a:pt x="993" y="1052"/>
                      <a:pt x="603" y="828"/>
                    </a:cubicBezTo>
                    <a:cubicBezTo>
                      <a:pt x="202" y="603"/>
                      <a:pt x="13" y="296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4" name="Google Shape;6754;p48"/>
              <p:cNvSpPr/>
              <p:nvPr/>
            </p:nvSpPr>
            <p:spPr>
              <a:xfrm>
                <a:off x="7695659" y="-7062321"/>
                <a:ext cx="858062" cy="364193"/>
              </a:xfrm>
              <a:custGeom>
                <a:avLst/>
                <a:gdLst/>
                <a:ahLst/>
                <a:cxnLst/>
                <a:rect l="l" t="t" r="r" b="b"/>
                <a:pathLst>
                  <a:path w="3593" h="1525" extrusionOk="0">
                    <a:moveTo>
                      <a:pt x="3592" y="0"/>
                    </a:moveTo>
                    <a:lnTo>
                      <a:pt x="3591" y="45"/>
                    </a:lnTo>
                    <a:lnTo>
                      <a:pt x="3591" y="45"/>
                    </a:lnTo>
                    <a:cubicBezTo>
                      <a:pt x="3592" y="30"/>
                      <a:pt x="3592" y="15"/>
                      <a:pt x="3592" y="0"/>
                    </a:cubicBezTo>
                    <a:close/>
                    <a:moveTo>
                      <a:pt x="3591" y="45"/>
                    </a:moveTo>
                    <a:cubicBezTo>
                      <a:pt x="3573" y="325"/>
                      <a:pt x="3383" y="602"/>
                      <a:pt x="3001" y="816"/>
                    </a:cubicBezTo>
                    <a:cubicBezTo>
                      <a:pt x="2730" y="957"/>
                      <a:pt x="2423" y="1064"/>
                      <a:pt x="2092" y="1123"/>
                    </a:cubicBezTo>
                    <a:cubicBezTo>
                      <a:pt x="1926" y="1146"/>
                      <a:pt x="1755" y="1158"/>
                      <a:pt x="1585" y="1158"/>
                    </a:cubicBezTo>
                    <a:cubicBezTo>
                      <a:pt x="1416" y="1158"/>
                      <a:pt x="1247" y="1146"/>
                      <a:pt x="1088" y="1123"/>
                    </a:cubicBezTo>
                    <a:cubicBezTo>
                      <a:pt x="745" y="1075"/>
                      <a:pt x="438" y="969"/>
                      <a:pt x="166" y="816"/>
                    </a:cubicBezTo>
                    <a:cubicBezTo>
                      <a:pt x="107" y="780"/>
                      <a:pt x="60" y="756"/>
                      <a:pt x="25" y="709"/>
                    </a:cubicBezTo>
                    <a:lnTo>
                      <a:pt x="1" y="1075"/>
                    </a:lnTo>
                    <a:cubicBezTo>
                      <a:pt x="48" y="1111"/>
                      <a:pt x="107" y="1134"/>
                      <a:pt x="155" y="1182"/>
                    </a:cubicBezTo>
                    <a:cubicBezTo>
                      <a:pt x="414" y="1323"/>
                      <a:pt x="745" y="1430"/>
                      <a:pt x="1064" y="1489"/>
                    </a:cubicBezTo>
                    <a:cubicBezTo>
                      <a:pt x="1230" y="1512"/>
                      <a:pt x="1401" y="1524"/>
                      <a:pt x="1571" y="1524"/>
                    </a:cubicBezTo>
                    <a:cubicBezTo>
                      <a:pt x="1740" y="1524"/>
                      <a:pt x="1909" y="1512"/>
                      <a:pt x="2068" y="1489"/>
                    </a:cubicBezTo>
                    <a:cubicBezTo>
                      <a:pt x="2411" y="1442"/>
                      <a:pt x="2718" y="1347"/>
                      <a:pt x="2990" y="1182"/>
                    </a:cubicBezTo>
                    <a:cubicBezTo>
                      <a:pt x="3368" y="957"/>
                      <a:pt x="3569" y="662"/>
                      <a:pt x="3580" y="367"/>
                    </a:cubicBezTo>
                    <a:lnTo>
                      <a:pt x="3591" y="45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5" name="Google Shape;6755;p48"/>
              <p:cNvSpPr/>
              <p:nvPr/>
            </p:nvSpPr>
            <p:spPr>
              <a:xfrm>
                <a:off x="7588446" y="-7070918"/>
                <a:ext cx="110333" cy="2655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12" extrusionOk="0">
                    <a:moveTo>
                      <a:pt x="13" y="1"/>
                    </a:moveTo>
                    <a:lnTo>
                      <a:pt x="1" y="379"/>
                    </a:lnTo>
                    <a:cubicBezTo>
                      <a:pt x="1" y="438"/>
                      <a:pt x="13" y="509"/>
                      <a:pt x="24" y="568"/>
                    </a:cubicBezTo>
                    <a:cubicBezTo>
                      <a:pt x="84" y="757"/>
                      <a:pt x="225" y="946"/>
                      <a:pt x="438" y="1111"/>
                    </a:cubicBezTo>
                    <a:lnTo>
                      <a:pt x="462" y="745"/>
                    </a:lnTo>
                    <a:cubicBezTo>
                      <a:pt x="237" y="580"/>
                      <a:pt x="84" y="391"/>
                      <a:pt x="48" y="202"/>
                    </a:cubicBezTo>
                    <a:cubicBezTo>
                      <a:pt x="24" y="143"/>
                      <a:pt x="13" y="60"/>
                      <a:pt x="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6" name="Google Shape;6756;p48"/>
              <p:cNvSpPr/>
              <p:nvPr/>
            </p:nvSpPr>
            <p:spPr>
              <a:xfrm>
                <a:off x="7546175" y="-7342453"/>
                <a:ext cx="1052458" cy="555484"/>
              </a:xfrm>
              <a:custGeom>
                <a:avLst/>
                <a:gdLst/>
                <a:ahLst/>
                <a:cxnLst/>
                <a:rect l="l" t="t" r="r" b="b"/>
                <a:pathLst>
                  <a:path w="4407" h="2326" extrusionOk="0">
                    <a:moveTo>
                      <a:pt x="2189" y="1"/>
                    </a:moveTo>
                    <a:cubicBezTo>
                      <a:pt x="1675" y="1"/>
                      <a:pt x="1164" y="116"/>
                      <a:pt x="780" y="346"/>
                    </a:cubicBezTo>
                    <a:cubicBezTo>
                      <a:pt x="1" y="784"/>
                      <a:pt x="12" y="1528"/>
                      <a:pt x="792" y="1989"/>
                    </a:cubicBezTo>
                    <a:cubicBezTo>
                      <a:pt x="1188" y="2213"/>
                      <a:pt x="1702" y="2325"/>
                      <a:pt x="2214" y="2325"/>
                    </a:cubicBezTo>
                    <a:cubicBezTo>
                      <a:pt x="2727" y="2325"/>
                      <a:pt x="3237" y="2213"/>
                      <a:pt x="3627" y="1989"/>
                    </a:cubicBezTo>
                    <a:cubicBezTo>
                      <a:pt x="4407" y="1540"/>
                      <a:pt x="4395" y="807"/>
                      <a:pt x="3615" y="346"/>
                    </a:cubicBezTo>
                    <a:cubicBezTo>
                      <a:pt x="3220" y="116"/>
                      <a:pt x="2703" y="1"/>
                      <a:pt x="21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7" name="Google Shape;6757;p48"/>
              <p:cNvSpPr/>
              <p:nvPr/>
            </p:nvSpPr>
            <p:spPr>
              <a:xfrm>
                <a:off x="7664613" y="-7409322"/>
                <a:ext cx="821285" cy="587007"/>
              </a:xfrm>
              <a:custGeom>
                <a:avLst/>
                <a:gdLst/>
                <a:ahLst/>
                <a:cxnLst/>
                <a:rect l="l" t="t" r="r" b="b"/>
                <a:pathLst>
                  <a:path w="3439" h="2458" extrusionOk="0">
                    <a:moveTo>
                      <a:pt x="1" y="0"/>
                    </a:moveTo>
                    <a:lnTo>
                      <a:pt x="1" y="24"/>
                    </a:lnTo>
                    <a:lnTo>
                      <a:pt x="1" y="1465"/>
                    </a:lnTo>
                    <a:lnTo>
                      <a:pt x="1" y="1512"/>
                    </a:lnTo>
                    <a:lnTo>
                      <a:pt x="1" y="1524"/>
                    </a:lnTo>
                    <a:lnTo>
                      <a:pt x="1" y="1560"/>
                    </a:lnTo>
                    <a:lnTo>
                      <a:pt x="1" y="1572"/>
                    </a:lnTo>
                    <a:lnTo>
                      <a:pt x="1" y="1595"/>
                    </a:lnTo>
                    <a:lnTo>
                      <a:pt x="1" y="1619"/>
                    </a:lnTo>
                    <a:lnTo>
                      <a:pt x="1" y="1631"/>
                    </a:lnTo>
                    <a:cubicBezTo>
                      <a:pt x="1" y="1642"/>
                      <a:pt x="1" y="1642"/>
                      <a:pt x="13" y="1654"/>
                    </a:cubicBezTo>
                    <a:cubicBezTo>
                      <a:pt x="13" y="1678"/>
                      <a:pt x="36" y="1690"/>
                      <a:pt x="36" y="1701"/>
                    </a:cubicBezTo>
                    <a:lnTo>
                      <a:pt x="36" y="1713"/>
                    </a:lnTo>
                    <a:cubicBezTo>
                      <a:pt x="36" y="1737"/>
                      <a:pt x="48" y="1749"/>
                      <a:pt x="48" y="1761"/>
                    </a:cubicBezTo>
                    <a:cubicBezTo>
                      <a:pt x="48" y="1772"/>
                      <a:pt x="60" y="1796"/>
                      <a:pt x="72" y="1808"/>
                    </a:cubicBezTo>
                    <a:lnTo>
                      <a:pt x="72" y="1820"/>
                    </a:lnTo>
                    <a:cubicBezTo>
                      <a:pt x="84" y="1831"/>
                      <a:pt x="84" y="1855"/>
                      <a:pt x="107" y="1867"/>
                    </a:cubicBezTo>
                    <a:cubicBezTo>
                      <a:pt x="119" y="1879"/>
                      <a:pt x="119" y="1890"/>
                      <a:pt x="131" y="1890"/>
                    </a:cubicBezTo>
                    <a:lnTo>
                      <a:pt x="131" y="1914"/>
                    </a:lnTo>
                    <a:cubicBezTo>
                      <a:pt x="143" y="1926"/>
                      <a:pt x="143" y="1938"/>
                      <a:pt x="166" y="1950"/>
                    </a:cubicBezTo>
                    <a:cubicBezTo>
                      <a:pt x="178" y="1973"/>
                      <a:pt x="178" y="1985"/>
                      <a:pt x="190" y="1985"/>
                    </a:cubicBezTo>
                    <a:lnTo>
                      <a:pt x="202" y="1997"/>
                    </a:lnTo>
                    <a:cubicBezTo>
                      <a:pt x="225" y="2009"/>
                      <a:pt x="237" y="2032"/>
                      <a:pt x="249" y="2032"/>
                    </a:cubicBezTo>
                    <a:lnTo>
                      <a:pt x="261" y="2032"/>
                    </a:lnTo>
                    <a:cubicBezTo>
                      <a:pt x="285" y="2044"/>
                      <a:pt x="296" y="2044"/>
                      <a:pt x="308" y="2056"/>
                    </a:cubicBezTo>
                    <a:lnTo>
                      <a:pt x="320" y="2068"/>
                    </a:lnTo>
                    <a:cubicBezTo>
                      <a:pt x="344" y="2091"/>
                      <a:pt x="355" y="2091"/>
                      <a:pt x="367" y="2103"/>
                    </a:cubicBezTo>
                    <a:cubicBezTo>
                      <a:pt x="379" y="2115"/>
                      <a:pt x="403" y="2115"/>
                      <a:pt x="414" y="2127"/>
                    </a:cubicBezTo>
                    <a:lnTo>
                      <a:pt x="426" y="2150"/>
                    </a:lnTo>
                    <a:cubicBezTo>
                      <a:pt x="438" y="2162"/>
                      <a:pt x="474" y="2174"/>
                      <a:pt x="485" y="2186"/>
                    </a:cubicBezTo>
                    <a:cubicBezTo>
                      <a:pt x="521" y="2209"/>
                      <a:pt x="533" y="2221"/>
                      <a:pt x="556" y="2233"/>
                    </a:cubicBezTo>
                    <a:cubicBezTo>
                      <a:pt x="580" y="2233"/>
                      <a:pt x="580" y="2245"/>
                      <a:pt x="592" y="2245"/>
                    </a:cubicBezTo>
                    <a:cubicBezTo>
                      <a:pt x="603" y="2269"/>
                      <a:pt x="639" y="2269"/>
                      <a:pt x="651" y="2280"/>
                    </a:cubicBezTo>
                    <a:cubicBezTo>
                      <a:pt x="663" y="2280"/>
                      <a:pt x="663" y="2280"/>
                      <a:pt x="674" y="2292"/>
                    </a:cubicBezTo>
                    <a:cubicBezTo>
                      <a:pt x="710" y="2304"/>
                      <a:pt x="733" y="2328"/>
                      <a:pt x="769" y="2328"/>
                    </a:cubicBezTo>
                    <a:cubicBezTo>
                      <a:pt x="792" y="2339"/>
                      <a:pt x="828" y="2339"/>
                      <a:pt x="840" y="2351"/>
                    </a:cubicBezTo>
                    <a:cubicBezTo>
                      <a:pt x="852" y="2351"/>
                      <a:pt x="852" y="2351"/>
                      <a:pt x="875" y="2363"/>
                    </a:cubicBezTo>
                    <a:cubicBezTo>
                      <a:pt x="899" y="2363"/>
                      <a:pt x="911" y="2387"/>
                      <a:pt x="946" y="2387"/>
                    </a:cubicBezTo>
                    <a:lnTo>
                      <a:pt x="970" y="2387"/>
                    </a:lnTo>
                    <a:cubicBezTo>
                      <a:pt x="1005" y="2398"/>
                      <a:pt x="1029" y="2398"/>
                      <a:pt x="1064" y="2410"/>
                    </a:cubicBezTo>
                    <a:lnTo>
                      <a:pt x="1076" y="2410"/>
                    </a:lnTo>
                    <a:cubicBezTo>
                      <a:pt x="1111" y="2410"/>
                      <a:pt x="1135" y="2422"/>
                      <a:pt x="1170" y="2422"/>
                    </a:cubicBezTo>
                    <a:lnTo>
                      <a:pt x="1194" y="2422"/>
                    </a:lnTo>
                    <a:cubicBezTo>
                      <a:pt x="1230" y="2422"/>
                      <a:pt x="1241" y="2446"/>
                      <a:pt x="1265" y="2446"/>
                    </a:cubicBezTo>
                    <a:lnTo>
                      <a:pt x="1300" y="2446"/>
                    </a:lnTo>
                    <a:cubicBezTo>
                      <a:pt x="1324" y="2446"/>
                      <a:pt x="1360" y="2458"/>
                      <a:pt x="1383" y="2458"/>
                    </a:cubicBezTo>
                    <a:lnTo>
                      <a:pt x="1950" y="2458"/>
                    </a:lnTo>
                    <a:cubicBezTo>
                      <a:pt x="1974" y="2458"/>
                      <a:pt x="2009" y="2458"/>
                      <a:pt x="2056" y="2446"/>
                    </a:cubicBezTo>
                    <a:cubicBezTo>
                      <a:pt x="2080" y="2446"/>
                      <a:pt x="2116" y="2422"/>
                      <a:pt x="2139" y="2422"/>
                    </a:cubicBezTo>
                    <a:lnTo>
                      <a:pt x="2175" y="2422"/>
                    </a:lnTo>
                    <a:cubicBezTo>
                      <a:pt x="2198" y="2422"/>
                      <a:pt x="2222" y="2410"/>
                      <a:pt x="2245" y="2410"/>
                    </a:cubicBezTo>
                    <a:lnTo>
                      <a:pt x="2281" y="2410"/>
                    </a:lnTo>
                    <a:cubicBezTo>
                      <a:pt x="2305" y="2410"/>
                      <a:pt x="2340" y="2398"/>
                      <a:pt x="2364" y="2398"/>
                    </a:cubicBezTo>
                    <a:cubicBezTo>
                      <a:pt x="2399" y="2398"/>
                      <a:pt x="2423" y="2387"/>
                      <a:pt x="2458" y="2363"/>
                    </a:cubicBezTo>
                    <a:cubicBezTo>
                      <a:pt x="2470" y="2363"/>
                      <a:pt x="2470" y="2363"/>
                      <a:pt x="2482" y="2351"/>
                    </a:cubicBezTo>
                    <a:cubicBezTo>
                      <a:pt x="2494" y="2351"/>
                      <a:pt x="2529" y="2339"/>
                      <a:pt x="2541" y="2339"/>
                    </a:cubicBezTo>
                    <a:cubicBezTo>
                      <a:pt x="2553" y="2339"/>
                      <a:pt x="2553" y="2339"/>
                      <a:pt x="2576" y="2328"/>
                    </a:cubicBezTo>
                    <a:cubicBezTo>
                      <a:pt x="2600" y="2304"/>
                      <a:pt x="2635" y="2304"/>
                      <a:pt x="2659" y="2292"/>
                    </a:cubicBezTo>
                    <a:cubicBezTo>
                      <a:pt x="2694" y="2280"/>
                      <a:pt x="2718" y="2269"/>
                      <a:pt x="2753" y="2269"/>
                    </a:cubicBezTo>
                    <a:cubicBezTo>
                      <a:pt x="2765" y="2269"/>
                      <a:pt x="2765" y="2269"/>
                      <a:pt x="2777" y="2245"/>
                    </a:cubicBezTo>
                    <a:cubicBezTo>
                      <a:pt x="2789" y="2233"/>
                      <a:pt x="2824" y="2233"/>
                      <a:pt x="2836" y="2221"/>
                    </a:cubicBezTo>
                    <a:cubicBezTo>
                      <a:pt x="2848" y="2221"/>
                      <a:pt x="2848" y="2209"/>
                      <a:pt x="2872" y="2209"/>
                    </a:cubicBezTo>
                    <a:cubicBezTo>
                      <a:pt x="2895" y="2186"/>
                      <a:pt x="2931" y="2174"/>
                      <a:pt x="2942" y="2162"/>
                    </a:cubicBezTo>
                    <a:cubicBezTo>
                      <a:pt x="3261" y="1973"/>
                      <a:pt x="3439" y="1713"/>
                      <a:pt x="3439" y="1465"/>
                    </a:cubicBezTo>
                    <a:lnTo>
                      <a:pt x="343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8" name="Google Shape;6758;p48"/>
              <p:cNvSpPr/>
              <p:nvPr/>
            </p:nvSpPr>
            <p:spPr>
              <a:xfrm>
                <a:off x="7619492" y="-7426278"/>
                <a:ext cx="897467" cy="546886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90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477"/>
                      <a:pt x="178" y="1761"/>
                      <a:pt x="544" y="1961"/>
                    </a:cubicBezTo>
                    <a:cubicBezTo>
                      <a:pt x="916" y="2180"/>
                      <a:pt x="1398" y="2289"/>
                      <a:pt x="1876" y="2289"/>
                    </a:cubicBezTo>
                    <a:cubicBezTo>
                      <a:pt x="2355" y="2289"/>
                      <a:pt x="2830" y="2180"/>
                      <a:pt x="3190" y="1961"/>
                    </a:cubicBezTo>
                    <a:cubicBezTo>
                      <a:pt x="3557" y="1761"/>
                      <a:pt x="3734" y="1489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842" y="981"/>
                      <a:pt x="2366" y="1087"/>
                      <a:pt x="1888" y="1087"/>
                    </a:cubicBezTo>
                    <a:cubicBezTo>
                      <a:pt x="1410" y="1087"/>
                      <a:pt x="928" y="981"/>
                      <a:pt x="556" y="768"/>
                    </a:cubicBezTo>
                    <a:cubicBezTo>
                      <a:pt x="190" y="568"/>
                      <a:pt x="13" y="284"/>
                      <a:pt x="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9" name="Google Shape;6759;p48"/>
              <p:cNvSpPr/>
              <p:nvPr/>
            </p:nvSpPr>
            <p:spPr>
              <a:xfrm>
                <a:off x="7626514" y="-7426278"/>
                <a:ext cx="897467" cy="544737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281" extrusionOk="0">
                    <a:moveTo>
                      <a:pt x="3757" y="12"/>
                    </a:move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57" y="29"/>
                      <a:pt x="3757" y="20"/>
                      <a:pt x="3757" y="12"/>
                    </a:cubicBezTo>
                    <a:close/>
                    <a:moveTo>
                      <a:pt x="13" y="0"/>
                    </a:moveTo>
                    <a:lnTo>
                      <a:pt x="1" y="1194"/>
                    </a:lnTo>
                    <a:cubicBezTo>
                      <a:pt x="1" y="1253"/>
                      <a:pt x="13" y="1312"/>
                      <a:pt x="36" y="1371"/>
                    </a:cubicBezTo>
                    <a:cubicBezTo>
                      <a:pt x="72" y="1548"/>
                      <a:pt x="213" y="1725"/>
                      <a:pt x="414" y="1879"/>
                    </a:cubicBezTo>
                    <a:lnTo>
                      <a:pt x="544" y="1961"/>
                    </a:lnTo>
                    <a:cubicBezTo>
                      <a:pt x="804" y="2115"/>
                      <a:pt x="1099" y="2198"/>
                      <a:pt x="1407" y="2245"/>
                    </a:cubicBezTo>
                    <a:cubicBezTo>
                      <a:pt x="1560" y="2269"/>
                      <a:pt x="1720" y="2280"/>
                      <a:pt x="1879" y="2280"/>
                    </a:cubicBezTo>
                    <a:cubicBezTo>
                      <a:pt x="2039" y="2280"/>
                      <a:pt x="2198" y="2269"/>
                      <a:pt x="2352" y="2245"/>
                    </a:cubicBezTo>
                    <a:cubicBezTo>
                      <a:pt x="2659" y="2198"/>
                      <a:pt x="2954" y="2103"/>
                      <a:pt x="3190" y="1961"/>
                    </a:cubicBezTo>
                    <a:cubicBezTo>
                      <a:pt x="3545" y="1761"/>
                      <a:pt x="3734" y="1477"/>
                      <a:pt x="3734" y="1217"/>
                    </a:cubicBezTo>
                    <a:lnTo>
                      <a:pt x="3757" y="37"/>
                    </a:lnTo>
                    <a:lnTo>
                      <a:pt x="3757" y="37"/>
                    </a:lnTo>
                    <a:cubicBezTo>
                      <a:pt x="3747" y="301"/>
                      <a:pt x="3569" y="574"/>
                      <a:pt x="3202" y="768"/>
                    </a:cubicBezTo>
                    <a:cubicBezTo>
                      <a:pt x="2966" y="922"/>
                      <a:pt x="2671" y="1005"/>
                      <a:pt x="2363" y="1052"/>
                    </a:cubicBezTo>
                    <a:cubicBezTo>
                      <a:pt x="2210" y="1075"/>
                      <a:pt x="2050" y="1087"/>
                      <a:pt x="1891" y="1087"/>
                    </a:cubicBezTo>
                    <a:cubicBezTo>
                      <a:pt x="1731" y="1087"/>
                      <a:pt x="1572" y="1075"/>
                      <a:pt x="1418" y="1052"/>
                    </a:cubicBezTo>
                    <a:cubicBezTo>
                      <a:pt x="1111" y="1005"/>
                      <a:pt x="816" y="898"/>
                      <a:pt x="568" y="768"/>
                    </a:cubicBezTo>
                    <a:cubicBezTo>
                      <a:pt x="521" y="745"/>
                      <a:pt x="462" y="709"/>
                      <a:pt x="426" y="686"/>
                    </a:cubicBezTo>
                    <a:cubicBezTo>
                      <a:pt x="225" y="532"/>
                      <a:pt x="95" y="355"/>
                      <a:pt x="48" y="178"/>
                    </a:cubicBezTo>
                    <a:cubicBezTo>
                      <a:pt x="36" y="119"/>
                      <a:pt x="13" y="60"/>
                      <a:pt x="13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0" name="Google Shape;6760;p48"/>
              <p:cNvSpPr/>
              <p:nvPr/>
            </p:nvSpPr>
            <p:spPr>
              <a:xfrm>
                <a:off x="7580087" y="-7683723"/>
                <a:ext cx="982007" cy="517273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2166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cubicBezTo>
                      <a:pt x="1111" y="2059"/>
                      <a:pt x="1589" y="2165"/>
                      <a:pt x="2068" y="2165"/>
                    </a:cubicBezTo>
                    <a:cubicBezTo>
                      <a:pt x="2546" y="2165"/>
                      <a:pt x="3025" y="2059"/>
                      <a:pt x="3391" y="1846"/>
                    </a:cubicBezTo>
                    <a:cubicBezTo>
                      <a:pt x="4111" y="1421"/>
                      <a:pt x="4111" y="736"/>
                      <a:pt x="3367" y="311"/>
                    </a:cubicBez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1" name="Google Shape;6761;p48"/>
              <p:cNvSpPr/>
              <p:nvPr/>
            </p:nvSpPr>
            <p:spPr>
              <a:xfrm>
                <a:off x="7580087" y="-7683723"/>
                <a:ext cx="804329" cy="441091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847" extrusionOk="0">
                    <a:moveTo>
                      <a:pt x="2046" y="1"/>
                    </a:moveTo>
                    <a:cubicBezTo>
                      <a:pt x="1569" y="1"/>
                      <a:pt x="1093" y="104"/>
                      <a:pt x="733" y="311"/>
                    </a:cubicBezTo>
                    <a:cubicBezTo>
                      <a:pt x="0" y="736"/>
                      <a:pt x="0" y="1421"/>
                      <a:pt x="745" y="1846"/>
                    </a:cubicBezTo>
                    <a:lnTo>
                      <a:pt x="3367" y="311"/>
                    </a:lnTo>
                    <a:cubicBezTo>
                      <a:pt x="3001" y="104"/>
                      <a:pt x="2523" y="1"/>
                      <a:pt x="20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2" name="Google Shape;6762;p48"/>
              <p:cNvSpPr/>
              <p:nvPr/>
            </p:nvSpPr>
            <p:spPr>
              <a:xfrm>
                <a:off x="7887683" y="-7460190"/>
                <a:ext cx="375417" cy="2146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99" extrusionOk="0">
                    <a:moveTo>
                      <a:pt x="1311" y="1"/>
                    </a:moveTo>
                    <a:lnTo>
                      <a:pt x="0" y="745"/>
                    </a:lnTo>
                    <a:lnTo>
                      <a:pt x="272" y="899"/>
                    </a:lnTo>
                    <a:lnTo>
                      <a:pt x="1571" y="142"/>
                    </a:lnTo>
                    <a:lnTo>
                      <a:pt x="13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3" name="Google Shape;6763;p48"/>
              <p:cNvSpPr/>
              <p:nvPr/>
            </p:nvSpPr>
            <p:spPr>
              <a:xfrm>
                <a:off x="7975090" y="-7313318"/>
                <a:ext cx="206097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5" extrusionOk="0">
                    <a:moveTo>
                      <a:pt x="591" y="0"/>
                    </a:moveTo>
                    <a:lnTo>
                      <a:pt x="0" y="343"/>
                    </a:lnTo>
                    <a:lnTo>
                      <a:pt x="272" y="484"/>
                    </a:lnTo>
                    <a:lnTo>
                      <a:pt x="863" y="154"/>
                    </a:lnTo>
                    <a:lnTo>
                      <a:pt x="5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4" name="Google Shape;6764;p48"/>
              <p:cNvSpPr/>
              <p:nvPr/>
            </p:nvSpPr>
            <p:spPr>
              <a:xfrm>
                <a:off x="7622358" y="-7211821"/>
                <a:ext cx="756327" cy="29087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18" extrusionOk="0">
                    <a:moveTo>
                      <a:pt x="1" y="0"/>
                    </a:moveTo>
                    <a:lnTo>
                      <a:pt x="1" y="142"/>
                    </a:lnTo>
                    <a:cubicBezTo>
                      <a:pt x="1" y="189"/>
                      <a:pt x="1" y="260"/>
                      <a:pt x="24" y="319"/>
                    </a:cubicBezTo>
                    <a:cubicBezTo>
                      <a:pt x="60" y="485"/>
                      <a:pt x="201" y="662"/>
                      <a:pt x="402" y="815"/>
                    </a:cubicBezTo>
                    <a:lnTo>
                      <a:pt x="532" y="910"/>
                    </a:lnTo>
                    <a:cubicBezTo>
                      <a:pt x="792" y="1052"/>
                      <a:pt x="1087" y="1146"/>
                      <a:pt x="1395" y="1182"/>
                    </a:cubicBezTo>
                    <a:cubicBezTo>
                      <a:pt x="1548" y="1205"/>
                      <a:pt x="1708" y="1217"/>
                      <a:pt x="1867" y="1217"/>
                    </a:cubicBezTo>
                    <a:cubicBezTo>
                      <a:pt x="2027" y="1217"/>
                      <a:pt x="2186" y="1205"/>
                      <a:pt x="2340" y="1182"/>
                    </a:cubicBezTo>
                    <a:cubicBezTo>
                      <a:pt x="2635" y="1134"/>
                      <a:pt x="2930" y="1052"/>
                      <a:pt x="3167" y="922"/>
                    </a:cubicBezTo>
                    <a:lnTo>
                      <a:pt x="3167" y="804"/>
                    </a:lnTo>
                    <a:cubicBezTo>
                      <a:pt x="2930" y="934"/>
                      <a:pt x="2647" y="1028"/>
                      <a:pt x="2351" y="1063"/>
                    </a:cubicBezTo>
                    <a:cubicBezTo>
                      <a:pt x="2198" y="1087"/>
                      <a:pt x="2038" y="1099"/>
                      <a:pt x="1879" y="1099"/>
                    </a:cubicBezTo>
                    <a:cubicBezTo>
                      <a:pt x="1719" y="1099"/>
                      <a:pt x="1560" y="1087"/>
                      <a:pt x="1406" y="1063"/>
                    </a:cubicBezTo>
                    <a:cubicBezTo>
                      <a:pt x="1099" y="1028"/>
                      <a:pt x="804" y="922"/>
                      <a:pt x="556" y="792"/>
                    </a:cubicBezTo>
                    <a:cubicBezTo>
                      <a:pt x="509" y="756"/>
                      <a:pt x="450" y="733"/>
                      <a:pt x="414" y="697"/>
                    </a:cubicBezTo>
                    <a:cubicBezTo>
                      <a:pt x="213" y="556"/>
                      <a:pt x="83" y="378"/>
                      <a:pt x="36" y="201"/>
                    </a:cubicBezTo>
                    <a:cubicBezTo>
                      <a:pt x="24" y="142"/>
                      <a:pt x="1" y="5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5" name="Google Shape;6765;p48"/>
              <p:cNvSpPr/>
              <p:nvPr/>
            </p:nvSpPr>
            <p:spPr>
              <a:xfrm>
                <a:off x="7622358" y="-7290869"/>
                <a:ext cx="756327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9" extrusionOk="0">
                    <a:moveTo>
                      <a:pt x="1" y="1"/>
                    </a:moveTo>
                    <a:lnTo>
                      <a:pt x="1" y="142"/>
                    </a:lnTo>
                    <a:cubicBezTo>
                      <a:pt x="1" y="201"/>
                      <a:pt x="1" y="249"/>
                      <a:pt x="24" y="308"/>
                    </a:cubicBezTo>
                    <a:cubicBezTo>
                      <a:pt x="60" y="485"/>
                      <a:pt x="201" y="662"/>
                      <a:pt x="402" y="804"/>
                    </a:cubicBezTo>
                    <a:lnTo>
                      <a:pt x="532" y="898"/>
                    </a:lnTo>
                    <a:cubicBezTo>
                      <a:pt x="792" y="1040"/>
                      <a:pt x="1087" y="1135"/>
                      <a:pt x="1395" y="1182"/>
                    </a:cubicBezTo>
                    <a:cubicBezTo>
                      <a:pt x="1548" y="1200"/>
                      <a:pt x="1708" y="1208"/>
                      <a:pt x="1867" y="1208"/>
                    </a:cubicBezTo>
                    <a:cubicBezTo>
                      <a:pt x="2027" y="1208"/>
                      <a:pt x="2186" y="1200"/>
                      <a:pt x="2340" y="1182"/>
                    </a:cubicBezTo>
                    <a:cubicBezTo>
                      <a:pt x="2635" y="1135"/>
                      <a:pt x="2930" y="1040"/>
                      <a:pt x="3167" y="910"/>
                    </a:cubicBezTo>
                    <a:lnTo>
                      <a:pt x="3167" y="780"/>
                    </a:lnTo>
                    <a:cubicBezTo>
                      <a:pt x="2930" y="910"/>
                      <a:pt x="2647" y="1005"/>
                      <a:pt x="2351" y="1040"/>
                    </a:cubicBezTo>
                    <a:cubicBezTo>
                      <a:pt x="2198" y="1064"/>
                      <a:pt x="2038" y="1076"/>
                      <a:pt x="1879" y="1076"/>
                    </a:cubicBezTo>
                    <a:cubicBezTo>
                      <a:pt x="1719" y="1076"/>
                      <a:pt x="1560" y="1064"/>
                      <a:pt x="1406" y="1040"/>
                    </a:cubicBezTo>
                    <a:cubicBezTo>
                      <a:pt x="1099" y="1005"/>
                      <a:pt x="804" y="898"/>
                      <a:pt x="556" y="768"/>
                    </a:cubicBezTo>
                    <a:cubicBezTo>
                      <a:pt x="509" y="733"/>
                      <a:pt x="450" y="709"/>
                      <a:pt x="414" y="674"/>
                    </a:cubicBezTo>
                    <a:cubicBezTo>
                      <a:pt x="213" y="532"/>
                      <a:pt x="83" y="355"/>
                      <a:pt x="36" y="178"/>
                    </a:cubicBezTo>
                    <a:cubicBezTo>
                      <a:pt x="24" y="119"/>
                      <a:pt x="1" y="60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6" name="Google Shape;6766;p48"/>
              <p:cNvSpPr/>
              <p:nvPr/>
            </p:nvSpPr>
            <p:spPr>
              <a:xfrm>
                <a:off x="8004226" y="-7076411"/>
                <a:ext cx="7642" cy="1433"/>
              </a:xfrm>
              <a:custGeom>
                <a:avLst/>
                <a:gdLst/>
                <a:ahLst/>
                <a:cxnLst/>
                <a:rect l="l" t="t" r="r" b="b"/>
                <a:pathLst>
                  <a:path w="32" h="6" extrusionOk="0">
                    <a:moveTo>
                      <a:pt x="32" y="0"/>
                    </a:moveTo>
                    <a:cubicBezTo>
                      <a:pt x="8" y="0"/>
                      <a:pt x="0" y="6"/>
                      <a:pt x="8" y="6"/>
                    </a:cubicBezTo>
                    <a:cubicBezTo>
                      <a:pt x="12" y="6"/>
                      <a:pt x="20" y="4"/>
                      <a:pt x="32" y="0"/>
                    </a:cubicBezTo>
                    <a:lnTo>
                      <a:pt x="32" y="0"/>
                    </a:lnTo>
                    <a:cubicBezTo>
                      <a:pt x="3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rgbClr val="DEDEDE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7" name="Google Shape;6767;p48"/>
              <p:cNvSpPr/>
              <p:nvPr/>
            </p:nvSpPr>
            <p:spPr>
              <a:xfrm>
                <a:off x="7309269" y="-6972048"/>
                <a:ext cx="832509" cy="601097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517" extrusionOk="0">
                    <a:moveTo>
                      <a:pt x="0" y="0"/>
                    </a:moveTo>
                    <a:lnTo>
                      <a:pt x="0" y="508"/>
                    </a:lnTo>
                    <a:lnTo>
                      <a:pt x="3485" y="2517"/>
                    </a:lnTo>
                    <a:lnTo>
                      <a:pt x="3485" y="20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875448" y="2007529"/>
            <a:ext cx="44872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Микрофонът улавя гласа.</a:t>
            </a:r>
            <a:b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разпознава командата.</a:t>
            </a:r>
            <a:b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активира свързаното устройство (LED, мотор, реле и т.н.)</a:t>
            </a:r>
            <a:b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altLang="bg-BG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Потребителят получава интерактивен и интуитивен контрол на електрониката.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1" name="Google Shape;8051;p59"/>
          <p:cNvSpPr txBox="1"/>
          <p:nvPr/>
        </p:nvSpPr>
        <p:spPr>
          <a:xfrm>
            <a:off x="6279597" y="168902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IoT</a:t>
            </a:r>
            <a:r>
              <a:rPr lang="en-US" dirty="0"/>
              <a:t> </a:t>
            </a:r>
            <a:r>
              <a:rPr lang="bg-BG" dirty="0"/>
              <a:t>прототипи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053" name="Google Shape;8053;p59"/>
          <p:cNvSpPr txBox="1"/>
          <p:nvPr/>
        </p:nvSpPr>
        <p:spPr>
          <a:xfrm>
            <a:off x="685914" y="166757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Домашна автоматизация</a:t>
            </a:r>
            <a:endParaRPr sz="1600"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054" name="Google Shape;8054;p59"/>
          <p:cNvSpPr txBox="1"/>
          <p:nvPr/>
        </p:nvSpPr>
        <p:spPr>
          <a:xfrm>
            <a:off x="685914" y="309568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dirty="0"/>
              <a:t>Образователни проекти и експерименти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8056" name="Google Shape;8056;p59"/>
          <p:cNvSpPr txBox="1"/>
          <p:nvPr/>
        </p:nvSpPr>
        <p:spPr>
          <a:xfrm>
            <a:off x="6472086" y="3095685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dirty="0"/>
              <a:t>Развлекателни и интерактивни устройства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8058" name="Google Shape;8058;p59"/>
          <p:cNvCxnSpPr>
            <a:endCxn id="8059" idx="2"/>
          </p:cNvCxnSpPr>
          <p:nvPr/>
        </p:nvCxnSpPr>
        <p:spPr>
          <a:xfrm>
            <a:off x="2671914" y="1931425"/>
            <a:ext cx="1263900" cy="467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60" name="Google Shape;8060;p59"/>
          <p:cNvCxnSpPr>
            <a:endCxn id="8061" idx="6"/>
          </p:cNvCxnSpPr>
          <p:nvPr/>
        </p:nvCxnSpPr>
        <p:spPr>
          <a:xfrm flipH="1">
            <a:off x="5001786" y="1931425"/>
            <a:ext cx="1470300" cy="467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62" name="Google Shape;8062;p59"/>
          <p:cNvCxnSpPr>
            <a:endCxn id="8063" idx="2"/>
          </p:cNvCxnSpPr>
          <p:nvPr/>
        </p:nvCxnSpPr>
        <p:spPr>
          <a:xfrm rot="10800000" flipH="1">
            <a:off x="2671914" y="2876138"/>
            <a:ext cx="1378200" cy="539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64" name="Google Shape;8064;p59"/>
          <p:cNvCxnSpPr>
            <a:endCxn id="8065" idx="6"/>
          </p:cNvCxnSpPr>
          <p:nvPr/>
        </p:nvCxnSpPr>
        <p:spPr>
          <a:xfrm rot="10800000">
            <a:off x="5141886" y="2743388"/>
            <a:ext cx="1330200" cy="6741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66" name="Google Shape;8066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Приложения</a:t>
            </a:r>
            <a:endParaRPr sz="4000" dirty="0"/>
          </a:p>
        </p:txBody>
      </p:sp>
      <p:sp>
        <p:nvSpPr>
          <p:cNvPr id="8059" name="Google Shape;8059;p59"/>
          <p:cNvSpPr/>
          <p:nvPr/>
        </p:nvSpPr>
        <p:spPr>
          <a:xfrm>
            <a:off x="3935775" y="2266025"/>
            <a:ext cx="265500" cy="2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3" name="Google Shape;8063;p59"/>
          <p:cNvSpPr/>
          <p:nvPr/>
        </p:nvSpPr>
        <p:spPr>
          <a:xfrm>
            <a:off x="4050075" y="2743306"/>
            <a:ext cx="265500" cy="2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1" name="Google Shape;8061;p59"/>
          <p:cNvSpPr/>
          <p:nvPr/>
        </p:nvSpPr>
        <p:spPr>
          <a:xfrm>
            <a:off x="4736138" y="2266025"/>
            <a:ext cx="265500" cy="2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5" name="Google Shape;8065;p59"/>
          <p:cNvSpPr/>
          <p:nvPr/>
        </p:nvSpPr>
        <p:spPr>
          <a:xfrm>
            <a:off x="4876513" y="2610656"/>
            <a:ext cx="265500" cy="2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7" name="Google Shape;8067;p59"/>
          <p:cNvGrpSpPr/>
          <p:nvPr/>
        </p:nvGrpSpPr>
        <p:grpSpPr>
          <a:xfrm>
            <a:off x="4109873" y="2233524"/>
            <a:ext cx="924596" cy="862161"/>
            <a:chOff x="2356665" y="2221971"/>
            <a:chExt cx="546355" cy="509461"/>
          </a:xfrm>
        </p:grpSpPr>
        <p:sp>
          <p:nvSpPr>
            <p:cNvPr id="8068" name="Google Shape;8068;p59"/>
            <p:cNvSpPr/>
            <p:nvPr/>
          </p:nvSpPr>
          <p:spPr>
            <a:xfrm>
              <a:off x="2749967" y="2501206"/>
              <a:ext cx="103853" cy="16024"/>
            </a:xfrm>
            <a:custGeom>
              <a:avLst/>
              <a:gdLst/>
              <a:ahLst/>
              <a:cxnLst/>
              <a:rect l="l" t="t" r="r" b="b"/>
              <a:pathLst>
                <a:path w="3772" h="582" extrusionOk="0">
                  <a:moveTo>
                    <a:pt x="290" y="1"/>
                  </a:moveTo>
                  <a:cubicBezTo>
                    <a:pt x="130" y="1"/>
                    <a:pt x="1" y="132"/>
                    <a:pt x="1" y="290"/>
                  </a:cubicBezTo>
                  <a:cubicBezTo>
                    <a:pt x="1" y="450"/>
                    <a:pt x="130" y="581"/>
                    <a:pt x="290" y="581"/>
                  </a:cubicBezTo>
                  <a:lnTo>
                    <a:pt x="3478" y="581"/>
                  </a:lnTo>
                  <a:cubicBezTo>
                    <a:pt x="3638" y="581"/>
                    <a:pt x="3769" y="450"/>
                    <a:pt x="3769" y="290"/>
                  </a:cubicBezTo>
                  <a:cubicBezTo>
                    <a:pt x="3771" y="128"/>
                    <a:pt x="3640" y="1"/>
                    <a:pt x="3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59"/>
            <p:cNvSpPr/>
            <p:nvPr/>
          </p:nvSpPr>
          <p:spPr>
            <a:xfrm>
              <a:off x="2388520" y="2254459"/>
              <a:ext cx="289752" cy="74641"/>
            </a:xfrm>
            <a:custGeom>
              <a:avLst/>
              <a:gdLst/>
              <a:ahLst/>
              <a:cxnLst/>
              <a:rect l="l" t="t" r="r" b="b"/>
              <a:pathLst>
                <a:path w="10524" h="2711" extrusionOk="0">
                  <a:moveTo>
                    <a:pt x="454" y="1"/>
                  </a:moveTo>
                  <a:cubicBezTo>
                    <a:pt x="203" y="1"/>
                    <a:pt x="1" y="203"/>
                    <a:pt x="1" y="454"/>
                  </a:cubicBezTo>
                  <a:lnTo>
                    <a:pt x="1" y="2420"/>
                  </a:lnTo>
                  <a:cubicBezTo>
                    <a:pt x="1" y="2580"/>
                    <a:pt x="132" y="2711"/>
                    <a:pt x="292" y="2711"/>
                  </a:cubicBezTo>
                  <a:cubicBezTo>
                    <a:pt x="450" y="2711"/>
                    <a:pt x="581" y="2580"/>
                    <a:pt x="581" y="2420"/>
                  </a:cubicBezTo>
                  <a:lnTo>
                    <a:pt x="581" y="583"/>
                  </a:lnTo>
                  <a:lnTo>
                    <a:pt x="9937" y="583"/>
                  </a:lnTo>
                  <a:lnTo>
                    <a:pt x="9937" y="2420"/>
                  </a:lnTo>
                  <a:cubicBezTo>
                    <a:pt x="9937" y="2580"/>
                    <a:pt x="10069" y="2711"/>
                    <a:pt x="10229" y="2711"/>
                  </a:cubicBezTo>
                  <a:cubicBezTo>
                    <a:pt x="10387" y="2711"/>
                    <a:pt x="10518" y="2580"/>
                    <a:pt x="10518" y="2420"/>
                  </a:cubicBezTo>
                  <a:lnTo>
                    <a:pt x="10518" y="454"/>
                  </a:lnTo>
                  <a:cubicBezTo>
                    <a:pt x="10524" y="206"/>
                    <a:pt x="10318" y="1"/>
                    <a:pt x="10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59"/>
            <p:cNvSpPr/>
            <p:nvPr/>
          </p:nvSpPr>
          <p:spPr>
            <a:xfrm>
              <a:off x="2388575" y="2355806"/>
              <a:ext cx="289697" cy="74530"/>
            </a:xfrm>
            <a:custGeom>
              <a:avLst/>
              <a:gdLst/>
              <a:ahLst/>
              <a:cxnLst/>
              <a:rect l="l" t="t" r="r" b="b"/>
              <a:pathLst>
                <a:path w="10522" h="2707" extrusionOk="0">
                  <a:moveTo>
                    <a:pt x="292" y="1"/>
                  </a:moveTo>
                  <a:cubicBezTo>
                    <a:pt x="132" y="1"/>
                    <a:pt x="1" y="132"/>
                    <a:pt x="1" y="290"/>
                  </a:cubicBezTo>
                  <a:lnTo>
                    <a:pt x="1" y="2256"/>
                  </a:lnTo>
                  <a:cubicBezTo>
                    <a:pt x="1" y="2505"/>
                    <a:pt x="205" y="2707"/>
                    <a:pt x="454" y="2707"/>
                  </a:cubicBezTo>
                  <a:lnTo>
                    <a:pt x="10069" y="2707"/>
                  </a:lnTo>
                  <a:cubicBezTo>
                    <a:pt x="10320" y="2707"/>
                    <a:pt x="10522" y="2505"/>
                    <a:pt x="10522" y="2256"/>
                  </a:cubicBezTo>
                  <a:lnTo>
                    <a:pt x="10522" y="290"/>
                  </a:lnTo>
                  <a:cubicBezTo>
                    <a:pt x="10522" y="128"/>
                    <a:pt x="10390" y="1"/>
                    <a:pt x="10228" y="1"/>
                  </a:cubicBezTo>
                  <a:cubicBezTo>
                    <a:pt x="10069" y="1"/>
                    <a:pt x="9939" y="132"/>
                    <a:pt x="9939" y="290"/>
                  </a:cubicBezTo>
                  <a:lnTo>
                    <a:pt x="9939" y="2126"/>
                  </a:lnTo>
                  <a:lnTo>
                    <a:pt x="581" y="2126"/>
                  </a:lnTo>
                  <a:lnTo>
                    <a:pt x="581" y="290"/>
                  </a:lnTo>
                  <a:cubicBezTo>
                    <a:pt x="581" y="132"/>
                    <a:pt x="452" y="1"/>
                    <a:pt x="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59"/>
            <p:cNvSpPr/>
            <p:nvPr/>
          </p:nvSpPr>
          <p:spPr>
            <a:xfrm>
              <a:off x="2356665" y="2221971"/>
              <a:ext cx="546355" cy="509461"/>
            </a:xfrm>
            <a:custGeom>
              <a:avLst/>
              <a:gdLst/>
              <a:ahLst/>
              <a:cxnLst/>
              <a:rect l="l" t="t" r="r" b="b"/>
              <a:pathLst>
                <a:path w="19844" h="18504" extrusionOk="0">
                  <a:moveTo>
                    <a:pt x="12031" y="583"/>
                  </a:moveTo>
                  <a:cubicBezTo>
                    <a:pt x="12154" y="583"/>
                    <a:pt x="12253" y="684"/>
                    <a:pt x="12253" y="808"/>
                  </a:cubicBezTo>
                  <a:lnTo>
                    <a:pt x="12253" y="8546"/>
                  </a:lnTo>
                  <a:cubicBezTo>
                    <a:pt x="12253" y="8670"/>
                    <a:pt x="12154" y="8771"/>
                    <a:pt x="12031" y="8771"/>
                  </a:cubicBezTo>
                  <a:lnTo>
                    <a:pt x="812" y="8771"/>
                  </a:lnTo>
                  <a:cubicBezTo>
                    <a:pt x="688" y="8771"/>
                    <a:pt x="587" y="8670"/>
                    <a:pt x="587" y="8546"/>
                  </a:cubicBezTo>
                  <a:lnTo>
                    <a:pt x="587" y="808"/>
                  </a:lnTo>
                  <a:cubicBezTo>
                    <a:pt x="587" y="684"/>
                    <a:pt x="688" y="583"/>
                    <a:pt x="812" y="583"/>
                  </a:cubicBezTo>
                  <a:close/>
                  <a:moveTo>
                    <a:pt x="7183" y="9353"/>
                  </a:moveTo>
                  <a:lnTo>
                    <a:pt x="7372" y="10143"/>
                  </a:lnTo>
                  <a:lnTo>
                    <a:pt x="5469" y="10143"/>
                  </a:lnTo>
                  <a:lnTo>
                    <a:pt x="5655" y="9353"/>
                  </a:lnTo>
                  <a:close/>
                  <a:moveTo>
                    <a:pt x="18393" y="3845"/>
                  </a:moveTo>
                  <a:cubicBezTo>
                    <a:pt x="18399" y="3845"/>
                    <a:pt x="18401" y="3851"/>
                    <a:pt x="18401" y="3853"/>
                  </a:cubicBezTo>
                  <a:lnTo>
                    <a:pt x="18401" y="11197"/>
                  </a:lnTo>
                  <a:cubicBezTo>
                    <a:pt x="18401" y="11201"/>
                    <a:pt x="18397" y="11203"/>
                    <a:pt x="18393" y="11203"/>
                  </a:cubicBezTo>
                  <a:lnTo>
                    <a:pt x="13945" y="11203"/>
                  </a:lnTo>
                  <a:cubicBezTo>
                    <a:pt x="13940" y="11203"/>
                    <a:pt x="13938" y="11199"/>
                    <a:pt x="13938" y="11197"/>
                  </a:cubicBezTo>
                  <a:lnTo>
                    <a:pt x="13938" y="3855"/>
                  </a:lnTo>
                  <a:cubicBezTo>
                    <a:pt x="13938" y="3851"/>
                    <a:pt x="13940" y="3845"/>
                    <a:pt x="13945" y="3845"/>
                  </a:cubicBezTo>
                  <a:close/>
                  <a:moveTo>
                    <a:pt x="9361" y="10723"/>
                  </a:moveTo>
                  <a:lnTo>
                    <a:pt x="9361" y="11207"/>
                  </a:lnTo>
                  <a:lnTo>
                    <a:pt x="3480" y="11207"/>
                  </a:lnTo>
                  <a:lnTo>
                    <a:pt x="3480" y="10723"/>
                  </a:lnTo>
                  <a:close/>
                  <a:moveTo>
                    <a:pt x="19263" y="11787"/>
                  </a:moveTo>
                  <a:lnTo>
                    <a:pt x="19263" y="12847"/>
                  </a:lnTo>
                  <a:lnTo>
                    <a:pt x="640" y="12847"/>
                  </a:lnTo>
                  <a:lnTo>
                    <a:pt x="640" y="11787"/>
                  </a:lnTo>
                  <a:close/>
                  <a:moveTo>
                    <a:pt x="16029" y="13430"/>
                  </a:moveTo>
                  <a:lnTo>
                    <a:pt x="16029" y="14187"/>
                  </a:lnTo>
                  <a:lnTo>
                    <a:pt x="6673" y="14187"/>
                  </a:lnTo>
                  <a:cubicBezTo>
                    <a:pt x="6513" y="14187"/>
                    <a:pt x="6382" y="14318"/>
                    <a:pt x="6382" y="14476"/>
                  </a:cubicBezTo>
                  <a:cubicBezTo>
                    <a:pt x="6382" y="14636"/>
                    <a:pt x="6513" y="14767"/>
                    <a:pt x="6673" y="14767"/>
                  </a:cubicBezTo>
                  <a:lnTo>
                    <a:pt x="16029" y="14767"/>
                  </a:lnTo>
                  <a:lnTo>
                    <a:pt x="16029" y="15178"/>
                  </a:lnTo>
                  <a:cubicBezTo>
                    <a:pt x="16029" y="15222"/>
                    <a:pt x="15993" y="15257"/>
                    <a:pt x="15951" y="15257"/>
                  </a:cubicBezTo>
                  <a:lnTo>
                    <a:pt x="3899" y="15257"/>
                  </a:lnTo>
                  <a:cubicBezTo>
                    <a:pt x="3857" y="15257"/>
                    <a:pt x="3820" y="15222"/>
                    <a:pt x="3820" y="15178"/>
                  </a:cubicBezTo>
                  <a:lnTo>
                    <a:pt x="3820" y="14767"/>
                  </a:lnTo>
                  <a:lnTo>
                    <a:pt x="5094" y="14767"/>
                  </a:lnTo>
                  <a:cubicBezTo>
                    <a:pt x="5252" y="14767"/>
                    <a:pt x="5383" y="14636"/>
                    <a:pt x="5383" y="14476"/>
                  </a:cubicBezTo>
                  <a:cubicBezTo>
                    <a:pt x="5383" y="14318"/>
                    <a:pt x="5252" y="14187"/>
                    <a:pt x="5094" y="14187"/>
                  </a:cubicBezTo>
                  <a:lnTo>
                    <a:pt x="3820" y="14187"/>
                  </a:lnTo>
                  <a:lnTo>
                    <a:pt x="3820" y="13430"/>
                  </a:lnTo>
                  <a:close/>
                  <a:moveTo>
                    <a:pt x="808" y="1"/>
                  </a:moveTo>
                  <a:cubicBezTo>
                    <a:pt x="364" y="1"/>
                    <a:pt x="1" y="362"/>
                    <a:pt x="1" y="808"/>
                  </a:cubicBezTo>
                  <a:lnTo>
                    <a:pt x="1" y="8546"/>
                  </a:lnTo>
                  <a:cubicBezTo>
                    <a:pt x="1" y="8991"/>
                    <a:pt x="362" y="9353"/>
                    <a:pt x="808" y="9353"/>
                  </a:cubicBezTo>
                  <a:lnTo>
                    <a:pt x="5056" y="9353"/>
                  </a:lnTo>
                  <a:lnTo>
                    <a:pt x="4869" y="10143"/>
                  </a:lnTo>
                  <a:lnTo>
                    <a:pt x="3358" y="10143"/>
                  </a:lnTo>
                  <a:cubicBezTo>
                    <a:pt x="3105" y="10143"/>
                    <a:pt x="2897" y="10348"/>
                    <a:pt x="2897" y="10603"/>
                  </a:cubicBezTo>
                  <a:lnTo>
                    <a:pt x="2897" y="11207"/>
                  </a:lnTo>
                  <a:lnTo>
                    <a:pt x="448" y="11207"/>
                  </a:lnTo>
                  <a:cubicBezTo>
                    <a:pt x="233" y="11207"/>
                    <a:pt x="56" y="11382"/>
                    <a:pt x="56" y="11599"/>
                  </a:cubicBezTo>
                  <a:lnTo>
                    <a:pt x="56" y="13037"/>
                  </a:lnTo>
                  <a:cubicBezTo>
                    <a:pt x="56" y="13254"/>
                    <a:pt x="233" y="13430"/>
                    <a:pt x="448" y="13430"/>
                  </a:cubicBezTo>
                  <a:lnTo>
                    <a:pt x="1866" y="13430"/>
                  </a:lnTo>
                  <a:lnTo>
                    <a:pt x="1866" y="18214"/>
                  </a:lnTo>
                  <a:cubicBezTo>
                    <a:pt x="1866" y="18374"/>
                    <a:pt x="1997" y="18503"/>
                    <a:pt x="2157" y="18503"/>
                  </a:cubicBezTo>
                  <a:cubicBezTo>
                    <a:pt x="2317" y="18503"/>
                    <a:pt x="2446" y="18374"/>
                    <a:pt x="2446" y="18214"/>
                  </a:cubicBezTo>
                  <a:lnTo>
                    <a:pt x="2446" y="13430"/>
                  </a:lnTo>
                  <a:lnTo>
                    <a:pt x="3234" y="13430"/>
                  </a:lnTo>
                  <a:lnTo>
                    <a:pt x="3234" y="15178"/>
                  </a:lnTo>
                  <a:cubicBezTo>
                    <a:pt x="3234" y="15542"/>
                    <a:pt x="3529" y="15837"/>
                    <a:pt x="3893" y="15837"/>
                  </a:cubicBezTo>
                  <a:lnTo>
                    <a:pt x="15946" y="15837"/>
                  </a:lnTo>
                  <a:cubicBezTo>
                    <a:pt x="16309" y="15837"/>
                    <a:pt x="16604" y="15542"/>
                    <a:pt x="16604" y="15178"/>
                  </a:cubicBezTo>
                  <a:lnTo>
                    <a:pt x="16604" y="13430"/>
                  </a:lnTo>
                  <a:lnTo>
                    <a:pt x="17392" y="13430"/>
                  </a:lnTo>
                  <a:lnTo>
                    <a:pt x="17392" y="18214"/>
                  </a:lnTo>
                  <a:cubicBezTo>
                    <a:pt x="17392" y="18374"/>
                    <a:pt x="17523" y="18503"/>
                    <a:pt x="17681" y="18503"/>
                  </a:cubicBezTo>
                  <a:cubicBezTo>
                    <a:pt x="17841" y="18503"/>
                    <a:pt x="17972" y="18374"/>
                    <a:pt x="17972" y="18214"/>
                  </a:cubicBezTo>
                  <a:lnTo>
                    <a:pt x="17972" y="13430"/>
                  </a:lnTo>
                  <a:lnTo>
                    <a:pt x="19442" y="13430"/>
                  </a:lnTo>
                  <a:cubicBezTo>
                    <a:pt x="19659" y="13430"/>
                    <a:pt x="19836" y="13254"/>
                    <a:pt x="19836" y="13037"/>
                  </a:cubicBezTo>
                  <a:lnTo>
                    <a:pt x="19836" y="11599"/>
                  </a:lnTo>
                  <a:cubicBezTo>
                    <a:pt x="19843" y="11382"/>
                    <a:pt x="19666" y="11207"/>
                    <a:pt x="19449" y="11207"/>
                  </a:cubicBezTo>
                  <a:lnTo>
                    <a:pt x="18983" y="11207"/>
                  </a:lnTo>
                  <a:lnTo>
                    <a:pt x="18983" y="11199"/>
                  </a:lnTo>
                  <a:lnTo>
                    <a:pt x="18983" y="3855"/>
                  </a:lnTo>
                  <a:cubicBezTo>
                    <a:pt x="18983" y="3529"/>
                    <a:pt x="18720" y="3265"/>
                    <a:pt x="18393" y="3265"/>
                  </a:cubicBezTo>
                  <a:lnTo>
                    <a:pt x="13945" y="3265"/>
                  </a:lnTo>
                  <a:cubicBezTo>
                    <a:pt x="13620" y="3265"/>
                    <a:pt x="13355" y="3529"/>
                    <a:pt x="13355" y="3855"/>
                  </a:cubicBezTo>
                  <a:lnTo>
                    <a:pt x="13355" y="11199"/>
                  </a:lnTo>
                  <a:lnTo>
                    <a:pt x="13355" y="11207"/>
                  </a:lnTo>
                  <a:lnTo>
                    <a:pt x="9939" y="11207"/>
                  </a:lnTo>
                  <a:lnTo>
                    <a:pt x="9939" y="10603"/>
                  </a:lnTo>
                  <a:cubicBezTo>
                    <a:pt x="9939" y="10350"/>
                    <a:pt x="9732" y="10143"/>
                    <a:pt x="9477" y="10143"/>
                  </a:cubicBezTo>
                  <a:lnTo>
                    <a:pt x="7967" y="10143"/>
                  </a:lnTo>
                  <a:lnTo>
                    <a:pt x="7781" y="9353"/>
                  </a:lnTo>
                  <a:lnTo>
                    <a:pt x="12027" y="9353"/>
                  </a:lnTo>
                  <a:cubicBezTo>
                    <a:pt x="12472" y="9353"/>
                    <a:pt x="12834" y="8991"/>
                    <a:pt x="12834" y="8546"/>
                  </a:cubicBezTo>
                  <a:lnTo>
                    <a:pt x="12834" y="808"/>
                  </a:lnTo>
                  <a:cubicBezTo>
                    <a:pt x="12834" y="362"/>
                    <a:pt x="12472" y="1"/>
                    <a:pt x="12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59"/>
            <p:cNvSpPr/>
            <p:nvPr/>
          </p:nvSpPr>
          <p:spPr>
            <a:xfrm>
              <a:off x="2750022" y="2338213"/>
              <a:ext cx="103798" cy="40996"/>
            </a:xfrm>
            <a:custGeom>
              <a:avLst/>
              <a:gdLst/>
              <a:ahLst/>
              <a:cxnLst/>
              <a:rect l="l" t="t" r="r" b="b"/>
              <a:pathLst>
                <a:path w="3770" h="1489" extrusionOk="0">
                  <a:moveTo>
                    <a:pt x="3187" y="581"/>
                  </a:moveTo>
                  <a:lnTo>
                    <a:pt x="3187" y="906"/>
                  </a:lnTo>
                  <a:lnTo>
                    <a:pt x="581" y="906"/>
                  </a:lnTo>
                  <a:lnTo>
                    <a:pt x="581" y="581"/>
                  </a:lnTo>
                  <a:close/>
                  <a:moveTo>
                    <a:pt x="503" y="0"/>
                  </a:moveTo>
                  <a:cubicBezTo>
                    <a:pt x="227" y="0"/>
                    <a:pt x="1" y="225"/>
                    <a:pt x="1" y="501"/>
                  </a:cubicBezTo>
                  <a:lnTo>
                    <a:pt x="1" y="986"/>
                  </a:lnTo>
                  <a:cubicBezTo>
                    <a:pt x="1" y="1262"/>
                    <a:pt x="227" y="1488"/>
                    <a:pt x="503" y="1488"/>
                  </a:cubicBezTo>
                  <a:lnTo>
                    <a:pt x="3267" y="1488"/>
                  </a:lnTo>
                  <a:cubicBezTo>
                    <a:pt x="3543" y="1488"/>
                    <a:pt x="3769" y="1262"/>
                    <a:pt x="3769" y="986"/>
                  </a:cubicBezTo>
                  <a:lnTo>
                    <a:pt x="3769" y="501"/>
                  </a:lnTo>
                  <a:cubicBezTo>
                    <a:pt x="3769" y="223"/>
                    <a:pt x="3543" y="0"/>
                    <a:pt x="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59"/>
            <p:cNvSpPr/>
            <p:nvPr/>
          </p:nvSpPr>
          <p:spPr>
            <a:xfrm>
              <a:off x="2750022" y="2385679"/>
              <a:ext cx="103798" cy="40996"/>
            </a:xfrm>
            <a:custGeom>
              <a:avLst/>
              <a:gdLst/>
              <a:ahLst/>
              <a:cxnLst/>
              <a:rect l="l" t="t" r="r" b="b"/>
              <a:pathLst>
                <a:path w="3770" h="1489" extrusionOk="0">
                  <a:moveTo>
                    <a:pt x="3187" y="583"/>
                  </a:moveTo>
                  <a:lnTo>
                    <a:pt x="3187" y="908"/>
                  </a:lnTo>
                  <a:lnTo>
                    <a:pt x="581" y="908"/>
                  </a:lnTo>
                  <a:lnTo>
                    <a:pt x="581" y="583"/>
                  </a:lnTo>
                  <a:close/>
                  <a:moveTo>
                    <a:pt x="503" y="0"/>
                  </a:moveTo>
                  <a:cubicBezTo>
                    <a:pt x="227" y="0"/>
                    <a:pt x="1" y="227"/>
                    <a:pt x="1" y="503"/>
                  </a:cubicBezTo>
                  <a:lnTo>
                    <a:pt x="1" y="988"/>
                  </a:lnTo>
                  <a:cubicBezTo>
                    <a:pt x="1" y="1264"/>
                    <a:pt x="227" y="1489"/>
                    <a:pt x="503" y="1489"/>
                  </a:cubicBezTo>
                  <a:lnTo>
                    <a:pt x="3267" y="1489"/>
                  </a:lnTo>
                  <a:cubicBezTo>
                    <a:pt x="3543" y="1489"/>
                    <a:pt x="3769" y="1264"/>
                    <a:pt x="3769" y="988"/>
                  </a:cubicBezTo>
                  <a:lnTo>
                    <a:pt x="3769" y="503"/>
                  </a:lnTo>
                  <a:cubicBezTo>
                    <a:pt x="3769" y="227"/>
                    <a:pt x="3543" y="0"/>
                    <a:pt x="32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59"/>
            <p:cNvSpPr/>
            <p:nvPr/>
          </p:nvSpPr>
          <p:spPr>
            <a:xfrm>
              <a:off x="2777059" y="2439946"/>
              <a:ext cx="49558" cy="49558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1" y="583"/>
                  </a:moveTo>
                  <a:cubicBezTo>
                    <a:pt x="1074" y="583"/>
                    <a:pt x="1217" y="726"/>
                    <a:pt x="1217" y="901"/>
                  </a:cubicBezTo>
                  <a:cubicBezTo>
                    <a:pt x="1219" y="1074"/>
                    <a:pt x="1076" y="1217"/>
                    <a:pt x="901" y="1217"/>
                  </a:cubicBezTo>
                  <a:cubicBezTo>
                    <a:pt x="726" y="1217"/>
                    <a:pt x="583" y="1074"/>
                    <a:pt x="583" y="901"/>
                  </a:cubicBezTo>
                  <a:cubicBezTo>
                    <a:pt x="583" y="726"/>
                    <a:pt x="726" y="583"/>
                    <a:pt x="901" y="583"/>
                  </a:cubicBezTo>
                  <a:close/>
                  <a:moveTo>
                    <a:pt x="901" y="1"/>
                  </a:moveTo>
                  <a:cubicBezTo>
                    <a:pt x="406" y="1"/>
                    <a:pt x="1" y="403"/>
                    <a:pt x="1" y="901"/>
                  </a:cubicBezTo>
                  <a:cubicBezTo>
                    <a:pt x="1" y="1396"/>
                    <a:pt x="402" y="1799"/>
                    <a:pt x="901" y="1799"/>
                  </a:cubicBezTo>
                  <a:cubicBezTo>
                    <a:pt x="1396" y="1799"/>
                    <a:pt x="1799" y="1398"/>
                    <a:pt x="1799" y="901"/>
                  </a:cubicBezTo>
                  <a:cubicBezTo>
                    <a:pt x="1799" y="406"/>
                    <a:pt x="1398" y="1"/>
                    <a:pt x="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7" name="Google Shape;5197;p47"/>
          <p:cNvSpPr txBox="1">
            <a:spLocks noGrp="1"/>
          </p:cNvSpPr>
          <p:nvPr>
            <p:ph type="title"/>
          </p:nvPr>
        </p:nvSpPr>
        <p:spPr>
          <a:xfrm>
            <a:off x="964349" y="1697781"/>
            <a:ext cx="3810900" cy="16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 smtClean="0"/>
              <a:t>Благодарим за вниманието!</a:t>
            </a:r>
            <a:endParaRPr sz="4000" dirty="0"/>
          </a:p>
        </p:txBody>
      </p:sp>
      <p:grpSp>
        <p:nvGrpSpPr>
          <p:cNvPr id="5198" name="Google Shape;5198;p47"/>
          <p:cNvGrpSpPr/>
          <p:nvPr/>
        </p:nvGrpSpPr>
        <p:grpSpPr>
          <a:xfrm>
            <a:off x="5309625" y="391075"/>
            <a:ext cx="3503100" cy="4383600"/>
            <a:chOff x="5309625" y="391075"/>
            <a:chExt cx="3503100" cy="4383600"/>
          </a:xfrm>
        </p:grpSpPr>
        <p:grpSp>
          <p:nvGrpSpPr>
            <p:cNvPr id="5199" name="Google Shape;5199;p47"/>
            <p:cNvGrpSpPr/>
            <p:nvPr/>
          </p:nvGrpSpPr>
          <p:grpSpPr>
            <a:xfrm>
              <a:off x="5309625" y="391075"/>
              <a:ext cx="3503100" cy="4383600"/>
              <a:chOff x="5309625" y="391075"/>
              <a:chExt cx="3503100" cy="4383600"/>
            </a:xfrm>
          </p:grpSpPr>
          <p:sp>
            <p:nvSpPr>
              <p:cNvPr id="5200" name="Google Shape;5200;p47"/>
              <p:cNvSpPr/>
              <p:nvPr/>
            </p:nvSpPr>
            <p:spPr>
              <a:xfrm>
                <a:off x="5309625" y="391075"/>
                <a:ext cx="3503100" cy="4383600"/>
              </a:xfrm>
              <a:prstGeom prst="rect">
                <a:avLst/>
              </a:pr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1" name="Google Shape;5201;p47"/>
              <p:cNvGrpSpPr/>
              <p:nvPr/>
            </p:nvGrpSpPr>
            <p:grpSpPr>
              <a:xfrm rot="10800000">
                <a:off x="5314549" y="395586"/>
                <a:ext cx="3493047" cy="4375061"/>
                <a:chOff x="697175" y="461850"/>
                <a:chExt cx="1672675" cy="2098250"/>
              </a:xfrm>
            </p:grpSpPr>
            <p:sp>
              <p:nvSpPr>
                <p:cNvPr id="5202" name="Google Shape;5202;p47"/>
                <p:cNvSpPr/>
                <p:nvPr/>
              </p:nvSpPr>
              <p:spPr>
                <a:xfrm>
                  <a:off x="1341150" y="2552100"/>
                  <a:ext cx="18000" cy="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" h="261" extrusionOk="0">
                      <a:moveTo>
                        <a:pt x="191" y="0"/>
                      </a:moveTo>
                      <a:cubicBezTo>
                        <a:pt x="127" y="0"/>
                        <a:pt x="62" y="9"/>
                        <a:pt x="0" y="27"/>
                      </a:cubicBezTo>
                      <a:lnTo>
                        <a:pt x="292" y="203"/>
                      </a:lnTo>
                      <a:cubicBezTo>
                        <a:pt x="311" y="222"/>
                        <a:pt x="331" y="241"/>
                        <a:pt x="331" y="261"/>
                      </a:cubicBezTo>
                      <a:lnTo>
                        <a:pt x="720" y="261"/>
                      </a:lnTo>
                      <a:cubicBezTo>
                        <a:pt x="700" y="222"/>
                        <a:pt x="662" y="144"/>
                        <a:pt x="584" y="105"/>
                      </a:cubicBezTo>
                      <a:cubicBezTo>
                        <a:pt x="465" y="39"/>
                        <a:pt x="328" y="0"/>
                        <a:pt x="1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47"/>
                <p:cNvSpPr/>
                <p:nvPr/>
              </p:nvSpPr>
              <p:spPr>
                <a:xfrm>
                  <a:off x="1332375" y="2556175"/>
                  <a:ext cx="635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137" extrusionOk="0">
                      <a:moveTo>
                        <a:pt x="59" y="1"/>
                      </a:moveTo>
                      <a:cubicBezTo>
                        <a:pt x="40" y="59"/>
                        <a:pt x="40" y="78"/>
                        <a:pt x="1" y="137"/>
                      </a:cubicBezTo>
                      <a:lnTo>
                        <a:pt x="254" y="137"/>
                      </a:lnTo>
                      <a:lnTo>
                        <a:pt x="5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47"/>
                <p:cNvSpPr/>
                <p:nvPr/>
              </p:nvSpPr>
              <p:spPr>
                <a:xfrm>
                  <a:off x="1223925" y="2494400"/>
                  <a:ext cx="20950" cy="1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458" extrusionOk="0">
                      <a:moveTo>
                        <a:pt x="137" y="1"/>
                      </a:moveTo>
                      <a:cubicBezTo>
                        <a:pt x="0" y="118"/>
                        <a:pt x="39" y="273"/>
                        <a:pt x="214" y="370"/>
                      </a:cubicBezTo>
                      <a:cubicBezTo>
                        <a:pt x="316" y="427"/>
                        <a:pt x="438" y="457"/>
                        <a:pt x="565" y="457"/>
                      </a:cubicBezTo>
                      <a:cubicBezTo>
                        <a:pt x="655" y="457"/>
                        <a:pt x="748" y="442"/>
                        <a:pt x="837" y="409"/>
                      </a:cubicBez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47"/>
                <p:cNvSpPr/>
                <p:nvPr/>
              </p:nvSpPr>
              <p:spPr>
                <a:xfrm>
                  <a:off x="1233175" y="2490050"/>
                  <a:ext cx="199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" h="448" extrusionOk="0">
                      <a:moveTo>
                        <a:pt x="202" y="0"/>
                      </a:moveTo>
                      <a:cubicBezTo>
                        <a:pt x="136" y="0"/>
                        <a:pt x="68" y="7"/>
                        <a:pt x="0" y="19"/>
                      </a:cubicBezTo>
                      <a:lnTo>
                        <a:pt x="720" y="447"/>
                      </a:lnTo>
                      <a:cubicBezTo>
                        <a:pt x="798" y="311"/>
                        <a:pt x="739" y="194"/>
                        <a:pt x="603" y="97"/>
                      </a:cubicBezTo>
                      <a:cubicBezTo>
                        <a:pt x="484" y="31"/>
                        <a:pt x="346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47"/>
                <p:cNvSpPr/>
                <p:nvPr/>
              </p:nvSpPr>
              <p:spPr>
                <a:xfrm>
                  <a:off x="898595" y="2557575"/>
                  <a:ext cx="19908" cy="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" h="106" extrusionOk="0">
                      <a:moveTo>
                        <a:pt x="392" y="0"/>
                      </a:moveTo>
                      <a:cubicBezTo>
                        <a:pt x="251" y="0"/>
                        <a:pt x="115" y="30"/>
                        <a:pt x="18" y="88"/>
                      </a:cubicBezTo>
                      <a:lnTo>
                        <a:pt x="796" y="88"/>
                      </a:lnTo>
                      <a:cubicBezTo>
                        <a:pt x="679" y="30"/>
                        <a:pt x="533" y="0"/>
                        <a:pt x="392" y="0"/>
                      </a:cubicBezTo>
                      <a:close/>
                      <a:moveTo>
                        <a:pt x="18" y="88"/>
                      </a:moveTo>
                      <a:cubicBezTo>
                        <a:pt x="5" y="88"/>
                        <a:pt x="0" y="105"/>
                        <a:pt x="5" y="105"/>
                      </a:cubicBezTo>
                      <a:cubicBezTo>
                        <a:pt x="7" y="105"/>
                        <a:pt x="11" y="101"/>
                        <a:pt x="18" y="8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47"/>
                <p:cNvSpPr/>
                <p:nvPr/>
              </p:nvSpPr>
              <p:spPr>
                <a:xfrm>
                  <a:off x="1116925" y="2428150"/>
                  <a:ext cx="29200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622" extrusionOk="0">
                      <a:moveTo>
                        <a:pt x="586" y="0"/>
                      </a:moveTo>
                      <a:cubicBezTo>
                        <a:pt x="453" y="0"/>
                        <a:pt x="321" y="34"/>
                        <a:pt x="214" y="102"/>
                      </a:cubicBezTo>
                      <a:cubicBezTo>
                        <a:pt x="0" y="219"/>
                        <a:pt x="0" y="414"/>
                        <a:pt x="214" y="530"/>
                      </a:cubicBezTo>
                      <a:cubicBezTo>
                        <a:pt x="324" y="591"/>
                        <a:pt x="456" y="621"/>
                        <a:pt x="592" y="621"/>
                      </a:cubicBezTo>
                      <a:cubicBezTo>
                        <a:pt x="674" y="621"/>
                        <a:pt x="757" y="610"/>
                        <a:pt x="837" y="589"/>
                      </a:cubicBezTo>
                      <a:lnTo>
                        <a:pt x="623" y="452"/>
                      </a:lnTo>
                      <a:cubicBezTo>
                        <a:pt x="526" y="414"/>
                        <a:pt x="506" y="336"/>
                        <a:pt x="545" y="297"/>
                      </a:cubicBezTo>
                      <a:cubicBezTo>
                        <a:pt x="574" y="253"/>
                        <a:pt x="614" y="231"/>
                        <a:pt x="665" y="231"/>
                      </a:cubicBezTo>
                      <a:cubicBezTo>
                        <a:pt x="683" y="231"/>
                        <a:pt x="701" y="234"/>
                        <a:pt x="720" y="238"/>
                      </a:cubicBezTo>
                      <a:lnTo>
                        <a:pt x="1070" y="433"/>
                      </a:lnTo>
                      <a:cubicBezTo>
                        <a:pt x="1168" y="316"/>
                        <a:pt x="1109" y="200"/>
                        <a:pt x="973" y="102"/>
                      </a:cubicBezTo>
                      <a:cubicBezTo>
                        <a:pt x="856" y="34"/>
                        <a:pt x="720" y="0"/>
                        <a:pt x="5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47"/>
                <p:cNvSpPr/>
                <p:nvPr/>
              </p:nvSpPr>
              <p:spPr>
                <a:xfrm>
                  <a:off x="1094050" y="2093150"/>
                  <a:ext cx="340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40" extrusionOk="0">
                      <a:moveTo>
                        <a:pt x="684" y="0"/>
                      </a:moveTo>
                      <a:cubicBezTo>
                        <a:pt x="526" y="0"/>
                        <a:pt x="371" y="39"/>
                        <a:pt x="254" y="117"/>
                      </a:cubicBezTo>
                      <a:cubicBezTo>
                        <a:pt x="1" y="273"/>
                        <a:pt x="1" y="487"/>
                        <a:pt x="254" y="623"/>
                      </a:cubicBezTo>
                      <a:cubicBezTo>
                        <a:pt x="371" y="701"/>
                        <a:pt x="526" y="740"/>
                        <a:pt x="684" y="740"/>
                      </a:cubicBezTo>
                      <a:cubicBezTo>
                        <a:pt x="842" y="740"/>
                        <a:pt x="1003" y="701"/>
                        <a:pt x="1129" y="623"/>
                      </a:cubicBezTo>
                      <a:cubicBezTo>
                        <a:pt x="1363" y="487"/>
                        <a:pt x="1363" y="273"/>
                        <a:pt x="1129" y="117"/>
                      </a:cubicBezTo>
                      <a:cubicBezTo>
                        <a:pt x="1003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47"/>
                <p:cNvSpPr/>
                <p:nvPr/>
              </p:nvSpPr>
              <p:spPr>
                <a:xfrm>
                  <a:off x="1057100" y="2114550"/>
                  <a:ext cx="340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3" h="725" extrusionOk="0">
                      <a:moveTo>
                        <a:pt x="684" y="0"/>
                      </a:moveTo>
                      <a:cubicBezTo>
                        <a:pt x="526" y="0"/>
                        <a:pt x="370" y="39"/>
                        <a:pt x="253" y="117"/>
                      </a:cubicBezTo>
                      <a:cubicBezTo>
                        <a:pt x="0" y="253"/>
                        <a:pt x="0" y="487"/>
                        <a:pt x="253" y="623"/>
                      </a:cubicBezTo>
                      <a:cubicBezTo>
                        <a:pt x="377" y="697"/>
                        <a:pt x="539" y="724"/>
                        <a:pt x="696" y="724"/>
                      </a:cubicBezTo>
                      <a:cubicBezTo>
                        <a:pt x="787" y="724"/>
                        <a:pt x="875" y="715"/>
                        <a:pt x="954" y="701"/>
                      </a:cubicBezTo>
                      <a:cubicBezTo>
                        <a:pt x="759" y="584"/>
                        <a:pt x="662" y="526"/>
                        <a:pt x="662" y="526"/>
                      </a:cubicBezTo>
                      <a:cubicBezTo>
                        <a:pt x="584" y="506"/>
                        <a:pt x="565" y="428"/>
                        <a:pt x="604" y="351"/>
                      </a:cubicBezTo>
                      <a:cubicBezTo>
                        <a:pt x="632" y="322"/>
                        <a:pt x="671" y="304"/>
                        <a:pt x="720" y="304"/>
                      </a:cubicBezTo>
                      <a:cubicBezTo>
                        <a:pt x="738" y="304"/>
                        <a:pt x="758" y="307"/>
                        <a:pt x="779" y="312"/>
                      </a:cubicBezTo>
                      <a:lnTo>
                        <a:pt x="1226" y="545"/>
                      </a:lnTo>
                      <a:cubicBezTo>
                        <a:pt x="1362" y="409"/>
                        <a:pt x="1343" y="234"/>
                        <a:pt x="1129" y="117"/>
                      </a:cubicBezTo>
                      <a:cubicBezTo>
                        <a:pt x="1002" y="39"/>
                        <a:pt x="842" y="0"/>
                        <a:pt x="6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47"/>
                <p:cNvSpPr/>
                <p:nvPr/>
              </p:nvSpPr>
              <p:spPr>
                <a:xfrm>
                  <a:off x="888325" y="1452200"/>
                  <a:ext cx="112375" cy="6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" h="2663" extrusionOk="0">
                      <a:moveTo>
                        <a:pt x="4365" y="0"/>
                      </a:moveTo>
                      <a:cubicBezTo>
                        <a:pt x="4340" y="0"/>
                        <a:pt x="4316" y="11"/>
                        <a:pt x="4300" y="36"/>
                      </a:cubicBezTo>
                      <a:lnTo>
                        <a:pt x="1" y="2506"/>
                      </a:lnTo>
                      <a:cubicBezTo>
                        <a:pt x="20" y="2506"/>
                        <a:pt x="39" y="2526"/>
                        <a:pt x="39" y="2526"/>
                      </a:cubicBezTo>
                      <a:cubicBezTo>
                        <a:pt x="117" y="2584"/>
                        <a:pt x="156" y="2604"/>
                        <a:pt x="215" y="2662"/>
                      </a:cubicBezTo>
                      <a:lnTo>
                        <a:pt x="4417" y="230"/>
                      </a:lnTo>
                      <a:cubicBezTo>
                        <a:pt x="4475" y="191"/>
                        <a:pt x="4495" y="133"/>
                        <a:pt x="4475" y="55"/>
                      </a:cubicBezTo>
                      <a:cubicBezTo>
                        <a:pt x="4441" y="21"/>
                        <a:pt x="4401" y="0"/>
                        <a:pt x="43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47"/>
                <p:cNvSpPr/>
                <p:nvPr/>
              </p:nvSpPr>
              <p:spPr>
                <a:xfrm>
                  <a:off x="697175" y="1468450"/>
                  <a:ext cx="332225" cy="1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810" extrusionOk="0">
                      <a:moveTo>
                        <a:pt x="13140" y="1"/>
                      </a:moveTo>
                      <a:cubicBezTo>
                        <a:pt x="13124" y="1"/>
                        <a:pt x="13109" y="3"/>
                        <a:pt x="13094" y="8"/>
                      </a:cubicBezTo>
                      <a:lnTo>
                        <a:pt x="1" y="7596"/>
                      </a:lnTo>
                      <a:lnTo>
                        <a:pt x="1" y="7771"/>
                      </a:lnTo>
                      <a:cubicBezTo>
                        <a:pt x="20" y="7771"/>
                        <a:pt x="59" y="7790"/>
                        <a:pt x="79" y="7810"/>
                      </a:cubicBezTo>
                      <a:lnTo>
                        <a:pt x="13211" y="222"/>
                      </a:lnTo>
                      <a:cubicBezTo>
                        <a:pt x="13250" y="203"/>
                        <a:pt x="13288" y="125"/>
                        <a:pt x="13250" y="67"/>
                      </a:cubicBezTo>
                      <a:cubicBezTo>
                        <a:pt x="13235" y="23"/>
                        <a:pt x="13188" y="1"/>
                        <a:pt x="131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47"/>
                <p:cNvSpPr/>
                <p:nvPr/>
              </p:nvSpPr>
              <p:spPr>
                <a:xfrm>
                  <a:off x="697175" y="1419325"/>
                  <a:ext cx="245650" cy="14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865" extrusionOk="0">
                      <a:moveTo>
                        <a:pt x="9692" y="1"/>
                      </a:moveTo>
                      <a:cubicBezTo>
                        <a:pt x="9673" y="1"/>
                        <a:pt x="9652" y="3"/>
                        <a:pt x="9631" y="8"/>
                      </a:cubicBezTo>
                      <a:lnTo>
                        <a:pt x="1" y="5572"/>
                      </a:lnTo>
                      <a:lnTo>
                        <a:pt x="1" y="5864"/>
                      </a:lnTo>
                      <a:lnTo>
                        <a:pt x="9748" y="242"/>
                      </a:lnTo>
                      <a:cubicBezTo>
                        <a:pt x="9806" y="183"/>
                        <a:pt x="9825" y="106"/>
                        <a:pt x="9806" y="47"/>
                      </a:cubicBezTo>
                      <a:cubicBezTo>
                        <a:pt x="9792" y="19"/>
                        <a:pt x="9746" y="1"/>
                        <a:pt x="96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47"/>
                <p:cNvSpPr/>
                <p:nvPr/>
              </p:nvSpPr>
              <p:spPr>
                <a:xfrm>
                  <a:off x="722950" y="1435650"/>
                  <a:ext cx="248575" cy="14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3" h="5795" extrusionOk="0">
                      <a:moveTo>
                        <a:pt x="9811" y="1"/>
                      </a:moveTo>
                      <a:cubicBezTo>
                        <a:pt x="9792" y="1"/>
                        <a:pt x="9771" y="5"/>
                        <a:pt x="9748" y="17"/>
                      </a:cubicBezTo>
                      <a:lnTo>
                        <a:pt x="1" y="5620"/>
                      </a:lnTo>
                      <a:cubicBezTo>
                        <a:pt x="20" y="5659"/>
                        <a:pt x="40" y="5659"/>
                        <a:pt x="98" y="5678"/>
                      </a:cubicBezTo>
                      <a:cubicBezTo>
                        <a:pt x="137" y="5717"/>
                        <a:pt x="195" y="5756"/>
                        <a:pt x="215" y="5795"/>
                      </a:cubicBezTo>
                      <a:lnTo>
                        <a:pt x="9865" y="231"/>
                      </a:lnTo>
                      <a:cubicBezTo>
                        <a:pt x="9923" y="211"/>
                        <a:pt x="9942" y="133"/>
                        <a:pt x="9923" y="56"/>
                      </a:cubicBezTo>
                      <a:cubicBezTo>
                        <a:pt x="9895" y="28"/>
                        <a:pt x="9858" y="1"/>
                        <a:pt x="98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47"/>
                <p:cNvSpPr/>
                <p:nvPr/>
              </p:nvSpPr>
              <p:spPr>
                <a:xfrm>
                  <a:off x="882500" y="1485475"/>
                  <a:ext cx="175100" cy="1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4" h="4094" extrusionOk="0">
                      <a:moveTo>
                        <a:pt x="6867" y="1"/>
                      </a:moveTo>
                      <a:cubicBezTo>
                        <a:pt x="6848" y="1"/>
                        <a:pt x="6829" y="3"/>
                        <a:pt x="6809" y="8"/>
                      </a:cubicBezTo>
                      <a:lnTo>
                        <a:pt x="0" y="3938"/>
                      </a:lnTo>
                      <a:cubicBezTo>
                        <a:pt x="20" y="3938"/>
                        <a:pt x="58" y="3977"/>
                        <a:pt x="78" y="3977"/>
                      </a:cubicBezTo>
                      <a:cubicBezTo>
                        <a:pt x="136" y="3996"/>
                        <a:pt x="175" y="4055"/>
                        <a:pt x="214" y="4094"/>
                      </a:cubicBezTo>
                      <a:lnTo>
                        <a:pt x="6945" y="222"/>
                      </a:lnTo>
                      <a:cubicBezTo>
                        <a:pt x="6984" y="203"/>
                        <a:pt x="7004" y="125"/>
                        <a:pt x="6984" y="66"/>
                      </a:cubicBezTo>
                      <a:cubicBezTo>
                        <a:pt x="6970" y="23"/>
                        <a:pt x="6922" y="1"/>
                        <a:pt x="686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47"/>
                <p:cNvSpPr/>
                <p:nvPr/>
              </p:nvSpPr>
              <p:spPr>
                <a:xfrm>
                  <a:off x="697175" y="1502500"/>
                  <a:ext cx="389625" cy="229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5" h="9172" extrusionOk="0">
                      <a:moveTo>
                        <a:pt x="15428" y="1"/>
                      </a:moveTo>
                      <a:cubicBezTo>
                        <a:pt x="15409" y="1"/>
                        <a:pt x="15390" y="3"/>
                        <a:pt x="15370" y="8"/>
                      </a:cubicBezTo>
                      <a:lnTo>
                        <a:pt x="1" y="8880"/>
                      </a:lnTo>
                      <a:lnTo>
                        <a:pt x="1" y="9171"/>
                      </a:lnTo>
                      <a:lnTo>
                        <a:pt x="15526" y="222"/>
                      </a:lnTo>
                      <a:cubicBezTo>
                        <a:pt x="15565" y="183"/>
                        <a:pt x="15584" y="105"/>
                        <a:pt x="15545" y="66"/>
                      </a:cubicBezTo>
                      <a:cubicBezTo>
                        <a:pt x="15531" y="23"/>
                        <a:pt x="15483" y="1"/>
                        <a:pt x="154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47"/>
                <p:cNvSpPr/>
                <p:nvPr/>
              </p:nvSpPr>
              <p:spPr>
                <a:xfrm>
                  <a:off x="697175" y="1519025"/>
                  <a:ext cx="418325" cy="2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3" h="9853" extrusionOk="0">
                      <a:moveTo>
                        <a:pt x="16599" y="1"/>
                      </a:moveTo>
                      <a:cubicBezTo>
                        <a:pt x="16579" y="1"/>
                        <a:pt x="16558" y="3"/>
                        <a:pt x="16537" y="9"/>
                      </a:cubicBezTo>
                      <a:lnTo>
                        <a:pt x="1" y="9561"/>
                      </a:lnTo>
                      <a:lnTo>
                        <a:pt x="1" y="9853"/>
                      </a:lnTo>
                      <a:lnTo>
                        <a:pt x="16654" y="242"/>
                      </a:lnTo>
                      <a:cubicBezTo>
                        <a:pt x="16713" y="184"/>
                        <a:pt x="16732" y="106"/>
                        <a:pt x="16713" y="47"/>
                      </a:cubicBezTo>
                      <a:cubicBezTo>
                        <a:pt x="16698" y="19"/>
                        <a:pt x="16653" y="1"/>
                        <a:pt x="165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47"/>
                <p:cNvSpPr/>
                <p:nvPr/>
              </p:nvSpPr>
              <p:spPr>
                <a:xfrm>
                  <a:off x="704975" y="1535350"/>
                  <a:ext cx="439200" cy="25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0192" extrusionOk="0">
                      <a:moveTo>
                        <a:pt x="17437" y="1"/>
                      </a:moveTo>
                      <a:cubicBezTo>
                        <a:pt x="17417" y="1"/>
                        <a:pt x="17396" y="6"/>
                        <a:pt x="17373" y="17"/>
                      </a:cubicBezTo>
                      <a:lnTo>
                        <a:pt x="0" y="10036"/>
                      </a:lnTo>
                      <a:cubicBezTo>
                        <a:pt x="39" y="10036"/>
                        <a:pt x="58" y="10056"/>
                        <a:pt x="78" y="10056"/>
                      </a:cubicBezTo>
                      <a:cubicBezTo>
                        <a:pt x="117" y="10134"/>
                        <a:pt x="175" y="10173"/>
                        <a:pt x="233" y="10192"/>
                      </a:cubicBezTo>
                      <a:lnTo>
                        <a:pt x="17490" y="231"/>
                      </a:lnTo>
                      <a:cubicBezTo>
                        <a:pt x="17548" y="212"/>
                        <a:pt x="17568" y="134"/>
                        <a:pt x="17548" y="56"/>
                      </a:cubicBezTo>
                      <a:cubicBezTo>
                        <a:pt x="17521" y="28"/>
                        <a:pt x="17484" y="1"/>
                        <a:pt x="174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8" name="Google Shape;5218;p47"/>
                <p:cNvSpPr/>
                <p:nvPr/>
              </p:nvSpPr>
              <p:spPr>
                <a:xfrm>
                  <a:off x="927725" y="1551625"/>
                  <a:ext cx="245650" cy="14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6" h="5748" extrusionOk="0">
                      <a:moveTo>
                        <a:pt x="9685" y="1"/>
                      </a:moveTo>
                      <a:cubicBezTo>
                        <a:pt x="9668" y="1"/>
                        <a:pt x="9650" y="3"/>
                        <a:pt x="9631" y="8"/>
                      </a:cubicBezTo>
                      <a:lnTo>
                        <a:pt x="0" y="5592"/>
                      </a:lnTo>
                      <a:cubicBezTo>
                        <a:pt x="20" y="5592"/>
                        <a:pt x="39" y="5611"/>
                        <a:pt x="78" y="5631"/>
                      </a:cubicBezTo>
                      <a:cubicBezTo>
                        <a:pt x="117" y="5650"/>
                        <a:pt x="156" y="5708"/>
                        <a:pt x="214" y="5747"/>
                      </a:cubicBezTo>
                      <a:lnTo>
                        <a:pt x="9747" y="241"/>
                      </a:lnTo>
                      <a:cubicBezTo>
                        <a:pt x="9806" y="203"/>
                        <a:pt x="9825" y="144"/>
                        <a:pt x="9806" y="66"/>
                      </a:cubicBezTo>
                      <a:cubicBezTo>
                        <a:pt x="9777" y="23"/>
                        <a:pt x="9736" y="1"/>
                        <a:pt x="96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9" name="Google Shape;5219;p47"/>
                <p:cNvSpPr/>
                <p:nvPr/>
              </p:nvSpPr>
              <p:spPr>
                <a:xfrm>
                  <a:off x="829000" y="1568650"/>
                  <a:ext cx="373050" cy="21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2" h="8666" extrusionOk="0">
                      <a:moveTo>
                        <a:pt x="14774" y="1"/>
                      </a:moveTo>
                      <a:cubicBezTo>
                        <a:pt x="14758" y="1"/>
                        <a:pt x="14742" y="3"/>
                        <a:pt x="14727" y="8"/>
                      </a:cubicBezTo>
                      <a:lnTo>
                        <a:pt x="0" y="8510"/>
                      </a:lnTo>
                      <a:cubicBezTo>
                        <a:pt x="39" y="8510"/>
                        <a:pt x="58" y="8529"/>
                        <a:pt x="78" y="8529"/>
                      </a:cubicBezTo>
                      <a:lnTo>
                        <a:pt x="233" y="8665"/>
                      </a:lnTo>
                      <a:lnTo>
                        <a:pt x="14844" y="241"/>
                      </a:lnTo>
                      <a:cubicBezTo>
                        <a:pt x="14883" y="202"/>
                        <a:pt x="14922" y="144"/>
                        <a:pt x="14883" y="66"/>
                      </a:cubicBezTo>
                      <a:cubicBezTo>
                        <a:pt x="14868" y="23"/>
                        <a:pt x="14821" y="1"/>
                        <a:pt x="147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47"/>
                <p:cNvSpPr/>
                <p:nvPr/>
              </p:nvSpPr>
              <p:spPr>
                <a:xfrm>
                  <a:off x="1005550" y="1585200"/>
                  <a:ext cx="224725" cy="13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5241" extrusionOk="0">
                      <a:moveTo>
                        <a:pt x="8851" y="0"/>
                      </a:moveTo>
                      <a:cubicBezTo>
                        <a:pt x="8833" y="0"/>
                        <a:pt x="8813" y="3"/>
                        <a:pt x="8794" y="7"/>
                      </a:cubicBezTo>
                      <a:lnTo>
                        <a:pt x="0" y="5085"/>
                      </a:lnTo>
                      <a:cubicBezTo>
                        <a:pt x="20" y="5085"/>
                        <a:pt x="39" y="5124"/>
                        <a:pt x="39" y="5124"/>
                      </a:cubicBezTo>
                      <a:cubicBezTo>
                        <a:pt x="117" y="5163"/>
                        <a:pt x="175" y="5182"/>
                        <a:pt x="195" y="5241"/>
                      </a:cubicBezTo>
                      <a:lnTo>
                        <a:pt x="8891" y="221"/>
                      </a:lnTo>
                      <a:cubicBezTo>
                        <a:pt x="8988" y="202"/>
                        <a:pt x="8988" y="124"/>
                        <a:pt x="8969" y="66"/>
                      </a:cubicBezTo>
                      <a:cubicBezTo>
                        <a:pt x="8954" y="22"/>
                        <a:pt x="8907" y="0"/>
                        <a:pt x="88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47"/>
                <p:cNvSpPr/>
                <p:nvPr/>
              </p:nvSpPr>
              <p:spPr>
                <a:xfrm>
                  <a:off x="1092600" y="1602225"/>
                  <a:ext cx="166850" cy="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" h="3899" extrusionOk="0">
                      <a:moveTo>
                        <a:pt x="6517" y="0"/>
                      </a:moveTo>
                      <a:cubicBezTo>
                        <a:pt x="6499" y="0"/>
                        <a:pt x="6479" y="2"/>
                        <a:pt x="6460" y="7"/>
                      </a:cubicBezTo>
                      <a:lnTo>
                        <a:pt x="1" y="3723"/>
                      </a:lnTo>
                      <a:cubicBezTo>
                        <a:pt x="20" y="3723"/>
                        <a:pt x="20" y="3762"/>
                        <a:pt x="40" y="3762"/>
                      </a:cubicBezTo>
                      <a:cubicBezTo>
                        <a:pt x="117" y="3801"/>
                        <a:pt x="156" y="3859"/>
                        <a:pt x="215" y="3898"/>
                      </a:cubicBezTo>
                      <a:lnTo>
                        <a:pt x="6576" y="202"/>
                      </a:lnTo>
                      <a:cubicBezTo>
                        <a:pt x="6654" y="182"/>
                        <a:pt x="6674" y="105"/>
                        <a:pt x="6635" y="66"/>
                      </a:cubicBezTo>
                      <a:cubicBezTo>
                        <a:pt x="6620" y="22"/>
                        <a:pt x="6573" y="0"/>
                        <a:pt x="6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47"/>
                <p:cNvSpPr/>
                <p:nvPr/>
              </p:nvSpPr>
              <p:spPr>
                <a:xfrm>
                  <a:off x="741450" y="1618750"/>
                  <a:ext cx="546700" cy="3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68" h="12674" extrusionOk="0">
                      <a:moveTo>
                        <a:pt x="21734" y="0"/>
                      </a:moveTo>
                      <a:cubicBezTo>
                        <a:pt x="21715" y="0"/>
                        <a:pt x="21694" y="3"/>
                        <a:pt x="21673" y="8"/>
                      </a:cubicBezTo>
                      <a:lnTo>
                        <a:pt x="0" y="12498"/>
                      </a:lnTo>
                      <a:cubicBezTo>
                        <a:pt x="39" y="12498"/>
                        <a:pt x="59" y="12537"/>
                        <a:pt x="59" y="12537"/>
                      </a:cubicBezTo>
                      <a:cubicBezTo>
                        <a:pt x="136" y="12576"/>
                        <a:pt x="175" y="12634"/>
                        <a:pt x="234" y="12673"/>
                      </a:cubicBezTo>
                      <a:lnTo>
                        <a:pt x="21790" y="222"/>
                      </a:lnTo>
                      <a:cubicBezTo>
                        <a:pt x="21848" y="202"/>
                        <a:pt x="21868" y="125"/>
                        <a:pt x="21848" y="47"/>
                      </a:cubicBezTo>
                      <a:cubicBezTo>
                        <a:pt x="21834" y="18"/>
                        <a:pt x="21788" y="0"/>
                        <a:pt x="217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47"/>
                <p:cNvSpPr/>
                <p:nvPr/>
              </p:nvSpPr>
              <p:spPr>
                <a:xfrm>
                  <a:off x="870825" y="1635075"/>
                  <a:ext cx="446025" cy="2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1" h="10347" extrusionOk="0">
                      <a:moveTo>
                        <a:pt x="17700" y="0"/>
                      </a:moveTo>
                      <a:cubicBezTo>
                        <a:pt x="17682" y="0"/>
                        <a:pt x="17663" y="5"/>
                        <a:pt x="17646" y="16"/>
                      </a:cubicBezTo>
                      <a:lnTo>
                        <a:pt x="0" y="10172"/>
                      </a:lnTo>
                      <a:cubicBezTo>
                        <a:pt x="39" y="10172"/>
                        <a:pt x="59" y="10191"/>
                        <a:pt x="59" y="10191"/>
                      </a:cubicBezTo>
                      <a:cubicBezTo>
                        <a:pt x="136" y="10269"/>
                        <a:pt x="175" y="10289"/>
                        <a:pt x="234" y="10347"/>
                      </a:cubicBezTo>
                      <a:lnTo>
                        <a:pt x="17763" y="230"/>
                      </a:lnTo>
                      <a:cubicBezTo>
                        <a:pt x="17801" y="211"/>
                        <a:pt x="17840" y="133"/>
                        <a:pt x="17801" y="55"/>
                      </a:cubicBezTo>
                      <a:cubicBezTo>
                        <a:pt x="17788" y="28"/>
                        <a:pt x="17745" y="0"/>
                        <a:pt x="17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47"/>
                <p:cNvSpPr/>
                <p:nvPr/>
              </p:nvSpPr>
              <p:spPr>
                <a:xfrm>
                  <a:off x="1037150" y="1651325"/>
                  <a:ext cx="308400" cy="17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36" h="7188" extrusionOk="0">
                      <a:moveTo>
                        <a:pt x="12187" y="1"/>
                      </a:moveTo>
                      <a:cubicBezTo>
                        <a:pt x="12171" y="1"/>
                        <a:pt x="12155" y="3"/>
                        <a:pt x="12141" y="8"/>
                      </a:cubicBezTo>
                      <a:lnTo>
                        <a:pt x="1" y="7012"/>
                      </a:lnTo>
                      <a:cubicBezTo>
                        <a:pt x="20" y="7012"/>
                        <a:pt x="40" y="7051"/>
                        <a:pt x="79" y="7051"/>
                      </a:cubicBezTo>
                      <a:cubicBezTo>
                        <a:pt x="137" y="7109"/>
                        <a:pt x="176" y="7168"/>
                        <a:pt x="215" y="7187"/>
                      </a:cubicBezTo>
                      <a:lnTo>
                        <a:pt x="12257" y="242"/>
                      </a:lnTo>
                      <a:cubicBezTo>
                        <a:pt x="12296" y="203"/>
                        <a:pt x="12335" y="144"/>
                        <a:pt x="12296" y="67"/>
                      </a:cubicBezTo>
                      <a:cubicBezTo>
                        <a:pt x="12282" y="23"/>
                        <a:pt x="12234" y="1"/>
                        <a:pt x="121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47"/>
                <p:cNvSpPr/>
                <p:nvPr/>
              </p:nvSpPr>
              <p:spPr>
                <a:xfrm>
                  <a:off x="1163125" y="1668350"/>
                  <a:ext cx="211600" cy="12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4931" extrusionOk="0">
                      <a:moveTo>
                        <a:pt x="8307" y="1"/>
                      </a:moveTo>
                      <a:cubicBezTo>
                        <a:pt x="8293" y="1"/>
                        <a:pt x="8279" y="3"/>
                        <a:pt x="8269" y="8"/>
                      </a:cubicBezTo>
                      <a:lnTo>
                        <a:pt x="1" y="4775"/>
                      </a:lnTo>
                      <a:cubicBezTo>
                        <a:pt x="20" y="4775"/>
                        <a:pt x="40" y="4814"/>
                        <a:pt x="59" y="4814"/>
                      </a:cubicBezTo>
                      <a:cubicBezTo>
                        <a:pt x="117" y="4833"/>
                        <a:pt x="156" y="4872"/>
                        <a:pt x="215" y="4930"/>
                      </a:cubicBezTo>
                      <a:lnTo>
                        <a:pt x="8386" y="203"/>
                      </a:lnTo>
                      <a:cubicBezTo>
                        <a:pt x="8425" y="183"/>
                        <a:pt x="8463" y="105"/>
                        <a:pt x="8425" y="47"/>
                      </a:cubicBezTo>
                      <a:cubicBezTo>
                        <a:pt x="8396" y="19"/>
                        <a:pt x="8347" y="1"/>
                        <a:pt x="830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47"/>
                <p:cNvSpPr/>
                <p:nvPr/>
              </p:nvSpPr>
              <p:spPr>
                <a:xfrm>
                  <a:off x="697175" y="1684900"/>
                  <a:ext cx="705750" cy="4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0" h="16506" extrusionOk="0">
                      <a:moveTo>
                        <a:pt x="28093" y="0"/>
                      </a:moveTo>
                      <a:cubicBezTo>
                        <a:pt x="28074" y="0"/>
                        <a:pt x="28055" y="3"/>
                        <a:pt x="28035" y="8"/>
                      </a:cubicBezTo>
                      <a:lnTo>
                        <a:pt x="1" y="16214"/>
                      </a:lnTo>
                      <a:lnTo>
                        <a:pt x="1" y="16506"/>
                      </a:lnTo>
                      <a:lnTo>
                        <a:pt x="28172" y="222"/>
                      </a:lnTo>
                      <a:cubicBezTo>
                        <a:pt x="28230" y="202"/>
                        <a:pt x="28230" y="124"/>
                        <a:pt x="28210" y="66"/>
                      </a:cubicBezTo>
                      <a:cubicBezTo>
                        <a:pt x="28196" y="22"/>
                        <a:pt x="28148" y="0"/>
                        <a:pt x="280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47"/>
                <p:cNvSpPr/>
                <p:nvPr/>
              </p:nvSpPr>
              <p:spPr>
                <a:xfrm>
                  <a:off x="1258950" y="1701925"/>
                  <a:ext cx="173175" cy="1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7" h="4074" extrusionOk="0">
                      <a:moveTo>
                        <a:pt x="6789" y="0"/>
                      </a:moveTo>
                      <a:cubicBezTo>
                        <a:pt x="6771" y="0"/>
                        <a:pt x="6751" y="3"/>
                        <a:pt x="6732" y="8"/>
                      </a:cubicBezTo>
                      <a:lnTo>
                        <a:pt x="0" y="3899"/>
                      </a:lnTo>
                      <a:cubicBezTo>
                        <a:pt x="20" y="3899"/>
                        <a:pt x="20" y="3899"/>
                        <a:pt x="59" y="3918"/>
                      </a:cubicBezTo>
                      <a:cubicBezTo>
                        <a:pt x="97" y="3957"/>
                        <a:pt x="156" y="3996"/>
                        <a:pt x="195" y="4074"/>
                      </a:cubicBezTo>
                      <a:lnTo>
                        <a:pt x="6868" y="222"/>
                      </a:lnTo>
                      <a:cubicBezTo>
                        <a:pt x="6907" y="202"/>
                        <a:pt x="6926" y="124"/>
                        <a:pt x="6907" y="66"/>
                      </a:cubicBezTo>
                      <a:cubicBezTo>
                        <a:pt x="6892" y="22"/>
                        <a:pt x="6845" y="0"/>
                        <a:pt x="67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47"/>
                <p:cNvSpPr/>
                <p:nvPr/>
              </p:nvSpPr>
              <p:spPr>
                <a:xfrm>
                  <a:off x="1257000" y="18057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47"/>
                <p:cNvSpPr/>
                <p:nvPr/>
              </p:nvSpPr>
              <p:spPr>
                <a:xfrm>
                  <a:off x="1341150" y="1717750"/>
                  <a:ext cx="119675" cy="7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7" h="2838" extrusionOk="0">
                      <a:moveTo>
                        <a:pt x="4655" y="1"/>
                      </a:moveTo>
                      <a:cubicBezTo>
                        <a:pt x="4635" y="1"/>
                        <a:pt x="4614" y="5"/>
                        <a:pt x="4591" y="17"/>
                      </a:cubicBezTo>
                      <a:lnTo>
                        <a:pt x="0" y="2663"/>
                      </a:lnTo>
                      <a:cubicBezTo>
                        <a:pt x="20" y="2682"/>
                        <a:pt x="39" y="2701"/>
                        <a:pt x="58" y="2701"/>
                      </a:cubicBezTo>
                      <a:cubicBezTo>
                        <a:pt x="136" y="2760"/>
                        <a:pt x="195" y="2779"/>
                        <a:pt x="214" y="2838"/>
                      </a:cubicBezTo>
                      <a:lnTo>
                        <a:pt x="4708" y="231"/>
                      </a:lnTo>
                      <a:cubicBezTo>
                        <a:pt x="4767" y="211"/>
                        <a:pt x="4786" y="133"/>
                        <a:pt x="4767" y="56"/>
                      </a:cubicBezTo>
                      <a:cubicBezTo>
                        <a:pt x="4739" y="28"/>
                        <a:pt x="4702" y="1"/>
                        <a:pt x="4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47"/>
                <p:cNvSpPr/>
                <p:nvPr/>
              </p:nvSpPr>
              <p:spPr>
                <a:xfrm>
                  <a:off x="2158250" y="1441225"/>
                  <a:ext cx="211600" cy="1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4" h="5067" extrusionOk="0">
                      <a:moveTo>
                        <a:pt x="134" y="0"/>
                      </a:moveTo>
                      <a:cubicBezTo>
                        <a:pt x="80" y="0"/>
                        <a:pt x="34" y="18"/>
                        <a:pt x="20" y="47"/>
                      </a:cubicBezTo>
                      <a:cubicBezTo>
                        <a:pt x="0" y="105"/>
                        <a:pt x="0" y="183"/>
                        <a:pt x="59" y="222"/>
                      </a:cubicBezTo>
                      <a:lnTo>
                        <a:pt x="8463" y="5066"/>
                      </a:lnTo>
                      <a:lnTo>
                        <a:pt x="8463" y="4774"/>
                      </a:lnTo>
                      <a:lnTo>
                        <a:pt x="195" y="8"/>
                      </a:lnTo>
                      <a:cubicBezTo>
                        <a:pt x="174" y="3"/>
                        <a:pt x="153" y="0"/>
                        <a:pt x="1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47"/>
                <p:cNvSpPr/>
                <p:nvPr/>
              </p:nvSpPr>
              <p:spPr>
                <a:xfrm>
                  <a:off x="2129075" y="1457675"/>
                  <a:ext cx="240275" cy="14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1" h="5712" extrusionOk="0">
                      <a:moveTo>
                        <a:pt x="130" y="1"/>
                      </a:moveTo>
                      <a:cubicBezTo>
                        <a:pt x="93" y="1"/>
                        <a:pt x="57" y="25"/>
                        <a:pt x="20" y="50"/>
                      </a:cubicBezTo>
                      <a:cubicBezTo>
                        <a:pt x="0" y="108"/>
                        <a:pt x="0" y="167"/>
                        <a:pt x="78" y="225"/>
                      </a:cubicBezTo>
                      <a:lnTo>
                        <a:pt x="9611" y="5712"/>
                      </a:lnTo>
                      <a:lnTo>
                        <a:pt x="9611" y="5459"/>
                      </a:lnTo>
                      <a:lnTo>
                        <a:pt x="195" y="31"/>
                      </a:lnTo>
                      <a:cubicBezTo>
                        <a:pt x="173" y="9"/>
                        <a:pt x="152" y="1"/>
                        <a:pt x="1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47"/>
                <p:cNvSpPr/>
                <p:nvPr/>
              </p:nvSpPr>
              <p:spPr>
                <a:xfrm>
                  <a:off x="2100375" y="1474125"/>
                  <a:ext cx="268500" cy="16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0" h="6416" extrusionOk="0">
                      <a:moveTo>
                        <a:pt x="126" y="0"/>
                      </a:moveTo>
                      <a:cubicBezTo>
                        <a:pt x="90" y="0"/>
                        <a:pt x="55" y="26"/>
                        <a:pt x="20" y="73"/>
                      </a:cubicBezTo>
                      <a:cubicBezTo>
                        <a:pt x="0" y="131"/>
                        <a:pt x="0" y="190"/>
                        <a:pt x="78" y="248"/>
                      </a:cubicBezTo>
                      <a:lnTo>
                        <a:pt x="10739" y="6415"/>
                      </a:lnTo>
                      <a:lnTo>
                        <a:pt x="10739" y="6124"/>
                      </a:lnTo>
                      <a:lnTo>
                        <a:pt x="195" y="34"/>
                      </a:lnTo>
                      <a:cubicBezTo>
                        <a:pt x="172" y="11"/>
                        <a:pt x="149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47"/>
                <p:cNvSpPr/>
                <p:nvPr/>
              </p:nvSpPr>
              <p:spPr>
                <a:xfrm>
                  <a:off x="2071675" y="1490825"/>
                  <a:ext cx="298175" cy="17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7" h="7071" extrusionOk="0">
                      <a:moveTo>
                        <a:pt x="149" y="1"/>
                      </a:moveTo>
                      <a:cubicBezTo>
                        <a:pt x="101" y="1"/>
                        <a:pt x="54" y="23"/>
                        <a:pt x="39" y="66"/>
                      </a:cubicBezTo>
                      <a:cubicBezTo>
                        <a:pt x="0" y="105"/>
                        <a:pt x="0" y="183"/>
                        <a:pt x="78" y="242"/>
                      </a:cubicBezTo>
                      <a:lnTo>
                        <a:pt x="11926" y="7070"/>
                      </a:lnTo>
                      <a:lnTo>
                        <a:pt x="11926" y="6778"/>
                      </a:lnTo>
                      <a:lnTo>
                        <a:pt x="195" y="8"/>
                      </a:lnTo>
                      <a:cubicBezTo>
                        <a:pt x="180" y="3"/>
                        <a:pt x="165" y="1"/>
                        <a:pt x="1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47"/>
                <p:cNvSpPr/>
                <p:nvPr/>
              </p:nvSpPr>
              <p:spPr>
                <a:xfrm>
                  <a:off x="2042500" y="1507525"/>
                  <a:ext cx="325875" cy="19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5" h="7648" extrusionOk="0">
                      <a:moveTo>
                        <a:pt x="136" y="1"/>
                      </a:moveTo>
                      <a:cubicBezTo>
                        <a:pt x="103" y="1"/>
                        <a:pt x="57" y="22"/>
                        <a:pt x="20" y="60"/>
                      </a:cubicBezTo>
                      <a:cubicBezTo>
                        <a:pt x="0" y="99"/>
                        <a:pt x="0" y="177"/>
                        <a:pt x="78" y="216"/>
                      </a:cubicBezTo>
                      <a:lnTo>
                        <a:pt x="12899" y="7647"/>
                      </a:lnTo>
                      <a:cubicBezTo>
                        <a:pt x="12938" y="7589"/>
                        <a:pt x="12996" y="7550"/>
                        <a:pt x="13035" y="7511"/>
                      </a:cubicBezTo>
                      <a:lnTo>
                        <a:pt x="13035" y="7433"/>
                      </a:lnTo>
                      <a:lnTo>
                        <a:pt x="175" y="21"/>
                      </a:lnTo>
                      <a:cubicBezTo>
                        <a:pt x="168" y="7"/>
                        <a:pt x="154" y="1"/>
                        <a:pt x="1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5" name="Google Shape;5235;p47"/>
                <p:cNvSpPr/>
                <p:nvPr/>
              </p:nvSpPr>
              <p:spPr>
                <a:xfrm>
                  <a:off x="2014275" y="1523925"/>
                  <a:ext cx="355075" cy="20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3" h="8393" extrusionOk="0">
                      <a:moveTo>
                        <a:pt x="149" y="0"/>
                      </a:moveTo>
                      <a:cubicBezTo>
                        <a:pt x="95" y="0"/>
                        <a:pt x="35" y="25"/>
                        <a:pt x="20" y="85"/>
                      </a:cubicBezTo>
                      <a:cubicBezTo>
                        <a:pt x="1" y="124"/>
                        <a:pt x="1" y="202"/>
                        <a:pt x="59" y="241"/>
                      </a:cubicBezTo>
                      <a:lnTo>
                        <a:pt x="14203" y="8392"/>
                      </a:lnTo>
                      <a:lnTo>
                        <a:pt x="14203" y="8100"/>
                      </a:lnTo>
                      <a:lnTo>
                        <a:pt x="195" y="7"/>
                      </a:lnTo>
                      <a:cubicBezTo>
                        <a:pt x="182" y="2"/>
                        <a:pt x="166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47"/>
                <p:cNvSpPr/>
                <p:nvPr/>
              </p:nvSpPr>
              <p:spPr>
                <a:xfrm>
                  <a:off x="1985575" y="1540825"/>
                  <a:ext cx="375025" cy="2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1" h="8709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1" y="187"/>
                        <a:pt x="79" y="226"/>
                      </a:cubicBezTo>
                      <a:lnTo>
                        <a:pt x="14787" y="8708"/>
                      </a:lnTo>
                      <a:cubicBezTo>
                        <a:pt x="14806" y="8669"/>
                        <a:pt x="14865" y="8611"/>
                        <a:pt x="14923" y="8592"/>
                      </a:cubicBezTo>
                      <a:cubicBezTo>
                        <a:pt x="14962" y="8592"/>
                        <a:pt x="14981" y="8572"/>
                        <a:pt x="15001" y="8572"/>
                      </a:cubicBezTo>
                      <a:lnTo>
                        <a:pt x="195" y="12"/>
                      </a:lnTo>
                      <a:cubicBezTo>
                        <a:pt x="174" y="5"/>
                        <a:pt x="153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47"/>
                <p:cNvSpPr/>
                <p:nvPr/>
              </p:nvSpPr>
              <p:spPr>
                <a:xfrm>
                  <a:off x="1956400" y="1557850"/>
                  <a:ext cx="184375" cy="10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5" h="4293" extrusionOk="0">
                      <a:moveTo>
                        <a:pt x="131" y="0"/>
                      </a:moveTo>
                      <a:cubicBezTo>
                        <a:pt x="94" y="0"/>
                        <a:pt x="57" y="14"/>
                        <a:pt x="20" y="51"/>
                      </a:cubicBezTo>
                      <a:cubicBezTo>
                        <a:pt x="1" y="109"/>
                        <a:pt x="20" y="187"/>
                        <a:pt x="78" y="206"/>
                      </a:cubicBezTo>
                      <a:lnTo>
                        <a:pt x="7141" y="4292"/>
                      </a:lnTo>
                      <a:cubicBezTo>
                        <a:pt x="7199" y="4234"/>
                        <a:pt x="7238" y="4195"/>
                        <a:pt x="7296" y="4175"/>
                      </a:cubicBezTo>
                      <a:cubicBezTo>
                        <a:pt x="7316" y="4175"/>
                        <a:pt x="7335" y="4136"/>
                        <a:pt x="7374" y="4136"/>
                      </a:cubicBezTo>
                      <a:lnTo>
                        <a:pt x="195" y="12"/>
                      </a:lnTo>
                      <a:cubicBezTo>
                        <a:pt x="174" y="5"/>
                        <a:pt x="15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47"/>
                <p:cNvSpPr/>
                <p:nvPr/>
              </p:nvSpPr>
              <p:spPr>
                <a:xfrm>
                  <a:off x="1927700" y="1574025"/>
                  <a:ext cx="327850" cy="19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7634" extrusionOk="0">
                      <a:moveTo>
                        <a:pt x="131" y="1"/>
                      </a:moveTo>
                      <a:cubicBezTo>
                        <a:pt x="95" y="1"/>
                        <a:pt x="54" y="20"/>
                        <a:pt x="20" y="65"/>
                      </a:cubicBezTo>
                      <a:cubicBezTo>
                        <a:pt x="1" y="124"/>
                        <a:pt x="20" y="182"/>
                        <a:pt x="79" y="221"/>
                      </a:cubicBezTo>
                      <a:lnTo>
                        <a:pt x="12880" y="7633"/>
                      </a:lnTo>
                      <a:cubicBezTo>
                        <a:pt x="12938" y="7575"/>
                        <a:pt x="12977" y="7536"/>
                        <a:pt x="13036" y="7517"/>
                      </a:cubicBezTo>
                      <a:cubicBezTo>
                        <a:pt x="13055" y="7517"/>
                        <a:pt x="13094" y="7478"/>
                        <a:pt x="13113" y="7478"/>
                      </a:cubicBezTo>
                      <a:lnTo>
                        <a:pt x="195" y="26"/>
                      </a:lnTo>
                      <a:cubicBezTo>
                        <a:pt x="179" y="10"/>
                        <a:pt x="156" y="1"/>
                        <a:pt x="1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47"/>
                <p:cNvSpPr/>
                <p:nvPr/>
              </p:nvSpPr>
              <p:spPr>
                <a:xfrm>
                  <a:off x="1899000" y="1590550"/>
                  <a:ext cx="470850" cy="2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34" h="11058" extrusionOk="0">
                      <a:moveTo>
                        <a:pt x="149" y="0"/>
                      </a:moveTo>
                      <a:cubicBezTo>
                        <a:pt x="102" y="0"/>
                        <a:pt x="54" y="22"/>
                        <a:pt x="40" y="66"/>
                      </a:cubicBezTo>
                      <a:cubicBezTo>
                        <a:pt x="1" y="105"/>
                        <a:pt x="1" y="183"/>
                        <a:pt x="79" y="221"/>
                      </a:cubicBezTo>
                      <a:lnTo>
                        <a:pt x="18833" y="11058"/>
                      </a:lnTo>
                      <a:lnTo>
                        <a:pt x="18833" y="10766"/>
                      </a:lnTo>
                      <a:lnTo>
                        <a:pt x="196" y="7"/>
                      </a:lnTo>
                      <a:cubicBezTo>
                        <a:pt x="181" y="3"/>
                        <a:pt x="165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47"/>
                <p:cNvSpPr/>
                <p:nvPr/>
              </p:nvSpPr>
              <p:spPr>
                <a:xfrm>
                  <a:off x="1869825" y="1607000"/>
                  <a:ext cx="233000" cy="1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20" h="5439" extrusionOk="0">
                      <a:moveTo>
                        <a:pt x="146" y="0"/>
                      </a:moveTo>
                      <a:cubicBezTo>
                        <a:pt x="109" y="0"/>
                        <a:pt x="66" y="17"/>
                        <a:pt x="40" y="69"/>
                      </a:cubicBezTo>
                      <a:cubicBezTo>
                        <a:pt x="1" y="128"/>
                        <a:pt x="40" y="205"/>
                        <a:pt x="78" y="225"/>
                      </a:cubicBezTo>
                      <a:lnTo>
                        <a:pt x="9106" y="5439"/>
                      </a:lnTo>
                      <a:cubicBezTo>
                        <a:pt x="9144" y="5380"/>
                        <a:pt x="9203" y="5342"/>
                        <a:pt x="9242" y="5322"/>
                      </a:cubicBezTo>
                      <a:cubicBezTo>
                        <a:pt x="9281" y="5322"/>
                        <a:pt x="9300" y="5283"/>
                        <a:pt x="9320" y="5283"/>
                      </a:cubicBezTo>
                      <a:lnTo>
                        <a:pt x="195" y="11"/>
                      </a:lnTo>
                      <a:cubicBezTo>
                        <a:pt x="182" y="4"/>
                        <a:pt x="165" y="0"/>
                        <a:pt x="1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47"/>
                <p:cNvSpPr/>
                <p:nvPr/>
              </p:nvSpPr>
              <p:spPr>
                <a:xfrm>
                  <a:off x="1841625" y="1624000"/>
                  <a:ext cx="512175" cy="29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7" h="11899" extrusionOk="0">
                      <a:moveTo>
                        <a:pt x="132" y="1"/>
                      </a:moveTo>
                      <a:cubicBezTo>
                        <a:pt x="89" y="1"/>
                        <a:pt x="46" y="18"/>
                        <a:pt x="20" y="70"/>
                      </a:cubicBezTo>
                      <a:cubicBezTo>
                        <a:pt x="0" y="109"/>
                        <a:pt x="0" y="187"/>
                        <a:pt x="59" y="226"/>
                      </a:cubicBezTo>
                      <a:lnTo>
                        <a:pt x="20272" y="11899"/>
                      </a:lnTo>
                      <a:cubicBezTo>
                        <a:pt x="20292" y="11840"/>
                        <a:pt x="20350" y="11782"/>
                        <a:pt x="20428" y="11763"/>
                      </a:cubicBezTo>
                      <a:cubicBezTo>
                        <a:pt x="20447" y="11763"/>
                        <a:pt x="20467" y="11743"/>
                        <a:pt x="20486" y="11743"/>
                      </a:cubicBezTo>
                      <a:lnTo>
                        <a:pt x="195" y="12"/>
                      </a:lnTo>
                      <a:cubicBezTo>
                        <a:pt x="175" y="5"/>
                        <a:pt x="154" y="1"/>
                        <a:pt x="1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47"/>
                <p:cNvSpPr/>
                <p:nvPr/>
              </p:nvSpPr>
              <p:spPr>
                <a:xfrm>
                  <a:off x="1812425" y="1641025"/>
                  <a:ext cx="370650" cy="2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6" h="8592" extrusionOk="0">
                      <a:moveTo>
                        <a:pt x="157" y="1"/>
                      </a:moveTo>
                      <a:cubicBezTo>
                        <a:pt x="118" y="1"/>
                        <a:pt x="79" y="18"/>
                        <a:pt x="40" y="70"/>
                      </a:cubicBezTo>
                      <a:cubicBezTo>
                        <a:pt x="1" y="90"/>
                        <a:pt x="20" y="167"/>
                        <a:pt x="98" y="206"/>
                      </a:cubicBezTo>
                      <a:lnTo>
                        <a:pt x="14612" y="8591"/>
                      </a:lnTo>
                      <a:cubicBezTo>
                        <a:pt x="14651" y="8552"/>
                        <a:pt x="14709" y="8494"/>
                        <a:pt x="14748" y="8475"/>
                      </a:cubicBezTo>
                      <a:cubicBezTo>
                        <a:pt x="14787" y="8475"/>
                        <a:pt x="14806" y="8455"/>
                        <a:pt x="14826" y="8455"/>
                      </a:cubicBezTo>
                      <a:lnTo>
                        <a:pt x="215" y="12"/>
                      </a:lnTo>
                      <a:cubicBezTo>
                        <a:pt x="196" y="5"/>
                        <a:pt x="176" y="1"/>
                        <a:pt x="1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47"/>
                <p:cNvSpPr/>
                <p:nvPr/>
              </p:nvSpPr>
              <p:spPr>
                <a:xfrm>
                  <a:off x="1783750" y="1657100"/>
                  <a:ext cx="504375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5" h="11665" extrusionOk="0">
                      <a:moveTo>
                        <a:pt x="130" y="0"/>
                      </a:moveTo>
                      <a:cubicBezTo>
                        <a:pt x="93" y="0"/>
                        <a:pt x="56" y="25"/>
                        <a:pt x="20" y="50"/>
                      </a:cubicBezTo>
                      <a:cubicBezTo>
                        <a:pt x="0" y="108"/>
                        <a:pt x="0" y="166"/>
                        <a:pt x="78" y="225"/>
                      </a:cubicBezTo>
                      <a:lnTo>
                        <a:pt x="19941" y="11664"/>
                      </a:lnTo>
                      <a:cubicBezTo>
                        <a:pt x="19961" y="11645"/>
                        <a:pt x="20019" y="11625"/>
                        <a:pt x="20039" y="11606"/>
                      </a:cubicBezTo>
                      <a:cubicBezTo>
                        <a:pt x="20078" y="11567"/>
                        <a:pt x="20136" y="11548"/>
                        <a:pt x="20175" y="11548"/>
                      </a:cubicBezTo>
                      <a:lnTo>
                        <a:pt x="195" y="30"/>
                      </a:lnTo>
                      <a:cubicBezTo>
                        <a:pt x="173" y="9"/>
                        <a:pt x="15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47"/>
                <p:cNvSpPr/>
                <p:nvPr/>
              </p:nvSpPr>
              <p:spPr>
                <a:xfrm>
                  <a:off x="1755050" y="1674575"/>
                  <a:ext cx="504875" cy="2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6" extrusionOk="0">
                      <a:moveTo>
                        <a:pt x="139" y="0"/>
                      </a:moveTo>
                      <a:cubicBezTo>
                        <a:pt x="102" y="0"/>
                        <a:pt x="57" y="14"/>
                        <a:pt x="20" y="51"/>
                      </a:cubicBezTo>
                      <a:cubicBezTo>
                        <a:pt x="0" y="109"/>
                        <a:pt x="0" y="168"/>
                        <a:pt x="78" y="226"/>
                      </a:cubicBezTo>
                      <a:lnTo>
                        <a:pt x="19942" y="11685"/>
                      </a:lnTo>
                      <a:cubicBezTo>
                        <a:pt x="19961" y="11627"/>
                        <a:pt x="20000" y="11607"/>
                        <a:pt x="20039" y="11588"/>
                      </a:cubicBezTo>
                      <a:cubicBezTo>
                        <a:pt x="20078" y="11549"/>
                        <a:pt x="20136" y="11529"/>
                        <a:pt x="20195" y="11529"/>
                      </a:cubicBezTo>
                      <a:lnTo>
                        <a:pt x="195" y="12"/>
                      </a:lnTo>
                      <a:cubicBezTo>
                        <a:pt x="181" y="5"/>
                        <a:pt x="161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47"/>
                <p:cNvSpPr/>
                <p:nvPr/>
              </p:nvSpPr>
              <p:spPr>
                <a:xfrm>
                  <a:off x="1725850" y="1690775"/>
                  <a:ext cx="504900" cy="29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6" h="11699" extrusionOk="0">
                      <a:moveTo>
                        <a:pt x="131" y="0"/>
                      </a:moveTo>
                      <a:cubicBezTo>
                        <a:pt x="95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9942" y="11699"/>
                      </a:lnTo>
                      <a:cubicBezTo>
                        <a:pt x="19962" y="11640"/>
                        <a:pt x="20020" y="11621"/>
                        <a:pt x="20040" y="11601"/>
                      </a:cubicBezTo>
                      <a:cubicBezTo>
                        <a:pt x="20098" y="11562"/>
                        <a:pt x="20137" y="11543"/>
                        <a:pt x="20195" y="11543"/>
                      </a:cubicBezTo>
                      <a:lnTo>
                        <a:pt x="196" y="26"/>
                      </a:lnTo>
                      <a:cubicBezTo>
                        <a:pt x="179" y="9"/>
                        <a:pt x="157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47"/>
                <p:cNvSpPr/>
                <p:nvPr/>
              </p:nvSpPr>
              <p:spPr>
                <a:xfrm>
                  <a:off x="1697175" y="1707175"/>
                  <a:ext cx="504875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95" h="11685" extrusionOk="0">
                      <a:moveTo>
                        <a:pt x="146" y="1"/>
                      </a:moveTo>
                      <a:cubicBezTo>
                        <a:pt x="108" y="1"/>
                        <a:pt x="65" y="18"/>
                        <a:pt x="39" y="70"/>
                      </a:cubicBezTo>
                      <a:cubicBezTo>
                        <a:pt x="0" y="109"/>
                        <a:pt x="0" y="187"/>
                        <a:pt x="78" y="245"/>
                      </a:cubicBezTo>
                      <a:lnTo>
                        <a:pt x="19941" y="11685"/>
                      </a:lnTo>
                      <a:cubicBezTo>
                        <a:pt x="19980" y="11646"/>
                        <a:pt x="20000" y="11607"/>
                        <a:pt x="20039" y="11587"/>
                      </a:cubicBezTo>
                      <a:cubicBezTo>
                        <a:pt x="20097" y="11568"/>
                        <a:pt x="20136" y="11548"/>
                        <a:pt x="20194" y="11548"/>
                      </a:cubicBezTo>
                      <a:lnTo>
                        <a:pt x="195" y="12"/>
                      </a:lnTo>
                      <a:cubicBezTo>
                        <a:pt x="182" y="5"/>
                        <a:pt x="164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47"/>
                <p:cNvSpPr/>
                <p:nvPr/>
              </p:nvSpPr>
              <p:spPr>
                <a:xfrm>
                  <a:off x="1668950" y="1723725"/>
                  <a:ext cx="504400" cy="29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6" h="11665" extrusionOk="0">
                      <a:moveTo>
                        <a:pt x="133" y="0"/>
                      </a:moveTo>
                      <a:cubicBezTo>
                        <a:pt x="89" y="0"/>
                        <a:pt x="46" y="18"/>
                        <a:pt x="20" y="69"/>
                      </a:cubicBezTo>
                      <a:cubicBezTo>
                        <a:pt x="1" y="108"/>
                        <a:pt x="1" y="186"/>
                        <a:pt x="59" y="206"/>
                      </a:cubicBezTo>
                      <a:lnTo>
                        <a:pt x="19942" y="11665"/>
                      </a:lnTo>
                      <a:cubicBezTo>
                        <a:pt x="19962" y="11645"/>
                        <a:pt x="20000" y="11606"/>
                        <a:pt x="20039" y="11587"/>
                      </a:cubicBezTo>
                      <a:cubicBezTo>
                        <a:pt x="20078" y="11567"/>
                        <a:pt x="20117" y="11548"/>
                        <a:pt x="20176" y="11548"/>
                      </a:cubicBezTo>
                      <a:lnTo>
                        <a:pt x="195" y="11"/>
                      </a:lnTo>
                      <a:cubicBezTo>
                        <a:pt x="176" y="5"/>
                        <a:pt x="15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47"/>
                <p:cNvSpPr/>
                <p:nvPr/>
              </p:nvSpPr>
              <p:spPr>
                <a:xfrm>
                  <a:off x="2186950" y="1424600"/>
                  <a:ext cx="182900" cy="1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6" h="4409" extrusionOk="0">
                      <a:moveTo>
                        <a:pt x="119" y="0"/>
                      </a:moveTo>
                      <a:cubicBezTo>
                        <a:pt x="72" y="0"/>
                        <a:pt x="33" y="18"/>
                        <a:pt x="20" y="70"/>
                      </a:cubicBezTo>
                      <a:cubicBezTo>
                        <a:pt x="0" y="109"/>
                        <a:pt x="0" y="186"/>
                        <a:pt x="59" y="225"/>
                      </a:cubicBezTo>
                      <a:lnTo>
                        <a:pt x="7315" y="4408"/>
                      </a:lnTo>
                      <a:lnTo>
                        <a:pt x="7315" y="4116"/>
                      </a:lnTo>
                      <a:lnTo>
                        <a:pt x="195" y="11"/>
                      </a:lnTo>
                      <a:cubicBezTo>
                        <a:pt x="169" y="5"/>
                        <a:pt x="143" y="0"/>
                        <a:pt x="1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47"/>
                <p:cNvSpPr/>
                <p:nvPr/>
              </p:nvSpPr>
              <p:spPr>
                <a:xfrm>
                  <a:off x="2200575" y="1190425"/>
                  <a:ext cx="167800" cy="10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2" h="4048" extrusionOk="0">
                      <a:moveTo>
                        <a:pt x="6712" y="1"/>
                      </a:moveTo>
                      <a:cubicBezTo>
                        <a:pt x="6693" y="1"/>
                        <a:pt x="6673" y="1"/>
                        <a:pt x="6673" y="20"/>
                      </a:cubicBezTo>
                      <a:lnTo>
                        <a:pt x="78" y="3834"/>
                      </a:lnTo>
                      <a:cubicBezTo>
                        <a:pt x="39" y="3853"/>
                        <a:pt x="0" y="3931"/>
                        <a:pt x="39" y="4009"/>
                      </a:cubicBezTo>
                      <a:cubicBezTo>
                        <a:pt x="58" y="4048"/>
                        <a:pt x="97" y="4048"/>
                        <a:pt x="136" y="4048"/>
                      </a:cubicBezTo>
                      <a:cubicBezTo>
                        <a:pt x="156" y="4048"/>
                        <a:pt x="175" y="4048"/>
                        <a:pt x="175" y="4028"/>
                      </a:cubicBezTo>
                      <a:lnTo>
                        <a:pt x="6712" y="254"/>
                      </a:lnTo>
                      <a:lnTo>
                        <a:pt x="67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0" name="Google Shape;5250;p47"/>
                <p:cNvSpPr/>
                <p:nvPr/>
              </p:nvSpPr>
              <p:spPr>
                <a:xfrm>
                  <a:off x="2173825" y="1223500"/>
                  <a:ext cx="89025" cy="5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2122" extrusionOk="0">
                      <a:moveTo>
                        <a:pt x="3346" y="1"/>
                      </a:moveTo>
                      <a:lnTo>
                        <a:pt x="78" y="1907"/>
                      </a:lnTo>
                      <a:cubicBezTo>
                        <a:pt x="39" y="1927"/>
                        <a:pt x="0" y="2005"/>
                        <a:pt x="39" y="2083"/>
                      </a:cubicBezTo>
                      <a:cubicBezTo>
                        <a:pt x="58" y="2102"/>
                        <a:pt x="97" y="2121"/>
                        <a:pt x="156" y="2121"/>
                      </a:cubicBezTo>
                      <a:cubicBezTo>
                        <a:pt x="175" y="2121"/>
                        <a:pt x="195" y="2121"/>
                        <a:pt x="195" y="2102"/>
                      </a:cubicBezTo>
                      <a:lnTo>
                        <a:pt x="3560" y="157"/>
                      </a:lnTo>
                      <a:cubicBezTo>
                        <a:pt x="3521" y="157"/>
                        <a:pt x="3521" y="137"/>
                        <a:pt x="3502" y="137"/>
                      </a:cubicBezTo>
                      <a:cubicBezTo>
                        <a:pt x="3444" y="79"/>
                        <a:pt x="3385" y="59"/>
                        <a:pt x="3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1" name="Google Shape;5251;p47"/>
                <p:cNvSpPr/>
                <p:nvPr/>
              </p:nvSpPr>
              <p:spPr>
                <a:xfrm>
                  <a:off x="2147050" y="1127700"/>
                  <a:ext cx="221325" cy="13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" h="5331" extrusionOk="0">
                      <a:moveTo>
                        <a:pt x="8853" y="0"/>
                      </a:moveTo>
                      <a:lnTo>
                        <a:pt x="59" y="5078"/>
                      </a:lnTo>
                      <a:cubicBezTo>
                        <a:pt x="1" y="5156"/>
                        <a:pt x="1" y="5234"/>
                        <a:pt x="40" y="5273"/>
                      </a:cubicBezTo>
                      <a:cubicBezTo>
                        <a:pt x="59" y="5331"/>
                        <a:pt x="98" y="5331"/>
                        <a:pt x="137" y="5331"/>
                      </a:cubicBezTo>
                      <a:cubicBezTo>
                        <a:pt x="157" y="5331"/>
                        <a:pt x="176" y="5331"/>
                        <a:pt x="176" y="5292"/>
                      </a:cubicBezTo>
                      <a:lnTo>
                        <a:pt x="8853" y="292"/>
                      </a:lnTo>
                      <a:lnTo>
                        <a:pt x="88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47"/>
                <p:cNvSpPr/>
                <p:nvPr/>
              </p:nvSpPr>
              <p:spPr>
                <a:xfrm>
                  <a:off x="2119825" y="1096075"/>
                  <a:ext cx="249050" cy="14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2" h="5954" extrusionOk="0">
                      <a:moveTo>
                        <a:pt x="9961" y="1"/>
                      </a:moveTo>
                      <a:lnTo>
                        <a:pt x="78" y="5720"/>
                      </a:lnTo>
                      <a:cubicBezTo>
                        <a:pt x="20" y="5779"/>
                        <a:pt x="1" y="5857"/>
                        <a:pt x="59" y="5915"/>
                      </a:cubicBezTo>
                      <a:cubicBezTo>
                        <a:pt x="78" y="5954"/>
                        <a:pt x="117" y="5954"/>
                        <a:pt x="137" y="5954"/>
                      </a:cubicBezTo>
                      <a:cubicBezTo>
                        <a:pt x="176" y="5954"/>
                        <a:pt x="195" y="5954"/>
                        <a:pt x="195" y="5934"/>
                      </a:cubicBezTo>
                      <a:lnTo>
                        <a:pt x="9961" y="292"/>
                      </a:lnTo>
                      <a:lnTo>
                        <a:pt x="99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47"/>
                <p:cNvSpPr/>
                <p:nvPr/>
              </p:nvSpPr>
              <p:spPr>
                <a:xfrm>
                  <a:off x="1815350" y="1065425"/>
                  <a:ext cx="55400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60" h="12997" extrusionOk="0">
                      <a:moveTo>
                        <a:pt x="22160" y="1"/>
                      </a:moveTo>
                      <a:lnTo>
                        <a:pt x="79" y="12744"/>
                      </a:lnTo>
                      <a:cubicBezTo>
                        <a:pt x="20" y="12802"/>
                        <a:pt x="1" y="12880"/>
                        <a:pt x="40" y="12939"/>
                      </a:cubicBezTo>
                      <a:cubicBezTo>
                        <a:pt x="79" y="12997"/>
                        <a:pt x="117" y="12997"/>
                        <a:pt x="137" y="12997"/>
                      </a:cubicBezTo>
                      <a:cubicBezTo>
                        <a:pt x="176" y="12997"/>
                        <a:pt x="195" y="12997"/>
                        <a:pt x="195" y="12977"/>
                      </a:cubicBezTo>
                      <a:lnTo>
                        <a:pt x="22160" y="293"/>
                      </a:lnTo>
                      <a:lnTo>
                        <a:pt x="221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47"/>
                <p:cNvSpPr/>
                <p:nvPr/>
              </p:nvSpPr>
              <p:spPr>
                <a:xfrm>
                  <a:off x="1788600" y="1033825"/>
                  <a:ext cx="579775" cy="34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91" h="13619" extrusionOk="0">
                      <a:moveTo>
                        <a:pt x="23191" y="0"/>
                      </a:moveTo>
                      <a:lnTo>
                        <a:pt x="40" y="13385"/>
                      </a:lnTo>
                      <a:cubicBezTo>
                        <a:pt x="20" y="13463"/>
                        <a:pt x="1" y="13522"/>
                        <a:pt x="20" y="13580"/>
                      </a:cubicBezTo>
                      <a:cubicBezTo>
                        <a:pt x="40" y="13619"/>
                        <a:pt x="98" y="13619"/>
                        <a:pt x="117" y="13619"/>
                      </a:cubicBezTo>
                      <a:cubicBezTo>
                        <a:pt x="137" y="13619"/>
                        <a:pt x="176" y="13619"/>
                        <a:pt x="176" y="13599"/>
                      </a:cubicBezTo>
                      <a:lnTo>
                        <a:pt x="23191" y="292"/>
                      </a:lnTo>
                      <a:lnTo>
                        <a:pt x="2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47"/>
                <p:cNvSpPr/>
                <p:nvPr/>
              </p:nvSpPr>
              <p:spPr>
                <a:xfrm>
                  <a:off x="1761850" y="1055700"/>
                  <a:ext cx="522875" cy="30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15" h="12141" extrusionOk="0">
                      <a:moveTo>
                        <a:pt x="20720" y="1"/>
                      </a:moveTo>
                      <a:lnTo>
                        <a:pt x="78" y="11927"/>
                      </a:lnTo>
                      <a:cubicBezTo>
                        <a:pt x="20" y="11946"/>
                        <a:pt x="1" y="12024"/>
                        <a:pt x="20" y="12102"/>
                      </a:cubicBezTo>
                      <a:cubicBezTo>
                        <a:pt x="40" y="12141"/>
                        <a:pt x="98" y="12141"/>
                        <a:pt x="117" y="12141"/>
                      </a:cubicBezTo>
                      <a:cubicBezTo>
                        <a:pt x="137" y="12141"/>
                        <a:pt x="176" y="12141"/>
                        <a:pt x="176" y="12121"/>
                      </a:cubicBezTo>
                      <a:lnTo>
                        <a:pt x="20915" y="137"/>
                      </a:lnTo>
                      <a:cubicBezTo>
                        <a:pt x="20895" y="137"/>
                        <a:pt x="20856" y="98"/>
                        <a:pt x="20837" y="79"/>
                      </a:cubicBezTo>
                      <a:cubicBezTo>
                        <a:pt x="20817" y="79"/>
                        <a:pt x="20759" y="40"/>
                        <a:pt x="20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47"/>
                <p:cNvSpPr/>
                <p:nvPr/>
              </p:nvSpPr>
              <p:spPr>
                <a:xfrm>
                  <a:off x="1735100" y="1111150"/>
                  <a:ext cx="398850" cy="2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4" h="9301" extrusionOk="0">
                      <a:moveTo>
                        <a:pt x="15720" y="1"/>
                      </a:moveTo>
                      <a:lnTo>
                        <a:pt x="78" y="9067"/>
                      </a:lnTo>
                      <a:cubicBezTo>
                        <a:pt x="1" y="9125"/>
                        <a:pt x="1" y="9203"/>
                        <a:pt x="20" y="9242"/>
                      </a:cubicBezTo>
                      <a:cubicBezTo>
                        <a:pt x="40" y="9300"/>
                        <a:pt x="98" y="9300"/>
                        <a:pt x="117" y="9300"/>
                      </a:cubicBezTo>
                      <a:cubicBezTo>
                        <a:pt x="137" y="9300"/>
                        <a:pt x="176" y="9300"/>
                        <a:pt x="176" y="9261"/>
                      </a:cubicBezTo>
                      <a:lnTo>
                        <a:pt x="15954" y="137"/>
                      </a:lnTo>
                      <a:cubicBezTo>
                        <a:pt x="15934" y="137"/>
                        <a:pt x="15895" y="117"/>
                        <a:pt x="15876" y="117"/>
                      </a:cubicBezTo>
                      <a:cubicBezTo>
                        <a:pt x="15798" y="98"/>
                        <a:pt x="15779" y="40"/>
                        <a:pt x="1572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47"/>
                <p:cNvSpPr/>
                <p:nvPr/>
              </p:nvSpPr>
              <p:spPr>
                <a:xfrm>
                  <a:off x="1707875" y="1051825"/>
                  <a:ext cx="475700" cy="27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51" extrusionOk="0">
                      <a:moveTo>
                        <a:pt x="18813" y="0"/>
                      </a:moveTo>
                      <a:lnTo>
                        <a:pt x="59" y="10817"/>
                      </a:lnTo>
                      <a:cubicBezTo>
                        <a:pt x="20" y="10856"/>
                        <a:pt x="0" y="10934"/>
                        <a:pt x="39" y="11012"/>
                      </a:cubicBezTo>
                      <a:cubicBezTo>
                        <a:pt x="59" y="11051"/>
                        <a:pt x="117" y="11051"/>
                        <a:pt x="136" y="11051"/>
                      </a:cubicBezTo>
                      <a:cubicBezTo>
                        <a:pt x="156" y="11051"/>
                        <a:pt x="195" y="11051"/>
                        <a:pt x="195" y="11031"/>
                      </a:cubicBezTo>
                      <a:lnTo>
                        <a:pt x="19027" y="156"/>
                      </a:lnTo>
                      <a:cubicBezTo>
                        <a:pt x="19008" y="156"/>
                        <a:pt x="18988" y="136"/>
                        <a:pt x="18969" y="117"/>
                      </a:cubicBezTo>
                      <a:cubicBezTo>
                        <a:pt x="18910" y="98"/>
                        <a:pt x="18871" y="39"/>
                        <a:pt x="188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47"/>
                <p:cNvSpPr/>
                <p:nvPr/>
              </p:nvSpPr>
              <p:spPr>
                <a:xfrm>
                  <a:off x="1680625" y="974000"/>
                  <a:ext cx="584650" cy="33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6" h="13561" extrusionOk="0">
                      <a:moveTo>
                        <a:pt x="23152" y="0"/>
                      </a:moveTo>
                      <a:lnTo>
                        <a:pt x="78" y="13327"/>
                      </a:lnTo>
                      <a:cubicBezTo>
                        <a:pt x="40" y="13347"/>
                        <a:pt x="1" y="13424"/>
                        <a:pt x="40" y="13483"/>
                      </a:cubicBezTo>
                      <a:cubicBezTo>
                        <a:pt x="59" y="13541"/>
                        <a:pt x="117" y="13561"/>
                        <a:pt x="156" y="13561"/>
                      </a:cubicBezTo>
                      <a:cubicBezTo>
                        <a:pt x="176" y="13561"/>
                        <a:pt x="215" y="13561"/>
                        <a:pt x="215" y="13541"/>
                      </a:cubicBezTo>
                      <a:lnTo>
                        <a:pt x="23386" y="156"/>
                      </a:lnTo>
                      <a:cubicBezTo>
                        <a:pt x="23347" y="156"/>
                        <a:pt x="23327" y="137"/>
                        <a:pt x="23308" y="117"/>
                      </a:cubicBezTo>
                      <a:cubicBezTo>
                        <a:pt x="23249" y="98"/>
                        <a:pt x="23210" y="39"/>
                        <a:pt x="2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47"/>
                <p:cNvSpPr/>
                <p:nvPr/>
              </p:nvSpPr>
              <p:spPr>
                <a:xfrm>
                  <a:off x="1654375" y="879650"/>
                  <a:ext cx="714975" cy="4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99" h="16713" extrusionOk="0">
                      <a:moveTo>
                        <a:pt x="28599" y="0"/>
                      </a:moveTo>
                      <a:lnTo>
                        <a:pt x="58" y="16459"/>
                      </a:lnTo>
                      <a:cubicBezTo>
                        <a:pt x="20" y="16517"/>
                        <a:pt x="0" y="16576"/>
                        <a:pt x="20" y="16654"/>
                      </a:cubicBezTo>
                      <a:cubicBezTo>
                        <a:pt x="39" y="16712"/>
                        <a:pt x="97" y="16712"/>
                        <a:pt x="117" y="16712"/>
                      </a:cubicBezTo>
                      <a:cubicBezTo>
                        <a:pt x="136" y="16712"/>
                        <a:pt x="156" y="16712"/>
                        <a:pt x="156" y="16673"/>
                      </a:cubicBezTo>
                      <a:lnTo>
                        <a:pt x="28599" y="292"/>
                      </a:lnTo>
                      <a:lnTo>
                        <a:pt x="285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47"/>
                <p:cNvSpPr/>
                <p:nvPr/>
              </p:nvSpPr>
              <p:spPr>
                <a:xfrm>
                  <a:off x="1627625" y="853200"/>
                  <a:ext cx="737350" cy="4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4" h="17129" extrusionOk="0">
                      <a:moveTo>
                        <a:pt x="29354" y="0"/>
                      </a:moveTo>
                      <a:cubicBezTo>
                        <a:pt x="29337" y="0"/>
                        <a:pt x="29319" y="3"/>
                        <a:pt x="29299" y="8"/>
                      </a:cubicBezTo>
                      <a:lnTo>
                        <a:pt x="39" y="16895"/>
                      </a:lnTo>
                      <a:cubicBezTo>
                        <a:pt x="20" y="16953"/>
                        <a:pt x="0" y="17031"/>
                        <a:pt x="20" y="17089"/>
                      </a:cubicBezTo>
                      <a:cubicBezTo>
                        <a:pt x="39" y="17128"/>
                        <a:pt x="97" y="17128"/>
                        <a:pt x="117" y="17128"/>
                      </a:cubicBezTo>
                      <a:cubicBezTo>
                        <a:pt x="136" y="17128"/>
                        <a:pt x="156" y="17128"/>
                        <a:pt x="156" y="17109"/>
                      </a:cubicBezTo>
                      <a:lnTo>
                        <a:pt x="29416" y="222"/>
                      </a:lnTo>
                      <a:cubicBezTo>
                        <a:pt x="29474" y="202"/>
                        <a:pt x="29494" y="124"/>
                        <a:pt x="29474" y="66"/>
                      </a:cubicBezTo>
                      <a:cubicBezTo>
                        <a:pt x="29445" y="22"/>
                        <a:pt x="29405" y="0"/>
                        <a:pt x="293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47"/>
                <p:cNvSpPr/>
                <p:nvPr/>
              </p:nvSpPr>
              <p:spPr>
                <a:xfrm>
                  <a:off x="1573150" y="1036250"/>
                  <a:ext cx="369175" cy="21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7" h="8600" extrusionOk="0">
                      <a:moveTo>
                        <a:pt x="14552" y="1"/>
                      </a:moveTo>
                      <a:lnTo>
                        <a:pt x="78" y="8347"/>
                      </a:lnTo>
                      <a:cubicBezTo>
                        <a:pt x="39" y="8366"/>
                        <a:pt x="0" y="8444"/>
                        <a:pt x="39" y="8522"/>
                      </a:cubicBezTo>
                      <a:cubicBezTo>
                        <a:pt x="78" y="8561"/>
                        <a:pt x="97" y="8600"/>
                        <a:pt x="156" y="8600"/>
                      </a:cubicBezTo>
                      <a:cubicBezTo>
                        <a:pt x="175" y="8600"/>
                        <a:pt x="195" y="8600"/>
                        <a:pt x="195" y="8561"/>
                      </a:cubicBezTo>
                      <a:lnTo>
                        <a:pt x="14766" y="156"/>
                      </a:lnTo>
                      <a:cubicBezTo>
                        <a:pt x="14747" y="156"/>
                        <a:pt x="14728" y="137"/>
                        <a:pt x="14689" y="137"/>
                      </a:cubicBezTo>
                      <a:cubicBezTo>
                        <a:pt x="14650" y="98"/>
                        <a:pt x="14591" y="59"/>
                        <a:pt x="145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47"/>
                <p:cNvSpPr/>
                <p:nvPr/>
              </p:nvSpPr>
              <p:spPr>
                <a:xfrm>
                  <a:off x="1588700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47"/>
                <p:cNvSpPr/>
                <p:nvPr/>
              </p:nvSpPr>
              <p:spPr>
                <a:xfrm>
                  <a:off x="1546400" y="12254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3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37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47"/>
                <p:cNvSpPr/>
                <p:nvPr/>
              </p:nvSpPr>
              <p:spPr>
                <a:xfrm>
                  <a:off x="16422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47"/>
                <p:cNvSpPr/>
                <p:nvPr/>
              </p:nvSpPr>
              <p:spPr>
                <a:xfrm>
                  <a:off x="1560975" y="12103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8"/>
                      </a:lnTo>
                      <a:lnTo>
                        <a:pt x="254" y="60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6" name="Google Shape;5266;p47"/>
                <p:cNvSpPr/>
                <p:nvPr/>
              </p:nvSpPr>
              <p:spPr>
                <a:xfrm>
                  <a:off x="1696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7" y="1"/>
                      </a:moveTo>
                      <a:lnTo>
                        <a:pt x="0" y="487"/>
                      </a:lnTo>
                      <a:lnTo>
                        <a:pt x="234" y="623"/>
                      </a:lnTo>
                      <a:lnTo>
                        <a:pt x="1070" y="137"/>
                      </a:lnTo>
                      <a:lnTo>
                        <a:pt x="8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7" name="Google Shape;5267;p47"/>
                <p:cNvSpPr/>
                <p:nvPr/>
              </p:nvSpPr>
              <p:spPr>
                <a:xfrm>
                  <a:off x="1722950" y="872825"/>
                  <a:ext cx="448450" cy="25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8" h="10390" extrusionOk="0">
                      <a:moveTo>
                        <a:pt x="17724" y="1"/>
                      </a:moveTo>
                      <a:lnTo>
                        <a:pt x="0" y="10234"/>
                      </a:lnTo>
                      <a:lnTo>
                        <a:pt x="234" y="10390"/>
                      </a:lnTo>
                      <a:lnTo>
                        <a:pt x="17938" y="156"/>
                      </a:lnTo>
                      <a:cubicBezTo>
                        <a:pt x="17899" y="118"/>
                        <a:pt x="17879" y="118"/>
                        <a:pt x="17840" y="98"/>
                      </a:cubicBezTo>
                      <a:cubicBezTo>
                        <a:pt x="17802" y="79"/>
                        <a:pt x="17743" y="20"/>
                        <a:pt x="177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47"/>
                <p:cNvSpPr/>
                <p:nvPr/>
              </p:nvSpPr>
              <p:spPr>
                <a:xfrm>
                  <a:off x="1615450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47"/>
                <p:cNvSpPr/>
                <p:nvPr/>
              </p:nvSpPr>
              <p:spPr>
                <a:xfrm>
                  <a:off x="1668950" y="114812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90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47"/>
                <p:cNvSpPr/>
                <p:nvPr/>
              </p:nvSpPr>
              <p:spPr>
                <a:xfrm>
                  <a:off x="1588700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0"/>
                      </a:moveTo>
                      <a:lnTo>
                        <a:pt x="1" y="487"/>
                      </a:lnTo>
                      <a:lnTo>
                        <a:pt x="234" y="642"/>
                      </a:lnTo>
                      <a:lnTo>
                        <a:pt x="1071" y="156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47"/>
                <p:cNvSpPr/>
                <p:nvPr/>
              </p:nvSpPr>
              <p:spPr>
                <a:xfrm>
                  <a:off x="1560975" y="11792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47"/>
                <p:cNvSpPr/>
                <p:nvPr/>
              </p:nvSpPr>
              <p:spPr>
                <a:xfrm>
                  <a:off x="1696200" y="923425"/>
                  <a:ext cx="334150" cy="19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6" h="7763" extrusionOk="0">
                      <a:moveTo>
                        <a:pt x="13152" y="0"/>
                      </a:moveTo>
                      <a:lnTo>
                        <a:pt x="0" y="7607"/>
                      </a:lnTo>
                      <a:lnTo>
                        <a:pt x="234" y="7763"/>
                      </a:lnTo>
                      <a:lnTo>
                        <a:pt x="13366" y="175"/>
                      </a:lnTo>
                      <a:cubicBezTo>
                        <a:pt x="13346" y="136"/>
                        <a:pt x="13327" y="136"/>
                        <a:pt x="13307" y="117"/>
                      </a:cubicBezTo>
                      <a:cubicBezTo>
                        <a:pt x="13249" y="97"/>
                        <a:pt x="13210" y="39"/>
                        <a:pt x="131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47"/>
                <p:cNvSpPr/>
                <p:nvPr/>
              </p:nvSpPr>
              <p:spPr>
                <a:xfrm>
                  <a:off x="16422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47"/>
                <p:cNvSpPr/>
                <p:nvPr/>
              </p:nvSpPr>
              <p:spPr>
                <a:xfrm>
                  <a:off x="1615450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0"/>
                      </a:moveTo>
                      <a:lnTo>
                        <a:pt x="1" y="467"/>
                      </a:lnTo>
                      <a:lnTo>
                        <a:pt x="234" y="603"/>
                      </a:lnTo>
                      <a:lnTo>
                        <a:pt x="1071" y="117"/>
                      </a:lnTo>
                      <a:lnTo>
                        <a:pt x="81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47"/>
                <p:cNvSpPr/>
                <p:nvPr/>
              </p:nvSpPr>
              <p:spPr>
                <a:xfrm>
                  <a:off x="1519650" y="12094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21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47"/>
                <p:cNvSpPr/>
                <p:nvPr/>
              </p:nvSpPr>
              <p:spPr>
                <a:xfrm>
                  <a:off x="1668950" y="1117475"/>
                  <a:ext cx="272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9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47"/>
                <p:cNvSpPr/>
                <p:nvPr/>
              </p:nvSpPr>
              <p:spPr>
                <a:xfrm>
                  <a:off x="1534225" y="11943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47"/>
                <p:cNvSpPr/>
                <p:nvPr/>
              </p:nvSpPr>
              <p:spPr>
                <a:xfrm>
                  <a:off x="1560975" y="114812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110" y="117"/>
                      </a:ln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47"/>
                <p:cNvSpPr/>
                <p:nvPr/>
              </p:nvSpPr>
              <p:spPr>
                <a:xfrm>
                  <a:off x="1507475" y="11792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47"/>
                <p:cNvSpPr/>
                <p:nvPr/>
              </p:nvSpPr>
              <p:spPr>
                <a:xfrm>
                  <a:off x="1492900" y="11943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1"/>
                      </a:moveTo>
                      <a:lnTo>
                        <a:pt x="78" y="176"/>
                      </a:lnTo>
                      <a:cubicBezTo>
                        <a:pt x="39" y="195"/>
                        <a:pt x="0" y="273"/>
                        <a:pt x="39" y="351"/>
                      </a:cubicBezTo>
                      <a:cubicBezTo>
                        <a:pt x="58" y="390"/>
                        <a:pt x="97" y="390"/>
                        <a:pt x="136" y="390"/>
                      </a:cubicBezTo>
                      <a:cubicBezTo>
                        <a:pt x="156" y="390"/>
                        <a:pt x="175" y="390"/>
                        <a:pt x="175" y="370"/>
                      </a:cubicBezTo>
                      <a:lnTo>
                        <a:pt x="564" y="156"/>
                      </a:lnTo>
                      <a:lnTo>
                        <a:pt x="3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47"/>
                <p:cNvSpPr/>
                <p:nvPr/>
              </p:nvSpPr>
              <p:spPr>
                <a:xfrm>
                  <a:off x="161545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48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2" name="Google Shape;5282;p47"/>
                <p:cNvSpPr/>
                <p:nvPr/>
              </p:nvSpPr>
              <p:spPr>
                <a:xfrm>
                  <a:off x="1668950" y="944825"/>
                  <a:ext cx="271425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85" extrusionOk="0">
                      <a:moveTo>
                        <a:pt x="10643" y="0"/>
                      </a:moveTo>
                      <a:lnTo>
                        <a:pt x="1" y="6148"/>
                      </a:lnTo>
                      <a:lnTo>
                        <a:pt x="234" y="6284"/>
                      </a:lnTo>
                      <a:lnTo>
                        <a:pt x="10857" y="136"/>
                      </a:lnTo>
                      <a:cubicBezTo>
                        <a:pt x="10837" y="136"/>
                        <a:pt x="10818" y="117"/>
                        <a:pt x="10798" y="117"/>
                      </a:cubicBezTo>
                      <a:cubicBezTo>
                        <a:pt x="10740" y="97"/>
                        <a:pt x="10701" y="39"/>
                        <a:pt x="10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3" name="Google Shape;5283;p47"/>
                <p:cNvSpPr/>
                <p:nvPr/>
              </p:nvSpPr>
              <p:spPr>
                <a:xfrm>
                  <a:off x="15342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47"/>
                <p:cNvSpPr/>
                <p:nvPr/>
              </p:nvSpPr>
              <p:spPr>
                <a:xfrm>
                  <a:off x="1588700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23"/>
                      </a:lnTo>
                      <a:lnTo>
                        <a:pt x="1071" y="13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47"/>
                <p:cNvSpPr/>
                <p:nvPr/>
              </p:nvSpPr>
              <p:spPr>
                <a:xfrm>
                  <a:off x="16422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47"/>
                <p:cNvSpPr/>
                <p:nvPr/>
              </p:nvSpPr>
              <p:spPr>
                <a:xfrm>
                  <a:off x="1480725" y="11632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0"/>
                      </a:moveTo>
                      <a:lnTo>
                        <a:pt x="1" y="487"/>
                      </a:lnTo>
                      <a:lnTo>
                        <a:pt x="254" y="642"/>
                      </a:lnTo>
                      <a:lnTo>
                        <a:pt x="1071" y="156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47"/>
                <p:cNvSpPr/>
                <p:nvPr/>
              </p:nvSpPr>
              <p:spPr>
                <a:xfrm>
                  <a:off x="15074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47"/>
                <p:cNvSpPr/>
                <p:nvPr/>
              </p:nvSpPr>
              <p:spPr>
                <a:xfrm>
                  <a:off x="1641725" y="763875"/>
                  <a:ext cx="557900" cy="3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16" h="12900" extrusionOk="0">
                      <a:moveTo>
                        <a:pt x="22101" y="1"/>
                      </a:moveTo>
                      <a:lnTo>
                        <a:pt x="0" y="12744"/>
                      </a:lnTo>
                      <a:lnTo>
                        <a:pt x="253" y="12900"/>
                      </a:lnTo>
                      <a:lnTo>
                        <a:pt x="22315" y="157"/>
                      </a:lnTo>
                      <a:cubicBezTo>
                        <a:pt x="22296" y="157"/>
                        <a:pt x="22257" y="137"/>
                        <a:pt x="22237" y="137"/>
                      </a:cubicBezTo>
                      <a:cubicBezTo>
                        <a:pt x="22159" y="98"/>
                        <a:pt x="22121" y="59"/>
                        <a:pt x="221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47"/>
                <p:cNvSpPr/>
                <p:nvPr/>
              </p:nvSpPr>
              <p:spPr>
                <a:xfrm>
                  <a:off x="1615450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18" y="1"/>
                      </a:moveTo>
                      <a:lnTo>
                        <a:pt x="1" y="467"/>
                      </a:lnTo>
                      <a:lnTo>
                        <a:pt x="234" y="604"/>
                      </a:lnTo>
                      <a:lnTo>
                        <a:pt x="1071" y="117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47"/>
                <p:cNvSpPr/>
                <p:nvPr/>
              </p:nvSpPr>
              <p:spPr>
                <a:xfrm>
                  <a:off x="15342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47"/>
                <p:cNvSpPr/>
                <p:nvPr/>
              </p:nvSpPr>
              <p:spPr>
                <a:xfrm>
                  <a:off x="1588700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47"/>
                <p:cNvSpPr/>
                <p:nvPr/>
              </p:nvSpPr>
              <p:spPr>
                <a:xfrm>
                  <a:off x="1466150" y="117877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31" y="0"/>
                      </a:moveTo>
                      <a:lnTo>
                        <a:pt x="78" y="175"/>
                      </a:lnTo>
                      <a:cubicBezTo>
                        <a:pt x="39" y="195"/>
                        <a:pt x="0" y="272"/>
                        <a:pt x="39" y="331"/>
                      </a:cubicBezTo>
                      <a:cubicBezTo>
                        <a:pt x="58" y="389"/>
                        <a:pt x="97" y="389"/>
                        <a:pt x="136" y="389"/>
                      </a:cubicBezTo>
                      <a:cubicBezTo>
                        <a:pt x="156" y="389"/>
                        <a:pt x="175" y="389"/>
                        <a:pt x="175" y="350"/>
                      </a:cubicBezTo>
                      <a:lnTo>
                        <a:pt x="564" y="136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47"/>
                <p:cNvSpPr/>
                <p:nvPr/>
              </p:nvSpPr>
              <p:spPr>
                <a:xfrm>
                  <a:off x="1560975" y="1117475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47"/>
                <p:cNvSpPr/>
                <p:nvPr/>
              </p:nvSpPr>
              <p:spPr>
                <a:xfrm>
                  <a:off x="1560975" y="1086350"/>
                  <a:ext cx="27750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04" extrusionOk="0">
                      <a:moveTo>
                        <a:pt x="85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110" y="11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47"/>
                <p:cNvSpPr/>
                <p:nvPr/>
              </p:nvSpPr>
              <p:spPr>
                <a:xfrm>
                  <a:off x="15342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47"/>
                <p:cNvSpPr/>
                <p:nvPr/>
              </p:nvSpPr>
              <p:spPr>
                <a:xfrm>
                  <a:off x="1615450" y="671475"/>
                  <a:ext cx="446525" cy="39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5954" extrusionOk="0">
                      <a:moveTo>
                        <a:pt x="17744" y="0"/>
                      </a:moveTo>
                      <a:cubicBezTo>
                        <a:pt x="17666" y="0"/>
                        <a:pt x="17627" y="59"/>
                        <a:pt x="17627" y="137"/>
                      </a:cubicBezTo>
                      <a:lnTo>
                        <a:pt x="17627" y="5623"/>
                      </a:lnTo>
                      <a:lnTo>
                        <a:pt x="1" y="15817"/>
                      </a:lnTo>
                      <a:lnTo>
                        <a:pt x="234" y="15954"/>
                      </a:lnTo>
                      <a:lnTo>
                        <a:pt x="17821" y="5798"/>
                      </a:lnTo>
                      <a:cubicBezTo>
                        <a:pt x="17860" y="5779"/>
                        <a:pt x="17860" y="5720"/>
                        <a:pt x="17860" y="5701"/>
                      </a:cubicBezTo>
                      <a:lnTo>
                        <a:pt x="17860" y="137"/>
                      </a:lnTo>
                      <a:cubicBezTo>
                        <a:pt x="17860" y="59"/>
                        <a:pt x="17821" y="0"/>
                        <a:pt x="177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47"/>
                <p:cNvSpPr/>
                <p:nvPr/>
              </p:nvSpPr>
              <p:spPr>
                <a:xfrm>
                  <a:off x="1480725" y="1132550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3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47"/>
                <p:cNvSpPr/>
                <p:nvPr/>
              </p:nvSpPr>
              <p:spPr>
                <a:xfrm>
                  <a:off x="15074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9" name="Google Shape;5299;p47"/>
                <p:cNvSpPr/>
                <p:nvPr/>
              </p:nvSpPr>
              <p:spPr>
                <a:xfrm>
                  <a:off x="1453975" y="114812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0"/>
                      </a:moveTo>
                      <a:lnTo>
                        <a:pt x="1" y="467"/>
                      </a:lnTo>
                      <a:lnTo>
                        <a:pt x="254" y="603"/>
                      </a:lnTo>
                      <a:lnTo>
                        <a:pt x="1071" y="117"/>
                      </a:lnTo>
                      <a:lnTo>
                        <a:pt x="83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47"/>
                <p:cNvSpPr/>
                <p:nvPr/>
              </p:nvSpPr>
              <p:spPr>
                <a:xfrm>
                  <a:off x="1438900" y="116320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0"/>
                      </a:moveTo>
                      <a:lnTo>
                        <a:pt x="78" y="176"/>
                      </a:lnTo>
                      <a:cubicBezTo>
                        <a:pt x="20" y="214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56"/>
                      </a:lnTo>
                      <a:lnTo>
                        <a:pt x="31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47"/>
                <p:cNvSpPr/>
                <p:nvPr/>
              </p:nvSpPr>
              <p:spPr>
                <a:xfrm>
                  <a:off x="1588700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18" y="1"/>
                      </a:moveTo>
                      <a:lnTo>
                        <a:pt x="1" y="487"/>
                      </a:lnTo>
                      <a:lnTo>
                        <a:pt x="234" y="643"/>
                      </a:lnTo>
                      <a:lnTo>
                        <a:pt x="1071" y="156"/>
                      </a:lnTo>
                      <a:lnTo>
                        <a:pt x="81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47"/>
                <p:cNvSpPr/>
                <p:nvPr/>
              </p:nvSpPr>
              <p:spPr>
                <a:xfrm>
                  <a:off x="1480725" y="1101425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47"/>
                <p:cNvSpPr/>
                <p:nvPr/>
              </p:nvSpPr>
              <p:spPr>
                <a:xfrm>
                  <a:off x="15342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47"/>
                <p:cNvSpPr/>
                <p:nvPr/>
              </p:nvSpPr>
              <p:spPr>
                <a:xfrm>
                  <a:off x="1453975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48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47"/>
                <p:cNvSpPr/>
                <p:nvPr/>
              </p:nvSpPr>
              <p:spPr>
                <a:xfrm>
                  <a:off x="1412150" y="1147625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51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1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47"/>
                <p:cNvSpPr/>
                <p:nvPr/>
              </p:nvSpPr>
              <p:spPr>
                <a:xfrm>
                  <a:off x="1426750" y="1132550"/>
                  <a:ext cx="272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24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23"/>
                      </a:lnTo>
                      <a:lnTo>
                        <a:pt x="1090" y="137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47"/>
                <p:cNvSpPr/>
                <p:nvPr/>
              </p:nvSpPr>
              <p:spPr>
                <a:xfrm>
                  <a:off x="1560975" y="1054725"/>
                  <a:ext cx="27750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0" h="624" extrusionOk="0">
                      <a:moveTo>
                        <a:pt x="85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110" y="137"/>
                      </a:lnTo>
                      <a:lnTo>
                        <a:pt x="85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47"/>
                <p:cNvSpPr/>
                <p:nvPr/>
              </p:nvSpPr>
              <p:spPr>
                <a:xfrm>
                  <a:off x="15074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47"/>
                <p:cNvSpPr/>
                <p:nvPr/>
              </p:nvSpPr>
              <p:spPr>
                <a:xfrm>
                  <a:off x="1587725" y="898600"/>
                  <a:ext cx="271425" cy="15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7" h="6266" extrusionOk="0">
                      <a:moveTo>
                        <a:pt x="10604" y="1"/>
                      </a:moveTo>
                      <a:lnTo>
                        <a:pt x="1" y="6110"/>
                      </a:lnTo>
                      <a:lnTo>
                        <a:pt x="254" y="6265"/>
                      </a:lnTo>
                      <a:lnTo>
                        <a:pt x="10857" y="137"/>
                      </a:lnTo>
                      <a:cubicBezTo>
                        <a:pt x="10837" y="118"/>
                        <a:pt x="10779" y="118"/>
                        <a:pt x="10759" y="98"/>
                      </a:cubicBezTo>
                      <a:cubicBezTo>
                        <a:pt x="10701" y="59"/>
                        <a:pt x="10662" y="20"/>
                        <a:pt x="106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47"/>
                <p:cNvSpPr/>
                <p:nvPr/>
              </p:nvSpPr>
              <p:spPr>
                <a:xfrm>
                  <a:off x="1534225" y="10396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0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47"/>
                <p:cNvSpPr/>
                <p:nvPr/>
              </p:nvSpPr>
              <p:spPr>
                <a:xfrm>
                  <a:off x="1480725" y="1070300"/>
                  <a:ext cx="26775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43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43"/>
                      </a:lnTo>
                      <a:lnTo>
                        <a:pt x="1071" y="156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47"/>
                <p:cNvSpPr/>
                <p:nvPr/>
              </p:nvSpPr>
              <p:spPr>
                <a:xfrm>
                  <a:off x="1426750" y="1101425"/>
                  <a:ext cx="27250" cy="1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643" extrusionOk="0">
                      <a:moveTo>
                        <a:pt x="856" y="1"/>
                      </a:moveTo>
                      <a:lnTo>
                        <a:pt x="0" y="487"/>
                      </a:lnTo>
                      <a:lnTo>
                        <a:pt x="253" y="643"/>
                      </a:lnTo>
                      <a:lnTo>
                        <a:pt x="1090" y="156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47"/>
                <p:cNvSpPr/>
                <p:nvPr/>
              </p:nvSpPr>
              <p:spPr>
                <a:xfrm>
                  <a:off x="1400000" y="1117475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0" y="448"/>
                      </a:lnTo>
                      <a:lnTo>
                        <a:pt x="253" y="604"/>
                      </a:lnTo>
                      <a:lnTo>
                        <a:pt x="1070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4" name="Google Shape;5314;p47"/>
                <p:cNvSpPr/>
                <p:nvPr/>
              </p:nvSpPr>
              <p:spPr>
                <a:xfrm>
                  <a:off x="1385400" y="1132550"/>
                  <a:ext cx="14125" cy="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" h="390" extrusionOk="0">
                      <a:moveTo>
                        <a:pt x="312" y="1"/>
                      </a:moveTo>
                      <a:lnTo>
                        <a:pt x="78" y="176"/>
                      </a:lnTo>
                      <a:cubicBezTo>
                        <a:pt x="20" y="195"/>
                        <a:pt x="1" y="273"/>
                        <a:pt x="20" y="332"/>
                      </a:cubicBezTo>
                      <a:cubicBezTo>
                        <a:pt x="59" y="390"/>
                        <a:pt x="98" y="390"/>
                        <a:pt x="117" y="390"/>
                      </a:cubicBezTo>
                      <a:cubicBezTo>
                        <a:pt x="156" y="390"/>
                        <a:pt x="176" y="390"/>
                        <a:pt x="176" y="370"/>
                      </a:cubicBezTo>
                      <a:lnTo>
                        <a:pt x="565" y="13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5" name="Google Shape;5315;p47"/>
                <p:cNvSpPr/>
                <p:nvPr/>
              </p:nvSpPr>
              <p:spPr>
                <a:xfrm>
                  <a:off x="1561950" y="931200"/>
                  <a:ext cx="185825" cy="10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3" h="4300" extrusionOk="0">
                      <a:moveTo>
                        <a:pt x="7218" y="0"/>
                      </a:moveTo>
                      <a:lnTo>
                        <a:pt x="1" y="4164"/>
                      </a:lnTo>
                      <a:lnTo>
                        <a:pt x="234" y="4300"/>
                      </a:lnTo>
                      <a:lnTo>
                        <a:pt x="7432" y="175"/>
                      </a:lnTo>
                      <a:cubicBezTo>
                        <a:pt x="7413" y="175"/>
                        <a:pt x="7394" y="156"/>
                        <a:pt x="7355" y="117"/>
                      </a:cubicBezTo>
                      <a:cubicBezTo>
                        <a:pt x="7316" y="98"/>
                        <a:pt x="7257" y="59"/>
                        <a:pt x="7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47"/>
                <p:cNvSpPr/>
                <p:nvPr/>
              </p:nvSpPr>
              <p:spPr>
                <a:xfrm>
                  <a:off x="1453975" y="1086350"/>
                  <a:ext cx="26775" cy="1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04" extrusionOk="0">
                      <a:moveTo>
                        <a:pt x="837" y="1"/>
                      </a:moveTo>
                      <a:lnTo>
                        <a:pt x="1" y="467"/>
                      </a:lnTo>
                      <a:lnTo>
                        <a:pt x="254" y="604"/>
                      </a:lnTo>
                      <a:lnTo>
                        <a:pt x="1071" y="11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47"/>
                <p:cNvSpPr/>
                <p:nvPr/>
              </p:nvSpPr>
              <p:spPr>
                <a:xfrm>
                  <a:off x="1507475" y="1054725"/>
                  <a:ext cx="26775" cy="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624" extrusionOk="0">
                      <a:moveTo>
                        <a:pt x="837" y="1"/>
                      </a:moveTo>
                      <a:lnTo>
                        <a:pt x="1" y="487"/>
                      </a:lnTo>
                      <a:lnTo>
                        <a:pt x="254" y="624"/>
                      </a:lnTo>
                      <a:lnTo>
                        <a:pt x="1071" y="137"/>
                      </a:lnTo>
                      <a:lnTo>
                        <a:pt x="8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47"/>
                <p:cNvSpPr/>
                <p:nvPr/>
              </p:nvSpPr>
              <p:spPr>
                <a:xfrm>
                  <a:off x="1880050" y="1006100"/>
                  <a:ext cx="168800" cy="9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2" h="3931" extrusionOk="0">
                      <a:moveTo>
                        <a:pt x="6518" y="0"/>
                      </a:moveTo>
                      <a:lnTo>
                        <a:pt x="78" y="3716"/>
                      </a:lnTo>
                      <a:cubicBezTo>
                        <a:pt x="39" y="3736"/>
                        <a:pt x="0" y="3814"/>
                        <a:pt x="39" y="3891"/>
                      </a:cubicBezTo>
                      <a:cubicBezTo>
                        <a:pt x="59" y="3930"/>
                        <a:pt x="117" y="3930"/>
                        <a:pt x="136" y="3930"/>
                      </a:cubicBezTo>
                      <a:cubicBezTo>
                        <a:pt x="156" y="3930"/>
                        <a:pt x="175" y="3930"/>
                        <a:pt x="175" y="3911"/>
                      </a:cubicBezTo>
                      <a:lnTo>
                        <a:pt x="6751" y="117"/>
                      </a:lnTo>
                      <a:cubicBezTo>
                        <a:pt x="6712" y="98"/>
                        <a:pt x="6673" y="98"/>
                        <a:pt x="6654" y="59"/>
                      </a:cubicBezTo>
                      <a:cubicBezTo>
                        <a:pt x="6643" y="62"/>
                        <a:pt x="6634" y="64"/>
                        <a:pt x="6625" y="64"/>
                      </a:cubicBezTo>
                      <a:cubicBezTo>
                        <a:pt x="6587" y="64"/>
                        <a:pt x="6565" y="32"/>
                        <a:pt x="6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47"/>
                <p:cNvSpPr/>
                <p:nvPr/>
              </p:nvSpPr>
              <p:spPr>
                <a:xfrm>
                  <a:off x="697175" y="1190925"/>
                  <a:ext cx="240775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1" h="4417" extrusionOk="0">
                      <a:moveTo>
                        <a:pt x="1" y="0"/>
                      </a:moveTo>
                      <a:lnTo>
                        <a:pt x="1" y="234"/>
                      </a:lnTo>
                      <a:lnTo>
                        <a:pt x="2219" y="234"/>
                      </a:lnTo>
                      <a:lnTo>
                        <a:pt x="9456" y="4397"/>
                      </a:lnTo>
                      <a:cubicBezTo>
                        <a:pt x="9495" y="4397"/>
                        <a:pt x="9514" y="4417"/>
                        <a:pt x="9514" y="4417"/>
                      </a:cubicBezTo>
                      <a:cubicBezTo>
                        <a:pt x="9553" y="4417"/>
                        <a:pt x="9592" y="4397"/>
                        <a:pt x="9611" y="4378"/>
                      </a:cubicBezTo>
                      <a:cubicBezTo>
                        <a:pt x="9631" y="4319"/>
                        <a:pt x="9631" y="4261"/>
                        <a:pt x="9553" y="4203"/>
                      </a:cubicBezTo>
                      <a:lnTo>
                        <a:pt x="2316" y="20"/>
                      </a:lnTo>
                      <a:cubicBezTo>
                        <a:pt x="2296" y="20"/>
                        <a:pt x="2258" y="0"/>
                        <a:pt x="22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47"/>
                <p:cNvSpPr/>
                <p:nvPr/>
              </p:nvSpPr>
              <p:spPr>
                <a:xfrm>
                  <a:off x="697175" y="1161250"/>
                  <a:ext cx="267525" cy="12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1" h="5001" extrusionOk="0">
                      <a:moveTo>
                        <a:pt x="1" y="1"/>
                      </a:moveTo>
                      <a:lnTo>
                        <a:pt x="1" y="234"/>
                      </a:lnTo>
                      <a:lnTo>
                        <a:pt x="2316" y="234"/>
                      </a:lnTo>
                      <a:lnTo>
                        <a:pt x="10526" y="4981"/>
                      </a:lnTo>
                      <a:cubicBezTo>
                        <a:pt x="10545" y="4981"/>
                        <a:pt x="10584" y="5001"/>
                        <a:pt x="10584" y="5001"/>
                      </a:cubicBezTo>
                      <a:cubicBezTo>
                        <a:pt x="10623" y="5001"/>
                        <a:pt x="10662" y="4981"/>
                        <a:pt x="10682" y="4962"/>
                      </a:cubicBezTo>
                      <a:cubicBezTo>
                        <a:pt x="10701" y="4903"/>
                        <a:pt x="10701" y="4825"/>
                        <a:pt x="10623" y="4787"/>
                      </a:cubicBezTo>
                      <a:lnTo>
                        <a:pt x="2394" y="20"/>
                      </a:lnTo>
                      <a:cubicBezTo>
                        <a:pt x="2355" y="20"/>
                        <a:pt x="2335" y="1"/>
                        <a:pt x="23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47"/>
                <p:cNvSpPr/>
                <p:nvPr/>
              </p:nvSpPr>
              <p:spPr>
                <a:xfrm>
                  <a:off x="697175" y="1133525"/>
                  <a:ext cx="294275" cy="13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5488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88" y="254"/>
                      </a:lnTo>
                      <a:lnTo>
                        <a:pt x="11596" y="5448"/>
                      </a:lnTo>
                      <a:cubicBezTo>
                        <a:pt x="11635" y="5448"/>
                        <a:pt x="11654" y="5487"/>
                        <a:pt x="11654" y="5487"/>
                      </a:cubicBezTo>
                      <a:cubicBezTo>
                        <a:pt x="11693" y="5487"/>
                        <a:pt x="11732" y="5448"/>
                        <a:pt x="11752" y="5429"/>
                      </a:cubicBezTo>
                      <a:cubicBezTo>
                        <a:pt x="11771" y="5390"/>
                        <a:pt x="11771" y="5312"/>
                        <a:pt x="11693" y="5254"/>
                      </a:cubicBezTo>
                      <a:lnTo>
                        <a:pt x="2627" y="40"/>
                      </a:lnTo>
                      <a:cubicBezTo>
                        <a:pt x="2608" y="40"/>
                        <a:pt x="2588" y="1"/>
                        <a:pt x="25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47"/>
                <p:cNvSpPr/>
                <p:nvPr/>
              </p:nvSpPr>
              <p:spPr>
                <a:xfrm>
                  <a:off x="862550" y="1163675"/>
                  <a:ext cx="417825" cy="24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9690" extrusionOk="0">
                      <a:moveTo>
                        <a:pt x="214" y="1"/>
                      </a:moveTo>
                      <a:cubicBezTo>
                        <a:pt x="176" y="40"/>
                        <a:pt x="156" y="59"/>
                        <a:pt x="78" y="118"/>
                      </a:cubicBezTo>
                      <a:cubicBezTo>
                        <a:pt x="59" y="137"/>
                        <a:pt x="20" y="137"/>
                        <a:pt x="0" y="157"/>
                      </a:cubicBezTo>
                      <a:lnTo>
                        <a:pt x="16537" y="9690"/>
                      </a:lnTo>
                      <a:lnTo>
                        <a:pt x="16596" y="9690"/>
                      </a:lnTo>
                      <a:cubicBezTo>
                        <a:pt x="16634" y="9690"/>
                        <a:pt x="16654" y="9670"/>
                        <a:pt x="16693" y="9651"/>
                      </a:cubicBezTo>
                      <a:cubicBezTo>
                        <a:pt x="16712" y="9592"/>
                        <a:pt x="16712" y="9534"/>
                        <a:pt x="16634" y="9475"/>
                      </a:cubicBez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47"/>
                <p:cNvSpPr/>
                <p:nvPr/>
              </p:nvSpPr>
              <p:spPr>
                <a:xfrm>
                  <a:off x="777925" y="1083425"/>
                  <a:ext cx="529200" cy="30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68" h="12297" extrusionOk="0">
                      <a:moveTo>
                        <a:pt x="234" y="1"/>
                      </a:moveTo>
                      <a:cubicBezTo>
                        <a:pt x="175" y="40"/>
                        <a:pt x="136" y="98"/>
                        <a:pt x="78" y="118"/>
                      </a:cubicBezTo>
                      <a:cubicBezTo>
                        <a:pt x="59" y="137"/>
                        <a:pt x="39" y="137"/>
                        <a:pt x="0" y="156"/>
                      </a:cubicBezTo>
                      <a:lnTo>
                        <a:pt x="20992" y="12277"/>
                      </a:lnTo>
                      <a:cubicBezTo>
                        <a:pt x="21012" y="12277"/>
                        <a:pt x="21031" y="12296"/>
                        <a:pt x="21031" y="12296"/>
                      </a:cubicBezTo>
                      <a:cubicBezTo>
                        <a:pt x="21089" y="12296"/>
                        <a:pt x="21109" y="12277"/>
                        <a:pt x="21128" y="12257"/>
                      </a:cubicBezTo>
                      <a:cubicBezTo>
                        <a:pt x="21167" y="12199"/>
                        <a:pt x="21167" y="12121"/>
                        <a:pt x="21089" y="12082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47"/>
                <p:cNvSpPr/>
                <p:nvPr/>
              </p:nvSpPr>
              <p:spPr>
                <a:xfrm>
                  <a:off x="857675" y="1099000"/>
                  <a:ext cx="475700" cy="27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28" h="11032" extrusionOk="0">
                      <a:moveTo>
                        <a:pt x="195" y="0"/>
                      </a:moveTo>
                      <a:cubicBezTo>
                        <a:pt x="195" y="20"/>
                        <a:pt x="157" y="78"/>
                        <a:pt x="79" y="98"/>
                      </a:cubicBezTo>
                      <a:cubicBezTo>
                        <a:pt x="59" y="117"/>
                        <a:pt x="20" y="117"/>
                        <a:pt x="1" y="117"/>
                      </a:cubicBezTo>
                      <a:lnTo>
                        <a:pt x="18853" y="11012"/>
                      </a:lnTo>
                      <a:cubicBezTo>
                        <a:pt x="18872" y="11012"/>
                        <a:pt x="18892" y="11031"/>
                        <a:pt x="18892" y="11031"/>
                      </a:cubicBezTo>
                      <a:cubicBezTo>
                        <a:pt x="18950" y="11031"/>
                        <a:pt x="18969" y="11012"/>
                        <a:pt x="18989" y="10992"/>
                      </a:cubicBezTo>
                      <a:cubicBezTo>
                        <a:pt x="19028" y="10954"/>
                        <a:pt x="19028" y="10876"/>
                        <a:pt x="18950" y="10817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47"/>
                <p:cNvSpPr/>
                <p:nvPr/>
              </p:nvSpPr>
              <p:spPr>
                <a:xfrm>
                  <a:off x="1020125" y="1161250"/>
                  <a:ext cx="340000" cy="1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0" h="7919" extrusionOk="0">
                      <a:moveTo>
                        <a:pt x="195" y="1"/>
                      </a:moveTo>
                      <a:cubicBezTo>
                        <a:pt x="195" y="40"/>
                        <a:pt x="137" y="78"/>
                        <a:pt x="79" y="117"/>
                      </a:cubicBezTo>
                      <a:cubicBezTo>
                        <a:pt x="40" y="117"/>
                        <a:pt x="20" y="137"/>
                        <a:pt x="1" y="137"/>
                      </a:cubicBezTo>
                      <a:lnTo>
                        <a:pt x="13425" y="7899"/>
                      </a:lnTo>
                      <a:cubicBezTo>
                        <a:pt x="13444" y="7899"/>
                        <a:pt x="13464" y="7919"/>
                        <a:pt x="13464" y="7919"/>
                      </a:cubicBezTo>
                      <a:cubicBezTo>
                        <a:pt x="13522" y="7919"/>
                        <a:pt x="13541" y="7899"/>
                        <a:pt x="13561" y="7880"/>
                      </a:cubicBezTo>
                      <a:cubicBezTo>
                        <a:pt x="13600" y="7822"/>
                        <a:pt x="13600" y="7744"/>
                        <a:pt x="13522" y="7705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47"/>
                <p:cNvSpPr/>
                <p:nvPr/>
              </p:nvSpPr>
              <p:spPr>
                <a:xfrm>
                  <a:off x="765275" y="982275"/>
                  <a:ext cx="622575" cy="36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3" h="14456" extrusionOk="0">
                      <a:moveTo>
                        <a:pt x="195" y="0"/>
                      </a:moveTo>
                      <a:cubicBezTo>
                        <a:pt x="156" y="59"/>
                        <a:pt x="98" y="97"/>
                        <a:pt x="59" y="117"/>
                      </a:cubicBezTo>
                      <a:cubicBezTo>
                        <a:pt x="20" y="117"/>
                        <a:pt x="0" y="156"/>
                        <a:pt x="0" y="156"/>
                      </a:cubicBezTo>
                      <a:lnTo>
                        <a:pt x="24728" y="14416"/>
                      </a:lnTo>
                      <a:cubicBezTo>
                        <a:pt x="24767" y="14416"/>
                        <a:pt x="24786" y="14455"/>
                        <a:pt x="24786" y="14455"/>
                      </a:cubicBezTo>
                      <a:cubicBezTo>
                        <a:pt x="24825" y="14455"/>
                        <a:pt x="24864" y="14416"/>
                        <a:pt x="24883" y="14397"/>
                      </a:cubicBezTo>
                      <a:cubicBezTo>
                        <a:pt x="24903" y="14358"/>
                        <a:pt x="24903" y="14280"/>
                        <a:pt x="24825" y="14222"/>
                      </a:cubicBezTo>
                      <a:lnTo>
                        <a:pt x="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47"/>
                <p:cNvSpPr/>
                <p:nvPr/>
              </p:nvSpPr>
              <p:spPr>
                <a:xfrm>
                  <a:off x="1006525" y="1091225"/>
                  <a:ext cx="408075" cy="2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3" h="9475" extrusionOk="0">
                      <a:moveTo>
                        <a:pt x="234" y="0"/>
                      </a:moveTo>
                      <a:cubicBezTo>
                        <a:pt x="175" y="39"/>
                        <a:pt x="136" y="97"/>
                        <a:pt x="58" y="117"/>
                      </a:cubicBezTo>
                      <a:cubicBezTo>
                        <a:pt x="39" y="117"/>
                        <a:pt x="39" y="136"/>
                        <a:pt x="0" y="136"/>
                      </a:cubicBezTo>
                      <a:lnTo>
                        <a:pt x="16128" y="9455"/>
                      </a:lnTo>
                      <a:cubicBezTo>
                        <a:pt x="16148" y="9475"/>
                        <a:pt x="16187" y="9475"/>
                        <a:pt x="16206" y="9475"/>
                      </a:cubicBezTo>
                      <a:cubicBezTo>
                        <a:pt x="16245" y="9475"/>
                        <a:pt x="16284" y="9455"/>
                        <a:pt x="16303" y="9436"/>
                      </a:cubicBezTo>
                      <a:cubicBezTo>
                        <a:pt x="16323" y="9377"/>
                        <a:pt x="16323" y="9319"/>
                        <a:pt x="16245" y="9261"/>
                      </a:cubicBez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47"/>
                <p:cNvSpPr/>
                <p:nvPr/>
              </p:nvSpPr>
              <p:spPr>
                <a:xfrm>
                  <a:off x="927225" y="1014375"/>
                  <a:ext cx="513650" cy="29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46" h="11946" extrusionOk="0">
                      <a:moveTo>
                        <a:pt x="176" y="0"/>
                      </a:moveTo>
                      <a:cubicBezTo>
                        <a:pt x="176" y="59"/>
                        <a:pt x="137" y="78"/>
                        <a:pt x="59" y="117"/>
                      </a:cubicBezTo>
                      <a:cubicBezTo>
                        <a:pt x="40" y="156"/>
                        <a:pt x="20" y="156"/>
                        <a:pt x="1" y="156"/>
                      </a:cubicBezTo>
                      <a:lnTo>
                        <a:pt x="20370" y="11926"/>
                      </a:lnTo>
                      <a:cubicBezTo>
                        <a:pt x="20390" y="11926"/>
                        <a:pt x="20409" y="11946"/>
                        <a:pt x="20409" y="11946"/>
                      </a:cubicBezTo>
                      <a:cubicBezTo>
                        <a:pt x="20468" y="11946"/>
                        <a:pt x="20487" y="11926"/>
                        <a:pt x="20506" y="11907"/>
                      </a:cubicBezTo>
                      <a:cubicBezTo>
                        <a:pt x="20545" y="11848"/>
                        <a:pt x="20545" y="11770"/>
                        <a:pt x="20468" y="11732"/>
                      </a:cubicBez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47"/>
                <p:cNvSpPr/>
                <p:nvPr/>
              </p:nvSpPr>
              <p:spPr>
                <a:xfrm>
                  <a:off x="891725" y="965725"/>
                  <a:ext cx="576375" cy="33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5" h="13231" extrusionOk="0">
                      <a:moveTo>
                        <a:pt x="1" y="1"/>
                      </a:moveTo>
                      <a:lnTo>
                        <a:pt x="409" y="254"/>
                      </a:lnTo>
                      <a:cubicBezTo>
                        <a:pt x="409" y="273"/>
                        <a:pt x="448" y="273"/>
                        <a:pt x="468" y="273"/>
                      </a:cubicBezTo>
                      <a:cubicBezTo>
                        <a:pt x="469" y="273"/>
                        <a:pt x="471" y="273"/>
                        <a:pt x="472" y="273"/>
                      </a:cubicBezTo>
                      <a:lnTo>
                        <a:pt x="472" y="273"/>
                      </a:lnTo>
                      <a:lnTo>
                        <a:pt x="22880" y="13211"/>
                      </a:lnTo>
                      <a:cubicBezTo>
                        <a:pt x="22899" y="13211"/>
                        <a:pt x="22938" y="13230"/>
                        <a:pt x="22938" y="13230"/>
                      </a:cubicBezTo>
                      <a:cubicBezTo>
                        <a:pt x="22977" y="13230"/>
                        <a:pt x="22996" y="13211"/>
                        <a:pt x="23035" y="13191"/>
                      </a:cubicBezTo>
                      <a:cubicBezTo>
                        <a:pt x="23055" y="13133"/>
                        <a:pt x="23055" y="13074"/>
                        <a:pt x="22977" y="13016"/>
                      </a:cubicBezTo>
                      <a:lnTo>
                        <a:pt x="507" y="40"/>
                      </a:lnTo>
                      <a:lnTo>
                        <a:pt x="507" y="40"/>
                      </a:lnTo>
                      <a:cubicBezTo>
                        <a:pt x="584" y="98"/>
                        <a:pt x="604" y="176"/>
                        <a:pt x="565" y="234"/>
                      </a:cubicBezTo>
                      <a:cubicBezTo>
                        <a:pt x="547" y="270"/>
                        <a:pt x="495" y="273"/>
                        <a:pt x="472" y="273"/>
                      </a:cubicBezTo>
                      <a:lnTo>
                        <a:pt x="472" y="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47"/>
                <p:cNvSpPr/>
                <p:nvPr/>
              </p:nvSpPr>
              <p:spPr>
                <a:xfrm>
                  <a:off x="1048825" y="1022625"/>
                  <a:ext cx="446525" cy="25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1" h="10371" extrusionOk="0">
                      <a:moveTo>
                        <a:pt x="234" y="1"/>
                      </a:moveTo>
                      <a:cubicBezTo>
                        <a:pt x="195" y="40"/>
                        <a:pt x="156" y="59"/>
                        <a:pt x="98" y="98"/>
                      </a:cubicBezTo>
                      <a:cubicBezTo>
                        <a:pt x="59" y="118"/>
                        <a:pt x="40" y="118"/>
                        <a:pt x="1" y="137"/>
                      </a:cubicBezTo>
                      <a:lnTo>
                        <a:pt x="17646" y="10332"/>
                      </a:lnTo>
                      <a:cubicBezTo>
                        <a:pt x="17705" y="10351"/>
                        <a:pt x="17724" y="10370"/>
                        <a:pt x="17744" y="10370"/>
                      </a:cubicBezTo>
                      <a:cubicBezTo>
                        <a:pt x="17802" y="10370"/>
                        <a:pt x="17821" y="10351"/>
                        <a:pt x="17841" y="10332"/>
                      </a:cubicBezTo>
                      <a:cubicBezTo>
                        <a:pt x="17860" y="10273"/>
                        <a:pt x="17860" y="10215"/>
                        <a:pt x="17802" y="10156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47"/>
                <p:cNvSpPr/>
                <p:nvPr/>
              </p:nvSpPr>
              <p:spPr>
                <a:xfrm>
                  <a:off x="1216625" y="1057650"/>
                  <a:ext cx="332225" cy="19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7725" extrusionOk="0">
                      <a:moveTo>
                        <a:pt x="215" y="1"/>
                      </a:moveTo>
                      <a:cubicBezTo>
                        <a:pt x="156" y="20"/>
                        <a:pt x="137" y="59"/>
                        <a:pt x="98" y="79"/>
                      </a:cubicBezTo>
                      <a:cubicBezTo>
                        <a:pt x="59" y="98"/>
                        <a:pt x="20" y="98"/>
                        <a:pt x="1" y="117"/>
                      </a:cubicBezTo>
                      <a:lnTo>
                        <a:pt x="13113" y="7705"/>
                      </a:lnTo>
                      <a:cubicBezTo>
                        <a:pt x="13152" y="7705"/>
                        <a:pt x="13172" y="7724"/>
                        <a:pt x="13172" y="7724"/>
                      </a:cubicBezTo>
                      <a:cubicBezTo>
                        <a:pt x="13211" y="7724"/>
                        <a:pt x="13249" y="7705"/>
                        <a:pt x="13269" y="7685"/>
                      </a:cubicBezTo>
                      <a:cubicBezTo>
                        <a:pt x="13288" y="7647"/>
                        <a:pt x="13288" y="7569"/>
                        <a:pt x="13230" y="7510"/>
                      </a:cubicBez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47"/>
                <p:cNvSpPr/>
                <p:nvPr/>
              </p:nvSpPr>
              <p:spPr>
                <a:xfrm>
                  <a:off x="1021600" y="912225"/>
                  <a:ext cx="553500" cy="32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40" h="12939" extrusionOk="0">
                      <a:moveTo>
                        <a:pt x="253" y="1"/>
                      </a:moveTo>
                      <a:cubicBezTo>
                        <a:pt x="234" y="40"/>
                        <a:pt x="175" y="59"/>
                        <a:pt x="136" y="78"/>
                      </a:cubicBezTo>
                      <a:cubicBezTo>
                        <a:pt x="78" y="98"/>
                        <a:pt x="59" y="137"/>
                        <a:pt x="0" y="156"/>
                      </a:cubicBezTo>
                      <a:lnTo>
                        <a:pt x="14922" y="8755"/>
                      </a:lnTo>
                      <a:lnTo>
                        <a:pt x="15156" y="8911"/>
                      </a:lnTo>
                      <a:lnTo>
                        <a:pt x="15992" y="9397"/>
                      </a:lnTo>
                      <a:lnTo>
                        <a:pt x="16226" y="9534"/>
                      </a:lnTo>
                      <a:lnTo>
                        <a:pt x="17062" y="10020"/>
                      </a:lnTo>
                      <a:lnTo>
                        <a:pt x="17296" y="10176"/>
                      </a:lnTo>
                      <a:lnTo>
                        <a:pt x="18132" y="10662"/>
                      </a:lnTo>
                      <a:lnTo>
                        <a:pt x="18366" y="10798"/>
                      </a:lnTo>
                      <a:lnTo>
                        <a:pt x="19202" y="11285"/>
                      </a:lnTo>
                      <a:lnTo>
                        <a:pt x="19436" y="11440"/>
                      </a:lnTo>
                      <a:lnTo>
                        <a:pt x="20272" y="11927"/>
                      </a:lnTo>
                      <a:lnTo>
                        <a:pt x="20506" y="12063"/>
                      </a:lnTo>
                      <a:lnTo>
                        <a:pt x="21342" y="12549"/>
                      </a:lnTo>
                      <a:lnTo>
                        <a:pt x="21576" y="12705"/>
                      </a:lnTo>
                      <a:lnTo>
                        <a:pt x="21965" y="12919"/>
                      </a:lnTo>
                      <a:cubicBezTo>
                        <a:pt x="22004" y="12919"/>
                        <a:pt x="22023" y="12938"/>
                        <a:pt x="22023" y="12938"/>
                      </a:cubicBezTo>
                      <a:cubicBezTo>
                        <a:pt x="22062" y="12938"/>
                        <a:pt x="22101" y="12919"/>
                        <a:pt x="22120" y="12899"/>
                      </a:cubicBezTo>
                      <a:cubicBezTo>
                        <a:pt x="22140" y="12841"/>
                        <a:pt x="22140" y="12783"/>
                        <a:pt x="22062" y="12724"/>
                      </a:cubicBezTo>
                      <a:lnTo>
                        <a:pt x="21809" y="12588"/>
                      </a:lnTo>
                      <a:lnTo>
                        <a:pt x="21556" y="12432"/>
                      </a:lnTo>
                      <a:lnTo>
                        <a:pt x="20759" y="11927"/>
                      </a:lnTo>
                      <a:lnTo>
                        <a:pt x="20506" y="11771"/>
                      </a:lnTo>
                      <a:lnTo>
                        <a:pt x="19689" y="11285"/>
                      </a:lnTo>
                      <a:lnTo>
                        <a:pt x="19436" y="11148"/>
                      </a:lnTo>
                      <a:lnTo>
                        <a:pt x="18619" y="10662"/>
                      </a:lnTo>
                      <a:lnTo>
                        <a:pt x="18366" y="10506"/>
                      </a:lnTo>
                      <a:lnTo>
                        <a:pt x="17549" y="10020"/>
                      </a:lnTo>
                      <a:lnTo>
                        <a:pt x="17296" y="9884"/>
                      </a:lnTo>
                      <a:lnTo>
                        <a:pt x="16479" y="9397"/>
                      </a:lnTo>
                      <a:lnTo>
                        <a:pt x="16226" y="9242"/>
                      </a:lnTo>
                      <a:lnTo>
                        <a:pt x="15409" y="8755"/>
                      </a:lnTo>
                      <a:lnTo>
                        <a:pt x="15156" y="861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47"/>
                <p:cNvSpPr/>
                <p:nvPr/>
              </p:nvSpPr>
              <p:spPr>
                <a:xfrm>
                  <a:off x="1103800" y="928275"/>
                  <a:ext cx="498050" cy="29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2" h="11655" extrusionOk="0">
                      <a:moveTo>
                        <a:pt x="253" y="1"/>
                      </a:moveTo>
                      <a:cubicBezTo>
                        <a:pt x="195" y="40"/>
                        <a:pt x="175" y="78"/>
                        <a:pt x="97" y="98"/>
                      </a:cubicBezTo>
                      <a:cubicBezTo>
                        <a:pt x="78" y="117"/>
                        <a:pt x="20" y="117"/>
                        <a:pt x="0" y="137"/>
                      </a:cubicBezTo>
                      <a:lnTo>
                        <a:pt x="12704" y="7471"/>
                      </a:lnTo>
                      <a:lnTo>
                        <a:pt x="12938" y="7608"/>
                      </a:lnTo>
                      <a:lnTo>
                        <a:pt x="13774" y="8094"/>
                      </a:lnTo>
                      <a:lnTo>
                        <a:pt x="14008" y="8250"/>
                      </a:lnTo>
                      <a:lnTo>
                        <a:pt x="14844" y="8736"/>
                      </a:lnTo>
                      <a:lnTo>
                        <a:pt x="15078" y="8872"/>
                      </a:lnTo>
                      <a:lnTo>
                        <a:pt x="15914" y="9359"/>
                      </a:lnTo>
                      <a:lnTo>
                        <a:pt x="16148" y="9514"/>
                      </a:lnTo>
                      <a:lnTo>
                        <a:pt x="16984" y="10001"/>
                      </a:lnTo>
                      <a:lnTo>
                        <a:pt x="17218" y="10137"/>
                      </a:lnTo>
                      <a:lnTo>
                        <a:pt x="18054" y="10623"/>
                      </a:lnTo>
                      <a:lnTo>
                        <a:pt x="18288" y="10779"/>
                      </a:lnTo>
                      <a:lnTo>
                        <a:pt x="19124" y="11265"/>
                      </a:lnTo>
                      <a:lnTo>
                        <a:pt x="19358" y="11401"/>
                      </a:lnTo>
                      <a:lnTo>
                        <a:pt x="19747" y="11615"/>
                      </a:lnTo>
                      <a:cubicBezTo>
                        <a:pt x="19786" y="11615"/>
                        <a:pt x="19805" y="11654"/>
                        <a:pt x="19805" y="11654"/>
                      </a:cubicBezTo>
                      <a:cubicBezTo>
                        <a:pt x="19844" y="11654"/>
                        <a:pt x="19883" y="11615"/>
                        <a:pt x="19903" y="11596"/>
                      </a:cubicBezTo>
                      <a:cubicBezTo>
                        <a:pt x="19922" y="11557"/>
                        <a:pt x="19922" y="11479"/>
                        <a:pt x="19844" y="11421"/>
                      </a:cubicBezTo>
                      <a:lnTo>
                        <a:pt x="19591" y="11285"/>
                      </a:lnTo>
                      <a:lnTo>
                        <a:pt x="19338" y="11129"/>
                      </a:lnTo>
                      <a:lnTo>
                        <a:pt x="18541" y="10643"/>
                      </a:lnTo>
                      <a:lnTo>
                        <a:pt x="18288" y="10506"/>
                      </a:lnTo>
                      <a:lnTo>
                        <a:pt x="17471" y="10020"/>
                      </a:lnTo>
                      <a:lnTo>
                        <a:pt x="17218" y="9864"/>
                      </a:lnTo>
                      <a:lnTo>
                        <a:pt x="16401" y="9378"/>
                      </a:lnTo>
                      <a:lnTo>
                        <a:pt x="16148" y="9242"/>
                      </a:lnTo>
                      <a:lnTo>
                        <a:pt x="15331" y="8755"/>
                      </a:lnTo>
                      <a:lnTo>
                        <a:pt x="15078" y="8600"/>
                      </a:lnTo>
                      <a:lnTo>
                        <a:pt x="14261" y="8113"/>
                      </a:lnTo>
                      <a:lnTo>
                        <a:pt x="14008" y="7977"/>
                      </a:lnTo>
                      <a:lnTo>
                        <a:pt x="13191" y="7491"/>
                      </a:lnTo>
                      <a:lnTo>
                        <a:pt x="12938" y="73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47"/>
                <p:cNvSpPr/>
                <p:nvPr/>
              </p:nvSpPr>
              <p:spPr>
                <a:xfrm>
                  <a:off x="972475" y="823700"/>
                  <a:ext cx="656125" cy="38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5" h="15312" extrusionOk="0">
                      <a:moveTo>
                        <a:pt x="234" y="1"/>
                      </a:moveTo>
                      <a:cubicBezTo>
                        <a:pt x="175" y="40"/>
                        <a:pt x="156" y="79"/>
                        <a:pt x="78" y="118"/>
                      </a:cubicBezTo>
                      <a:cubicBezTo>
                        <a:pt x="59" y="137"/>
                        <a:pt x="39" y="137"/>
                        <a:pt x="0" y="176"/>
                      </a:cubicBezTo>
                      <a:lnTo>
                        <a:pt x="19027" y="11129"/>
                      </a:lnTo>
                      <a:lnTo>
                        <a:pt x="19261" y="11285"/>
                      </a:lnTo>
                      <a:lnTo>
                        <a:pt x="20097" y="11771"/>
                      </a:lnTo>
                      <a:lnTo>
                        <a:pt x="20331" y="11907"/>
                      </a:lnTo>
                      <a:lnTo>
                        <a:pt x="21167" y="12394"/>
                      </a:lnTo>
                      <a:lnTo>
                        <a:pt x="21401" y="12549"/>
                      </a:lnTo>
                      <a:lnTo>
                        <a:pt x="22237" y="13036"/>
                      </a:lnTo>
                      <a:lnTo>
                        <a:pt x="22471" y="13172"/>
                      </a:lnTo>
                      <a:lnTo>
                        <a:pt x="23307" y="13658"/>
                      </a:lnTo>
                      <a:lnTo>
                        <a:pt x="23541" y="13814"/>
                      </a:lnTo>
                      <a:lnTo>
                        <a:pt x="24377" y="14300"/>
                      </a:lnTo>
                      <a:lnTo>
                        <a:pt x="24611" y="14436"/>
                      </a:lnTo>
                      <a:lnTo>
                        <a:pt x="25447" y="14923"/>
                      </a:lnTo>
                      <a:lnTo>
                        <a:pt x="25681" y="15078"/>
                      </a:lnTo>
                      <a:lnTo>
                        <a:pt x="26070" y="15292"/>
                      </a:lnTo>
                      <a:cubicBezTo>
                        <a:pt x="26109" y="15292"/>
                        <a:pt x="26128" y="15312"/>
                        <a:pt x="26128" y="15312"/>
                      </a:cubicBezTo>
                      <a:cubicBezTo>
                        <a:pt x="26167" y="15312"/>
                        <a:pt x="26206" y="15292"/>
                        <a:pt x="26226" y="15273"/>
                      </a:cubicBezTo>
                      <a:cubicBezTo>
                        <a:pt x="26245" y="15215"/>
                        <a:pt x="26245" y="15137"/>
                        <a:pt x="26167" y="15098"/>
                      </a:cubicBezTo>
                      <a:lnTo>
                        <a:pt x="25914" y="14942"/>
                      </a:lnTo>
                      <a:lnTo>
                        <a:pt x="25661" y="14806"/>
                      </a:lnTo>
                      <a:lnTo>
                        <a:pt x="24883" y="14222"/>
                      </a:lnTo>
                      <a:lnTo>
                        <a:pt x="24650" y="14086"/>
                      </a:lnTo>
                      <a:lnTo>
                        <a:pt x="23813" y="13600"/>
                      </a:lnTo>
                      <a:lnTo>
                        <a:pt x="23580" y="13444"/>
                      </a:lnTo>
                      <a:lnTo>
                        <a:pt x="22743" y="12958"/>
                      </a:lnTo>
                      <a:lnTo>
                        <a:pt x="22510" y="12822"/>
                      </a:lnTo>
                      <a:lnTo>
                        <a:pt x="21673" y="12335"/>
                      </a:lnTo>
                      <a:lnTo>
                        <a:pt x="21420" y="12180"/>
                      </a:lnTo>
                      <a:lnTo>
                        <a:pt x="20603" y="11693"/>
                      </a:lnTo>
                      <a:lnTo>
                        <a:pt x="20350" y="11557"/>
                      </a:lnTo>
                      <a:lnTo>
                        <a:pt x="19533" y="11071"/>
                      </a:lnTo>
                      <a:lnTo>
                        <a:pt x="19280" y="10915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47"/>
                <p:cNvSpPr/>
                <p:nvPr/>
              </p:nvSpPr>
              <p:spPr>
                <a:xfrm>
                  <a:off x="1100875" y="864575"/>
                  <a:ext cx="555950" cy="3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8" h="12997" extrusionOk="0">
                      <a:moveTo>
                        <a:pt x="214" y="0"/>
                      </a:moveTo>
                      <a:cubicBezTo>
                        <a:pt x="175" y="39"/>
                        <a:pt x="137" y="58"/>
                        <a:pt x="78" y="117"/>
                      </a:cubicBezTo>
                      <a:cubicBezTo>
                        <a:pt x="39" y="136"/>
                        <a:pt x="20" y="136"/>
                        <a:pt x="0" y="156"/>
                      </a:cubicBezTo>
                      <a:lnTo>
                        <a:pt x="15000" y="8813"/>
                      </a:lnTo>
                      <a:lnTo>
                        <a:pt x="15253" y="8969"/>
                      </a:lnTo>
                      <a:lnTo>
                        <a:pt x="16070" y="9455"/>
                      </a:lnTo>
                      <a:lnTo>
                        <a:pt x="16323" y="9591"/>
                      </a:lnTo>
                      <a:lnTo>
                        <a:pt x="17140" y="10078"/>
                      </a:lnTo>
                      <a:lnTo>
                        <a:pt x="17393" y="10233"/>
                      </a:lnTo>
                      <a:lnTo>
                        <a:pt x="18210" y="10720"/>
                      </a:lnTo>
                      <a:lnTo>
                        <a:pt x="18463" y="10856"/>
                      </a:lnTo>
                      <a:lnTo>
                        <a:pt x="19280" y="11342"/>
                      </a:lnTo>
                      <a:lnTo>
                        <a:pt x="19533" y="11498"/>
                      </a:lnTo>
                      <a:lnTo>
                        <a:pt x="20350" y="11984"/>
                      </a:lnTo>
                      <a:lnTo>
                        <a:pt x="20603" y="12121"/>
                      </a:lnTo>
                      <a:lnTo>
                        <a:pt x="21420" y="12607"/>
                      </a:lnTo>
                      <a:lnTo>
                        <a:pt x="21673" y="12763"/>
                      </a:lnTo>
                      <a:lnTo>
                        <a:pt x="22062" y="12977"/>
                      </a:lnTo>
                      <a:cubicBezTo>
                        <a:pt x="22082" y="12977"/>
                        <a:pt x="22101" y="12996"/>
                        <a:pt x="22101" y="12996"/>
                      </a:cubicBezTo>
                      <a:cubicBezTo>
                        <a:pt x="22160" y="12996"/>
                        <a:pt x="22179" y="12977"/>
                        <a:pt x="22198" y="12957"/>
                      </a:cubicBezTo>
                      <a:cubicBezTo>
                        <a:pt x="22237" y="12899"/>
                        <a:pt x="22237" y="12840"/>
                        <a:pt x="22160" y="12782"/>
                      </a:cubicBezTo>
                      <a:lnTo>
                        <a:pt x="21887" y="12646"/>
                      </a:lnTo>
                      <a:lnTo>
                        <a:pt x="21654" y="12490"/>
                      </a:lnTo>
                      <a:lnTo>
                        <a:pt x="20817" y="11945"/>
                      </a:lnTo>
                      <a:lnTo>
                        <a:pt x="20584" y="11809"/>
                      </a:lnTo>
                      <a:lnTo>
                        <a:pt x="19747" y="11323"/>
                      </a:lnTo>
                      <a:lnTo>
                        <a:pt x="19514" y="11187"/>
                      </a:lnTo>
                      <a:lnTo>
                        <a:pt x="18677" y="10700"/>
                      </a:lnTo>
                      <a:lnTo>
                        <a:pt x="18444" y="10545"/>
                      </a:lnTo>
                      <a:lnTo>
                        <a:pt x="17607" y="10058"/>
                      </a:lnTo>
                      <a:lnTo>
                        <a:pt x="17374" y="9922"/>
                      </a:lnTo>
                      <a:lnTo>
                        <a:pt x="16537" y="9436"/>
                      </a:lnTo>
                      <a:lnTo>
                        <a:pt x="16284" y="9280"/>
                      </a:lnTo>
                      <a:lnTo>
                        <a:pt x="15467" y="8794"/>
                      </a:lnTo>
                      <a:lnTo>
                        <a:pt x="15214" y="8658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47"/>
                <p:cNvSpPr/>
                <p:nvPr/>
              </p:nvSpPr>
              <p:spPr>
                <a:xfrm>
                  <a:off x="860600" y="697250"/>
                  <a:ext cx="821525" cy="47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1" h="19125" extrusionOk="0">
                      <a:moveTo>
                        <a:pt x="254" y="1"/>
                      </a:moveTo>
                      <a:cubicBezTo>
                        <a:pt x="234" y="20"/>
                        <a:pt x="176" y="39"/>
                        <a:pt x="137" y="98"/>
                      </a:cubicBezTo>
                      <a:cubicBezTo>
                        <a:pt x="78" y="117"/>
                        <a:pt x="59" y="137"/>
                        <a:pt x="1" y="137"/>
                      </a:cubicBezTo>
                      <a:lnTo>
                        <a:pt x="25642" y="14961"/>
                      </a:lnTo>
                      <a:lnTo>
                        <a:pt x="25876" y="15098"/>
                      </a:lnTo>
                      <a:lnTo>
                        <a:pt x="26712" y="15584"/>
                      </a:lnTo>
                      <a:lnTo>
                        <a:pt x="26946" y="15720"/>
                      </a:lnTo>
                      <a:lnTo>
                        <a:pt x="27782" y="16207"/>
                      </a:lnTo>
                      <a:lnTo>
                        <a:pt x="28016" y="16362"/>
                      </a:lnTo>
                      <a:lnTo>
                        <a:pt x="28852" y="16849"/>
                      </a:lnTo>
                      <a:lnTo>
                        <a:pt x="29086" y="16985"/>
                      </a:lnTo>
                      <a:lnTo>
                        <a:pt x="29922" y="17471"/>
                      </a:lnTo>
                      <a:lnTo>
                        <a:pt x="30156" y="17627"/>
                      </a:lnTo>
                      <a:lnTo>
                        <a:pt x="30992" y="18113"/>
                      </a:lnTo>
                      <a:lnTo>
                        <a:pt x="31226" y="18249"/>
                      </a:lnTo>
                      <a:lnTo>
                        <a:pt x="32062" y="18736"/>
                      </a:lnTo>
                      <a:lnTo>
                        <a:pt x="32296" y="18891"/>
                      </a:lnTo>
                      <a:lnTo>
                        <a:pt x="32685" y="19105"/>
                      </a:lnTo>
                      <a:cubicBezTo>
                        <a:pt x="32724" y="19105"/>
                        <a:pt x="32743" y="19125"/>
                        <a:pt x="32743" y="19125"/>
                      </a:cubicBezTo>
                      <a:cubicBezTo>
                        <a:pt x="32782" y="19125"/>
                        <a:pt x="32821" y="19105"/>
                        <a:pt x="32841" y="19086"/>
                      </a:cubicBezTo>
                      <a:cubicBezTo>
                        <a:pt x="32860" y="19028"/>
                        <a:pt x="32860" y="18969"/>
                        <a:pt x="32782" y="18911"/>
                      </a:cubicBezTo>
                      <a:lnTo>
                        <a:pt x="32529" y="18775"/>
                      </a:lnTo>
                      <a:lnTo>
                        <a:pt x="32276" y="18619"/>
                      </a:lnTo>
                      <a:lnTo>
                        <a:pt x="31498" y="18035"/>
                      </a:lnTo>
                      <a:lnTo>
                        <a:pt x="31265" y="17899"/>
                      </a:lnTo>
                      <a:lnTo>
                        <a:pt x="30428" y="17413"/>
                      </a:lnTo>
                      <a:lnTo>
                        <a:pt x="30195" y="17257"/>
                      </a:lnTo>
                      <a:lnTo>
                        <a:pt x="29358" y="16771"/>
                      </a:lnTo>
                      <a:lnTo>
                        <a:pt x="29125" y="16635"/>
                      </a:lnTo>
                      <a:lnTo>
                        <a:pt x="28288" y="16148"/>
                      </a:lnTo>
                      <a:lnTo>
                        <a:pt x="28055" y="15993"/>
                      </a:lnTo>
                      <a:lnTo>
                        <a:pt x="27218" y="15506"/>
                      </a:lnTo>
                      <a:lnTo>
                        <a:pt x="26985" y="15370"/>
                      </a:lnTo>
                      <a:lnTo>
                        <a:pt x="26148" y="14884"/>
                      </a:lnTo>
                      <a:lnTo>
                        <a:pt x="25895" y="14728"/>
                      </a:lnTo>
                      <a:lnTo>
                        <a:pt x="2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47"/>
                <p:cNvSpPr/>
                <p:nvPr/>
              </p:nvSpPr>
              <p:spPr>
                <a:xfrm>
                  <a:off x="1164575" y="705525"/>
                  <a:ext cx="544775" cy="45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1" h="18172" extrusionOk="0">
                      <a:moveTo>
                        <a:pt x="1" y="0"/>
                      </a:moveTo>
                      <a:lnTo>
                        <a:pt x="1" y="5506"/>
                      </a:lnTo>
                      <a:cubicBezTo>
                        <a:pt x="1" y="5545"/>
                        <a:pt x="20" y="5584"/>
                        <a:pt x="59" y="5603"/>
                      </a:cubicBezTo>
                      <a:lnTo>
                        <a:pt x="14573" y="13988"/>
                      </a:lnTo>
                      <a:lnTo>
                        <a:pt x="14826" y="14144"/>
                      </a:lnTo>
                      <a:lnTo>
                        <a:pt x="15643" y="14630"/>
                      </a:lnTo>
                      <a:lnTo>
                        <a:pt x="15896" y="14767"/>
                      </a:lnTo>
                      <a:lnTo>
                        <a:pt x="16713" y="15253"/>
                      </a:lnTo>
                      <a:lnTo>
                        <a:pt x="16966" y="15389"/>
                      </a:lnTo>
                      <a:lnTo>
                        <a:pt x="17783" y="15876"/>
                      </a:lnTo>
                      <a:lnTo>
                        <a:pt x="18036" y="16031"/>
                      </a:lnTo>
                      <a:lnTo>
                        <a:pt x="18853" y="16518"/>
                      </a:lnTo>
                      <a:lnTo>
                        <a:pt x="19106" y="16654"/>
                      </a:lnTo>
                      <a:lnTo>
                        <a:pt x="19923" y="17140"/>
                      </a:lnTo>
                      <a:lnTo>
                        <a:pt x="20176" y="17296"/>
                      </a:lnTo>
                      <a:lnTo>
                        <a:pt x="20993" y="17782"/>
                      </a:lnTo>
                      <a:lnTo>
                        <a:pt x="21246" y="17918"/>
                      </a:lnTo>
                      <a:lnTo>
                        <a:pt x="21635" y="18152"/>
                      </a:lnTo>
                      <a:cubicBezTo>
                        <a:pt x="21654" y="18152"/>
                        <a:pt x="21674" y="18171"/>
                        <a:pt x="21674" y="18171"/>
                      </a:cubicBezTo>
                      <a:cubicBezTo>
                        <a:pt x="21732" y="18171"/>
                        <a:pt x="21752" y="18152"/>
                        <a:pt x="21771" y="18113"/>
                      </a:cubicBezTo>
                      <a:cubicBezTo>
                        <a:pt x="21791" y="18074"/>
                        <a:pt x="21791" y="17996"/>
                        <a:pt x="21732" y="17957"/>
                      </a:cubicBezTo>
                      <a:lnTo>
                        <a:pt x="21460" y="17802"/>
                      </a:lnTo>
                      <a:lnTo>
                        <a:pt x="21207" y="17665"/>
                      </a:lnTo>
                      <a:lnTo>
                        <a:pt x="20409" y="17082"/>
                      </a:lnTo>
                      <a:lnTo>
                        <a:pt x="20176" y="16926"/>
                      </a:lnTo>
                      <a:lnTo>
                        <a:pt x="19339" y="16440"/>
                      </a:lnTo>
                      <a:lnTo>
                        <a:pt x="19106" y="16304"/>
                      </a:lnTo>
                      <a:lnTo>
                        <a:pt x="18269" y="15817"/>
                      </a:lnTo>
                      <a:lnTo>
                        <a:pt x="18036" y="15662"/>
                      </a:lnTo>
                      <a:lnTo>
                        <a:pt x="17199" y="15175"/>
                      </a:lnTo>
                      <a:lnTo>
                        <a:pt x="16966" y="15039"/>
                      </a:lnTo>
                      <a:lnTo>
                        <a:pt x="16129" y="14553"/>
                      </a:lnTo>
                      <a:lnTo>
                        <a:pt x="15896" y="14397"/>
                      </a:lnTo>
                      <a:lnTo>
                        <a:pt x="15059" y="13911"/>
                      </a:lnTo>
                      <a:lnTo>
                        <a:pt x="14826" y="13774"/>
                      </a:lnTo>
                      <a:lnTo>
                        <a:pt x="254" y="5350"/>
                      </a:lnTo>
                      <a:lnTo>
                        <a:pt x="254" y="15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47"/>
                <p:cNvSpPr/>
                <p:nvPr/>
              </p:nvSpPr>
              <p:spPr>
                <a:xfrm>
                  <a:off x="1210300" y="703575"/>
                  <a:ext cx="525325" cy="4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3" h="17588" extrusionOk="0">
                      <a:moveTo>
                        <a:pt x="254" y="0"/>
                      </a:moveTo>
                      <a:lnTo>
                        <a:pt x="1" y="156"/>
                      </a:lnTo>
                      <a:lnTo>
                        <a:pt x="1" y="5409"/>
                      </a:lnTo>
                      <a:lnTo>
                        <a:pt x="59" y="5409"/>
                      </a:lnTo>
                      <a:cubicBezTo>
                        <a:pt x="59" y="5467"/>
                        <a:pt x="79" y="5487"/>
                        <a:pt x="98" y="5506"/>
                      </a:cubicBezTo>
                      <a:lnTo>
                        <a:pt x="13794" y="13405"/>
                      </a:lnTo>
                      <a:lnTo>
                        <a:pt x="14028" y="13561"/>
                      </a:lnTo>
                      <a:lnTo>
                        <a:pt x="14864" y="14047"/>
                      </a:lnTo>
                      <a:lnTo>
                        <a:pt x="15098" y="14183"/>
                      </a:lnTo>
                      <a:lnTo>
                        <a:pt x="15934" y="14670"/>
                      </a:lnTo>
                      <a:lnTo>
                        <a:pt x="16168" y="14825"/>
                      </a:lnTo>
                      <a:lnTo>
                        <a:pt x="17004" y="15312"/>
                      </a:lnTo>
                      <a:lnTo>
                        <a:pt x="17238" y="15448"/>
                      </a:lnTo>
                      <a:lnTo>
                        <a:pt x="18074" y="15934"/>
                      </a:lnTo>
                      <a:lnTo>
                        <a:pt x="18308" y="16090"/>
                      </a:lnTo>
                      <a:lnTo>
                        <a:pt x="19144" y="16576"/>
                      </a:lnTo>
                      <a:lnTo>
                        <a:pt x="19378" y="16712"/>
                      </a:lnTo>
                      <a:lnTo>
                        <a:pt x="20214" y="17199"/>
                      </a:lnTo>
                      <a:lnTo>
                        <a:pt x="20448" y="17354"/>
                      </a:lnTo>
                      <a:lnTo>
                        <a:pt x="20837" y="17568"/>
                      </a:lnTo>
                      <a:cubicBezTo>
                        <a:pt x="20876" y="17568"/>
                        <a:pt x="20895" y="17588"/>
                        <a:pt x="20895" y="17588"/>
                      </a:cubicBezTo>
                      <a:cubicBezTo>
                        <a:pt x="20934" y="17588"/>
                        <a:pt x="20973" y="17568"/>
                        <a:pt x="20993" y="17549"/>
                      </a:cubicBezTo>
                      <a:cubicBezTo>
                        <a:pt x="21012" y="17491"/>
                        <a:pt x="21012" y="17413"/>
                        <a:pt x="20934" y="17374"/>
                      </a:cubicBezTo>
                      <a:lnTo>
                        <a:pt x="20681" y="17218"/>
                      </a:lnTo>
                      <a:lnTo>
                        <a:pt x="20428" y="17082"/>
                      </a:lnTo>
                      <a:lnTo>
                        <a:pt x="19611" y="16596"/>
                      </a:lnTo>
                      <a:lnTo>
                        <a:pt x="19358" y="16440"/>
                      </a:lnTo>
                      <a:lnTo>
                        <a:pt x="18541" y="15954"/>
                      </a:lnTo>
                      <a:lnTo>
                        <a:pt x="18288" y="15817"/>
                      </a:lnTo>
                      <a:lnTo>
                        <a:pt x="17471" y="15331"/>
                      </a:lnTo>
                      <a:lnTo>
                        <a:pt x="17218" y="15195"/>
                      </a:lnTo>
                      <a:lnTo>
                        <a:pt x="16401" y="14708"/>
                      </a:lnTo>
                      <a:lnTo>
                        <a:pt x="16148" y="14553"/>
                      </a:lnTo>
                      <a:lnTo>
                        <a:pt x="15331" y="14066"/>
                      </a:lnTo>
                      <a:lnTo>
                        <a:pt x="15078" y="13930"/>
                      </a:lnTo>
                      <a:lnTo>
                        <a:pt x="14261" y="13444"/>
                      </a:lnTo>
                      <a:lnTo>
                        <a:pt x="14008" y="13288"/>
                      </a:lnTo>
                      <a:lnTo>
                        <a:pt x="254" y="5331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47"/>
                <p:cNvSpPr/>
                <p:nvPr/>
              </p:nvSpPr>
              <p:spPr>
                <a:xfrm>
                  <a:off x="1144150" y="1046950"/>
                  <a:ext cx="978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2" h="2336" extrusionOk="0">
                      <a:moveTo>
                        <a:pt x="195" y="1"/>
                      </a:moveTo>
                      <a:cubicBezTo>
                        <a:pt x="176" y="20"/>
                        <a:pt x="118" y="59"/>
                        <a:pt x="79" y="98"/>
                      </a:cubicBezTo>
                      <a:cubicBezTo>
                        <a:pt x="40" y="117"/>
                        <a:pt x="20" y="117"/>
                        <a:pt x="1" y="137"/>
                      </a:cubicBezTo>
                      <a:lnTo>
                        <a:pt x="3736" y="2296"/>
                      </a:lnTo>
                      <a:cubicBezTo>
                        <a:pt x="3775" y="2296"/>
                        <a:pt x="3795" y="2335"/>
                        <a:pt x="3795" y="2335"/>
                      </a:cubicBezTo>
                      <a:cubicBezTo>
                        <a:pt x="3833" y="2335"/>
                        <a:pt x="3872" y="2296"/>
                        <a:pt x="3892" y="2277"/>
                      </a:cubicBezTo>
                      <a:cubicBezTo>
                        <a:pt x="3911" y="2238"/>
                        <a:pt x="3911" y="2160"/>
                        <a:pt x="3833" y="2102"/>
                      </a:cubicBez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47"/>
                <p:cNvSpPr/>
                <p:nvPr/>
              </p:nvSpPr>
              <p:spPr>
                <a:xfrm>
                  <a:off x="697175" y="2247325"/>
                  <a:ext cx="109950" cy="6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8" h="2705" extrusionOk="0">
                      <a:moveTo>
                        <a:pt x="1" y="1"/>
                      </a:moveTo>
                      <a:lnTo>
                        <a:pt x="1" y="293"/>
                      </a:lnTo>
                      <a:lnTo>
                        <a:pt x="4184" y="2705"/>
                      </a:lnTo>
                      <a:cubicBezTo>
                        <a:pt x="4203" y="2627"/>
                        <a:pt x="4261" y="2608"/>
                        <a:pt x="4339" y="2569"/>
                      </a:cubicBezTo>
                      <a:cubicBezTo>
                        <a:pt x="4359" y="2569"/>
                        <a:pt x="4378" y="2530"/>
                        <a:pt x="4398" y="2530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47"/>
                <p:cNvSpPr/>
                <p:nvPr/>
              </p:nvSpPr>
              <p:spPr>
                <a:xfrm>
                  <a:off x="798825" y="23081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53"/>
                      </a:moveTo>
                      <a:cubicBezTo>
                        <a:pt x="993" y="253"/>
                        <a:pt x="1149" y="273"/>
                        <a:pt x="1265" y="351"/>
                      </a:cubicBezTo>
                      <a:cubicBezTo>
                        <a:pt x="1363" y="390"/>
                        <a:pt x="1402" y="467"/>
                        <a:pt x="1402" y="545"/>
                      </a:cubicBezTo>
                      <a:cubicBezTo>
                        <a:pt x="1402" y="623"/>
                        <a:pt x="1363" y="662"/>
                        <a:pt x="1265" y="740"/>
                      </a:cubicBezTo>
                      <a:cubicBezTo>
                        <a:pt x="1139" y="808"/>
                        <a:pt x="974" y="842"/>
                        <a:pt x="813" y="842"/>
                      </a:cubicBezTo>
                      <a:cubicBezTo>
                        <a:pt x="653" y="842"/>
                        <a:pt x="497" y="808"/>
                        <a:pt x="390" y="740"/>
                      </a:cubicBezTo>
                      <a:cubicBezTo>
                        <a:pt x="293" y="681"/>
                        <a:pt x="234" y="623"/>
                        <a:pt x="234" y="545"/>
                      </a:cubicBezTo>
                      <a:cubicBezTo>
                        <a:pt x="234" y="467"/>
                        <a:pt x="293" y="429"/>
                        <a:pt x="390" y="351"/>
                      </a:cubicBezTo>
                      <a:cubicBezTo>
                        <a:pt x="507" y="273"/>
                        <a:pt x="662" y="253"/>
                        <a:pt x="818" y="253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73" y="137"/>
                        <a:pt x="234" y="137"/>
                      </a:cubicBezTo>
                      <a:cubicBezTo>
                        <a:pt x="195" y="176"/>
                        <a:pt x="137" y="195"/>
                        <a:pt x="118" y="253"/>
                      </a:cubicBezTo>
                      <a:cubicBezTo>
                        <a:pt x="40" y="331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29" y="1012"/>
                        <a:pt x="623" y="1051"/>
                        <a:pt x="818" y="1051"/>
                      </a:cubicBezTo>
                      <a:cubicBezTo>
                        <a:pt x="1012" y="1051"/>
                        <a:pt x="1246" y="1012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370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47"/>
                <p:cNvSpPr/>
                <p:nvPr/>
              </p:nvSpPr>
              <p:spPr>
                <a:xfrm>
                  <a:off x="800775" y="2135475"/>
                  <a:ext cx="35050" cy="2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37" extrusionOk="0">
                      <a:moveTo>
                        <a:pt x="701" y="0"/>
                      </a:moveTo>
                      <a:cubicBezTo>
                        <a:pt x="312" y="0"/>
                        <a:pt x="1" y="195"/>
                        <a:pt x="1" y="428"/>
                      </a:cubicBezTo>
                      <a:cubicBezTo>
                        <a:pt x="1" y="642"/>
                        <a:pt x="254" y="817"/>
                        <a:pt x="623" y="837"/>
                      </a:cubicBezTo>
                      <a:cubicBezTo>
                        <a:pt x="604" y="778"/>
                        <a:pt x="623" y="778"/>
                        <a:pt x="682" y="778"/>
                      </a:cubicBezTo>
                      <a:cubicBezTo>
                        <a:pt x="701" y="778"/>
                        <a:pt x="740" y="817"/>
                        <a:pt x="779" y="837"/>
                      </a:cubicBezTo>
                      <a:cubicBezTo>
                        <a:pt x="1110" y="798"/>
                        <a:pt x="1401" y="642"/>
                        <a:pt x="1401" y="428"/>
                      </a:cubicBezTo>
                      <a:cubicBezTo>
                        <a:pt x="1401" y="195"/>
                        <a:pt x="1090" y="0"/>
                        <a:pt x="7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47"/>
                <p:cNvSpPr/>
                <p:nvPr/>
              </p:nvSpPr>
              <p:spPr>
                <a:xfrm>
                  <a:off x="799325" y="2238575"/>
                  <a:ext cx="35050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2" h="818" extrusionOk="0">
                      <a:moveTo>
                        <a:pt x="603" y="0"/>
                      </a:moveTo>
                      <a:cubicBezTo>
                        <a:pt x="273" y="20"/>
                        <a:pt x="0" y="195"/>
                        <a:pt x="0" y="409"/>
                      </a:cubicBezTo>
                      <a:cubicBezTo>
                        <a:pt x="0" y="623"/>
                        <a:pt x="312" y="818"/>
                        <a:pt x="701" y="818"/>
                      </a:cubicBezTo>
                      <a:cubicBezTo>
                        <a:pt x="1090" y="818"/>
                        <a:pt x="1401" y="623"/>
                        <a:pt x="1401" y="409"/>
                      </a:cubicBezTo>
                      <a:cubicBezTo>
                        <a:pt x="1401" y="214"/>
                        <a:pt x="1148" y="39"/>
                        <a:pt x="798" y="0"/>
                      </a:cubicBezTo>
                      <a:cubicBezTo>
                        <a:pt x="798" y="20"/>
                        <a:pt x="778" y="59"/>
                        <a:pt x="740" y="59"/>
                      </a:cubicBezTo>
                      <a:cubicBezTo>
                        <a:pt x="681" y="59"/>
                        <a:pt x="642" y="39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47"/>
                <p:cNvSpPr/>
                <p:nvPr/>
              </p:nvSpPr>
              <p:spPr>
                <a:xfrm>
                  <a:off x="815375" y="2154425"/>
                  <a:ext cx="5850" cy="8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3406" extrusionOk="0">
                      <a:moveTo>
                        <a:pt x="117" y="1"/>
                      </a:moveTo>
                      <a:cubicBezTo>
                        <a:pt x="98" y="1"/>
                        <a:pt x="39" y="20"/>
                        <a:pt x="20" y="40"/>
                      </a:cubicBezTo>
                      <a:cubicBezTo>
                        <a:pt x="0" y="79"/>
                        <a:pt x="0" y="98"/>
                        <a:pt x="0" y="118"/>
                      </a:cubicBezTo>
                      <a:lnTo>
                        <a:pt x="0" y="1207"/>
                      </a:lnTo>
                      <a:lnTo>
                        <a:pt x="117" y="1285"/>
                      </a:lnTo>
                      <a:cubicBezTo>
                        <a:pt x="136" y="1343"/>
                        <a:pt x="156" y="1421"/>
                        <a:pt x="136" y="1460"/>
                      </a:cubicBezTo>
                      <a:cubicBezTo>
                        <a:pt x="117" y="1499"/>
                        <a:pt x="59" y="1499"/>
                        <a:pt x="39" y="1499"/>
                      </a:cubicBezTo>
                      <a:cubicBezTo>
                        <a:pt x="20" y="1499"/>
                        <a:pt x="0" y="1499"/>
                        <a:pt x="0" y="1479"/>
                      </a:cubicBezTo>
                      <a:lnTo>
                        <a:pt x="0" y="3289"/>
                      </a:lnTo>
                      <a:lnTo>
                        <a:pt x="0" y="3328"/>
                      </a:lnTo>
                      <a:cubicBezTo>
                        <a:pt x="20" y="3386"/>
                        <a:pt x="59" y="3405"/>
                        <a:pt x="117" y="3405"/>
                      </a:cubicBezTo>
                      <a:cubicBezTo>
                        <a:pt x="156" y="3405"/>
                        <a:pt x="214" y="3386"/>
                        <a:pt x="234" y="3328"/>
                      </a:cubicBezTo>
                      <a:lnTo>
                        <a:pt x="234" y="3289"/>
                      </a:lnTo>
                      <a:lnTo>
                        <a:pt x="234" y="118"/>
                      </a:lnTo>
                      <a:cubicBezTo>
                        <a:pt x="234" y="98"/>
                        <a:pt x="214" y="40"/>
                        <a:pt x="214" y="40"/>
                      </a:cubicBezTo>
                      <a:cubicBezTo>
                        <a:pt x="195" y="20"/>
                        <a:pt x="156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47"/>
                <p:cNvSpPr/>
                <p:nvPr/>
              </p:nvSpPr>
              <p:spPr>
                <a:xfrm>
                  <a:off x="697175" y="2117475"/>
                  <a:ext cx="121625" cy="7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5" h="3036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2724" y="1868"/>
                      </a:lnTo>
                      <a:lnTo>
                        <a:pt x="2880" y="1771"/>
                      </a:lnTo>
                      <a:cubicBezTo>
                        <a:pt x="2894" y="1763"/>
                        <a:pt x="2914" y="1759"/>
                        <a:pt x="2935" y="1759"/>
                      </a:cubicBezTo>
                      <a:cubicBezTo>
                        <a:pt x="2971" y="1759"/>
                        <a:pt x="3011" y="1773"/>
                        <a:pt x="3036" y="1810"/>
                      </a:cubicBezTo>
                      <a:cubicBezTo>
                        <a:pt x="3075" y="1868"/>
                        <a:pt x="3075" y="1946"/>
                        <a:pt x="2997" y="1985"/>
                      </a:cubicBezTo>
                      <a:lnTo>
                        <a:pt x="2977" y="2004"/>
                      </a:lnTo>
                      <a:lnTo>
                        <a:pt x="4689" y="3016"/>
                      </a:lnTo>
                      <a:cubicBezTo>
                        <a:pt x="4728" y="3016"/>
                        <a:pt x="4748" y="3035"/>
                        <a:pt x="4748" y="3035"/>
                      </a:cubicBezTo>
                      <a:cubicBezTo>
                        <a:pt x="4787" y="3035"/>
                        <a:pt x="4826" y="3016"/>
                        <a:pt x="4845" y="2996"/>
                      </a:cubicBezTo>
                      <a:cubicBezTo>
                        <a:pt x="4864" y="2938"/>
                        <a:pt x="4864" y="2860"/>
                        <a:pt x="4787" y="2821"/>
                      </a:cubicBezTo>
                      <a:lnTo>
                        <a:pt x="4670" y="274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47"/>
                <p:cNvSpPr/>
                <p:nvPr/>
              </p:nvSpPr>
              <p:spPr>
                <a:xfrm>
                  <a:off x="697175" y="2161050"/>
                  <a:ext cx="76400" cy="4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6" h="1974" extrusionOk="0">
                      <a:moveTo>
                        <a:pt x="2930" y="1"/>
                      </a:moveTo>
                      <a:cubicBezTo>
                        <a:pt x="2913" y="1"/>
                        <a:pt x="2896" y="3"/>
                        <a:pt x="2880" y="8"/>
                      </a:cubicBezTo>
                      <a:lnTo>
                        <a:pt x="2724" y="105"/>
                      </a:lnTo>
                      <a:lnTo>
                        <a:pt x="1" y="1681"/>
                      </a:lnTo>
                      <a:lnTo>
                        <a:pt x="1" y="1973"/>
                      </a:lnTo>
                      <a:lnTo>
                        <a:pt x="2977" y="261"/>
                      </a:lnTo>
                      <a:lnTo>
                        <a:pt x="2997" y="222"/>
                      </a:lnTo>
                      <a:cubicBezTo>
                        <a:pt x="3036" y="203"/>
                        <a:pt x="3055" y="125"/>
                        <a:pt x="3036" y="47"/>
                      </a:cubicBezTo>
                      <a:cubicBezTo>
                        <a:pt x="3021" y="19"/>
                        <a:pt x="2976" y="1"/>
                        <a:pt x="293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7" name="Google Shape;5347;p47"/>
                <p:cNvSpPr/>
                <p:nvPr/>
              </p:nvSpPr>
              <p:spPr>
                <a:xfrm>
                  <a:off x="776450" y="462325"/>
                  <a:ext cx="351675" cy="20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7" h="8017" extrusionOk="0">
                      <a:moveTo>
                        <a:pt x="1" y="1"/>
                      </a:moveTo>
                      <a:lnTo>
                        <a:pt x="13833" y="8016"/>
                      </a:lnTo>
                      <a:lnTo>
                        <a:pt x="14067" y="7861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8" name="Google Shape;5348;p47"/>
                <p:cNvSpPr/>
                <p:nvPr/>
              </p:nvSpPr>
              <p:spPr>
                <a:xfrm>
                  <a:off x="1203500" y="2158325"/>
                  <a:ext cx="144475" cy="8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3328" extrusionOk="0">
                      <a:moveTo>
                        <a:pt x="2588" y="0"/>
                      </a:moveTo>
                      <a:lnTo>
                        <a:pt x="0" y="1479"/>
                      </a:lnTo>
                      <a:lnTo>
                        <a:pt x="3191" y="3327"/>
                      </a:lnTo>
                      <a:lnTo>
                        <a:pt x="3969" y="2880"/>
                      </a:lnTo>
                      <a:lnTo>
                        <a:pt x="2024" y="1771"/>
                      </a:lnTo>
                      <a:cubicBezTo>
                        <a:pt x="1985" y="1732"/>
                        <a:pt x="1946" y="1674"/>
                        <a:pt x="1985" y="1596"/>
                      </a:cubicBezTo>
                      <a:cubicBezTo>
                        <a:pt x="1999" y="1568"/>
                        <a:pt x="2041" y="1541"/>
                        <a:pt x="2086" y="1541"/>
                      </a:cubicBezTo>
                      <a:cubicBezTo>
                        <a:pt x="2105" y="1541"/>
                        <a:pt x="2123" y="1545"/>
                        <a:pt x="2140" y="1557"/>
                      </a:cubicBezTo>
                      <a:lnTo>
                        <a:pt x="4222" y="2744"/>
                      </a:lnTo>
                      <a:lnTo>
                        <a:pt x="4942" y="2316"/>
                      </a:lnTo>
                      <a:lnTo>
                        <a:pt x="4747" y="2238"/>
                      </a:lnTo>
                      <a:cubicBezTo>
                        <a:pt x="4708" y="2199"/>
                        <a:pt x="4670" y="2140"/>
                        <a:pt x="4708" y="2063"/>
                      </a:cubicBezTo>
                      <a:cubicBezTo>
                        <a:pt x="4723" y="2019"/>
                        <a:pt x="4770" y="1997"/>
                        <a:pt x="4818" y="1997"/>
                      </a:cubicBezTo>
                      <a:cubicBezTo>
                        <a:pt x="4834" y="1997"/>
                        <a:pt x="4850" y="1999"/>
                        <a:pt x="4864" y="2004"/>
                      </a:cubicBezTo>
                      <a:lnTo>
                        <a:pt x="5195" y="2179"/>
                      </a:lnTo>
                      <a:lnTo>
                        <a:pt x="5778" y="1849"/>
                      </a:lnTo>
                      <a:lnTo>
                        <a:pt x="25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47"/>
                <p:cNvSpPr/>
                <p:nvPr/>
              </p:nvSpPr>
              <p:spPr>
                <a:xfrm>
                  <a:off x="1184050" y="2199675"/>
                  <a:ext cx="92425" cy="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2141" extrusionOk="0">
                      <a:moveTo>
                        <a:pt x="506" y="0"/>
                      </a:moveTo>
                      <a:lnTo>
                        <a:pt x="0" y="292"/>
                      </a:lnTo>
                      <a:lnTo>
                        <a:pt x="3191" y="2140"/>
                      </a:lnTo>
                      <a:lnTo>
                        <a:pt x="3697" y="1848"/>
                      </a:lnTo>
                      <a:cubicBezTo>
                        <a:pt x="2588" y="1187"/>
                        <a:pt x="1479" y="584"/>
                        <a:pt x="5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0" name="Google Shape;5350;p47"/>
                <p:cNvSpPr/>
                <p:nvPr/>
              </p:nvSpPr>
              <p:spPr>
                <a:xfrm>
                  <a:off x="1071700" y="2123025"/>
                  <a:ext cx="759250" cy="4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0" h="17483" extrusionOk="0">
                      <a:moveTo>
                        <a:pt x="13210" y="7523"/>
                      </a:moveTo>
                      <a:lnTo>
                        <a:pt x="13268" y="7557"/>
                      </a:lnTo>
                      <a:lnTo>
                        <a:pt x="13268" y="7557"/>
                      </a:lnTo>
                      <a:cubicBezTo>
                        <a:pt x="13251" y="7540"/>
                        <a:pt x="13231" y="7528"/>
                        <a:pt x="13210" y="7523"/>
                      </a:cubicBezTo>
                      <a:close/>
                      <a:moveTo>
                        <a:pt x="145" y="1"/>
                      </a:moveTo>
                      <a:cubicBezTo>
                        <a:pt x="106" y="1"/>
                        <a:pt x="58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cubicBezTo>
                        <a:pt x="78" y="226"/>
                        <a:pt x="175" y="303"/>
                        <a:pt x="370" y="401"/>
                      </a:cubicBezTo>
                      <a:cubicBezTo>
                        <a:pt x="1031" y="790"/>
                        <a:pt x="2782" y="1782"/>
                        <a:pt x="5019" y="3086"/>
                      </a:cubicBezTo>
                      <a:cubicBezTo>
                        <a:pt x="5992" y="3630"/>
                        <a:pt x="7062" y="4272"/>
                        <a:pt x="8191" y="4934"/>
                      </a:cubicBezTo>
                      <a:cubicBezTo>
                        <a:pt x="8930" y="5342"/>
                        <a:pt x="9650" y="5770"/>
                        <a:pt x="10408" y="6198"/>
                      </a:cubicBezTo>
                      <a:lnTo>
                        <a:pt x="10408" y="6140"/>
                      </a:lnTo>
                      <a:cubicBezTo>
                        <a:pt x="10408" y="6062"/>
                        <a:pt x="10467" y="6023"/>
                        <a:pt x="10525" y="6023"/>
                      </a:cubicBezTo>
                      <a:cubicBezTo>
                        <a:pt x="10603" y="6023"/>
                        <a:pt x="10661" y="6062"/>
                        <a:pt x="10661" y="6140"/>
                      </a:cubicBezTo>
                      <a:lnTo>
                        <a:pt x="10661" y="6315"/>
                      </a:lnTo>
                      <a:lnTo>
                        <a:pt x="13054" y="7696"/>
                      </a:lnTo>
                      <a:lnTo>
                        <a:pt x="13054" y="7657"/>
                      </a:lnTo>
                      <a:cubicBezTo>
                        <a:pt x="13054" y="7580"/>
                        <a:pt x="13113" y="7521"/>
                        <a:pt x="13191" y="7521"/>
                      </a:cubicBezTo>
                      <a:cubicBezTo>
                        <a:pt x="13197" y="7521"/>
                        <a:pt x="13203" y="7522"/>
                        <a:pt x="13210" y="7523"/>
                      </a:cubicBezTo>
                      <a:lnTo>
                        <a:pt x="13210" y="7523"/>
                      </a:lnTo>
                      <a:lnTo>
                        <a:pt x="8463" y="4778"/>
                      </a:lnTo>
                      <a:lnTo>
                        <a:pt x="5272" y="2930"/>
                      </a:lnTo>
                      <a:lnTo>
                        <a:pt x="642" y="265"/>
                      </a:lnTo>
                      <a:lnTo>
                        <a:pt x="195" y="12"/>
                      </a:lnTo>
                      <a:cubicBezTo>
                        <a:pt x="182" y="5"/>
                        <a:pt x="164" y="1"/>
                        <a:pt x="145" y="1"/>
                      </a:cubicBezTo>
                      <a:close/>
                      <a:moveTo>
                        <a:pt x="13268" y="7557"/>
                      </a:moveTo>
                      <a:cubicBezTo>
                        <a:pt x="13291" y="7581"/>
                        <a:pt x="13307" y="7617"/>
                        <a:pt x="13307" y="7657"/>
                      </a:cubicBezTo>
                      <a:lnTo>
                        <a:pt x="13307" y="7813"/>
                      </a:lnTo>
                      <a:cubicBezTo>
                        <a:pt x="15856" y="9311"/>
                        <a:pt x="18366" y="10731"/>
                        <a:pt x="20389" y="11899"/>
                      </a:cubicBezTo>
                      <a:lnTo>
                        <a:pt x="20544" y="11821"/>
                      </a:lnTo>
                      <a:cubicBezTo>
                        <a:pt x="20562" y="11809"/>
                        <a:pt x="20581" y="11801"/>
                        <a:pt x="20600" y="11798"/>
                      </a:cubicBezTo>
                      <a:lnTo>
                        <a:pt x="20600" y="11798"/>
                      </a:lnTo>
                      <a:lnTo>
                        <a:pt x="20724" y="11869"/>
                      </a:lnTo>
                      <a:lnTo>
                        <a:pt x="20724" y="11869"/>
                      </a:lnTo>
                      <a:cubicBezTo>
                        <a:pt x="20722" y="11866"/>
                        <a:pt x="20721" y="11863"/>
                        <a:pt x="20720" y="11860"/>
                      </a:cubicBezTo>
                      <a:cubicBezTo>
                        <a:pt x="20697" y="11814"/>
                        <a:pt x="20661" y="11795"/>
                        <a:pt x="20623" y="11795"/>
                      </a:cubicBezTo>
                      <a:cubicBezTo>
                        <a:pt x="20615" y="11795"/>
                        <a:pt x="20608" y="11796"/>
                        <a:pt x="20600" y="11798"/>
                      </a:cubicBezTo>
                      <a:lnTo>
                        <a:pt x="20600" y="11798"/>
                      </a:lnTo>
                      <a:lnTo>
                        <a:pt x="13268" y="7557"/>
                      </a:lnTo>
                      <a:close/>
                      <a:moveTo>
                        <a:pt x="26039" y="14970"/>
                      </a:moveTo>
                      <a:lnTo>
                        <a:pt x="26066" y="14987"/>
                      </a:lnTo>
                      <a:lnTo>
                        <a:pt x="26066" y="14987"/>
                      </a:lnTo>
                      <a:cubicBezTo>
                        <a:pt x="26058" y="14980"/>
                        <a:pt x="26048" y="14974"/>
                        <a:pt x="26039" y="14970"/>
                      </a:cubicBezTo>
                      <a:close/>
                      <a:moveTo>
                        <a:pt x="20724" y="11869"/>
                      </a:moveTo>
                      <a:cubicBezTo>
                        <a:pt x="20739" y="11910"/>
                        <a:pt x="20735" y="11981"/>
                        <a:pt x="20681" y="12035"/>
                      </a:cubicBezTo>
                      <a:lnTo>
                        <a:pt x="20603" y="12054"/>
                      </a:lnTo>
                      <a:cubicBezTo>
                        <a:pt x="21556" y="12619"/>
                        <a:pt x="22393" y="13105"/>
                        <a:pt x="23054" y="13494"/>
                      </a:cubicBezTo>
                      <a:lnTo>
                        <a:pt x="23229" y="13397"/>
                      </a:lnTo>
                      <a:cubicBezTo>
                        <a:pt x="23245" y="13381"/>
                        <a:pt x="23268" y="13371"/>
                        <a:pt x="23292" y="13371"/>
                      </a:cubicBezTo>
                      <a:cubicBezTo>
                        <a:pt x="23326" y="13371"/>
                        <a:pt x="23362" y="13390"/>
                        <a:pt x="23385" y="13436"/>
                      </a:cubicBezTo>
                      <a:cubicBezTo>
                        <a:pt x="23424" y="13494"/>
                        <a:pt x="23424" y="13552"/>
                        <a:pt x="23346" y="13611"/>
                      </a:cubicBezTo>
                      <a:lnTo>
                        <a:pt x="23268" y="13630"/>
                      </a:lnTo>
                      <a:cubicBezTo>
                        <a:pt x="24163" y="14155"/>
                        <a:pt x="24688" y="14467"/>
                        <a:pt x="24688" y="14467"/>
                      </a:cubicBezTo>
                      <a:lnTo>
                        <a:pt x="25720" y="15070"/>
                      </a:lnTo>
                      <a:lnTo>
                        <a:pt x="25934" y="14973"/>
                      </a:lnTo>
                      <a:cubicBezTo>
                        <a:pt x="25948" y="14965"/>
                        <a:pt x="25967" y="14961"/>
                        <a:pt x="25988" y="14961"/>
                      </a:cubicBezTo>
                      <a:cubicBezTo>
                        <a:pt x="26005" y="14961"/>
                        <a:pt x="26022" y="14964"/>
                        <a:pt x="26039" y="14970"/>
                      </a:cubicBezTo>
                      <a:lnTo>
                        <a:pt x="26039" y="14970"/>
                      </a:lnTo>
                      <a:lnTo>
                        <a:pt x="25506" y="14661"/>
                      </a:lnTo>
                      <a:lnTo>
                        <a:pt x="25486" y="14681"/>
                      </a:lnTo>
                      <a:cubicBezTo>
                        <a:pt x="25467" y="14681"/>
                        <a:pt x="25447" y="14700"/>
                        <a:pt x="25447" y="14700"/>
                      </a:cubicBezTo>
                      <a:cubicBezTo>
                        <a:pt x="25389" y="14700"/>
                        <a:pt x="25369" y="14681"/>
                        <a:pt x="25350" y="14661"/>
                      </a:cubicBezTo>
                      <a:cubicBezTo>
                        <a:pt x="25311" y="14603"/>
                        <a:pt x="25311" y="14564"/>
                        <a:pt x="25350" y="14545"/>
                      </a:cubicBezTo>
                      <a:lnTo>
                        <a:pt x="20724" y="11869"/>
                      </a:lnTo>
                      <a:close/>
                      <a:moveTo>
                        <a:pt x="26066" y="14987"/>
                      </a:moveTo>
                      <a:lnTo>
                        <a:pt x="26066" y="14987"/>
                      </a:lnTo>
                      <a:cubicBezTo>
                        <a:pt x="26075" y="14993"/>
                        <a:pt x="26083" y="15002"/>
                        <a:pt x="26089" y="15011"/>
                      </a:cubicBezTo>
                      <a:cubicBezTo>
                        <a:pt x="26109" y="15070"/>
                        <a:pt x="26109" y="15148"/>
                        <a:pt x="26050" y="15187"/>
                      </a:cubicBezTo>
                      <a:lnTo>
                        <a:pt x="25972" y="15225"/>
                      </a:lnTo>
                      <a:lnTo>
                        <a:pt x="28969" y="16938"/>
                      </a:lnTo>
                      <a:lnTo>
                        <a:pt x="29105" y="16879"/>
                      </a:lnTo>
                      <a:cubicBezTo>
                        <a:pt x="29129" y="16863"/>
                        <a:pt x="29156" y="16854"/>
                        <a:pt x="29183" y="16854"/>
                      </a:cubicBezTo>
                      <a:cubicBezTo>
                        <a:pt x="29221" y="16854"/>
                        <a:pt x="29257" y="16872"/>
                        <a:pt x="29280" y="16918"/>
                      </a:cubicBezTo>
                      <a:cubicBezTo>
                        <a:pt x="29299" y="16957"/>
                        <a:pt x="29299" y="17035"/>
                        <a:pt x="29241" y="17093"/>
                      </a:cubicBezTo>
                      <a:lnTo>
                        <a:pt x="29202" y="17093"/>
                      </a:lnTo>
                      <a:lnTo>
                        <a:pt x="29883" y="17482"/>
                      </a:lnTo>
                      <a:lnTo>
                        <a:pt x="30369" y="17482"/>
                      </a:lnTo>
                      <a:lnTo>
                        <a:pt x="26066" y="149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1" name="Google Shape;5351;p47"/>
                <p:cNvSpPr/>
                <p:nvPr/>
              </p:nvSpPr>
              <p:spPr>
                <a:xfrm>
                  <a:off x="1682100" y="2496650"/>
                  <a:ext cx="43775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1" h="1020" extrusionOk="0">
                      <a:moveTo>
                        <a:pt x="1618" y="0"/>
                      </a:moveTo>
                      <a:cubicBezTo>
                        <a:pt x="1598" y="0"/>
                        <a:pt x="1577" y="3"/>
                        <a:pt x="1556" y="8"/>
                      </a:cubicBezTo>
                      <a:lnTo>
                        <a:pt x="1362" y="105"/>
                      </a:lnTo>
                      <a:lnTo>
                        <a:pt x="0" y="884"/>
                      </a:lnTo>
                      <a:lnTo>
                        <a:pt x="253" y="1020"/>
                      </a:lnTo>
                      <a:lnTo>
                        <a:pt x="1615" y="242"/>
                      </a:lnTo>
                      <a:lnTo>
                        <a:pt x="1673" y="222"/>
                      </a:lnTo>
                      <a:cubicBezTo>
                        <a:pt x="1732" y="203"/>
                        <a:pt x="1751" y="125"/>
                        <a:pt x="1732" y="47"/>
                      </a:cubicBezTo>
                      <a:cubicBezTo>
                        <a:pt x="1717" y="19"/>
                        <a:pt x="1672" y="0"/>
                        <a:pt x="16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2" name="Google Shape;5352;p47"/>
                <p:cNvSpPr/>
                <p:nvPr/>
              </p:nvSpPr>
              <p:spPr>
                <a:xfrm>
                  <a:off x="1614475" y="2457050"/>
                  <a:ext cx="43800" cy="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028" extrusionOk="0">
                      <a:moveTo>
                        <a:pt x="1605" y="0"/>
                      </a:moveTo>
                      <a:cubicBezTo>
                        <a:pt x="1583" y="0"/>
                        <a:pt x="1561" y="5"/>
                        <a:pt x="1538" y="16"/>
                      </a:cubicBezTo>
                      <a:lnTo>
                        <a:pt x="1363" y="114"/>
                      </a:lnTo>
                      <a:lnTo>
                        <a:pt x="1" y="892"/>
                      </a:lnTo>
                      <a:lnTo>
                        <a:pt x="254" y="1028"/>
                      </a:lnTo>
                      <a:lnTo>
                        <a:pt x="1616" y="250"/>
                      </a:lnTo>
                      <a:lnTo>
                        <a:pt x="1693" y="230"/>
                      </a:lnTo>
                      <a:cubicBezTo>
                        <a:pt x="1732" y="211"/>
                        <a:pt x="1752" y="114"/>
                        <a:pt x="1713" y="55"/>
                      </a:cubicBezTo>
                      <a:cubicBezTo>
                        <a:pt x="1699" y="28"/>
                        <a:pt x="1656" y="0"/>
                        <a:pt x="16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47"/>
                <p:cNvSpPr/>
                <p:nvPr/>
              </p:nvSpPr>
              <p:spPr>
                <a:xfrm>
                  <a:off x="1547375" y="2418125"/>
                  <a:ext cx="42825" cy="2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1029" extrusionOk="0">
                      <a:moveTo>
                        <a:pt x="1584" y="1"/>
                      </a:moveTo>
                      <a:cubicBezTo>
                        <a:pt x="1563" y="1"/>
                        <a:pt x="1540" y="5"/>
                        <a:pt x="1517" y="17"/>
                      </a:cubicBezTo>
                      <a:lnTo>
                        <a:pt x="1362" y="114"/>
                      </a:lnTo>
                      <a:lnTo>
                        <a:pt x="0" y="892"/>
                      </a:lnTo>
                      <a:lnTo>
                        <a:pt x="233" y="1029"/>
                      </a:lnTo>
                      <a:lnTo>
                        <a:pt x="1595" y="250"/>
                      </a:lnTo>
                      <a:lnTo>
                        <a:pt x="1673" y="231"/>
                      </a:lnTo>
                      <a:cubicBezTo>
                        <a:pt x="1712" y="172"/>
                        <a:pt x="1712" y="114"/>
                        <a:pt x="1693" y="56"/>
                      </a:cubicBezTo>
                      <a:cubicBezTo>
                        <a:pt x="1679" y="28"/>
                        <a:pt x="1636" y="1"/>
                        <a:pt x="15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47"/>
                <p:cNvSpPr/>
                <p:nvPr/>
              </p:nvSpPr>
              <p:spPr>
                <a:xfrm>
                  <a:off x="1596000" y="2513875"/>
                  <a:ext cx="101200" cy="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8" h="1829" extrusionOk="0">
                      <a:moveTo>
                        <a:pt x="3133" y="0"/>
                      </a:moveTo>
                      <a:lnTo>
                        <a:pt x="1" y="1829"/>
                      </a:lnTo>
                      <a:lnTo>
                        <a:pt x="1849" y="1829"/>
                      </a:lnTo>
                      <a:lnTo>
                        <a:pt x="4047" y="525"/>
                      </a:lnTo>
                      <a:lnTo>
                        <a:pt x="3716" y="331"/>
                      </a:lnTo>
                      <a:lnTo>
                        <a:pt x="3463" y="195"/>
                      </a:lnTo>
                      <a:lnTo>
                        <a:pt x="313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47"/>
                <p:cNvSpPr/>
                <p:nvPr/>
              </p:nvSpPr>
              <p:spPr>
                <a:xfrm>
                  <a:off x="1525950" y="2474950"/>
                  <a:ext cx="104125" cy="5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5" extrusionOk="0">
                      <a:moveTo>
                        <a:pt x="3231" y="1"/>
                      </a:moveTo>
                      <a:lnTo>
                        <a:pt x="1" y="1849"/>
                      </a:lnTo>
                      <a:lnTo>
                        <a:pt x="915" y="2374"/>
                      </a:lnTo>
                      <a:lnTo>
                        <a:pt x="4164" y="526"/>
                      </a:lnTo>
                      <a:lnTo>
                        <a:pt x="3795" y="312"/>
                      </a:lnTo>
                      <a:lnTo>
                        <a:pt x="3542" y="195"/>
                      </a:lnTo>
                      <a:lnTo>
                        <a:pt x="3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6" name="Google Shape;5356;p47"/>
                <p:cNvSpPr/>
                <p:nvPr/>
              </p:nvSpPr>
              <p:spPr>
                <a:xfrm>
                  <a:off x="1458350" y="2436050"/>
                  <a:ext cx="104125" cy="5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2374" extrusionOk="0">
                      <a:moveTo>
                        <a:pt x="3211" y="0"/>
                      </a:moveTo>
                      <a:lnTo>
                        <a:pt x="1" y="1848"/>
                      </a:lnTo>
                      <a:lnTo>
                        <a:pt x="935" y="2374"/>
                      </a:lnTo>
                      <a:lnTo>
                        <a:pt x="4164" y="526"/>
                      </a:lnTo>
                      <a:lnTo>
                        <a:pt x="3794" y="312"/>
                      </a:lnTo>
                      <a:lnTo>
                        <a:pt x="3561" y="175"/>
                      </a:lnTo>
                      <a:lnTo>
                        <a:pt x="32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7" name="Google Shape;5357;p47"/>
                <p:cNvSpPr/>
                <p:nvPr/>
              </p:nvSpPr>
              <p:spPr>
                <a:xfrm>
                  <a:off x="1917975" y="2498850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51"/>
                      </a:moveTo>
                      <a:cubicBezTo>
                        <a:pt x="993" y="251"/>
                        <a:pt x="1149" y="290"/>
                        <a:pt x="1265" y="348"/>
                      </a:cubicBezTo>
                      <a:cubicBezTo>
                        <a:pt x="1363" y="406"/>
                        <a:pt x="1421" y="465"/>
                        <a:pt x="1421" y="543"/>
                      </a:cubicBezTo>
                      <a:cubicBezTo>
                        <a:pt x="1421" y="620"/>
                        <a:pt x="1363" y="679"/>
                        <a:pt x="1265" y="737"/>
                      </a:cubicBezTo>
                      <a:cubicBezTo>
                        <a:pt x="1149" y="815"/>
                        <a:pt x="983" y="854"/>
                        <a:pt x="820" y="854"/>
                      </a:cubicBezTo>
                      <a:cubicBezTo>
                        <a:pt x="657" y="854"/>
                        <a:pt x="497" y="815"/>
                        <a:pt x="390" y="737"/>
                      </a:cubicBezTo>
                      <a:cubicBezTo>
                        <a:pt x="293" y="698"/>
                        <a:pt x="254" y="620"/>
                        <a:pt x="254" y="543"/>
                      </a:cubicBezTo>
                      <a:cubicBezTo>
                        <a:pt x="254" y="465"/>
                        <a:pt x="293" y="426"/>
                        <a:pt x="390" y="348"/>
                      </a:cubicBezTo>
                      <a:cubicBezTo>
                        <a:pt x="487" y="290"/>
                        <a:pt x="662" y="251"/>
                        <a:pt x="837" y="251"/>
                      </a:cubicBezTo>
                      <a:close/>
                      <a:moveTo>
                        <a:pt x="845" y="0"/>
                      </a:moveTo>
                      <a:cubicBezTo>
                        <a:pt x="660" y="0"/>
                        <a:pt x="472" y="39"/>
                        <a:pt x="312" y="115"/>
                      </a:cubicBezTo>
                      <a:cubicBezTo>
                        <a:pt x="351" y="154"/>
                        <a:pt x="351" y="212"/>
                        <a:pt x="312" y="251"/>
                      </a:cubicBezTo>
                      <a:cubicBezTo>
                        <a:pt x="293" y="309"/>
                        <a:pt x="254" y="309"/>
                        <a:pt x="215" y="309"/>
                      </a:cubicBezTo>
                      <a:cubicBezTo>
                        <a:pt x="195" y="309"/>
                        <a:pt x="176" y="309"/>
                        <a:pt x="176" y="270"/>
                      </a:cubicBezTo>
                      <a:lnTo>
                        <a:pt x="117" y="251"/>
                      </a:lnTo>
                      <a:cubicBezTo>
                        <a:pt x="59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368"/>
                        <a:pt x="1557" y="231"/>
                        <a:pt x="1382" y="134"/>
                      </a:cubicBezTo>
                      <a:cubicBezTo>
                        <a:pt x="1232" y="44"/>
                        <a:pt x="1040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8" name="Google Shape;5358;p47"/>
                <p:cNvSpPr/>
                <p:nvPr/>
              </p:nvSpPr>
              <p:spPr>
                <a:xfrm>
                  <a:off x="1780825" y="24197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309" y="693"/>
                      </a:moveTo>
                      <a:cubicBezTo>
                        <a:pt x="332" y="712"/>
                        <a:pt x="359" y="731"/>
                        <a:pt x="389" y="750"/>
                      </a:cubicBezTo>
                      <a:cubicBezTo>
                        <a:pt x="402" y="758"/>
                        <a:pt x="416" y="765"/>
                        <a:pt x="429" y="772"/>
                      </a:cubicBezTo>
                      <a:lnTo>
                        <a:pt x="429" y="772"/>
                      </a:lnTo>
                      <a:cubicBezTo>
                        <a:pt x="429" y="771"/>
                        <a:pt x="429" y="770"/>
                        <a:pt x="428" y="769"/>
                      </a:cubicBezTo>
                      <a:cubicBezTo>
                        <a:pt x="401" y="714"/>
                        <a:pt x="355" y="698"/>
                        <a:pt x="309" y="693"/>
                      </a:cubicBezTo>
                      <a:close/>
                      <a:moveTo>
                        <a:pt x="1308" y="714"/>
                      </a:moveTo>
                      <a:cubicBezTo>
                        <a:pt x="1260" y="716"/>
                        <a:pt x="1220" y="743"/>
                        <a:pt x="1207" y="769"/>
                      </a:cubicBezTo>
                      <a:cubicBezTo>
                        <a:pt x="1206" y="772"/>
                        <a:pt x="1205" y="775"/>
                        <a:pt x="1204" y="778"/>
                      </a:cubicBezTo>
                      <a:lnTo>
                        <a:pt x="1204" y="778"/>
                      </a:lnTo>
                      <a:cubicBezTo>
                        <a:pt x="1225" y="770"/>
                        <a:pt x="1246" y="760"/>
                        <a:pt x="1265" y="750"/>
                      </a:cubicBezTo>
                      <a:cubicBezTo>
                        <a:pt x="1281" y="737"/>
                        <a:pt x="1295" y="725"/>
                        <a:pt x="1308" y="714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24"/>
                        <a:pt x="0" y="380"/>
                        <a:pt x="0" y="536"/>
                      </a:cubicBezTo>
                      <a:cubicBezTo>
                        <a:pt x="0" y="633"/>
                        <a:pt x="39" y="730"/>
                        <a:pt x="117" y="788"/>
                      </a:cubicBezTo>
                      <a:lnTo>
                        <a:pt x="253" y="691"/>
                      </a:lnTo>
                      <a:cubicBezTo>
                        <a:pt x="271" y="691"/>
                        <a:pt x="290" y="691"/>
                        <a:pt x="309" y="693"/>
                      </a:cubicBezTo>
                      <a:lnTo>
                        <a:pt x="309" y="693"/>
                      </a:lnTo>
                      <a:cubicBezTo>
                        <a:pt x="261" y="652"/>
                        <a:pt x="234" y="608"/>
                        <a:pt x="234" y="555"/>
                      </a:cubicBezTo>
                      <a:cubicBezTo>
                        <a:pt x="234" y="477"/>
                        <a:pt x="292" y="399"/>
                        <a:pt x="389" y="360"/>
                      </a:cubicBezTo>
                      <a:cubicBezTo>
                        <a:pt x="506" y="283"/>
                        <a:pt x="681" y="263"/>
                        <a:pt x="818" y="263"/>
                      </a:cubicBezTo>
                      <a:cubicBezTo>
                        <a:pt x="993" y="263"/>
                        <a:pt x="1129" y="283"/>
                        <a:pt x="1265" y="360"/>
                      </a:cubicBezTo>
                      <a:cubicBezTo>
                        <a:pt x="1362" y="399"/>
                        <a:pt x="1401" y="477"/>
                        <a:pt x="1401" y="555"/>
                      </a:cubicBezTo>
                      <a:cubicBezTo>
                        <a:pt x="1401" y="620"/>
                        <a:pt x="1374" y="658"/>
                        <a:pt x="1308" y="714"/>
                      </a:cubicBezTo>
                      <a:lnTo>
                        <a:pt x="1308" y="714"/>
                      </a:lnTo>
                      <a:cubicBezTo>
                        <a:pt x="1310" y="714"/>
                        <a:pt x="1313" y="714"/>
                        <a:pt x="1315" y="714"/>
                      </a:cubicBezTo>
                      <a:cubicBezTo>
                        <a:pt x="1336" y="714"/>
                        <a:pt x="1359" y="719"/>
                        <a:pt x="1382" y="730"/>
                      </a:cubicBezTo>
                      <a:lnTo>
                        <a:pt x="1518" y="788"/>
                      </a:ln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  <a:moveTo>
                        <a:pt x="429" y="772"/>
                      </a:moveTo>
                      <a:lnTo>
                        <a:pt x="429" y="772"/>
                      </a:lnTo>
                      <a:cubicBezTo>
                        <a:pt x="448" y="830"/>
                        <a:pt x="447" y="887"/>
                        <a:pt x="389" y="944"/>
                      </a:cubicBezTo>
                      <a:lnTo>
                        <a:pt x="331" y="964"/>
                      </a:lnTo>
                      <a:cubicBezTo>
                        <a:pt x="487" y="1041"/>
                        <a:pt x="642" y="1061"/>
                        <a:pt x="818" y="1061"/>
                      </a:cubicBezTo>
                      <a:cubicBezTo>
                        <a:pt x="993" y="1061"/>
                        <a:pt x="1168" y="1041"/>
                        <a:pt x="1304" y="964"/>
                      </a:cubicBezTo>
                      <a:lnTo>
                        <a:pt x="1265" y="944"/>
                      </a:lnTo>
                      <a:cubicBezTo>
                        <a:pt x="1209" y="925"/>
                        <a:pt x="1189" y="853"/>
                        <a:pt x="1204" y="778"/>
                      </a:cubicBezTo>
                      <a:lnTo>
                        <a:pt x="1204" y="778"/>
                      </a:lnTo>
                      <a:cubicBezTo>
                        <a:pt x="1088" y="827"/>
                        <a:pt x="949" y="852"/>
                        <a:pt x="813" y="852"/>
                      </a:cubicBezTo>
                      <a:cubicBezTo>
                        <a:pt x="671" y="852"/>
                        <a:pt x="533" y="825"/>
                        <a:pt x="429" y="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9" name="Google Shape;5359;p47"/>
                <p:cNvSpPr/>
                <p:nvPr/>
              </p:nvSpPr>
              <p:spPr>
                <a:xfrm>
                  <a:off x="1810975" y="2437850"/>
                  <a:ext cx="115300" cy="6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2769" extrusionOk="0">
                      <a:moveTo>
                        <a:pt x="103" y="0"/>
                      </a:moveTo>
                      <a:cubicBezTo>
                        <a:pt x="71" y="0"/>
                        <a:pt x="43" y="22"/>
                        <a:pt x="20" y="45"/>
                      </a:cubicBezTo>
                      <a:cubicBezTo>
                        <a:pt x="1" y="103"/>
                        <a:pt x="1" y="162"/>
                        <a:pt x="78" y="220"/>
                      </a:cubicBezTo>
                      <a:lnTo>
                        <a:pt x="117" y="240"/>
                      </a:lnTo>
                      <a:lnTo>
                        <a:pt x="4397" y="2730"/>
                      </a:lnTo>
                      <a:lnTo>
                        <a:pt x="4456" y="2749"/>
                      </a:lnTo>
                      <a:cubicBezTo>
                        <a:pt x="4475" y="2749"/>
                        <a:pt x="4495" y="2769"/>
                        <a:pt x="4495" y="2769"/>
                      </a:cubicBezTo>
                      <a:cubicBezTo>
                        <a:pt x="4553" y="2769"/>
                        <a:pt x="4573" y="2749"/>
                        <a:pt x="4592" y="2730"/>
                      </a:cubicBezTo>
                      <a:cubicBezTo>
                        <a:pt x="4611" y="2671"/>
                        <a:pt x="4611" y="2632"/>
                        <a:pt x="4573" y="2574"/>
                      </a:cubicBezTo>
                      <a:lnTo>
                        <a:pt x="4553" y="2555"/>
                      </a:lnTo>
                      <a:lnTo>
                        <a:pt x="312" y="123"/>
                      </a:lnTo>
                      <a:lnTo>
                        <a:pt x="176" y="45"/>
                      </a:lnTo>
                      <a:cubicBezTo>
                        <a:pt x="151" y="12"/>
                        <a:pt x="126" y="0"/>
                        <a:pt x="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0" name="Google Shape;5360;p47"/>
                <p:cNvSpPr/>
                <p:nvPr/>
              </p:nvSpPr>
              <p:spPr>
                <a:xfrm>
                  <a:off x="1703500" y="2436825"/>
                  <a:ext cx="87550" cy="5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2129" extrusionOk="0">
                      <a:moveTo>
                        <a:pt x="3354" y="1"/>
                      </a:moveTo>
                      <a:cubicBezTo>
                        <a:pt x="3338" y="1"/>
                        <a:pt x="3322" y="3"/>
                        <a:pt x="3307" y="8"/>
                      </a:cubicBezTo>
                      <a:lnTo>
                        <a:pt x="3152" y="105"/>
                      </a:lnTo>
                      <a:lnTo>
                        <a:pt x="39" y="1915"/>
                      </a:lnTo>
                      <a:cubicBezTo>
                        <a:pt x="20" y="1915"/>
                        <a:pt x="20" y="1934"/>
                        <a:pt x="0" y="1934"/>
                      </a:cubicBezTo>
                      <a:cubicBezTo>
                        <a:pt x="20" y="1993"/>
                        <a:pt x="20" y="2031"/>
                        <a:pt x="39" y="2090"/>
                      </a:cubicBezTo>
                      <a:cubicBezTo>
                        <a:pt x="78" y="2129"/>
                        <a:pt x="117" y="2129"/>
                        <a:pt x="136" y="2129"/>
                      </a:cubicBezTo>
                      <a:cubicBezTo>
                        <a:pt x="175" y="2129"/>
                        <a:pt x="195" y="2129"/>
                        <a:pt x="195" y="2109"/>
                      </a:cubicBezTo>
                      <a:lnTo>
                        <a:pt x="272" y="2051"/>
                      </a:lnTo>
                      <a:lnTo>
                        <a:pt x="3385" y="261"/>
                      </a:lnTo>
                      <a:lnTo>
                        <a:pt x="3424" y="242"/>
                      </a:lnTo>
                      <a:cubicBezTo>
                        <a:pt x="3482" y="203"/>
                        <a:pt x="3502" y="144"/>
                        <a:pt x="3482" y="67"/>
                      </a:cubicBezTo>
                      <a:cubicBezTo>
                        <a:pt x="3453" y="23"/>
                        <a:pt x="3402" y="1"/>
                        <a:pt x="335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1" name="Google Shape;5361;p47"/>
                <p:cNvSpPr/>
                <p:nvPr/>
              </p:nvSpPr>
              <p:spPr>
                <a:xfrm>
                  <a:off x="1251650" y="2196375"/>
                  <a:ext cx="426075" cy="24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43" h="9918" extrusionOk="0">
                      <a:moveTo>
                        <a:pt x="134" y="1"/>
                      </a:moveTo>
                      <a:cubicBezTo>
                        <a:pt x="98" y="1"/>
                        <a:pt x="55" y="27"/>
                        <a:pt x="20" y="74"/>
                      </a:cubicBezTo>
                      <a:cubicBezTo>
                        <a:pt x="0" y="113"/>
                        <a:pt x="0" y="190"/>
                        <a:pt x="78" y="249"/>
                      </a:cubicBezTo>
                      <a:lnTo>
                        <a:pt x="2024" y="1358"/>
                      </a:lnTo>
                      <a:lnTo>
                        <a:pt x="16829" y="9918"/>
                      </a:lnTo>
                      <a:cubicBezTo>
                        <a:pt x="16887" y="9879"/>
                        <a:pt x="16926" y="9860"/>
                        <a:pt x="16985" y="9801"/>
                      </a:cubicBezTo>
                      <a:cubicBezTo>
                        <a:pt x="17004" y="9782"/>
                        <a:pt x="17023" y="9782"/>
                        <a:pt x="17043" y="9762"/>
                      </a:cubicBezTo>
                      <a:lnTo>
                        <a:pt x="2257" y="1222"/>
                      </a:lnTo>
                      <a:lnTo>
                        <a:pt x="195" y="35"/>
                      </a:lnTo>
                      <a:cubicBezTo>
                        <a:pt x="180" y="12"/>
                        <a:pt x="158" y="1"/>
                        <a:pt x="1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2" name="Google Shape;5362;p47"/>
                <p:cNvSpPr/>
                <p:nvPr/>
              </p:nvSpPr>
              <p:spPr>
                <a:xfrm>
                  <a:off x="1669925" y="2438475"/>
                  <a:ext cx="413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71" extrusionOk="0">
                      <a:moveTo>
                        <a:pt x="837" y="215"/>
                      </a:moveTo>
                      <a:cubicBezTo>
                        <a:pt x="993" y="215"/>
                        <a:pt x="1149" y="273"/>
                        <a:pt x="1265" y="312"/>
                      </a:cubicBezTo>
                      <a:cubicBezTo>
                        <a:pt x="1363" y="370"/>
                        <a:pt x="1421" y="429"/>
                        <a:pt x="1421" y="506"/>
                      </a:cubicBezTo>
                      <a:cubicBezTo>
                        <a:pt x="1421" y="584"/>
                        <a:pt x="1363" y="623"/>
                        <a:pt x="1265" y="701"/>
                      </a:cubicBezTo>
                      <a:cubicBezTo>
                        <a:pt x="1149" y="779"/>
                        <a:pt x="983" y="818"/>
                        <a:pt x="820" y="818"/>
                      </a:cubicBezTo>
                      <a:cubicBezTo>
                        <a:pt x="657" y="818"/>
                        <a:pt x="497" y="779"/>
                        <a:pt x="390" y="701"/>
                      </a:cubicBezTo>
                      <a:cubicBezTo>
                        <a:pt x="292" y="662"/>
                        <a:pt x="254" y="584"/>
                        <a:pt x="254" y="506"/>
                      </a:cubicBezTo>
                      <a:cubicBezTo>
                        <a:pt x="254" y="429"/>
                        <a:pt x="292" y="390"/>
                        <a:pt x="390" y="312"/>
                      </a:cubicBezTo>
                      <a:cubicBezTo>
                        <a:pt x="506" y="234"/>
                        <a:pt x="682" y="215"/>
                        <a:pt x="837" y="215"/>
                      </a:cubicBezTo>
                      <a:close/>
                      <a:moveTo>
                        <a:pt x="839" y="0"/>
                      </a:moveTo>
                      <a:cubicBezTo>
                        <a:pt x="668" y="0"/>
                        <a:pt x="497" y="34"/>
                        <a:pt x="351" y="98"/>
                      </a:cubicBezTo>
                      <a:cubicBezTo>
                        <a:pt x="312" y="98"/>
                        <a:pt x="292" y="117"/>
                        <a:pt x="273" y="137"/>
                      </a:cubicBezTo>
                      <a:cubicBezTo>
                        <a:pt x="195" y="137"/>
                        <a:pt x="156" y="195"/>
                        <a:pt x="117" y="234"/>
                      </a:cubicBezTo>
                      <a:cubicBezTo>
                        <a:pt x="59" y="312"/>
                        <a:pt x="1" y="409"/>
                        <a:pt x="1" y="526"/>
                      </a:cubicBezTo>
                      <a:cubicBezTo>
                        <a:pt x="1" y="681"/>
                        <a:pt x="98" y="818"/>
                        <a:pt x="273" y="915"/>
                      </a:cubicBezTo>
                      <a:cubicBezTo>
                        <a:pt x="448" y="1012"/>
                        <a:pt x="643" y="1071"/>
                        <a:pt x="837" y="1071"/>
                      </a:cubicBezTo>
                      <a:cubicBezTo>
                        <a:pt x="1032" y="1071"/>
                        <a:pt x="1246" y="1012"/>
                        <a:pt x="1382" y="915"/>
                      </a:cubicBezTo>
                      <a:cubicBezTo>
                        <a:pt x="1557" y="818"/>
                        <a:pt x="1654" y="681"/>
                        <a:pt x="1654" y="526"/>
                      </a:cubicBezTo>
                      <a:cubicBezTo>
                        <a:pt x="1654" y="390"/>
                        <a:pt x="1557" y="234"/>
                        <a:pt x="1382" y="137"/>
                      </a:cubicBezTo>
                      <a:cubicBezTo>
                        <a:pt x="1227" y="44"/>
                        <a:pt x="1033" y="0"/>
                        <a:pt x="8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3" name="Google Shape;5363;p47"/>
                <p:cNvSpPr/>
                <p:nvPr/>
              </p:nvSpPr>
              <p:spPr>
                <a:xfrm>
                  <a:off x="1149025" y="2248550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1187" y="730"/>
                      </a:moveTo>
                      <a:cubicBezTo>
                        <a:pt x="1187" y="730"/>
                        <a:pt x="1182" y="730"/>
                        <a:pt x="1177" y="735"/>
                      </a:cubicBezTo>
                      <a:lnTo>
                        <a:pt x="1177" y="735"/>
                      </a:lnTo>
                      <a:cubicBezTo>
                        <a:pt x="1180" y="734"/>
                        <a:pt x="1184" y="732"/>
                        <a:pt x="1187" y="730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73" y="924"/>
                      </a:cubicBezTo>
                      <a:cubicBezTo>
                        <a:pt x="428" y="1022"/>
                        <a:pt x="623" y="1080"/>
                        <a:pt x="818" y="1080"/>
                      </a:cubicBezTo>
                      <a:cubicBezTo>
                        <a:pt x="993" y="1080"/>
                        <a:pt x="1129" y="1061"/>
                        <a:pt x="1284" y="983"/>
                      </a:cubicBezTo>
                      <a:lnTo>
                        <a:pt x="1246" y="963"/>
                      </a:lnTo>
                      <a:cubicBezTo>
                        <a:pt x="1168" y="886"/>
                        <a:pt x="1148" y="808"/>
                        <a:pt x="1168" y="769"/>
                      </a:cubicBezTo>
                      <a:cubicBezTo>
                        <a:pt x="1168" y="750"/>
                        <a:pt x="1172" y="740"/>
                        <a:pt x="1177" y="735"/>
                      </a:cubicBezTo>
                      <a:lnTo>
                        <a:pt x="1177" y="735"/>
                      </a:lnTo>
                      <a:cubicBezTo>
                        <a:pt x="1067" y="792"/>
                        <a:pt x="940" y="816"/>
                        <a:pt x="812" y="816"/>
                      </a:cubicBezTo>
                      <a:cubicBezTo>
                        <a:pt x="647" y="816"/>
                        <a:pt x="480" y="775"/>
                        <a:pt x="351" y="710"/>
                      </a:cubicBezTo>
                      <a:cubicBezTo>
                        <a:pt x="253" y="672"/>
                        <a:pt x="214" y="594"/>
                        <a:pt x="214" y="516"/>
                      </a:cubicBezTo>
                      <a:cubicBezTo>
                        <a:pt x="214" y="438"/>
                        <a:pt x="273" y="399"/>
                        <a:pt x="351" y="321"/>
                      </a:cubicBezTo>
                      <a:cubicBezTo>
                        <a:pt x="487" y="244"/>
                        <a:pt x="642" y="224"/>
                        <a:pt x="798" y="224"/>
                      </a:cubicBezTo>
                      <a:cubicBezTo>
                        <a:pt x="973" y="224"/>
                        <a:pt x="1109" y="244"/>
                        <a:pt x="1226" y="321"/>
                      </a:cubicBezTo>
                      <a:cubicBezTo>
                        <a:pt x="1323" y="360"/>
                        <a:pt x="1382" y="438"/>
                        <a:pt x="1382" y="516"/>
                      </a:cubicBezTo>
                      <a:cubicBezTo>
                        <a:pt x="1382" y="594"/>
                        <a:pt x="1323" y="633"/>
                        <a:pt x="1226" y="710"/>
                      </a:cubicBezTo>
                      <a:cubicBezTo>
                        <a:pt x="1265" y="710"/>
                        <a:pt x="1304" y="710"/>
                        <a:pt x="1323" y="730"/>
                      </a:cubicBezTo>
                      <a:lnTo>
                        <a:pt x="1498" y="827"/>
                      </a:lnTo>
                      <a:cubicBezTo>
                        <a:pt x="1596" y="730"/>
                        <a:pt x="1654" y="633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4" name="Google Shape;5364;p47"/>
                <p:cNvSpPr/>
                <p:nvPr/>
              </p:nvSpPr>
              <p:spPr>
                <a:xfrm>
                  <a:off x="1430625" y="2410200"/>
                  <a:ext cx="41375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4" extrusionOk="0">
                      <a:moveTo>
                        <a:pt x="818" y="256"/>
                      </a:moveTo>
                      <a:cubicBezTo>
                        <a:pt x="993" y="256"/>
                        <a:pt x="1129" y="275"/>
                        <a:pt x="1265" y="353"/>
                      </a:cubicBezTo>
                      <a:cubicBezTo>
                        <a:pt x="1363" y="392"/>
                        <a:pt x="1402" y="470"/>
                        <a:pt x="1402" y="548"/>
                      </a:cubicBezTo>
                      <a:cubicBezTo>
                        <a:pt x="1402" y="626"/>
                        <a:pt x="1363" y="665"/>
                        <a:pt x="1265" y="742"/>
                      </a:cubicBezTo>
                      <a:cubicBezTo>
                        <a:pt x="1139" y="810"/>
                        <a:pt x="974" y="845"/>
                        <a:pt x="813" y="845"/>
                      </a:cubicBezTo>
                      <a:cubicBezTo>
                        <a:pt x="653" y="845"/>
                        <a:pt x="497" y="810"/>
                        <a:pt x="390" y="742"/>
                      </a:cubicBezTo>
                      <a:cubicBezTo>
                        <a:pt x="293" y="684"/>
                        <a:pt x="234" y="626"/>
                        <a:pt x="234" y="548"/>
                      </a:cubicBezTo>
                      <a:cubicBezTo>
                        <a:pt x="234" y="470"/>
                        <a:pt x="293" y="431"/>
                        <a:pt x="390" y="353"/>
                      </a:cubicBezTo>
                      <a:cubicBezTo>
                        <a:pt x="487" y="295"/>
                        <a:pt x="643" y="256"/>
                        <a:pt x="818" y="256"/>
                      </a:cubicBezTo>
                      <a:close/>
                      <a:moveTo>
                        <a:pt x="818" y="1"/>
                      </a:moveTo>
                      <a:cubicBezTo>
                        <a:pt x="630" y="1"/>
                        <a:pt x="443" y="35"/>
                        <a:pt x="293" y="100"/>
                      </a:cubicBezTo>
                      <a:lnTo>
                        <a:pt x="332" y="120"/>
                      </a:lnTo>
                      <a:cubicBezTo>
                        <a:pt x="370" y="178"/>
                        <a:pt x="409" y="275"/>
                        <a:pt x="351" y="334"/>
                      </a:cubicBezTo>
                      <a:cubicBezTo>
                        <a:pt x="332" y="373"/>
                        <a:pt x="273" y="373"/>
                        <a:pt x="254" y="373"/>
                      </a:cubicBezTo>
                      <a:cubicBezTo>
                        <a:pt x="234" y="373"/>
                        <a:pt x="215" y="373"/>
                        <a:pt x="215" y="353"/>
                      </a:cubicBezTo>
                      <a:lnTo>
                        <a:pt x="98" y="275"/>
                      </a:lnTo>
                      <a:cubicBezTo>
                        <a:pt x="40" y="353"/>
                        <a:pt x="1" y="431"/>
                        <a:pt x="1" y="528"/>
                      </a:cubicBezTo>
                      <a:cubicBezTo>
                        <a:pt x="1" y="665"/>
                        <a:pt x="98" y="820"/>
                        <a:pt x="254" y="918"/>
                      </a:cubicBezTo>
                      <a:cubicBezTo>
                        <a:pt x="429" y="1015"/>
                        <a:pt x="623" y="1054"/>
                        <a:pt x="818" y="1054"/>
                      </a:cubicBezTo>
                      <a:cubicBezTo>
                        <a:pt x="1012" y="1054"/>
                        <a:pt x="1226" y="1015"/>
                        <a:pt x="1382" y="918"/>
                      </a:cubicBezTo>
                      <a:cubicBezTo>
                        <a:pt x="1557" y="820"/>
                        <a:pt x="1654" y="665"/>
                        <a:pt x="1654" y="528"/>
                      </a:cubicBezTo>
                      <a:cubicBezTo>
                        <a:pt x="1654" y="373"/>
                        <a:pt x="1557" y="237"/>
                        <a:pt x="1382" y="120"/>
                      </a:cubicBezTo>
                      <a:cubicBezTo>
                        <a:pt x="1221" y="39"/>
                        <a:pt x="1019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5" name="Google Shape;5365;p47"/>
                <p:cNvSpPr/>
                <p:nvPr/>
              </p:nvSpPr>
              <p:spPr>
                <a:xfrm>
                  <a:off x="1353775" y="2411300"/>
                  <a:ext cx="41375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9" extrusionOk="0">
                      <a:moveTo>
                        <a:pt x="799" y="251"/>
                      </a:moveTo>
                      <a:cubicBezTo>
                        <a:pt x="974" y="251"/>
                        <a:pt x="1129" y="290"/>
                        <a:pt x="1246" y="348"/>
                      </a:cubicBezTo>
                      <a:cubicBezTo>
                        <a:pt x="1343" y="407"/>
                        <a:pt x="1382" y="484"/>
                        <a:pt x="1382" y="543"/>
                      </a:cubicBezTo>
                      <a:cubicBezTo>
                        <a:pt x="1382" y="621"/>
                        <a:pt x="1343" y="679"/>
                        <a:pt x="1246" y="737"/>
                      </a:cubicBezTo>
                      <a:cubicBezTo>
                        <a:pt x="1120" y="815"/>
                        <a:pt x="954" y="854"/>
                        <a:pt x="794" y="854"/>
                      </a:cubicBezTo>
                      <a:cubicBezTo>
                        <a:pt x="633" y="854"/>
                        <a:pt x="478" y="815"/>
                        <a:pt x="371" y="737"/>
                      </a:cubicBezTo>
                      <a:cubicBezTo>
                        <a:pt x="273" y="698"/>
                        <a:pt x="215" y="621"/>
                        <a:pt x="215" y="543"/>
                      </a:cubicBezTo>
                      <a:cubicBezTo>
                        <a:pt x="215" y="484"/>
                        <a:pt x="273" y="426"/>
                        <a:pt x="371" y="348"/>
                      </a:cubicBezTo>
                      <a:cubicBezTo>
                        <a:pt x="487" y="309"/>
                        <a:pt x="643" y="251"/>
                        <a:pt x="799" y="251"/>
                      </a:cubicBezTo>
                      <a:close/>
                      <a:moveTo>
                        <a:pt x="845" y="0"/>
                      </a:moveTo>
                      <a:cubicBezTo>
                        <a:pt x="661" y="0"/>
                        <a:pt x="473" y="39"/>
                        <a:pt x="312" y="115"/>
                      </a:cubicBezTo>
                      <a:cubicBezTo>
                        <a:pt x="371" y="154"/>
                        <a:pt x="390" y="231"/>
                        <a:pt x="371" y="290"/>
                      </a:cubicBezTo>
                      <a:cubicBezTo>
                        <a:pt x="351" y="329"/>
                        <a:pt x="293" y="329"/>
                        <a:pt x="273" y="329"/>
                      </a:cubicBezTo>
                      <a:cubicBezTo>
                        <a:pt x="254" y="329"/>
                        <a:pt x="215" y="329"/>
                        <a:pt x="215" y="309"/>
                      </a:cubicBezTo>
                      <a:lnTo>
                        <a:pt x="118" y="251"/>
                      </a:lnTo>
                      <a:cubicBezTo>
                        <a:pt x="40" y="329"/>
                        <a:pt x="1" y="426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29" y="1010"/>
                        <a:pt x="643" y="1068"/>
                        <a:pt x="837" y="1068"/>
                      </a:cubicBezTo>
                      <a:cubicBezTo>
                        <a:pt x="1032" y="1068"/>
                        <a:pt x="1246" y="1010"/>
                        <a:pt x="1382" y="912"/>
                      </a:cubicBezTo>
                      <a:cubicBezTo>
                        <a:pt x="1557" y="815"/>
                        <a:pt x="1655" y="679"/>
                        <a:pt x="1655" y="523"/>
                      </a:cubicBezTo>
                      <a:cubicBezTo>
                        <a:pt x="1655" y="387"/>
                        <a:pt x="1557" y="231"/>
                        <a:pt x="1382" y="134"/>
                      </a:cubicBezTo>
                      <a:cubicBezTo>
                        <a:pt x="1232" y="44"/>
                        <a:pt x="1041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6" name="Google Shape;5366;p47"/>
                <p:cNvSpPr/>
                <p:nvPr/>
              </p:nvSpPr>
              <p:spPr>
                <a:xfrm>
                  <a:off x="1357675" y="248855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798" y="254"/>
                      </a:moveTo>
                      <a:cubicBezTo>
                        <a:pt x="973" y="254"/>
                        <a:pt x="1110" y="274"/>
                        <a:pt x="1226" y="352"/>
                      </a:cubicBezTo>
                      <a:cubicBezTo>
                        <a:pt x="1324" y="390"/>
                        <a:pt x="1382" y="468"/>
                        <a:pt x="1382" y="546"/>
                      </a:cubicBezTo>
                      <a:cubicBezTo>
                        <a:pt x="1382" y="624"/>
                        <a:pt x="1324" y="663"/>
                        <a:pt x="1226" y="741"/>
                      </a:cubicBezTo>
                      <a:cubicBezTo>
                        <a:pt x="1110" y="818"/>
                        <a:pt x="949" y="857"/>
                        <a:pt x="789" y="857"/>
                      </a:cubicBezTo>
                      <a:cubicBezTo>
                        <a:pt x="628" y="857"/>
                        <a:pt x="467" y="818"/>
                        <a:pt x="351" y="741"/>
                      </a:cubicBezTo>
                      <a:cubicBezTo>
                        <a:pt x="253" y="702"/>
                        <a:pt x="215" y="624"/>
                        <a:pt x="215" y="546"/>
                      </a:cubicBezTo>
                      <a:cubicBezTo>
                        <a:pt x="215" y="468"/>
                        <a:pt x="253" y="429"/>
                        <a:pt x="351" y="352"/>
                      </a:cubicBezTo>
                      <a:cubicBezTo>
                        <a:pt x="487" y="313"/>
                        <a:pt x="623" y="254"/>
                        <a:pt x="798" y="254"/>
                      </a:cubicBezTo>
                      <a:close/>
                      <a:moveTo>
                        <a:pt x="818" y="1"/>
                      </a:moveTo>
                      <a:cubicBezTo>
                        <a:pt x="638" y="1"/>
                        <a:pt x="458" y="35"/>
                        <a:pt x="312" y="99"/>
                      </a:cubicBezTo>
                      <a:lnTo>
                        <a:pt x="331" y="138"/>
                      </a:lnTo>
                      <a:cubicBezTo>
                        <a:pt x="370" y="176"/>
                        <a:pt x="409" y="254"/>
                        <a:pt x="370" y="313"/>
                      </a:cubicBezTo>
                      <a:cubicBezTo>
                        <a:pt x="351" y="352"/>
                        <a:pt x="312" y="352"/>
                        <a:pt x="273" y="352"/>
                      </a:cubicBezTo>
                      <a:cubicBezTo>
                        <a:pt x="253" y="352"/>
                        <a:pt x="234" y="352"/>
                        <a:pt x="234" y="332"/>
                      </a:cubicBezTo>
                      <a:lnTo>
                        <a:pt x="117" y="254"/>
                      </a:lnTo>
                      <a:cubicBezTo>
                        <a:pt x="39" y="332"/>
                        <a:pt x="1" y="429"/>
                        <a:pt x="1" y="527"/>
                      </a:cubicBezTo>
                      <a:cubicBezTo>
                        <a:pt x="1" y="663"/>
                        <a:pt x="98" y="818"/>
                        <a:pt x="253" y="916"/>
                      </a:cubicBezTo>
                      <a:cubicBezTo>
                        <a:pt x="429" y="1013"/>
                        <a:pt x="623" y="1052"/>
                        <a:pt x="818" y="1052"/>
                      </a:cubicBezTo>
                      <a:cubicBezTo>
                        <a:pt x="1012" y="1052"/>
                        <a:pt x="1226" y="1013"/>
                        <a:pt x="1382" y="916"/>
                      </a:cubicBezTo>
                      <a:cubicBezTo>
                        <a:pt x="1557" y="818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382" y="138"/>
                      </a:cubicBezTo>
                      <a:cubicBezTo>
                        <a:pt x="1227" y="45"/>
                        <a:pt x="1022" y="1"/>
                        <a:pt x="81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7" name="Google Shape;5367;p47"/>
                <p:cNvSpPr/>
                <p:nvPr/>
              </p:nvSpPr>
              <p:spPr>
                <a:xfrm>
                  <a:off x="1177725" y="2309350"/>
                  <a:ext cx="41350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0" extrusionOk="0">
                      <a:moveTo>
                        <a:pt x="798" y="243"/>
                      </a:moveTo>
                      <a:cubicBezTo>
                        <a:pt x="973" y="243"/>
                        <a:pt x="1109" y="282"/>
                        <a:pt x="1226" y="341"/>
                      </a:cubicBezTo>
                      <a:cubicBezTo>
                        <a:pt x="1323" y="399"/>
                        <a:pt x="1382" y="477"/>
                        <a:pt x="1382" y="535"/>
                      </a:cubicBezTo>
                      <a:cubicBezTo>
                        <a:pt x="1382" y="613"/>
                        <a:pt x="1323" y="671"/>
                        <a:pt x="1226" y="730"/>
                      </a:cubicBezTo>
                      <a:cubicBezTo>
                        <a:pt x="1119" y="808"/>
                        <a:pt x="963" y="846"/>
                        <a:pt x="803" y="846"/>
                      </a:cubicBezTo>
                      <a:cubicBezTo>
                        <a:pt x="642" y="846"/>
                        <a:pt x="477" y="808"/>
                        <a:pt x="350" y="730"/>
                      </a:cubicBezTo>
                      <a:cubicBezTo>
                        <a:pt x="253" y="691"/>
                        <a:pt x="214" y="613"/>
                        <a:pt x="214" y="535"/>
                      </a:cubicBezTo>
                      <a:cubicBezTo>
                        <a:pt x="214" y="477"/>
                        <a:pt x="253" y="418"/>
                        <a:pt x="350" y="341"/>
                      </a:cubicBezTo>
                      <a:cubicBezTo>
                        <a:pt x="487" y="263"/>
                        <a:pt x="642" y="243"/>
                        <a:pt x="798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99"/>
                        <a:pt x="0" y="535"/>
                      </a:cubicBezTo>
                      <a:cubicBezTo>
                        <a:pt x="0" y="691"/>
                        <a:pt x="98" y="827"/>
                        <a:pt x="253" y="924"/>
                      </a:cubicBezTo>
                      <a:cubicBezTo>
                        <a:pt x="428" y="1022"/>
                        <a:pt x="623" y="1080"/>
                        <a:pt x="817" y="1080"/>
                      </a:cubicBezTo>
                      <a:cubicBezTo>
                        <a:pt x="992" y="1080"/>
                        <a:pt x="1187" y="1022"/>
                        <a:pt x="1323" y="983"/>
                      </a:cubicBezTo>
                      <a:lnTo>
                        <a:pt x="1284" y="963"/>
                      </a:lnTo>
                      <a:cubicBezTo>
                        <a:pt x="1187" y="924"/>
                        <a:pt x="1187" y="866"/>
                        <a:pt x="1206" y="788"/>
                      </a:cubicBezTo>
                      <a:cubicBezTo>
                        <a:pt x="1221" y="744"/>
                        <a:pt x="1268" y="722"/>
                        <a:pt x="1324" y="722"/>
                      </a:cubicBezTo>
                      <a:cubicBezTo>
                        <a:pt x="1343" y="722"/>
                        <a:pt x="1362" y="725"/>
                        <a:pt x="1382" y="730"/>
                      </a:cubicBezTo>
                      <a:lnTo>
                        <a:pt x="1518" y="808"/>
                      </a:lnTo>
                      <a:cubicBezTo>
                        <a:pt x="1596" y="730"/>
                        <a:pt x="1654" y="63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6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8" name="Google Shape;5368;p47"/>
                <p:cNvSpPr/>
                <p:nvPr/>
              </p:nvSpPr>
              <p:spPr>
                <a:xfrm>
                  <a:off x="1320225" y="2208150"/>
                  <a:ext cx="525300" cy="13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2" h="5226" extrusionOk="0">
                      <a:moveTo>
                        <a:pt x="127" y="0"/>
                      </a:moveTo>
                      <a:cubicBezTo>
                        <a:pt x="91" y="0"/>
                        <a:pt x="52" y="18"/>
                        <a:pt x="39" y="70"/>
                      </a:cubicBezTo>
                      <a:cubicBezTo>
                        <a:pt x="1" y="109"/>
                        <a:pt x="1" y="186"/>
                        <a:pt x="78" y="245"/>
                      </a:cubicBezTo>
                      <a:lnTo>
                        <a:pt x="273" y="323"/>
                      </a:lnTo>
                      <a:lnTo>
                        <a:pt x="8716" y="5206"/>
                      </a:lnTo>
                      <a:cubicBezTo>
                        <a:pt x="8736" y="5206"/>
                        <a:pt x="8755" y="5225"/>
                        <a:pt x="8755" y="5225"/>
                      </a:cubicBezTo>
                      <a:lnTo>
                        <a:pt x="20895" y="5225"/>
                      </a:lnTo>
                      <a:cubicBezTo>
                        <a:pt x="20973" y="5225"/>
                        <a:pt x="21012" y="5167"/>
                        <a:pt x="21012" y="5108"/>
                      </a:cubicBezTo>
                      <a:cubicBezTo>
                        <a:pt x="21012" y="5031"/>
                        <a:pt x="20973" y="4972"/>
                        <a:pt x="20895" y="4972"/>
                      </a:cubicBezTo>
                      <a:lnTo>
                        <a:pt x="8794" y="4972"/>
                      </a:lnTo>
                      <a:lnTo>
                        <a:pt x="487" y="186"/>
                      </a:lnTo>
                      <a:lnTo>
                        <a:pt x="176" y="11"/>
                      </a:lnTo>
                      <a:cubicBezTo>
                        <a:pt x="163" y="5"/>
                        <a:pt x="145" y="0"/>
                        <a:pt x="1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9" name="Google Shape;5369;p47"/>
                <p:cNvSpPr/>
                <p:nvPr/>
              </p:nvSpPr>
              <p:spPr>
                <a:xfrm>
                  <a:off x="1177725" y="2265800"/>
                  <a:ext cx="261700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8" h="6149" extrusionOk="0">
                      <a:moveTo>
                        <a:pt x="98" y="1"/>
                      </a:moveTo>
                      <a:cubicBezTo>
                        <a:pt x="59" y="1"/>
                        <a:pt x="59" y="1"/>
                        <a:pt x="39" y="20"/>
                      </a:cubicBezTo>
                      <a:cubicBezTo>
                        <a:pt x="20" y="20"/>
                        <a:pt x="20" y="40"/>
                        <a:pt x="20" y="40"/>
                      </a:cubicBezTo>
                      <a:cubicBezTo>
                        <a:pt x="0" y="98"/>
                        <a:pt x="0" y="176"/>
                        <a:pt x="59" y="215"/>
                      </a:cubicBezTo>
                      <a:lnTo>
                        <a:pt x="117" y="234"/>
                      </a:lnTo>
                      <a:lnTo>
                        <a:pt x="3171" y="2024"/>
                      </a:lnTo>
                      <a:cubicBezTo>
                        <a:pt x="3171" y="1946"/>
                        <a:pt x="3230" y="1888"/>
                        <a:pt x="3308" y="1888"/>
                      </a:cubicBezTo>
                      <a:cubicBezTo>
                        <a:pt x="3366" y="1888"/>
                        <a:pt x="3424" y="1946"/>
                        <a:pt x="3424" y="2024"/>
                      </a:cubicBezTo>
                      <a:lnTo>
                        <a:pt x="3424" y="2160"/>
                      </a:lnTo>
                      <a:lnTo>
                        <a:pt x="10175" y="6051"/>
                      </a:lnTo>
                      <a:lnTo>
                        <a:pt x="10311" y="6129"/>
                      </a:lnTo>
                      <a:cubicBezTo>
                        <a:pt x="10331" y="6129"/>
                        <a:pt x="10350" y="6149"/>
                        <a:pt x="10350" y="6149"/>
                      </a:cubicBezTo>
                      <a:cubicBezTo>
                        <a:pt x="10389" y="6149"/>
                        <a:pt x="10428" y="6129"/>
                        <a:pt x="10448" y="6110"/>
                      </a:cubicBezTo>
                      <a:cubicBezTo>
                        <a:pt x="10467" y="6051"/>
                        <a:pt x="10467" y="5974"/>
                        <a:pt x="10409" y="5935"/>
                      </a:cubicBezTo>
                      <a:lnTo>
                        <a:pt x="10350" y="5915"/>
                      </a:lnTo>
                      <a:lnTo>
                        <a:pt x="9008" y="5137"/>
                      </a:lnTo>
                      <a:lnTo>
                        <a:pt x="9008" y="5157"/>
                      </a:lnTo>
                      <a:cubicBezTo>
                        <a:pt x="9066" y="5234"/>
                        <a:pt x="8988" y="5273"/>
                        <a:pt x="8950" y="5273"/>
                      </a:cubicBezTo>
                      <a:cubicBezTo>
                        <a:pt x="8872" y="5273"/>
                        <a:pt x="8813" y="5234"/>
                        <a:pt x="8813" y="5157"/>
                      </a:cubicBezTo>
                      <a:lnTo>
                        <a:pt x="8813" y="4981"/>
                      </a:lnTo>
                      <a:lnTo>
                        <a:pt x="6420" y="3600"/>
                      </a:lnTo>
                      <a:lnTo>
                        <a:pt x="6420" y="3620"/>
                      </a:lnTo>
                      <a:cubicBezTo>
                        <a:pt x="6420" y="3697"/>
                        <a:pt x="6362" y="3736"/>
                        <a:pt x="6284" y="3736"/>
                      </a:cubicBezTo>
                      <a:cubicBezTo>
                        <a:pt x="6226" y="3736"/>
                        <a:pt x="6167" y="3697"/>
                        <a:pt x="6167" y="3620"/>
                      </a:cubicBezTo>
                      <a:lnTo>
                        <a:pt x="6167" y="3445"/>
                      </a:lnTo>
                      <a:lnTo>
                        <a:pt x="350" y="118"/>
                      </a:lnTo>
                      <a:lnTo>
                        <a:pt x="195" y="20"/>
                      </a:lnTo>
                      <a:cubicBezTo>
                        <a:pt x="156" y="1"/>
                        <a:pt x="136" y="1"/>
                        <a:pt x="9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0" name="Google Shape;5370;p47"/>
                <p:cNvSpPr/>
                <p:nvPr/>
              </p:nvSpPr>
              <p:spPr>
                <a:xfrm>
                  <a:off x="1262825" y="2358225"/>
                  <a:ext cx="99750" cy="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2472" extrusionOk="0">
                      <a:moveTo>
                        <a:pt x="1" y="0"/>
                      </a:moveTo>
                      <a:lnTo>
                        <a:pt x="1" y="292"/>
                      </a:lnTo>
                      <a:lnTo>
                        <a:pt x="3717" y="2413"/>
                      </a:lnTo>
                      <a:lnTo>
                        <a:pt x="3814" y="2452"/>
                      </a:lnTo>
                      <a:cubicBezTo>
                        <a:pt x="3833" y="2452"/>
                        <a:pt x="3853" y="2471"/>
                        <a:pt x="3853" y="2471"/>
                      </a:cubicBezTo>
                      <a:cubicBezTo>
                        <a:pt x="3911" y="2471"/>
                        <a:pt x="3931" y="2452"/>
                        <a:pt x="3950" y="2432"/>
                      </a:cubicBezTo>
                      <a:cubicBezTo>
                        <a:pt x="3989" y="2374"/>
                        <a:pt x="3989" y="2316"/>
                        <a:pt x="3911" y="225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1" name="Google Shape;5371;p47"/>
                <p:cNvSpPr/>
                <p:nvPr/>
              </p:nvSpPr>
              <p:spPr>
                <a:xfrm>
                  <a:off x="1207375" y="2327925"/>
                  <a:ext cx="50625" cy="3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" h="1349" extrusionOk="0">
                      <a:moveTo>
                        <a:pt x="123" y="0"/>
                      </a:moveTo>
                      <a:cubicBezTo>
                        <a:pt x="89" y="0"/>
                        <a:pt x="55" y="19"/>
                        <a:pt x="20" y="65"/>
                      </a:cubicBezTo>
                      <a:cubicBezTo>
                        <a:pt x="1" y="123"/>
                        <a:pt x="1" y="181"/>
                        <a:pt x="79" y="240"/>
                      </a:cubicBezTo>
                      <a:lnTo>
                        <a:pt x="118" y="259"/>
                      </a:lnTo>
                      <a:lnTo>
                        <a:pt x="2024" y="1349"/>
                      </a:lnTo>
                      <a:lnTo>
                        <a:pt x="2024" y="1057"/>
                      </a:lnTo>
                      <a:lnTo>
                        <a:pt x="332" y="84"/>
                      </a:lnTo>
                      <a:lnTo>
                        <a:pt x="196" y="26"/>
                      </a:lnTo>
                      <a:cubicBezTo>
                        <a:pt x="171" y="10"/>
                        <a:pt x="147" y="0"/>
                        <a:pt x="1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2" name="Google Shape;5372;p47"/>
                <p:cNvSpPr/>
                <p:nvPr/>
              </p:nvSpPr>
              <p:spPr>
                <a:xfrm>
                  <a:off x="1331900" y="2273100"/>
                  <a:ext cx="6350" cy="8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45" extrusionOk="0">
                      <a:moveTo>
                        <a:pt x="117" y="1"/>
                      </a:moveTo>
                      <a:cubicBezTo>
                        <a:pt x="59" y="1"/>
                        <a:pt x="0" y="40"/>
                        <a:pt x="0" y="118"/>
                      </a:cubicBezTo>
                      <a:lnTo>
                        <a:pt x="0" y="17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05"/>
                        <a:pt x="59" y="3444"/>
                        <a:pt x="117" y="3444"/>
                      </a:cubicBezTo>
                      <a:cubicBezTo>
                        <a:pt x="195" y="3444"/>
                        <a:pt x="253" y="3405"/>
                        <a:pt x="253" y="3328"/>
                      </a:cubicBezTo>
                      <a:lnTo>
                        <a:pt x="253" y="3308"/>
                      </a:lnTo>
                      <a:lnTo>
                        <a:pt x="253" y="293"/>
                      </a:lnTo>
                      <a:lnTo>
                        <a:pt x="253" y="118"/>
                      </a:lnTo>
                      <a:cubicBezTo>
                        <a:pt x="253" y="40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3" name="Google Shape;5373;p47"/>
                <p:cNvSpPr/>
                <p:nvPr/>
              </p:nvSpPr>
              <p:spPr>
                <a:xfrm>
                  <a:off x="1398050" y="2311525"/>
                  <a:ext cx="6350" cy="8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464" extrusionOk="0">
                      <a:moveTo>
                        <a:pt x="137" y="1"/>
                      </a:moveTo>
                      <a:cubicBezTo>
                        <a:pt x="59" y="1"/>
                        <a:pt x="0" y="40"/>
                        <a:pt x="0" y="117"/>
                      </a:cubicBezTo>
                      <a:lnTo>
                        <a:pt x="0" y="156"/>
                      </a:lnTo>
                      <a:lnTo>
                        <a:pt x="0" y="3172"/>
                      </a:lnTo>
                      <a:lnTo>
                        <a:pt x="0" y="3347"/>
                      </a:lnTo>
                      <a:cubicBezTo>
                        <a:pt x="0" y="3425"/>
                        <a:pt x="59" y="3464"/>
                        <a:pt x="137" y="3464"/>
                      </a:cubicBezTo>
                      <a:cubicBezTo>
                        <a:pt x="195" y="3464"/>
                        <a:pt x="253" y="3425"/>
                        <a:pt x="253" y="3347"/>
                      </a:cubicBezTo>
                      <a:lnTo>
                        <a:pt x="253" y="3328"/>
                      </a:lnTo>
                      <a:lnTo>
                        <a:pt x="253" y="312"/>
                      </a:lnTo>
                      <a:lnTo>
                        <a:pt x="253" y="137"/>
                      </a:lnTo>
                      <a:cubicBezTo>
                        <a:pt x="253" y="40"/>
                        <a:pt x="17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4" name="Google Shape;5374;p47"/>
                <p:cNvSpPr/>
                <p:nvPr/>
              </p:nvSpPr>
              <p:spPr>
                <a:xfrm>
                  <a:off x="1257000" y="2313975"/>
                  <a:ext cx="109450" cy="18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8" h="7393" extrusionOk="0">
                      <a:moveTo>
                        <a:pt x="137" y="0"/>
                      </a:moveTo>
                      <a:cubicBezTo>
                        <a:pt x="59" y="0"/>
                        <a:pt x="0" y="39"/>
                        <a:pt x="0" y="117"/>
                      </a:cubicBezTo>
                      <a:lnTo>
                        <a:pt x="0" y="1615"/>
                      </a:lnTo>
                      <a:lnTo>
                        <a:pt x="0" y="1907"/>
                      </a:lnTo>
                      <a:lnTo>
                        <a:pt x="0" y="4864"/>
                      </a:lnTo>
                      <a:cubicBezTo>
                        <a:pt x="0" y="4903"/>
                        <a:pt x="20" y="4922"/>
                        <a:pt x="59" y="4942"/>
                      </a:cubicBezTo>
                      <a:lnTo>
                        <a:pt x="4086" y="7296"/>
                      </a:lnTo>
                      <a:lnTo>
                        <a:pt x="4203" y="7354"/>
                      </a:lnTo>
                      <a:cubicBezTo>
                        <a:pt x="4242" y="7354"/>
                        <a:pt x="4261" y="7393"/>
                        <a:pt x="4261" y="7393"/>
                      </a:cubicBezTo>
                      <a:cubicBezTo>
                        <a:pt x="4300" y="7393"/>
                        <a:pt x="4339" y="7354"/>
                        <a:pt x="4358" y="7335"/>
                      </a:cubicBezTo>
                      <a:cubicBezTo>
                        <a:pt x="4378" y="7296"/>
                        <a:pt x="4378" y="7218"/>
                        <a:pt x="4300" y="7159"/>
                      </a:cubicBezTo>
                      <a:lnTo>
                        <a:pt x="4280" y="7140"/>
                      </a:lnTo>
                      <a:lnTo>
                        <a:pt x="234" y="4786"/>
                      </a:lnTo>
                      <a:lnTo>
                        <a:pt x="234" y="2062"/>
                      </a:lnTo>
                      <a:lnTo>
                        <a:pt x="234" y="1770"/>
                      </a:lnTo>
                      <a:lnTo>
                        <a:pt x="234" y="253"/>
                      </a:lnTo>
                      <a:lnTo>
                        <a:pt x="234" y="117"/>
                      </a:lnTo>
                      <a:cubicBezTo>
                        <a:pt x="253" y="39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5" name="Google Shape;5375;p47"/>
                <p:cNvSpPr/>
                <p:nvPr/>
              </p:nvSpPr>
              <p:spPr>
                <a:xfrm>
                  <a:off x="1774025" y="2543350"/>
                  <a:ext cx="316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611" extrusionOk="0">
                      <a:moveTo>
                        <a:pt x="1125" y="0"/>
                      </a:moveTo>
                      <a:cubicBezTo>
                        <a:pt x="1108" y="0"/>
                        <a:pt x="1090" y="3"/>
                        <a:pt x="1070" y="8"/>
                      </a:cubicBezTo>
                      <a:lnTo>
                        <a:pt x="914" y="86"/>
                      </a:lnTo>
                      <a:lnTo>
                        <a:pt x="0" y="611"/>
                      </a:lnTo>
                      <a:lnTo>
                        <a:pt x="486" y="611"/>
                      </a:lnTo>
                      <a:lnTo>
                        <a:pt x="1187" y="222"/>
                      </a:lnTo>
                      <a:cubicBezTo>
                        <a:pt x="1245" y="202"/>
                        <a:pt x="1265" y="125"/>
                        <a:pt x="1245" y="66"/>
                      </a:cubicBezTo>
                      <a:cubicBezTo>
                        <a:pt x="1216" y="22"/>
                        <a:pt x="1176" y="0"/>
                        <a:pt x="11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6" name="Google Shape;5376;p47"/>
                <p:cNvSpPr/>
                <p:nvPr/>
              </p:nvSpPr>
              <p:spPr>
                <a:xfrm>
                  <a:off x="1108175" y="627225"/>
                  <a:ext cx="163450" cy="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736" extrusionOk="0">
                      <a:moveTo>
                        <a:pt x="3152" y="0"/>
                      </a:moveTo>
                      <a:lnTo>
                        <a:pt x="2607" y="311"/>
                      </a:lnTo>
                      <a:lnTo>
                        <a:pt x="3988" y="1109"/>
                      </a:lnTo>
                      <a:cubicBezTo>
                        <a:pt x="4027" y="1148"/>
                        <a:pt x="4066" y="1206"/>
                        <a:pt x="4027" y="1284"/>
                      </a:cubicBezTo>
                      <a:cubicBezTo>
                        <a:pt x="4008" y="1342"/>
                        <a:pt x="3969" y="1342"/>
                        <a:pt x="3930" y="1342"/>
                      </a:cubicBezTo>
                      <a:cubicBezTo>
                        <a:pt x="3911" y="1342"/>
                        <a:pt x="3891" y="1342"/>
                        <a:pt x="3891" y="1304"/>
                      </a:cubicBezTo>
                      <a:lnTo>
                        <a:pt x="2374" y="428"/>
                      </a:lnTo>
                      <a:lnTo>
                        <a:pt x="895" y="1284"/>
                      </a:lnTo>
                      <a:lnTo>
                        <a:pt x="662" y="1440"/>
                      </a:lnTo>
                      <a:lnTo>
                        <a:pt x="0" y="1829"/>
                      </a:lnTo>
                      <a:lnTo>
                        <a:pt x="2335" y="3152"/>
                      </a:lnTo>
                      <a:lnTo>
                        <a:pt x="2568" y="3307"/>
                      </a:lnTo>
                      <a:lnTo>
                        <a:pt x="3346" y="3735"/>
                      </a:lnTo>
                      <a:lnTo>
                        <a:pt x="4222" y="3230"/>
                      </a:lnTo>
                      <a:lnTo>
                        <a:pt x="4475" y="3093"/>
                      </a:lnTo>
                      <a:lnTo>
                        <a:pt x="6537" y="1887"/>
                      </a:lnTo>
                      <a:lnTo>
                        <a:pt x="6031" y="1595"/>
                      </a:lnTo>
                      <a:lnTo>
                        <a:pt x="4942" y="2237"/>
                      </a:lnTo>
                      <a:lnTo>
                        <a:pt x="4767" y="2237"/>
                      </a:lnTo>
                      <a:cubicBezTo>
                        <a:pt x="4728" y="2237"/>
                        <a:pt x="4689" y="2218"/>
                        <a:pt x="4669" y="2198"/>
                      </a:cubicBezTo>
                      <a:cubicBezTo>
                        <a:pt x="4650" y="2140"/>
                        <a:pt x="4650" y="2062"/>
                        <a:pt x="4728" y="2023"/>
                      </a:cubicBezTo>
                      <a:lnTo>
                        <a:pt x="5700" y="1459"/>
                      </a:lnTo>
                      <a:lnTo>
                        <a:pt x="4922" y="992"/>
                      </a:lnTo>
                      <a:lnTo>
                        <a:pt x="4280" y="1362"/>
                      </a:lnTo>
                      <a:cubicBezTo>
                        <a:pt x="4261" y="1362"/>
                        <a:pt x="4241" y="1381"/>
                        <a:pt x="4241" y="1381"/>
                      </a:cubicBezTo>
                      <a:cubicBezTo>
                        <a:pt x="4183" y="1381"/>
                        <a:pt x="4164" y="1362"/>
                        <a:pt x="4144" y="1342"/>
                      </a:cubicBezTo>
                      <a:cubicBezTo>
                        <a:pt x="4105" y="1284"/>
                        <a:pt x="4105" y="1206"/>
                        <a:pt x="4183" y="1167"/>
                      </a:cubicBezTo>
                      <a:lnTo>
                        <a:pt x="4689" y="875"/>
                      </a:lnTo>
                      <a:lnTo>
                        <a:pt x="3969" y="467"/>
                      </a:lnTo>
                      <a:lnTo>
                        <a:pt x="3658" y="623"/>
                      </a:lnTo>
                      <a:cubicBezTo>
                        <a:pt x="3619" y="623"/>
                        <a:pt x="3599" y="661"/>
                        <a:pt x="3599" y="661"/>
                      </a:cubicBezTo>
                      <a:cubicBezTo>
                        <a:pt x="3541" y="661"/>
                        <a:pt x="3522" y="623"/>
                        <a:pt x="3502" y="603"/>
                      </a:cubicBezTo>
                      <a:cubicBezTo>
                        <a:pt x="3483" y="564"/>
                        <a:pt x="3483" y="486"/>
                        <a:pt x="3541" y="428"/>
                      </a:cubicBezTo>
                      <a:lnTo>
                        <a:pt x="3736" y="331"/>
                      </a:lnTo>
                      <a:lnTo>
                        <a:pt x="315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7" name="Google Shape;5377;p47"/>
                <p:cNvSpPr/>
                <p:nvPr/>
              </p:nvSpPr>
              <p:spPr>
                <a:xfrm>
                  <a:off x="1224400" y="462325"/>
                  <a:ext cx="382800" cy="22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2" h="8834" extrusionOk="0">
                      <a:moveTo>
                        <a:pt x="14981" y="1"/>
                      </a:moveTo>
                      <a:lnTo>
                        <a:pt x="1051" y="8036"/>
                      </a:lnTo>
                      <a:lnTo>
                        <a:pt x="79" y="8619"/>
                      </a:lnTo>
                      <a:cubicBezTo>
                        <a:pt x="20" y="8639"/>
                        <a:pt x="1" y="8717"/>
                        <a:pt x="20" y="8794"/>
                      </a:cubicBezTo>
                      <a:cubicBezTo>
                        <a:pt x="40" y="8833"/>
                        <a:pt x="98" y="8833"/>
                        <a:pt x="118" y="8833"/>
                      </a:cubicBezTo>
                      <a:cubicBezTo>
                        <a:pt x="137" y="8833"/>
                        <a:pt x="176" y="8833"/>
                        <a:pt x="176" y="8814"/>
                      </a:cubicBezTo>
                      <a:lnTo>
                        <a:pt x="1265" y="8172"/>
                      </a:lnTo>
                      <a:lnTo>
                        <a:pt x="5234" y="5896"/>
                      </a:lnTo>
                      <a:cubicBezTo>
                        <a:pt x="5176" y="5896"/>
                        <a:pt x="5137" y="5837"/>
                        <a:pt x="5137" y="5779"/>
                      </a:cubicBezTo>
                      <a:cubicBezTo>
                        <a:pt x="5137" y="5701"/>
                        <a:pt x="5176" y="5643"/>
                        <a:pt x="5254" y="5643"/>
                      </a:cubicBezTo>
                      <a:lnTo>
                        <a:pt x="5662" y="5643"/>
                      </a:lnTo>
                      <a:lnTo>
                        <a:pt x="7900" y="4359"/>
                      </a:lnTo>
                      <a:cubicBezTo>
                        <a:pt x="7861" y="4359"/>
                        <a:pt x="7802" y="4320"/>
                        <a:pt x="7802" y="4242"/>
                      </a:cubicBezTo>
                      <a:cubicBezTo>
                        <a:pt x="7802" y="4164"/>
                        <a:pt x="7841" y="4125"/>
                        <a:pt x="7919" y="4125"/>
                      </a:cubicBezTo>
                      <a:lnTo>
                        <a:pt x="8328" y="4125"/>
                      </a:lnTo>
                      <a:lnTo>
                        <a:pt x="15312" y="79"/>
                      </a:lnTo>
                      <a:lnTo>
                        <a:pt x="15234" y="59"/>
                      </a:lnTo>
                      <a:lnTo>
                        <a:pt x="151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8" name="Google Shape;5378;p47"/>
                <p:cNvSpPr/>
                <p:nvPr/>
              </p:nvSpPr>
              <p:spPr>
                <a:xfrm>
                  <a:off x="1604275" y="461850"/>
                  <a:ext cx="428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" h="876" extrusionOk="0">
                      <a:moveTo>
                        <a:pt x="0" y="0"/>
                      </a:moveTo>
                      <a:cubicBezTo>
                        <a:pt x="0" y="59"/>
                        <a:pt x="20" y="59"/>
                        <a:pt x="20" y="78"/>
                      </a:cubicBezTo>
                      <a:lnTo>
                        <a:pt x="98" y="98"/>
                      </a:lnTo>
                      <a:lnTo>
                        <a:pt x="1459" y="876"/>
                      </a:lnTo>
                      <a:lnTo>
                        <a:pt x="1712" y="740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9" name="Google Shape;5379;p47"/>
                <p:cNvSpPr/>
                <p:nvPr/>
              </p:nvSpPr>
              <p:spPr>
                <a:xfrm>
                  <a:off x="1721475" y="462325"/>
                  <a:ext cx="92450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8" h="1597" extrusionOk="0">
                      <a:moveTo>
                        <a:pt x="1" y="1"/>
                      </a:moveTo>
                      <a:lnTo>
                        <a:pt x="2763" y="1596"/>
                      </a:lnTo>
                      <a:lnTo>
                        <a:pt x="3697" y="1051"/>
                      </a:lnTo>
                      <a:lnTo>
                        <a:pt x="188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0" name="Google Shape;5380;p47"/>
                <p:cNvSpPr/>
                <p:nvPr/>
              </p:nvSpPr>
              <p:spPr>
                <a:xfrm>
                  <a:off x="1632475" y="475475"/>
                  <a:ext cx="113350" cy="6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4" h="2627" extrusionOk="0">
                      <a:moveTo>
                        <a:pt x="915" y="0"/>
                      </a:moveTo>
                      <a:lnTo>
                        <a:pt x="545" y="214"/>
                      </a:lnTo>
                      <a:lnTo>
                        <a:pt x="312" y="350"/>
                      </a:lnTo>
                      <a:lnTo>
                        <a:pt x="1" y="525"/>
                      </a:lnTo>
                      <a:lnTo>
                        <a:pt x="3619" y="2626"/>
                      </a:lnTo>
                      <a:lnTo>
                        <a:pt x="4534" y="2082"/>
                      </a:lnTo>
                      <a:lnTo>
                        <a:pt x="91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1" name="Google Shape;5381;p47"/>
                <p:cNvSpPr/>
                <p:nvPr/>
              </p:nvSpPr>
              <p:spPr>
                <a:xfrm>
                  <a:off x="1209825" y="461850"/>
                  <a:ext cx="348275" cy="19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1" h="7977" extrusionOk="0">
                      <a:moveTo>
                        <a:pt x="13444" y="0"/>
                      </a:moveTo>
                      <a:lnTo>
                        <a:pt x="564" y="7452"/>
                      </a:lnTo>
                      <a:lnTo>
                        <a:pt x="78" y="7763"/>
                      </a:lnTo>
                      <a:cubicBezTo>
                        <a:pt x="20" y="7782"/>
                        <a:pt x="0" y="7860"/>
                        <a:pt x="20" y="7938"/>
                      </a:cubicBezTo>
                      <a:cubicBezTo>
                        <a:pt x="39" y="7977"/>
                        <a:pt x="98" y="7977"/>
                        <a:pt x="117" y="7977"/>
                      </a:cubicBezTo>
                      <a:cubicBezTo>
                        <a:pt x="136" y="7977"/>
                        <a:pt x="175" y="7977"/>
                        <a:pt x="175" y="7957"/>
                      </a:cubicBezTo>
                      <a:lnTo>
                        <a:pt x="798" y="7588"/>
                      </a:lnTo>
                      <a:lnTo>
                        <a:pt x="139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2" name="Google Shape;5382;p47"/>
                <p:cNvSpPr/>
                <p:nvPr/>
              </p:nvSpPr>
              <p:spPr>
                <a:xfrm>
                  <a:off x="1277425" y="707575"/>
                  <a:ext cx="41375" cy="2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7" extrusionOk="0">
                      <a:moveTo>
                        <a:pt x="1285" y="385"/>
                      </a:moveTo>
                      <a:cubicBezTo>
                        <a:pt x="1297" y="398"/>
                        <a:pt x="1301" y="402"/>
                        <a:pt x="1308" y="404"/>
                      </a:cubicBezTo>
                      <a:lnTo>
                        <a:pt x="1308" y="404"/>
                      </a:lnTo>
                      <a:cubicBezTo>
                        <a:pt x="1301" y="398"/>
                        <a:pt x="1293" y="392"/>
                        <a:pt x="1285" y="385"/>
                      </a:cubicBezTo>
                      <a:close/>
                      <a:moveTo>
                        <a:pt x="827" y="1"/>
                      </a:moveTo>
                      <a:cubicBezTo>
                        <a:pt x="616" y="1"/>
                        <a:pt x="407" y="49"/>
                        <a:pt x="253" y="152"/>
                      </a:cubicBezTo>
                      <a:cubicBezTo>
                        <a:pt x="98" y="249"/>
                        <a:pt x="1" y="385"/>
                        <a:pt x="1" y="541"/>
                      </a:cubicBezTo>
                      <a:cubicBezTo>
                        <a:pt x="1" y="677"/>
                        <a:pt x="98" y="833"/>
                        <a:pt x="253" y="930"/>
                      </a:cubicBezTo>
                      <a:cubicBezTo>
                        <a:pt x="429" y="1027"/>
                        <a:pt x="623" y="1066"/>
                        <a:pt x="818" y="1066"/>
                      </a:cubicBezTo>
                      <a:cubicBezTo>
                        <a:pt x="1012" y="1066"/>
                        <a:pt x="1226" y="1008"/>
                        <a:pt x="1382" y="930"/>
                      </a:cubicBezTo>
                      <a:cubicBezTo>
                        <a:pt x="1557" y="813"/>
                        <a:pt x="1654" y="677"/>
                        <a:pt x="1654" y="541"/>
                      </a:cubicBezTo>
                      <a:cubicBezTo>
                        <a:pt x="1654" y="444"/>
                        <a:pt x="1615" y="366"/>
                        <a:pt x="1557" y="288"/>
                      </a:cubicBezTo>
                      <a:lnTo>
                        <a:pt x="1401" y="366"/>
                      </a:lnTo>
                      <a:cubicBezTo>
                        <a:pt x="1362" y="385"/>
                        <a:pt x="1323" y="405"/>
                        <a:pt x="1323" y="405"/>
                      </a:cubicBezTo>
                      <a:cubicBezTo>
                        <a:pt x="1316" y="405"/>
                        <a:pt x="1312" y="405"/>
                        <a:pt x="1308" y="404"/>
                      </a:cubicBezTo>
                      <a:lnTo>
                        <a:pt x="1308" y="404"/>
                      </a:lnTo>
                      <a:cubicBezTo>
                        <a:pt x="1366" y="453"/>
                        <a:pt x="1382" y="491"/>
                        <a:pt x="1382" y="560"/>
                      </a:cubicBezTo>
                      <a:cubicBezTo>
                        <a:pt x="1382" y="638"/>
                        <a:pt x="1323" y="677"/>
                        <a:pt x="1226" y="755"/>
                      </a:cubicBezTo>
                      <a:cubicBezTo>
                        <a:pt x="1109" y="823"/>
                        <a:pt x="949" y="857"/>
                        <a:pt x="788" y="857"/>
                      </a:cubicBezTo>
                      <a:cubicBezTo>
                        <a:pt x="628" y="857"/>
                        <a:pt x="467" y="823"/>
                        <a:pt x="351" y="755"/>
                      </a:cubicBezTo>
                      <a:cubicBezTo>
                        <a:pt x="253" y="696"/>
                        <a:pt x="215" y="638"/>
                        <a:pt x="215" y="560"/>
                      </a:cubicBezTo>
                      <a:cubicBezTo>
                        <a:pt x="215" y="482"/>
                        <a:pt x="253" y="444"/>
                        <a:pt x="351" y="366"/>
                      </a:cubicBezTo>
                      <a:cubicBezTo>
                        <a:pt x="487" y="288"/>
                        <a:pt x="643" y="268"/>
                        <a:pt x="798" y="268"/>
                      </a:cubicBezTo>
                      <a:cubicBezTo>
                        <a:pt x="973" y="268"/>
                        <a:pt x="1109" y="288"/>
                        <a:pt x="1226" y="366"/>
                      </a:cubicBezTo>
                      <a:lnTo>
                        <a:pt x="1265" y="366"/>
                      </a:lnTo>
                      <a:lnTo>
                        <a:pt x="1226" y="346"/>
                      </a:lnTo>
                      <a:cubicBezTo>
                        <a:pt x="1207" y="288"/>
                        <a:pt x="1207" y="210"/>
                        <a:pt x="1285" y="171"/>
                      </a:cubicBezTo>
                      <a:lnTo>
                        <a:pt x="1362" y="113"/>
                      </a:lnTo>
                      <a:cubicBezTo>
                        <a:pt x="1206" y="39"/>
                        <a:pt x="1015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47"/>
                <p:cNvSpPr/>
                <p:nvPr/>
              </p:nvSpPr>
              <p:spPr>
                <a:xfrm>
                  <a:off x="1591125" y="5267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24"/>
                      </a:moveTo>
                      <a:cubicBezTo>
                        <a:pt x="993" y="224"/>
                        <a:pt x="1129" y="244"/>
                        <a:pt x="1266" y="322"/>
                      </a:cubicBezTo>
                      <a:cubicBezTo>
                        <a:pt x="1363" y="380"/>
                        <a:pt x="1402" y="438"/>
                        <a:pt x="1402" y="516"/>
                      </a:cubicBezTo>
                      <a:cubicBezTo>
                        <a:pt x="1402" y="594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34" y="594"/>
                        <a:pt x="234" y="516"/>
                      </a:cubicBezTo>
                      <a:cubicBezTo>
                        <a:pt x="234" y="438"/>
                        <a:pt x="293" y="380"/>
                        <a:pt x="390" y="322"/>
                      </a:cubicBezTo>
                      <a:cubicBezTo>
                        <a:pt x="507" y="244"/>
                        <a:pt x="682" y="224"/>
                        <a:pt x="818" y="224"/>
                      </a:cubicBezTo>
                      <a:close/>
                      <a:moveTo>
                        <a:pt x="825" y="1"/>
                      </a:moveTo>
                      <a:cubicBezTo>
                        <a:pt x="624" y="1"/>
                        <a:pt x="419" y="49"/>
                        <a:pt x="254" y="146"/>
                      </a:cubicBezTo>
                      <a:cubicBezTo>
                        <a:pt x="98" y="244"/>
                        <a:pt x="1" y="399"/>
                        <a:pt x="1" y="536"/>
                      </a:cubicBezTo>
                      <a:cubicBezTo>
                        <a:pt x="1" y="672"/>
                        <a:pt x="40" y="750"/>
                        <a:pt x="137" y="827"/>
                      </a:cubicBezTo>
                      <a:lnTo>
                        <a:pt x="234" y="788"/>
                      </a:lnTo>
                      <a:cubicBezTo>
                        <a:pt x="260" y="754"/>
                        <a:pt x="286" y="739"/>
                        <a:pt x="311" y="739"/>
                      </a:cubicBezTo>
                      <a:cubicBezTo>
                        <a:pt x="344" y="739"/>
                        <a:pt x="377" y="764"/>
                        <a:pt x="410" y="808"/>
                      </a:cubicBezTo>
                      <a:cubicBezTo>
                        <a:pt x="429" y="866"/>
                        <a:pt x="429" y="925"/>
                        <a:pt x="351" y="983"/>
                      </a:cubicBezTo>
                      <a:cubicBezTo>
                        <a:pt x="507" y="1022"/>
                        <a:pt x="643" y="1080"/>
                        <a:pt x="818" y="1080"/>
                      </a:cubicBezTo>
                      <a:cubicBezTo>
                        <a:pt x="1013" y="1080"/>
                        <a:pt x="1227" y="1022"/>
                        <a:pt x="1382" y="925"/>
                      </a:cubicBezTo>
                      <a:cubicBezTo>
                        <a:pt x="1557" y="827"/>
                        <a:pt x="1655" y="691"/>
                        <a:pt x="1655" y="536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47"/>
                <p:cNvSpPr/>
                <p:nvPr/>
              </p:nvSpPr>
              <p:spPr>
                <a:xfrm>
                  <a:off x="1593575" y="5705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297" y="730"/>
                      </a:moveTo>
                      <a:cubicBezTo>
                        <a:pt x="312" y="744"/>
                        <a:pt x="330" y="757"/>
                        <a:pt x="350" y="769"/>
                      </a:cubicBezTo>
                      <a:cubicBezTo>
                        <a:pt x="363" y="776"/>
                        <a:pt x="376" y="783"/>
                        <a:pt x="390" y="790"/>
                      </a:cubicBezTo>
                      <a:lnTo>
                        <a:pt x="390" y="790"/>
                      </a:lnTo>
                      <a:cubicBezTo>
                        <a:pt x="390" y="789"/>
                        <a:pt x="390" y="789"/>
                        <a:pt x="389" y="788"/>
                      </a:cubicBezTo>
                      <a:cubicBezTo>
                        <a:pt x="360" y="759"/>
                        <a:pt x="326" y="740"/>
                        <a:pt x="297" y="730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lnTo>
                        <a:pt x="234" y="730"/>
                      </a:lnTo>
                      <a:cubicBezTo>
                        <a:pt x="239" y="725"/>
                        <a:pt x="247" y="723"/>
                        <a:pt x="258" y="723"/>
                      </a:cubicBezTo>
                      <a:cubicBezTo>
                        <a:pt x="269" y="723"/>
                        <a:pt x="282" y="725"/>
                        <a:pt x="297" y="730"/>
                      </a:cubicBezTo>
                      <a:lnTo>
                        <a:pt x="297" y="730"/>
                      </a:lnTo>
                      <a:cubicBezTo>
                        <a:pt x="239" y="679"/>
                        <a:pt x="214" y="621"/>
                        <a:pt x="214" y="574"/>
                      </a:cubicBezTo>
                      <a:cubicBezTo>
                        <a:pt x="214" y="497"/>
                        <a:pt x="253" y="419"/>
                        <a:pt x="350" y="380"/>
                      </a:cubicBezTo>
                      <a:cubicBezTo>
                        <a:pt x="487" y="302"/>
                        <a:pt x="642" y="283"/>
                        <a:pt x="798" y="283"/>
                      </a:cubicBezTo>
                      <a:cubicBezTo>
                        <a:pt x="973" y="283"/>
                        <a:pt x="1109" y="302"/>
                        <a:pt x="1226" y="380"/>
                      </a:cubicBezTo>
                      <a:cubicBezTo>
                        <a:pt x="1323" y="419"/>
                        <a:pt x="1382" y="497"/>
                        <a:pt x="1382" y="574"/>
                      </a:cubicBezTo>
                      <a:cubicBezTo>
                        <a:pt x="1382" y="633"/>
                        <a:pt x="1323" y="691"/>
                        <a:pt x="1226" y="769"/>
                      </a:cubicBezTo>
                      <a:cubicBezTo>
                        <a:pt x="1109" y="837"/>
                        <a:pt x="949" y="871"/>
                        <a:pt x="788" y="871"/>
                      </a:cubicBezTo>
                      <a:cubicBezTo>
                        <a:pt x="645" y="871"/>
                        <a:pt x="502" y="844"/>
                        <a:pt x="390" y="790"/>
                      </a:cubicBezTo>
                      <a:lnTo>
                        <a:pt x="390" y="790"/>
                      </a:lnTo>
                      <a:cubicBezTo>
                        <a:pt x="409" y="829"/>
                        <a:pt x="408" y="906"/>
                        <a:pt x="331" y="964"/>
                      </a:cubicBezTo>
                      <a:lnTo>
                        <a:pt x="312" y="983"/>
                      </a:lnTo>
                      <a:cubicBezTo>
                        <a:pt x="448" y="1061"/>
                        <a:pt x="623" y="1080"/>
                        <a:pt x="817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6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47"/>
                <p:cNvSpPr/>
                <p:nvPr/>
              </p:nvSpPr>
              <p:spPr>
                <a:xfrm>
                  <a:off x="1609625" y="843175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8" y="234"/>
                        <a:pt x="1304" y="311"/>
                      </a:cubicBezTo>
                      <a:cubicBezTo>
                        <a:pt x="1362" y="389"/>
                        <a:pt x="1440" y="467"/>
                        <a:pt x="1440" y="506"/>
                      </a:cubicBezTo>
                      <a:cubicBezTo>
                        <a:pt x="1440" y="584"/>
                        <a:pt x="1401" y="623"/>
                        <a:pt x="1304" y="700"/>
                      </a:cubicBezTo>
                      <a:cubicBezTo>
                        <a:pt x="1177" y="769"/>
                        <a:pt x="1012" y="803"/>
                        <a:pt x="851" y="803"/>
                      </a:cubicBezTo>
                      <a:cubicBezTo>
                        <a:pt x="691" y="803"/>
                        <a:pt x="535" y="769"/>
                        <a:pt x="428" y="700"/>
                      </a:cubicBezTo>
                      <a:cubicBezTo>
                        <a:pt x="331" y="642"/>
                        <a:pt x="273" y="584"/>
                        <a:pt x="273" y="506"/>
                      </a:cubicBezTo>
                      <a:cubicBezTo>
                        <a:pt x="273" y="428"/>
                        <a:pt x="331" y="389"/>
                        <a:pt x="428" y="311"/>
                      </a:cubicBezTo>
                      <a:cubicBezTo>
                        <a:pt x="545" y="234"/>
                        <a:pt x="720" y="214"/>
                        <a:pt x="856" y="214"/>
                      </a:cubicBezTo>
                      <a:close/>
                      <a:moveTo>
                        <a:pt x="720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7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4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401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70"/>
                        <a:pt x="1557" y="214"/>
                        <a:pt x="1401" y="117"/>
                      </a:cubicBezTo>
                      <a:cubicBezTo>
                        <a:pt x="1265" y="39"/>
                        <a:pt x="1109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915" y="175"/>
                        <a:pt x="837" y="175"/>
                      </a:cubicBezTo>
                      <a:cubicBezTo>
                        <a:pt x="759" y="175"/>
                        <a:pt x="720" y="117"/>
                        <a:pt x="720" y="39"/>
                      </a:cubicBez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6" name="Google Shape;5386;p47"/>
                <p:cNvSpPr/>
                <p:nvPr/>
              </p:nvSpPr>
              <p:spPr>
                <a:xfrm>
                  <a:off x="1417025" y="672500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992" y="232"/>
                        <a:pt x="1148" y="251"/>
                        <a:pt x="1265" y="329"/>
                      </a:cubicBezTo>
                      <a:cubicBezTo>
                        <a:pt x="1362" y="387"/>
                        <a:pt x="1420" y="446"/>
                        <a:pt x="1420" y="524"/>
                      </a:cubicBezTo>
                      <a:cubicBezTo>
                        <a:pt x="1401" y="601"/>
                        <a:pt x="1362" y="679"/>
                        <a:pt x="1265" y="718"/>
                      </a:cubicBezTo>
                      <a:cubicBezTo>
                        <a:pt x="1148" y="796"/>
                        <a:pt x="983" y="835"/>
                        <a:pt x="820" y="835"/>
                      </a:cubicBezTo>
                      <a:cubicBezTo>
                        <a:pt x="657" y="835"/>
                        <a:pt x="496" y="796"/>
                        <a:pt x="389" y="718"/>
                      </a:cubicBezTo>
                      <a:cubicBezTo>
                        <a:pt x="292" y="679"/>
                        <a:pt x="253" y="601"/>
                        <a:pt x="253" y="524"/>
                      </a:cubicBezTo>
                      <a:cubicBezTo>
                        <a:pt x="253" y="446"/>
                        <a:pt x="292" y="407"/>
                        <a:pt x="389" y="329"/>
                      </a:cubicBezTo>
                      <a:cubicBezTo>
                        <a:pt x="506" y="251"/>
                        <a:pt x="681" y="232"/>
                        <a:pt x="837" y="232"/>
                      </a:cubicBezTo>
                      <a:close/>
                      <a:moveTo>
                        <a:pt x="817" y="1"/>
                      </a:moveTo>
                      <a:cubicBezTo>
                        <a:pt x="624" y="1"/>
                        <a:pt x="433" y="44"/>
                        <a:pt x="272" y="135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60"/>
                        <a:pt x="97" y="815"/>
                        <a:pt x="272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31" y="1049"/>
                        <a:pt x="1245" y="1010"/>
                        <a:pt x="1381" y="913"/>
                      </a:cubicBezTo>
                      <a:cubicBezTo>
                        <a:pt x="1556" y="815"/>
                        <a:pt x="1654" y="660"/>
                        <a:pt x="1654" y="524"/>
                      </a:cubicBezTo>
                      <a:cubicBezTo>
                        <a:pt x="1654" y="426"/>
                        <a:pt x="1615" y="329"/>
                        <a:pt x="1537" y="251"/>
                      </a:cubicBezTo>
                      <a:lnTo>
                        <a:pt x="1401" y="329"/>
                      </a:lnTo>
                      <a:cubicBezTo>
                        <a:pt x="1381" y="329"/>
                        <a:pt x="1362" y="349"/>
                        <a:pt x="1362" y="349"/>
                      </a:cubicBezTo>
                      <a:cubicBezTo>
                        <a:pt x="1323" y="349"/>
                        <a:pt x="1284" y="329"/>
                        <a:pt x="1265" y="310"/>
                      </a:cubicBezTo>
                      <a:cubicBezTo>
                        <a:pt x="1245" y="251"/>
                        <a:pt x="1245" y="193"/>
                        <a:pt x="1304" y="135"/>
                      </a:cubicBezTo>
                      <a:lnTo>
                        <a:pt x="1342" y="115"/>
                      </a:lnTo>
                      <a:cubicBezTo>
                        <a:pt x="1182" y="40"/>
                        <a:pt x="999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7" name="Google Shape;5387;p47"/>
                <p:cNvSpPr/>
                <p:nvPr/>
              </p:nvSpPr>
              <p:spPr>
                <a:xfrm>
                  <a:off x="1193775" y="497825"/>
                  <a:ext cx="75400" cy="14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6" h="5780" extrusionOk="0">
                      <a:moveTo>
                        <a:pt x="2899" y="1"/>
                      </a:moveTo>
                      <a:cubicBezTo>
                        <a:pt x="2821" y="1"/>
                        <a:pt x="2782" y="40"/>
                        <a:pt x="2782" y="118"/>
                      </a:cubicBezTo>
                      <a:lnTo>
                        <a:pt x="2782" y="4009"/>
                      </a:lnTo>
                      <a:lnTo>
                        <a:pt x="234" y="5487"/>
                      </a:lnTo>
                      <a:lnTo>
                        <a:pt x="39" y="5585"/>
                      </a:lnTo>
                      <a:cubicBezTo>
                        <a:pt x="39" y="5623"/>
                        <a:pt x="0" y="5682"/>
                        <a:pt x="39" y="5740"/>
                      </a:cubicBezTo>
                      <a:cubicBezTo>
                        <a:pt x="59" y="5779"/>
                        <a:pt x="98" y="5779"/>
                        <a:pt x="136" y="5779"/>
                      </a:cubicBezTo>
                      <a:cubicBezTo>
                        <a:pt x="156" y="5779"/>
                        <a:pt x="175" y="5779"/>
                        <a:pt x="175" y="5760"/>
                      </a:cubicBezTo>
                      <a:lnTo>
                        <a:pt x="487" y="5585"/>
                      </a:lnTo>
                      <a:lnTo>
                        <a:pt x="2977" y="4164"/>
                      </a:lnTo>
                      <a:cubicBezTo>
                        <a:pt x="3016" y="4125"/>
                        <a:pt x="3016" y="4087"/>
                        <a:pt x="3016" y="4067"/>
                      </a:cubicBezTo>
                      <a:lnTo>
                        <a:pt x="3016" y="118"/>
                      </a:lnTo>
                      <a:cubicBezTo>
                        <a:pt x="3016" y="40"/>
                        <a:pt x="2977" y="1"/>
                        <a:pt x="289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8" name="Google Shape;5388;p47"/>
                <p:cNvSpPr/>
                <p:nvPr/>
              </p:nvSpPr>
              <p:spPr>
                <a:xfrm>
                  <a:off x="1307575" y="545325"/>
                  <a:ext cx="294275" cy="1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1" h="6915" extrusionOk="0">
                      <a:moveTo>
                        <a:pt x="11634" y="0"/>
                      </a:moveTo>
                      <a:cubicBezTo>
                        <a:pt x="11615" y="0"/>
                        <a:pt x="11596" y="3"/>
                        <a:pt x="11576" y="8"/>
                      </a:cubicBezTo>
                      <a:lnTo>
                        <a:pt x="11479" y="66"/>
                      </a:lnTo>
                      <a:lnTo>
                        <a:pt x="10215" y="805"/>
                      </a:lnTo>
                      <a:cubicBezTo>
                        <a:pt x="10273" y="805"/>
                        <a:pt x="10312" y="844"/>
                        <a:pt x="10312" y="922"/>
                      </a:cubicBezTo>
                      <a:cubicBezTo>
                        <a:pt x="10312" y="980"/>
                        <a:pt x="10273" y="1039"/>
                        <a:pt x="10195" y="1039"/>
                      </a:cubicBezTo>
                      <a:lnTo>
                        <a:pt x="9806" y="1039"/>
                      </a:lnTo>
                      <a:lnTo>
                        <a:pt x="7569" y="2323"/>
                      </a:lnTo>
                      <a:cubicBezTo>
                        <a:pt x="7608" y="2323"/>
                        <a:pt x="7666" y="2381"/>
                        <a:pt x="7666" y="2439"/>
                      </a:cubicBezTo>
                      <a:cubicBezTo>
                        <a:pt x="7666" y="2517"/>
                        <a:pt x="7608" y="2576"/>
                        <a:pt x="7549" y="2576"/>
                      </a:cubicBezTo>
                      <a:lnTo>
                        <a:pt x="7160" y="2576"/>
                      </a:lnTo>
                      <a:lnTo>
                        <a:pt x="156" y="6642"/>
                      </a:lnTo>
                      <a:lnTo>
                        <a:pt x="79" y="6681"/>
                      </a:lnTo>
                      <a:cubicBezTo>
                        <a:pt x="20" y="6700"/>
                        <a:pt x="1" y="6778"/>
                        <a:pt x="20" y="6856"/>
                      </a:cubicBezTo>
                      <a:cubicBezTo>
                        <a:pt x="20" y="6875"/>
                        <a:pt x="59" y="6875"/>
                        <a:pt x="59" y="6875"/>
                      </a:cubicBezTo>
                      <a:cubicBezTo>
                        <a:pt x="59" y="6875"/>
                        <a:pt x="79" y="6875"/>
                        <a:pt x="79" y="6895"/>
                      </a:cubicBezTo>
                      <a:cubicBezTo>
                        <a:pt x="98" y="6895"/>
                        <a:pt x="98" y="6914"/>
                        <a:pt x="117" y="6914"/>
                      </a:cubicBezTo>
                      <a:cubicBezTo>
                        <a:pt x="156" y="6914"/>
                        <a:pt x="176" y="6914"/>
                        <a:pt x="176" y="6895"/>
                      </a:cubicBezTo>
                      <a:lnTo>
                        <a:pt x="312" y="6817"/>
                      </a:lnTo>
                      <a:lnTo>
                        <a:pt x="4670" y="4327"/>
                      </a:lnTo>
                      <a:cubicBezTo>
                        <a:pt x="4650" y="4249"/>
                        <a:pt x="4631" y="4229"/>
                        <a:pt x="4631" y="4171"/>
                      </a:cubicBezTo>
                      <a:cubicBezTo>
                        <a:pt x="4631" y="4113"/>
                        <a:pt x="4670" y="4054"/>
                        <a:pt x="4748" y="4054"/>
                      </a:cubicBezTo>
                      <a:lnTo>
                        <a:pt x="5078" y="4054"/>
                      </a:lnTo>
                      <a:lnTo>
                        <a:pt x="11693" y="241"/>
                      </a:lnTo>
                      <a:cubicBezTo>
                        <a:pt x="11752" y="222"/>
                        <a:pt x="11771" y="144"/>
                        <a:pt x="11752" y="66"/>
                      </a:cubicBezTo>
                      <a:cubicBezTo>
                        <a:pt x="11737" y="22"/>
                        <a:pt x="11689" y="0"/>
                        <a:pt x="1163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9" name="Google Shape;5389;p47"/>
                <p:cNvSpPr/>
                <p:nvPr/>
              </p:nvSpPr>
              <p:spPr>
                <a:xfrm>
                  <a:off x="1499700" y="588600"/>
                  <a:ext cx="104100" cy="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" h="2324" extrusionOk="0">
                      <a:moveTo>
                        <a:pt x="4015" y="1"/>
                      </a:moveTo>
                      <a:cubicBezTo>
                        <a:pt x="4000" y="1"/>
                        <a:pt x="3984" y="3"/>
                        <a:pt x="3969" y="8"/>
                      </a:cubicBezTo>
                      <a:lnTo>
                        <a:pt x="3853" y="86"/>
                      </a:lnTo>
                      <a:lnTo>
                        <a:pt x="0" y="2323"/>
                      </a:lnTo>
                      <a:lnTo>
                        <a:pt x="487" y="2323"/>
                      </a:lnTo>
                      <a:lnTo>
                        <a:pt x="4067" y="261"/>
                      </a:lnTo>
                      <a:lnTo>
                        <a:pt x="4086" y="242"/>
                      </a:lnTo>
                      <a:cubicBezTo>
                        <a:pt x="4125" y="203"/>
                        <a:pt x="4164" y="144"/>
                        <a:pt x="4125" y="66"/>
                      </a:cubicBezTo>
                      <a:cubicBezTo>
                        <a:pt x="4110" y="23"/>
                        <a:pt x="4063" y="1"/>
                        <a:pt x="401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0" name="Google Shape;5390;p47"/>
                <p:cNvSpPr/>
                <p:nvPr/>
              </p:nvSpPr>
              <p:spPr>
                <a:xfrm>
                  <a:off x="1447650" y="653000"/>
                  <a:ext cx="52550" cy="2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" h="1129" extrusionOk="0">
                      <a:moveTo>
                        <a:pt x="1616" y="0"/>
                      </a:moveTo>
                      <a:lnTo>
                        <a:pt x="98" y="895"/>
                      </a:lnTo>
                      <a:lnTo>
                        <a:pt x="59" y="915"/>
                      </a:lnTo>
                      <a:cubicBezTo>
                        <a:pt x="20" y="934"/>
                        <a:pt x="1" y="1012"/>
                        <a:pt x="20" y="1090"/>
                      </a:cubicBezTo>
                      <a:cubicBezTo>
                        <a:pt x="40" y="1129"/>
                        <a:pt x="98" y="1129"/>
                        <a:pt x="117" y="1129"/>
                      </a:cubicBezTo>
                      <a:cubicBezTo>
                        <a:pt x="137" y="1129"/>
                        <a:pt x="156" y="1129"/>
                        <a:pt x="156" y="1109"/>
                      </a:cubicBezTo>
                      <a:lnTo>
                        <a:pt x="293" y="1031"/>
                      </a:lnTo>
                      <a:lnTo>
                        <a:pt x="210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1" name="Google Shape;5391;p47"/>
                <p:cNvSpPr/>
                <p:nvPr/>
              </p:nvSpPr>
              <p:spPr>
                <a:xfrm>
                  <a:off x="1352825" y="603375"/>
                  <a:ext cx="14640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254" extrusionOk="0">
                      <a:moveTo>
                        <a:pt x="117" y="1"/>
                      </a:moveTo>
                      <a:cubicBezTo>
                        <a:pt x="39" y="1"/>
                        <a:pt x="0" y="59"/>
                        <a:pt x="0" y="137"/>
                      </a:cubicBezTo>
                      <a:cubicBezTo>
                        <a:pt x="0" y="195"/>
                        <a:pt x="39" y="254"/>
                        <a:pt x="97" y="254"/>
                      </a:cubicBezTo>
                      <a:lnTo>
                        <a:pt x="5700" y="254"/>
                      </a:lnTo>
                      <a:cubicBezTo>
                        <a:pt x="5778" y="254"/>
                        <a:pt x="5856" y="195"/>
                        <a:pt x="5856" y="137"/>
                      </a:cubicBezTo>
                      <a:cubicBezTo>
                        <a:pt x="5856" y="59"/>
                        <a:pt x="5798" y="40"/>
                        <a:pt x="57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2" name="Google Shape;5392;p47"/>
                <p:cNvSpPr/>
                <p:nvPr/>
              </p:nvSpPr>
              <p:spPr>
                <a:xfrm>
                  <a:off x="1418475" y="565450"/>
                  <a:ext cx="146425" cy="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7" h="234" extrusionOk="0">
                      <a:moveTo>
                        <a:pt x="117" y="0"/>
                      </a:moveTo>
                      <a:cubicBezTo>
                        <a:pt x="39" y="0"/>
                        <a:pt x="0" y="39"/>
                        <a:pt x="0" y="117"/>
                      </a:cubicBezTo>
                      <a:cubicBezTo>
                        <a:pt x="0" y="175"/>
                        <a:pt x="39" y="234"/>
                        <a:pt x="98" y="234"/>
                      </a:cubicBezTo>
                      <a:lnTo>
                        <a:pt x="5740" y="234"/>
                      </a:lnTo>
                      <a:cubicBezTo>
                        <a:pt x="5798" y="234"/>
                        <a:pt x="5856" y="175"/>
                        <a:pt x="5856" y="117"/>
                      </a:cubicBezTo>
                      <a:cubicBezTo>
                        <a:pt x="5856" y="39"/>
                        <a:pt x="5798" y="20"/>
                        <a:pt x="57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3" name="Google Shape;5393;p47"/>
                <p:cNvSpPr/>
                <p:nvPr/>
              </p:nvSpPr>
              <p:spPr>
                <a:xfrm>
                  <a:off x="1423325" y="462325"/>
                  <a:ext cx="537475" cy="19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99" h="7628" extrusionOk="0">
                      <a:moveTo>
                        <a:pt x="13756" y="4184"/>
                      </a:moveTo>
                      <a:cubicBezTo>
                        <a:pt x="13706" y="4184"/>
                        <a:pt x="13672" y="4208"/>
                        <a:pt x="13654" y="4246"/>
                      </a:cubicBezTo>
                      <a:lnTo>
                        <a:pt x="13654" y="4246"/>
                      </a:ln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759" y="4184"/>
                        <a:pt x="13758" y="4184"/>
                        <a:pt x="13756" y="4184"/>
                      </a:cubicBezTo>
                      <a:close/>
                      <a:moveTo>
                        <a:pt x="21012" y="1"/>
                      </a:moveTo>
                      <a:lnTo>
                        <a:pt x="13761" y="4184"/>
                      </a:lnTo>
                      <a:lnTo>
                        <a:pt x="13761" y="4184"/>
                      </a:lnTo>
                      <a:cubicBezTo>
                        <a:pt x="13835" y="4186"/>
                        <a:pt x="13872" y="4244"/>
                        <a:pt x="13872" y="4320"/>
                      </a:cubicBezTo>
                      <a:lnTo>
                        <a:pt x="13872" y="4378"/>
                      </a:lnTo>
                      <a:lnTo>
                        <a:pt x="21499" y="1"/>
                      </a:lnTo>
                      <a:close/>
                      <a:moveTo>
                        <a:pt x="11899" y="5258"/>
                      </a:moveTo>
                      <a:cubicBezTo>
                        <a:pt x="11884" y="5263"/>
                        <a:pt x="11870" y="5271"/>
                        <a:pt x="11857" y="5282"/>
                      </a:cubicBezTo>
                      <a:lnTo>
                        <a:pt x="11857" y="5282"/>
                      </a:lnTo>
                      <a:lnTo>
                        <a:pt x="11899" y="5258"/>
                      </a:lnTo>
                      <a:close/>
                      <a:moveTo>
                        <a:pt x="13654" y="4246"/>
                      </a:moveTo>
                      <a:lnTo>
                        <a:pt x="11899" y="5258"/>
                      </a:lnTo>
                      <a:lnTo>
                        <a:pt x="11899" y="5258"/>
                      </a:lnTo>
                      <a:cubicBezTo>
                        <a:pt x="11908" y="5255"/>
                        <a:pt x="11917" y="5254"/>
                        <a:pt x="11927" y="5254"/>
                      </a:cubicBezTo>
                      <a:cubicBezTo>
                        <a:pt x="12005" y="5254"/>
                        <a:pt x="12063" y="5312"/>
                        <a:pt x="12063" y="5390"/>
                      </a:cubicBezTo>
                      <a:lnTo>
                        <a:pt x="12063" y="5448"/>
                      </a:lnTo>
                      <a:lnTo>
                        <a:pt x="13639" y="4534"/>
                      </a:lnTo>
                      <a:lnTo>
                        <a:pt x="13639" y="4320"/>
                      </a:lnTo>
                      <a:cubicBezTo>
                        <a:pt x="13639" y="4292"/>
                        <a:pt x="13644" y="4267"/>
                        <a:pt x="13654" y="4246"/>
                      </a:cubicBezTo>
                      <a:close/>
                      <a:moveTo>
                        <a:pt x="10075" y="6310"/>
                      </a:moveTo>
                      <a:cubicBezTo>
                        <a:pt x="10052" y="6317"/>
                        <a:pt x="10033" y="6329"/>
                        <a:pt x="10017" y="6343"/>
                      </a:cubicBezTo>
                      <a:lnTo>
                        <a:pt x="10017" y="6343"/>
                      </a:lnTo>
                      <a:lnTo>
                        <a:pt x="10075" y="6310"/>
                      </a:lnTo>
                      <a:close/>
                      <a:moveTo>
                        <a:pt x="11857" y="5282"/>
                      </a:moveTo>
                      <a:lnTo>
                        <a:pt x="10075" y="6310"/>
                      </a:lnTo>
                      <a:lnTo>
                        <a:pt x="10075" y="6310"/>
                      </a:lnTo>
                      <a:cubicBezTo>
                        <a:pt x="10088" y="6306"/>
                        <a:pt x="10102" y="6304"/>
                        <a:pt x="10118" y="6304"/>
                      </a:cubicBezTo>
                      <a:cubicBezTo>
                        <a:pt x="10176" y="6304"/>
                        <a:pt x="10234" y="6363"/>
                        <a:pt x="10234" y="6421"/>
                      </a:cubicBezTo>
                      <a:lnTo>
                        <a:pt x="10234" y="6499"/>
                      </a:lnTo>
                      <a:lnTo>
                        <a:pt x="11810" y="5584"/>
                      </a:lnTo>
                      <a:lnTo>
                        <a:pt x="11810" y="5390"/>
                      </a:lnTo>
                      <a:cubicBezTo>
                        <a:pt x="11810" y="5345"/>
                        <a:pt x="11830" y="5307"/>
                        <a:pt x="11857" y="5282"/>
                      </a:cubicBezTo>
                      <a:close/>
                      <a:moveTo>
                        <a:pt x="10017" y="6343"/>
                      </a:moveTo>
                      <a:lnTo>
                        <a:pt x="8230" y="7374"/>
                      </a:lnTo>
                      <a:lnTo>
                        <a:pt x="118" y="7374"/>
                      </a:lnTo>
                      <a:cubicBezTo>
                        <a:pt x="40" y="7374"/>
                        <a:pt x="1" y="7433"/>
                        <a:pt x="1" y="7491"/>
                      </a:cubicBezTo>
                      <a:cubicBezTo>
                        <a:pt x="1" y="7549"/>
                        <a:pt x="20" y="7569"/>
                        <a:pt x="59" y="7588"/>
                      </a:cubicBezTo>
                      <a:cubicBezTo>
                        <a:pt x="98" y="7588"/>
                        <a:pt x="118" y="7627"/>
                        <a:pt x="118" y="7627"/>
                      </a:cubicBezTo>
                      <a:lnTo>
                        <a:pt x="8172" y="7627"/>
                      </a:lnTo>
                      <a:lnTo>
                        <a:pt x="8172" y="7491"/>
                      </a:lnTo>
                      <a:cubicBezTo>
                        <a:pt x="8172" y="7433"/>
                        <a:pt x="8211" y="7374"/>
                        <a:pt x="8289" y="7374"/>
                      </a:cubicBezTo>
                      <a:cubicBezTo>
                        <a:pt x="8367" y="7374"/>
                        <a:pt x="8406" y="7433"/>
                        <a:pt x="8406" y="7491"/>
                      </a:cubicBezTo>
                      <a:lnTo>
                        <a:pt x="8406" y="7569"/>
                      </a:lnTo>
                      <a:lnTo>
                        <a:pt x="9981" y="6654"/>
                      </a:lnTo>
                      <a:lnTo>
                        <a:pt x="9981" y="6421"/>
                      </a:lnTo>
                      <a:cubicBezTo>
                        <a:pt x="9981" y="6393"/>
                        <a:pt x="9995" y="6365"/>
                        <a:pt x="10017" y="63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4" name="Google Shape;5394;p47"/>
                <p:cNvSpPr/>
                <p:nvPr/>
              </p:nvSpPr>
              <p:spPr>
                <a:xfrm>
                  <a:off x="809525" y="914650"/>
                  <a:ext cx="41375" cy="2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33" extrusionOk="0">
                      <a:moveTo>
                        <a:pt x="1294" y="681"/>
                      </a:moveTo>
                      <a:cubicBezTo>
                        <a:pt x="1266" y="690"/>
                        <a:pt x="1244" y="705"/>
                        <a:pt x="1232" y="728"/>
                      </a:cubicBezTo>
                      <a:lnTo>
                        <a:pt x="1232" y="728"/>
                      </a:lnTo>
                      <a:cubicBezTo>
                        <a:pt x="1236" y="726"/>
                        <a:pt x="1241" y="723"/>
                        <a:pt x="1246" y="721"/>
                      </a:cubicBezTo>
                      <a:cubicBezTo>
                        <a:pt x="1263" y="707"/>
                        <a:pt x="1279" y="694"/>
                        <a:pt x="1294" y="681"/>
                      </a:cubicBezTo>
                      <a:close/>
                      <a:moveTo>
                        <a:pt x="831" y="0"/>
                      </a:moveTo>
                      <a:cubicBezTo>
                        <a:pt x="653" y="0"/>
                        <a:pt x="477" y="34"/>
                        <a:pt x="332" y="98"/>
                      </a:cubicBezTo>
                      <a:cubicBezTo>
                        <a:pt x="370" y="137"/>
                        <a:pt x="370" y="195"/>
                        <a:pt x="351" y="254"/>
                      </a:cubicBezTo>
                      <a:cubicBezTo>
                        <a:pt x="332" y="293"/>
                        <a:pt x="273" y="293"/>
                        <a:pt x="254" y="293"/>
                      </a:cubicBezTo>
                      <a:cubicBezTo>
                        <a:pt x="234" y="293"/>
                        <a:pt x="195" y="293"/>
                        <a:pt x="195" y="273"/>
                      </a:cubicBezTo>
                      <a:lnTo>
                        <a:pt x="137" y="234"/>
                      </a:lnTo>
                      <a:cubicBezTo>
                        <a:pt x="59" y="293"/>
                        <a:pt x="1" y="390"/>
                        <a:pt x="1" y="487"/>
                      </a:cubicBezTo>
                      <a:cubicBezTo>
                        <a:pt x="1" y="643"/>
                        <a:pt x="98" y="779"/>
                        <a:pt x="273" y="876"/>
                      </a:cubicBezTo>
                      <a:cubicBezTo>
                        <a:pt x="448" y="974"/>
                        <a:pt x="643" y="1032"/>
                        <a:pt x="837" y="1032"/>
                      </a:cubicBezTo>
                      <a:cubicBezTo>
                        <a:pt x="1012" y="1032"/>
                        <a:pt x="1168" y="974"/>
                        <a:pt x="1324" y="935"/>
                      </a:cubicBezTo>
                      <a:lnTo>
                        <a:pt x="1265" y="896"/>
                      </a:lnTo>
                      <a:cubicBezTo>
                        <a:pt x="1226" y="876"/>
                        <a:pt x="1207" y="799"/>
                        <a:pt x="1226" y="740"/>
                      </a:cubicBezTo>
                      <a:cubicBezTo>
                        <a:pt x="1228" y="736"/>
                        <a:pt x="1230" y="732"/>
                        <a:pt x="1232" y="728"/>
                      </a:cubicBezTo>
                      <a:lnTo>
                        <a:pt x="1232" y="728"/>
                      </a:lnTo>
                      <a:cubicBezTo>
                        <a:pt x="1107" y="791"/>
                        <a:pt x="948" y="823"/>
                        <a:pt x="794" y="823"/>
                      </a:cubicBezTo>
                      <a:cubicBezTo>
                        <a:pt x="633" y="823"/>
                        <a:pt x="477" y="789"/>
                        <a:pt x="370" y="721"/>
                      </a:cubicBezTo>
                      <a:cubicBezTo>
                        <a:pt x="273" y="662"/>
                        <a:pt x="215" y="585"/>
                        <a:pt x="215" y="526"/>
                      </a:cubicBezTo>
                      <a:cubicBezTo>
                        <a:pt x="215" y="448"/>
                        <a:pt x="273" y="390"/>
                        <a:pt x="370" y="332"/>
                      </a:cubicBezTo>
                      <a:cubicBezTo>
                        <a:pt x="487" y="254"/>
                        <a:pt x="662" y="234"/>
                        <a:pt x="818" y="234"/>
                      </a:cubicBezTo>
                      <a:cubicBezTo>
                        <a:pt x="974" y="234"/>
                        <a:pt x="1129" y="254"/>
                        <a:pt x="1246" y="332"/>
                      </a:cubicBezTo>
                      <a:cubicBezTo>
                        <a:pt x="1343" y="371"/>
                        <a:pt x="1402" y="448"/>
                        <a:pt x="1402" y="526"/>
                      </a:cubicBezTo>
                      <a:cubicBezTo>
                        <a:pt x="1402" y="574"/>
                        <a:pt x="1362" y="622"/>
                        <a:pt x="1294" y="681"/>
                      </a:cubicBezTo>
                      <a:lnTo>
                        <a:pt x="1294" y="681"/>
                      </a:lnTo>
                      <a:cubicBezTo>
                        <a:pt x="1309" y="677"/>
                        <a:pt x="1326" y="675"/>
                        <a:pt x="1344" y="675"/>
                      </a:cubicBezTo>
                      <a:cubicBezTo>
                        <a:pt x="1363" y="675"/>
                        <a:pt x="1382" y="677"/>
                        <a:pt x="1402" y="682"/>
                      </a:cubicBezTo>
                      <a:lnTo>
                        <a:pt x="1538" y="779"/>
                      </a:lnTo>
                      <a:cubicBezTo>
                        <a:pt x="1616" y="701"/>
                        <a:pt x="1655" y="604"/>
                        <a:pt x="1655" y="526"/>
                      </a:cubicBezTo>
                      <a:cubicBezTo>
                        <a:pt x="1655" y="371"/>
                        <a:pt x="1557" y="215"/>
                        <a:pt x="1402" y="137"/>
                      </a:cubicBezTo>
                      <a:cubicBezTo>
                        <a:pt x="1236" y="44"/>
                        <a:pt x="1032" y="0"/>
                        <a:pt x="8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5" name="Google Shape;5395;p47"/>
                <p:cNvSpPr/>
                <p:nvPr/>
              </p:nvSpPr>
              <p:spPr>
                <a:xfrm>
                  <a:off x="839700" y="931675"/>
                  <a:ext cx="66650" cy="4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1655" extrusionOk="0">
                      <a:moveTo>
                        <a:pt x="104" y="0"/>
                      </a:moveTo>
                      <a:cubicBezTo>
                        <a:pt x="69" y="0"/>
                        <a:pt x="32" y="22"/>
                        <a:pt x="19" y="59"/>
                      </a:cubicBezTo>
                      <a:cubicBezTo>
                        <a:pt x="0" y="98"/>
                        <a:pt x="0" y="176"/>
                        <a:pt x="58" y="234"/>
                      </a:cubicBezTo>
                      <a:lnTo>
                        <a:pt x="117" y="254"/>
                      </a:lnTo>
                      <a:lnTo>
                        <a:pt x="2082" y="1402"/>
                      </a:lnTo>
                      <a:lnTo>
                        <a:pt x="2490" y="1635"/>
                      </a:lnTo>
                      <a:cubicBezTo>
                        <a:pt x="2529" y="1635"/>
                        <a:pt x="2549" y="1655"/>
                        <a:pt x="2549" y="1655"/>
                      </a:cubicBezTo>
                      <a:cubicBezTo>
                        <a:pt x="2588" y="1655"/>
                        <a:pt x="2626" y="1635"/>
                        <a:pt x="2646" y="1616"/>
                      </a:cubicBezTo>
                      <a:cubicBezTo>
                        <a:pt x="2665" y="1557"/>
                        <a:pt x="2665" y="1479"/>
                        <a:pt x="2588" y="1441"/>
                      </a:cubicBezTo>
                      <a:lnTo>
                        <a:pt x="311" y="118"/>
                      </a:lnTo>
                      <a:lnTo>
                        <a:pt x="156" y="20"/>
                      </a:lnTo>
                      <a:cubicBezTo>
                        <a:pt x="142" y="7"/>
                        <a:pt x="123" y="0"/>
                        <a:pt x="1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6" name="Google Shape;5396;p47"/>
                <p:cNvSpPr/>
                <p:nvPr/>
              </p:nvSpPr>
              <p:spPr>
                <a:xfrm>
                  <a:off x="739500" y="877200"/>
                  <a:ext cx="78825" cy="4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3" h="1830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2899" y="1752"/>
                      </a:lnTo>
                      <a:lnTo>
                        <a:pt x="2977" y="1791"/>
                      </a:lnTo>
                      <a:cubicBezTo>
                        <a:pt x="2996" y="1791"/>
                        <a:pt x="3035" y="1830"/>
                        <a:pt x="3035" y="1830"/>
                      </a:cubicBezTo>
                      <a:cubicBezTo>
                        <a:pt x="3074" y="1830"/>
                        <a:pt x="3094" y="1791"/>
                        <a:pt x="3133" y="1771"/>
                      </a:cubicBezTo>
                      <a:cubicBezTo>
                        <a:pt x="3152" y="1713"/>
                        <a:pt x="3152" y="1655"/>
                        <a:pt x="3094" y="1635"/>
                      </a:cubicBezTo>
                      <a:lnTo>
                        <a:pt x="3074" y="1635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7" name="Google Shape;5397;p47"/>
                <p:cNvSpPr/>
                <p:nvPr/>
              </p:nvSpPr>
              <p:spPr>
                <a:xfrm>
                  <a:off x="701550" y="853375"/>
                  <a:ext cx="38950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96" extrusionOk="0">
                      <a:moveTo>
                        <a:pt x="234" y="1"/>
                      </a:moveTo>
                      <a:lnTo>
                        <a:pt x="1" y="117"/>
                      </a:lnTo>
                      <a:lnTo>
                        <a:pt x="1304" y="896"/>
                      </a:lnTo>
                      <a:lnTo>
                        <a:pt x="1557" y="759"/>
                      </a:ln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8" name="Google Shape;5398;p47"/>
                <p:cNvSpPr/>
                <p:nvPr/>
              </p:nvSpPr>
              <p:spPr>
                <a:xfrm>
                  <a:off x="697675" y="771175"/>
                  <a:ext cx="187275" cy="1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1" h="5312" extrusionOk="0">
                      <a:moveTo>
                        <a:pt x="6070" y="1"/>
                      </a:moveTo>
                      <a:lnTo>
                        <a:pt x="5817" y="156"/>
                      </a:lnTo>
                      <a:lnTo>
                        <a:pt x="7140" y="915"/>
                      </a:lnTo>
                      <a:lnTo>
                        <a:pt x="4475" y="2433"/>
                      </a:lnTo>
                      <a:lnTo>
                        <a:pt x="4533" y="2452"/>
                      </a:lnTo>
                      <a:cubicBezTo>
                        <a:pt x="4572" y="2491"/>
                        <a:pt x="4611" y="2549"/>
                        <a:pt x="4572" y="2627"/>
                      </a:cubicBezTo>
                      <a:cubicBezTo>
                        <a:pt x="4553" y="2685"/>
                        <a:pt x="4514" y="2685"/>
                        <a:pt x="4475" y="2685"/>
                      </a:cubicBezTo>
                      <a:cubicBezTo>
                        <a:pt x="4455" y="2685"/>
                        <a:pt x="4436" y="2685"/>
                        <a:pt x="4436" y="2666"/>
                      </a:cubicBezTo>
                      <a:lnTo>
                        <a:pt x="4261" y="2549"/>
                      </a:lnTo>
                      <a:lnTo>
                        <a:pt x="1732" y="4008"/>
                      </a:lnTo>
                      <a:lnTo>
                        <a:pt x="1498" y="4164"/>
                      </a:lnTo>
                      <a:lnTo>
                        <a:pt x="0" y="5020"/>
                      </a:lnTo>
                      <a:lnTo>
                        <a:pt x="0" y="5312"/>
                      </a:lnTo>
                      <a:lnTo>
                        <a:pt x="1732" y="4320"/>
                      </a:lnTo>
                      <a:lnTo>
                        <a:pt x="1946" y="4184"/>
                      </a:lnTo>
                      <a:lnTo>
                        <a:pt x="7451" y="1012"/>
                      </a:lnTo>
                      <a:cubicBezTo>
                        <a:pt x="7490" y="973"/>
                        <a:pt x="7490" y="935"/>
                        <a:pt x="7490" y="915"/>
                      </a:cubicBezTo>
                      <a:cubicBezTo>
                        <a:pt x="7490" y="876"/>
                        <a:pt x="7471" y="837"/>
                        <a:pt x="7451" y="818"/>
                      </a:cubicBezTo>
                      <a:lnTo>
                        <a:pt x="607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9" name="Google Shape;5399;p47"/>
                <p:cNvSpPr/>
                <p:nvPr/>
              </p:nvSpPr>
              <p:spPr>
                <a:xfrm>
                  <a:off x="770625" y="813975"/>
                  <a:ext cx="42350" cy="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993" extrusionOk="0">
                      <a:moveTo>
                        <a:pt x="253" y="1"/>
                      </a:moveTo>
                      <a:lnTo>
                        <a:pt x="0" y="137"/>
                      </a:lnTo>
                      <a:lnTo>
                        <a:pt x="1343" y="876"/>
                      </a:lnTo>
                      <a:lnTo>
                        <a:pt x="1518" y="973"/>
                      </a:lnTo>
                      <a:cubicBezTo>
                        <a:pt x="1537" y="973"/>
                        <a:pt x="1557" y="993"/>
                        <a:pt x="1557" y="993"/>
                      </a:cubicBezTo>
                      <a:cubicBezTo>
                        <a:pt x="1615" y="993"/>
                        <a:pt x="1635" y="973"/>
                        <a:pt x="1654" y="954"/>
                      </a:cubicBezTo>
                      <a:cubicBezTo>
                        <a:pt x="1693" y="896"/>
                        <a:pt x="1693" y="818"/>
                        <a:pt x="1615" y="779"/>
                      </a:cubicBezTo>
                      <a:lnTo>
                        <a:pt x="1557" y="759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0" name="Google Shape;5400;p47"/>
                <p:cNvSpPr/>
                <p:nvPr/>
              </p:nvSpPr>
              <p:spPr>
                <a:xfrm>
                  <a:off x="748725" y="716700"/>
                  <a:ext cx="114325" cy="6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3" h="2628" extrusionOk="0">
                      <a:moveTo>
                        <a:pt x="1324" y="1"/>
                      </a:moveTo>
                      <a:lnTo>
                        <a:pt x="1" y="759"/>
                      </a:lnTo>
                      <a:lnTo>
                        <a:pt x="3269" y="2627"/>
                      </a:lnTo>
                      <a:lnTo>
                        <a:pt x="3775" y="2335"/>
                      </a:lnTo>
                      <a:lnTo>
                        <a:pt x="4028" y="2180"/>
                      </a:lnTo>
                      <a:lnTo>
                        <a:pt x="4573" y="1868"/>
                      </a:lnTo>
                      <a:lnTo>
                        <a:pt x="132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1" name="Google Shape;5401;p47"/>
                <p:cNvSpPr/>
                <p:nvPr/>
              </p:nvSpPr>
              <p:spPr>
                <a:xfrm>
                  <a:off x="697175" y="758050"/>
                  <a:ext cx="93900" cy="6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" h="2647" extrusionOk="0">
                      <a:moveTo>
                        <a:pt x="487" y="0"/>
                      </a:moveTo>
                      <a:lnTo>
                        <a:pt x="1" y="292"/>
                      </a:lnTo>
                      <a:lnTo>
                        <a:pt x="1" y="1246"/>
                      </a:lnTo>
                      <a:lnTo>
                        <a:pt x="2433" y="2646"/>
                      </a:lnTo>
                      <a:lnTo>
                        <a:pt x="2938" y="2335"/>
                      </a:lnTo>
                      <a:lnTo>
                        <a:pt x="3191" y="2218"/>
                      </a:lnTo>
                      <a:lnTo>
                        <a:pt x="3756" y="1888"/>
                      </a:lnTo>
                      <a:lnTo>
                        <a:pt x="48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2" name="Google Shape;5402;p47"/>
                <p:cNvSpPr/>
                <p:nvPr/>
              </p:nvSpPr>
              <p:spPr>
                <a:xfrm>
                  <a:off x="697175" y="831500"/>
                  <a:ext cx="24350" cy="2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090" extrusionOk="0">
                      <a:moveTo>
                        <a:pt x="1" y="0"/>
                      </a:moveTo>
                      <a:lnTo>
                        <a:pt x="1" y="1090"/>
                      </a:lnTo>
                      <a:lnTo>
                        <a:pt x="176" y="992"/>
                      </a:lnTo>
                      <a:lnTo>
                        <a:pt x="409" y="876"/>
                      </a:lnTo>
                      <a:lnTo>
                        <a:pt x="973" y="56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3" name="Google Shape;5403;p47"/>
                <p:cNvSpPr/>
                <p:nvPr/>
              </p:nvSpPr>
              <p:spPr>
                <a:xfrm>
                  <a:off x="2270125" y="2491500"/>
                  <a:ext cx="99225" cy="6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9" h="2744" extrusionOk="0">
                      <a:moveTo>
                        <a:pt x="3191" y="0"/>
                      </a:moveTo>
                      <a:lnTo>
                        <a:pt x="0" y="1848"/>
                      </a:lnTo>
                      <a:lnTo>
                        <a:pt x="1556" y="2743"/>
                      </a:lnTo>
                      <a:lnTo>
                        <a:pt x="3969" y="2743"/>
                      </a:lnTo>
                      <a:lnTo>
                        <a:pt x="3969" y="486"/>
                      </a:lnTo>
                      <a:lnTo>
                        <a:pt x="3677" y="642"/>
                      </a:lnTo>
                      <a:lnTo>
                        <a:pt x="3619" y="642"/>
                      </a:lnTo>
                      <a:cubicBezTo>
                        <a:pt x="3580" y="642"/>
                        <a:pt x="3541" y="623"/>
                        <a:pt x="3521" y="603"/>
                      </a:cubicBezTo>
                      <a:cubicBezTo>
                        <a:pt x="3502" y="545"/>
                        <a:pt x="3502" y="486"/>
                        <a:pt x="3580" y="428"/>
                      </a:cubicBezTo>
                      <a:lnTo>
                        <a:pt x="3774" y="331"/>
                      </a:lnTo>
                      <a:lnTo>
                        <a:pt x="319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4" name="Google Shape;5404;p47"/>
                <p:cNvSpPr/>
                <p:nvPr/>
              </p:nvSpPr>
              <p:spPr>
                <a:xfrm>
                  <a:off x="2357175" y="2494900"/>
                  <a:ext cx="112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87" extrusionOk="0">
                      <a:moveTo>
                        <a:pt x="448" y="0"/>
                      </a:moveTo>
                      <a:lnTo>
                        <a:pt x="215" y="156"/>
                      </a:lnTo>
                      <a:lnTo>
                        <a:pt x="59" y="273"/>
                      </a:lnTo>
                      <a:cubicBezTo>
                        <a:pt x="20" y="292"/>
                        <a:pt x="1" y="370"/>
                        <a:pt x="20" y="448"/>
                      </a:cubicBezTo>
                      <a:cubicBezTo>
                        <a:pt x="39" y="487"/>
                        <a:pt x="98" y="487"/>
                        <a:pt x="117" y="487"/>
                      </a:cubicBezTo>
                      <a:cubicBezTo>
                        <a:pt x="137" y="487"/>
                        <a:pt x="156" y="487"/>
                        <a:pt x="156" y="467"/>
                      </a:cubicBezTo>
                      <a:lnTo>
                        <a:pt x="448" y="292"/>
                      </a:lnTo>
                      <a:lnTo>
                        <a:pt x="4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5" name="Google Shape;5405;p47"/>
                <p:cNvSpPr/>
                <p:nvPr/>
              </p:nvSpPr>
              <p:spPr>
                <a:xfrm>
                  <a:off x="1777425" y="1980800"/>
                  <a:ext cx="104600" cy="6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4" h="2433" extrusionOk="0">
                      <a:moveTo>
                        <a:pt x="3969" y="0"/>
                      </a:moveTo>
                      <a:lnTo>
                        <a:pt x="0" y="2277"/>
                      </a:lnTo>
                      <a:cubicBezTo>
                        <a:pt x="39" y="2277"/>
                        <a:pt x="59" y="2296"/>
                        <a:pt x="59" y="2296"/>
                      </a:cubicBezTo>
                      <a:cubicBezTo>
                        <a:pt x="136" y="2335"/>
                        <a:pt x="175" y="2374"/>
                        <a:pt x="234" y="2432"/>
                      </a:cubicBezTo>
                      <a:lnTo>
                        <a:pt x="4183" y="137"/>
                      </a:lnTo>
                      <a:cubicBezTo>
                        <a:pt x="4164" y="137"/>
                        <a:pt x="4144" y="117"/>
                        <a:pt x="4125" y="117"/>
                      </a:cubicBezTo>
                      <a:cubicBezTo>
                        <a:pt x="4066" y="98"/>
                        <a:pt x="4027" y="39"/>
                        <a:pt x="39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6" name="Google Shape;5406;p47"/>
                <p:cNvSpPr/>
                <p:nvPr/>
              </p:nvSpPr>
              <p:spPr>
                <a:xfrm>
                  <a:off x="1873725" y="1959150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83"/>
                      </a:moveTo>
                      <a:cubicBezTo>
                        <a:pt x="992" y="283"/>
                        <a:pt x="1148" y="302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8" y="837"/>
                        <a:pt x="973" y="871"/>
                        <a:pt x="813" y="871"/>
                      </a:cubicBezTo>
                      <a:cubicBezTo>
                        <a:pt x="652" y="871"/>
                        <a:pt x="496" y="837"/>
                        <a:pt x="389" y="769"/>
                      </a:cubicBezTo>
                      <a:cubicBezTo>
                        <a:pt x="292" y="711"/>
                        <a:pt x="234" y="633"/>
                        <a:pt x="234" y="575"/>
                      </a:cubicBezTo>
                      <a:cubicBezTo>
                        <a:pt x="234" y="497"/>
                        <a:pt x="312" y="419"/>
                        <a:pt x="389" y="380"/>
                      </a:cubicBezTo>
                      <a:cubicBezTo>
                        <a:pt x="506" y="302"/>
                        <a:pt x="681" y="283"/>
                        <a:pt x="81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6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75" y="886"/>
                        <a:pt x="214" y="925"/>
                        <a:pt x="273" y="96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5"/>
                      </a:cubicBezTo>
                      <a:cubicBezTo>
                        <a:pt x="1557" y="827"/>
                        <a:pt x="1654" y="691"/>
                        <a:pt x="1654" y="536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7" name="Google Shape;5407;p47"/>
                <p:cNvSpPr/>
                <p:nvPr/>
              </p:nvSpPr>
              <p:spPr>
                <a:xfrm>
                  <a:off x="1745325" y="2034775"/>
                  <a:ext cx="408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52" extrusionOk="0">
                      <a:moveTo>
                        <a:pt x="1252" y="704"/>
                      </a:moveTo>
                      <a:lnTo>
                        <a:pt x="1252" y="704"/>
                      </a:lnTo>
                      <a:cubicBezTo>
                        <a:pt x="1239" y="710"/>
                        <a:pt x="1227" y="717"/>
                        <a:pt x="1216" y="726"/>
                      </a:cubicBezTo>
                      <a:lnTo>
                        <a:pt x="1216" y="726"/>
                      </a:lnTo>
                      <a:cubicBezTo>
                        <a:pt x="1219" y="725"/>
                        <a:pt x="1223" y="723"/>
                        <a:pt x="1226" y="721"/>
                      </a:cubicBezTo>
                      <a:cubicBezTo>
                        <a:pt x="1235" y="715"/>
                        <a:pt x="1244" y="710"/>
                        <a:pt x="1252" y="704"/>
                      </a:cubicBezTo>
                      <a:close/>
                      <a:moveTo>
                        <a:pt x="817" y="1"/>
                      </a:moveTo>
                      <a:cubicBezTo>
                        <a:pt x="637" y="1"/>
                        <a:pt x="457" y="40"/>
                        <a:pt x="311" y="118"/>
                      </a:cubicBezTo>
                      <a:cubicBezTo>
                        <a:pt x="370" y="156"/>
                        <a:pt x="389" y="215"/>
                        <a:pt x="350" y="254"/>
                      </a:cubicBezTo>
                      <a:cubicBezTo>
                        <a:pt x="311" y="312"/>
                        <a:pt x="273" y="312"/>
                        <a:pt x="253" y="312"/>
                      </a:cubicBezTo>
                      <a:cubicBezTo>
                        <a:pt x="214" y="312"/>
                        <a:pt x="195" y="312"/>
                        <a:pt x="195" y="293"/>
                      </a:cubicBezTo>
                      <a:lnTo>
                        <a:pt x="117" y="234"/>
                      </a:lnTo>
                      <a:cubicBezTo>
                        <a:pt x="59" y="312"/>
                        <a:pt x="0" y="409"/>
                        <a:pt x="0" y="507"/>
                      </a:cubicBezTo>
                      <a:cubicBezTo>
                        <a:pt x="0" y="662"/>
                        <a:pt x="97" y="798"/>
                        <a:pt x="273" y="896"/>
                      </a:cubicBezTo>
                      <a:cubicBezTo>
                        <a:pt x="448" y="993"/>
                        <a:pt x="642" y="1051"/>
                        <a:pt x="837" y="1051"/>
                      </a:cubicBezTo>
                      <a:cubicBezTo>
                        <a:pt x="992" y="1051"/>
                        <a:pt x="1167" y="993"/>
                        <a:pt x="1323" y="954"/>
                      </a:cubicBezTo>
                      <a:lnTo>
                        <a:pt x="1265" y="915"/>
                      </a:lnTo>
                      <a:cubicBezTo>
                        <a:pt x="1167" y="896"/>
                        <a:pt x="1148" y="818"/>
                        <a:pt x="1187" y="760"/>
                      </a:cubicBezTo>
                      <a:cubicBezTo>
                        <a:pt x="1196" y="747"/>
                        <a:pt x="1205" y="736"/>
                        <a:pt x="1216" y="726"/>
                      </a:cubicBezTo>
                      <a:lnTo>
                        <a:pt x="1216" y="726"/>
                      </a:lnTo>
                      <a:cubicBezTo>
                        <a:pt x="1100" y="791"/>
                        <a:pt x="944" y="823"/>
                        <a:pt x="788" y="823"/>
                      </a:cubicBezTo>
                      <a:cubicBezTo>
                        <a:pt x="628" y="823"/>
                        <a:pt x="467" y="789"/>
                        <a:pt x="350" y="721"/>
                      </a:cubicBezTo>
                      <a:cubicBezTo>
                        <a:pt x="253" y="682"/>
                        <a:pt x="195" y="604"/>
                        <a:pt x="195" y="526"/>
                      </a:cubicBezTo>
                      <a:cubicBezTo>
                        <a:pt x="195" y="448"/>
                        <a:pt x="253" y="409"/>
                        <a:pt x="350" y="332"/>
                      </a:cubicBezTo>
                      <a:cubicBezTo>
                        <a:pt x="467" y="254"/>
                        <a:pt x="642" y="234"/>
                        <a:pt x="778" y="234"/>
                      </a:cubicBezTo>
                      <a:cubicBezTo>
                        <a:pt x="953" y="234"/>
                        <a:pt x="1090" y="273"/>
                        <a:pt x="1226" y="332"/>
                      </a:cubicBezTo>
                      <a:cubicBezTo>
                        <a:pt x="1323" y="390"/>
                        <a:pt x="1362" y="448"/>
                        <a:pt x="1362" y="526"/>
                      </a:cubicBezTo>
                      <a:cubicBezTo>
                        <a:pt x="1362" y="597"/>
                        <a:pt x="1330" y="651"/>
                        <a:pt x="1252" y="704"/>
                      </a:cubicBezTo>
                      <a:lnTo>
                        <a:pt x="1252" y="704"/>
                      </a:lnTo>
                      <a:cubicBezTo>
                        <a:pt x="1268" y="697"/>
                        <a:pt x="1287" y="694"/>
                        <a:pt x="1307" y="694"/>
                      </a:cubicBezTo>
                      <a:cubicBezTo>
                        <a:pt x="1324" y="694"/>
                        <a:pt x="1343" y="696"/>
                        <a:pt x="1362" y="701"/>
                      </a:cubicBezTo>
                      <a:lnTo>
                        <a:pt x="1518" y="798"/>
                      </a:lnTo>
                      <a:cubicBezTo>
                        <a:pt x="1576" y="721"/>
                        <a:pt x="1634" y="623"/>
                        <a:pt x="1634" y="526"/>
                      </a:cubicBezTo>
                      <a:cubicBezTo>
                        <a:pt x="1634" y="429"/>
                        <a:pt x="1576" y="332"/>
                        <a:pt x="1518" y="254"/>
                      </a:cubicBezTo>
                      <a:cubicBezTo>
                        <a:pt x="1459" y="215"/>
                        <a:pt x="1420" y="176"/>
                        <a:pt x="1362" y="137"/>
                      </a:cubicBezTo>
                      <a:cubicBezTo>
                        <a:pt x="1343" y="137"/>
                        <a:pt x="1323" y="118"/>
                        <a:pt x="1323" y="118"/>
                      </a:cubicBezTo>
                      <a:cubicBezTo>
                        <a:pt x="1177" y="40"/>
                        <a:pt x="997" y="1"/>
                        <a:pt x="8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8" name="Google Shape;5408;p47"/>
                <p:cNvSpPr/>
                <p:nvPr/>
              </p:nvSpPr>
              <p:spPr>
                <a:xfrm>
                  <a:off x="1774500" y="2052500"/>
                  <a:ext cx="594850" cy="3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4" h="13923" extrusionOk="0">
                      <a:moveTo>
                        <a:pt x="145" y="1"/>
                      </a:moveTo>
                      <a:cubicBezTo>
                        <a:pt x="106" y="1"/>
                        <a:pt x="59" y="18"/>
                        <a:pt x="20" y="70"/>
                      </a:cubicBezTo>
                      <a:cubicBezTo>
                        <a:pt x="0" y="109"/>
                        <a:pt x="0" y="187"/>
                        <a:pt x="78" y="226"/>
                      </a:cubicBezTo>
                      <a:lnTo>
                        <a:pt x="117" y="265"/>
                      </a:lnTo>
                      <a:lnTo>
                        <a:pt x="23794" y="13922"/>
                      </a:lnTo>
                      <a:lnTo>
                        <a:pt x="23794" y="13630"/>
                      </a:lnTo>
                      <a:lnTo>
                        <a:pt x="351" y="89"/>
                      </a:lnTo>
                      <a:lnTo>
                        <a:pt x="195" y="12"/>
                      </a:lnTo>
                      <a:cubicBezTo>
                        <a:pt x="182" y="5"/>
                        <a:pt x="165" y="1"/>
                        <a:pt x="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9" name="Google Shape;5409;p47"/>
                <p:cNvSpPr/>
                <p:nvPr/>
              </p:nvSpPr>
              <p:spPr>
                <a:xfrm>
                  <a:off x="1650475" y="1981775"/>
                  <a:ext cx="38925" cy="2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96" extrusionOk="0">
                      <a:moveTo>
                        <a:pt x="253" y="0"/>
                      </a:moveTo>
                      <a:lnTo>
                        <a:pt x="0" y="136"/>
                      </a:lnTo>
                      <a:lnTo>
                        <a:pt x="1323" y="895"/>
                      </a:lnTo>
                      <a:lnTo>
                        <a:pt x="1557" y="759"/>
                      </a:ln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0" name="Google Shape;5410;p47"/>
                <p:cNvSpPr/>
                <p:nvPr/>
              </p:nvSpPr>
              <p:spPr>
                <a:xfrm>
                  <a:off x="1689375" y="2005125"/>
                  <a:ext cx="64725" cy="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9" h="1518" extrusionOk="0">
                      <a:moveTo>
                        <a:pt x="254" y="0"/>
                      </a:moveTo>
                      <a:lnTo>
                        <a:pt x="1" y="136"/>
                      </a:lnTo>
                      <a:lnTo>
                        <a:pt x="2316" y="1479"/>
                      </a:lnTo>
                      <a:lnTo>
                        <a:pt x="2394" y="1518"/>
                      </a:lnTo>
                      <a:cubicBezTo>
                        <a:pt x="2413" y="1498"/>
                        <a:pt x="2433" y="1498"/>
                        <a:pt x="2452" y="1498"/>
                      </a:cubicBezTo>
                      <a:cubicBezTo>
                        <a:pt x="2511" y="1498"/>
                        <a:pt x="2530" y="1479"/>
                        <a:pt x="2549" y="1459"/>
                      </a:cubicBezTo>
                      <a:cubicBezTo>
                        <a:pt x="2588" y="1401"/>
                        <a:pt x="2588" y="1323"/>
                        <a:pt x="2530" y="1304"/>
                      </a:cubicBezTo>
                      <a:lnTo>
                        <a:pt x="2511" y="1304"/>
                      </a:lnTo>
                      <a:lnTo>
                        <a:pt x="25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1" name="Google Shape;5411;p47"/>
                <p:cNvSpPr/>
                <p:nvPr/>
              </p:nvSpPr>
              <p:spPr>
                <a:xfrm>
                  <a:off x="1510875" y="1900550"/>
                  <a:ext cx="323475" cy="1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9" h="7530" extrusionOk="0">
                      <a:moveTo>
                        <a:pt x="11499" y="0"/>
                      </a:moveTo>
                      <a:lnTo>
                        <a:pt x="11246" y="136"/>
                      </a:lnTo>
                      <a:lnTo>
                        <a:pt x="12569" y="895"/>
                      </a:lnTo>
                      <a:lnTo>
                        <a:pt x="9923" y="2432"/>
                      </a:lnTo>
                      <a:cubicBezTo>
                        <a:pt x="9962" y="2452"/>
                        <a:pt x="9981" y="2529"/>
                        <a:pt x="9962" y="2588"/>
                      </a:cubicBezTo>
                      <a:cubicBezTo>
                        <a:pt x="9942" y="2646"/>
                        <a:pt x="9884" y="2646"/>
                        <a:pt x="9865" y="2646"/>
                      </a:cubicBezTo>
                      <a:cubicBezTo>
                        <a:pt x="9845" y="2646"/>
                        <a:pt x="9826" y="2646"/>
                        <a:pt x="9826" y="2627"/>
                      </a:cubicBezTo>
                      <a:lnTo>
                        <a:pt x="9689" y="2549"/>
                      </a:lnTo>
                      <a:lnTo>
                        <a:pt x="7160" y="4008"/>
                      </a:lnTo>
                      <a:lnTo>
                        <a:pt x="6927" y="4144"/>
                      </a:lnTo>
                      <a:lnTo>
                        <a:pt x="4339" y="5642"/>
                      </a:lnTo>
                      <a:cubicBezTo>
                        <a:pt x="4398" y="5662"/>
                        <a:pt x="4417" y="5739"/>
                        <a:pt x="4398" y="5798"/>
                      </a:cubicBezTo>
                      <a:cubicBezTo>
                        <a:pt x="4378" y="5856"/>
                        <a:pt x="4320" y="5856"/>
                        <a:pt x="4300" y="5856"/>
                      </a:cubicBezTo>
                      <a:cubicBezTo>
                        <a:pt x="4281" y="5856"/>
                        <a:pt x="4242" y="5856"/>
                        <a:pt x="4242" y="5837"/>
                      </a:cubicBezTo>
                      <a:lnTo>
                        <a:pt x="4125" y="5759"/>
                      </a:lnTo>
                      <a:lnTo>
                        <a:pt x="1557" y="7238"/>
                      </a:lnTo>
                      <a:lnTo>
                        <a:pt x="234" y="6479"/>
                      </a:lnTo>
                      <a:lnTo>
                        <a:pt x="1" y="6634"/>
                      </a:lnTo>
                      <a:lnTo>
                        <a:pt x="1499" y="7510"/>
                      </a:lnTo>
                      <a:cubicBezTo>
                        <a:pt x="1518" y="7510"/>
                        <a:pt x="1557" y="7529"/>
                        <a:pt x="1557" y="7529"/>
                      </a:cubicBezTo>
                      <a:cubicBezTo>
                        <a:pt x="1577" y="7529"/>
                        <a:pt x="1596" y="7529"/>
                        <a:pt x="1596" y="7510"/>
                      </a:cubicBezTo>
                      <a:lnTo>
                        <a:pt x="7160" y="4300"/>
                      </a:lnTo>
                      <a:lnTo>
                        <a:pt x="7413" y="4144"/>
                      </a:lnTo>
                      <a:lnTo>
                        <a:pt x="12880" y="992"/>
                      </a:lnTo>
                      <a:cubicBezTo>
                        <a:pt x="12938" y="954"/>
                        <a:pt x="12938" y="915"/>
                        <a:pt x="12938" y="895"/>
                      </a:cubicBezTo>
                      <a:cubicBezTo>
                        <a:pt x="12938" y="876"/>
                        <a:pt x="12900" y="817"/>
                        <a:pt x="12880" y="798"/>
                      </a:cubicBezTo>
                      <a:lnTo>
                        <a:pt x="1149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2" name="Google Shape;5412;p47"/>
                <p:cNvSpPr/>
                <p:nvPr/>
              </p:nvSpPr>
              <p:spPr>
                <a:xfrm>
                  <a:off x="1720025" y="1941875"/>
                  <a:ext cx="404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974" extrusionOk="0">
                      <a:moveTo>
                        <a:pt x="234" y="1"/>
                      </a:moveTo>
                      <a:lnTo>
                        <a:pt x="1" y="137"/>
                      </a:lnTo>
                      <a:lnTo>
                        <a:pt x="1304" y="896"/>
                      </a:lnTo>
                      <a:lnTo>
                        <a:pt x="1421" y="974"/>
                      </a:lnTo>
                      <a:lnTo>
                        <a:pt x="1499" y="974"/>
                      </a:lnTo>
                      <a:cubicBezTo>
                        <a:pt x="1557" y="974"/>
                        <a:pt x="1576" y="935"/>
                        <a:pt x="1596" y="915"/>
                      </a:cubicBezTo>
                      <a:cubicBezTo>
                        <a:pt x="1615" y="876"/>
                        <a:pt x="1615" y="799"/>
                        <a:pt x="1557" y="740"/>
                      </a:cubicBezTo>
                      <a:lnTo>
                        <a:pt x="23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3" name="Google Shape;5413;p47"/>
                <p:cNvSpPr/>
                <p:nvPr/>
              </p:nvSpPr>
              <p:spPr>
                <a:xfrm>
                  <a:off x="1579950" y="2022625"/>
                  <a:ext cx="40875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974" extrusionOk="0">
                      <a:moveTo>
                        <a:pt x="253" y="0"/>
                      </a:moveTo>
                      <a:lnTo>
                        <a:pt x="0" y="137"/>
                      </a:lnTo>
                      <a:lnTo>
                        <a:pt x="1323" y="895"/>
                      </a:lnTo>
                      <a:lnTo>
                        <a:pt x="1440" y="973"/>
                      </a:lnTo>
                      <a:lnTo>
                        <a:pt x="1518" y="973"/>
                      </a:lnTo>
                      <a:cubicBezTo>
                        <a:pt x="1557" y="973"/>
                        <a:pt x="1576" y="934"/>
                        <a:pt x="1615" y="915"/>
                      </a:cubicBezTo>
                      <a:cubicBezTo>
                        <a:pt x="1635" y="876"/>
                        <a:pt x="1635" y="798"/>
                        <a:pt x="1557" y="759"/>
                      </a:cubicBezTo>
                      <a:lnTo>
                        <a:pt x="25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4" name="Google Shape;5414;p47"/>
                <p:cNvSpPr/>
                <p:nvPr/>
              </p:nvSpPr>
              <p:spPr>
                <a:xfrm>
                  <a:off x="1620325" y="1799875"/>
                  <a:ext cx="191175" cy="11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36" extrusionOk="0">
                      <a:moveTo>
                        <a:pt x="1304" y="0"/>
                      </a:moveTo>
                      <a:lnTo>
                        <a:pt x="0" y="759"/>
                      </a:lnTo>
                      <a:lnTo>
                        <a:pt x="6362" y="4436"/>
                      </a:lnTo>
                      <a:lnTo>
                        <a:pt x="6868" y="4144"/>
                      </a:lnTo>
                      <a:lnTo>
                        <a:pt x="7121" y="3988"/>
                      </a:lnTo>
                      <a:lnTo>
                        <a:pt x="7646" y="367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5" name="Google Shape;5415;p47"/>
                <p:cNvSpPr/>
                <p:nvPr/>
              </p:nvSpPr>
              <p:spPr>
                <a:xfrm>
                  <a:off x="1547850" y="1842175"/>
                  <a:ext cx="192150" cy="1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17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88" y="4125"/>
                      </a:lnTo>
                      <a:lnTo>
                        <a:pt x="7121" y="3989"/>
                      </a:lnTo>
                      <a:lnTo>
                        <a:pt x="7685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6" name="Google Shape;5416;p47"/>
                <p:cNvSpPr/>
                <p:nvPr/>
              </p:nvSpPr>
              <p:spPr>
                <a:xfrm>
                  <a:off x="1408750" y="1922425"/>
                  <a:ext cx="191175" cy="1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" h="4418" extrusionOk="0">
                      <a:moveTo>
                        <a:pt x="1304" y="1"/>
                      </a:moveTo>
                      <a:lnTo>
                        <a:pt x="0" y="740"/>
                      </a:lnTo>
                      <a:lnTo>
                        <a:pt x="6362" y="4417"/>
                      </a:lnTo>
                      <a:lnTo>
                        <a:pt x="6848" y="4125"/>
                      </a:lnTo>
                      <a:lnTo>
                        <a:pt x="7101" y="4008"/>
                      </a:lnTo>
                      <a:lnTo>
                        <a:pt x="7646" y="3658"/>
                      </a:lnTo>
                      <a:lnTo>
                        <a:pt x="13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7" name="Google Shape;5417;p47"/>
                <p:cNvSpPr/>
                <p:nvPr/>
              </p:nvSpPr>
              <p:spPr>
                <a:xfrm>
                  <a:off x="1336275" y="1963775"/>
                  <a:ext cx="1921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6" h="4437" extrusionOk="0">
                      <a:moveTo>
                        <a:pt x="1304" y="0"/>
                      </a:moveTo>
                      <a:lnTo>
                        <a:pt x="1" y="740"/>
                      </a:lnTo>
                      <a:lnTo>
                        <a:pt x="6362" y="4436"/>
                      </a:lnTo>
                      <a:lnTo>
                        <a:pt x="6927" y="4125"/>
                      </a:lnTo>
                      <a:lnTo>
                        <a:pt x="7179" y="3989"/>
                      </a:lnTo>
                      <a:lnTo>
                        <a:pt x="7685" y="3697"/>
                      </a:lnTo>
                      <a:lnTo>
                        <a:pt x="130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8" name="Google Shape;5418;p47"/>
                <p:cNvSpPr/>
                <p:nvPr/>
              </p:nvSpPr>
              <p:spPr>
                <a:xfrm>
                  <a:off x="1478300" y="1882050"/>
                  <a:ext cx="191650" cy="1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6" h="4437" extrusionOk="0">
                      <a:moveTo>
                        <a:pt x="1323" y="1"/>
                      </a:moveTo>
                      <a:lnTo>
                        <a:pt x="0" y="760"/>
                      </a:lnTo>
                      <a:lnTo>
                        <a:pt x="6382" y="4437"/>
                      </a:lnTo>
                      <a:lnTo>
                        <a:pt x="6887" y="4125"/>
                      </a:lnTo>
                      <a:lnTo>
                        <a:pt x="7140" y="3989"/>
                      </a:lnTo>
                      <a:lnTo>
                        <a:pt x="7666" y="3678"/>
                      </a:lnTo>
                      <a:lnTo>
                        <a:pt x="13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9" name="Google Shape;5419;p47"/>
                <p:cNvSpPr/>
                <p:nvPr/>
              </p:nvSpPr>
              <p:spPr>
                <a:xfrm>
                  <a:off x="2162625" y="2011175"/>
                  <a:ext cx="37975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9" h="824" extrusionOk="0">
                      <a:moveTo>
                        <a:pt x="785" y="1"/>
                      </a:moveTo>
                      <a:cubicBezTo>
                        <a:pt x="640" y="1"/>
                        <a:pt x="495" y="25"/>
                        <a:pt x="370" y="69"/>
                      </a:cubicBezTo>
                      <a:cubicBezTo>
                        <a:pt x="331" y="89"/>
                        <a:pt x="292" y="89"/>
                        <a:pt x="234" y="108"/>
                      </a:cubicBezTo>
                      <a:cubicBezTo>
                        <a:pt x="234" y="147"/>
                        <a:pt x="215" y="167"/>
                        <a:pt x="156" y="186"/>
                      </a:cubicBezTo>
                      <a:cubicBezTo>
                        <a:pt x="1" y="361"/>
                        <a:pt x="39" y="556"/>
                        <a:pt x="253" y="692"/>
                      </a:cubicBezTo>
                      <a:cubicBezTo>
                        <a:pt x="390" y="779"/>
                        <a:pt x="574" y="823"/>
                        <a:pt x="759" y="823"/>
                      </a:cubicBezTo>
                      <a:cubicBezTo>
                        <a:pt x="944" y="823"/>
                        <a:pt x="1129" y="779"/>
                        <a:pt x="1265" y="692"/>
                      </a:cubicBezTo>
                      <a:cubicBezTo>
                        <a:pt x="1518" y="536"/>
                        <a:pt x="1518" y="283"/>
                        <a:pt x="1265" y="108"/>
                      </a:cubicBezTo>
                      <a:cubicBezTo>
                        <a:pt x="1128" y="34"/>
                        <a:pt x="957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0" name="Google Shape;5420;p47"/>
                <p:cNvSpPr/>
                <p:nvPr/>
              </p:nvSpPr>
              <p:spPr>
                <a:xfrm>
                  <a:off x="2191800" y="1994150"/>
                  <a:ext cx="38950" cy="2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824" extrusionOk="0">
                      <a:moveTo>
                        <a:pt x="816" y="1"/>
                      </a:moveTo>
                      <a:cubicBezTo>
                        <a:pt x="675" y="1"/>
                        <a:pt x="534" y="25"/>
                        <a:pt x="409" y="69"/>
                      </a:cubicBezTo>
                      <a:cubicBezTo>
                        <a:pt x="351" y="89"/>
                        <a:pt x="312" y="89"/>
                        <a:pt x="254" y="108"/>
                      </a:cubicBezTo>
                      <a:cubicBezTo>
                        <a:pt x="215" y="147"/>
                        <a:pt x="176" y="167"/>
                        <a:pt x="156" y="186"/>
                      </a:cubicBezTo>
                      <a:cubicBezTo>
                        <a:pt x="1" y="361"/>
                        <a:pt x="40" y="556"/>
                        <a:pt x="254" y="692"/>
                      </a:cubicBezTo>
                      <a:cubicBezTo>
                        <a:pt x="390" y="780"/>
                        <a:pt x="575" y="823"/>
                        <a:pt x="760" y="823"/>
                      </a:cubicBezTo>
                      <a:cubicBezTo>
                        <a:pt x="944" y="823"/>
                        <a:pt x="1129" y="780"/>
                        <a:pt x="1265" y="692"/>
                      </a:cubicBezTo>
                      <a:cubicBezTo>
                        <a:pt x="1557" y="556"/>
                        <a:pt x="1557" y="283"/>
                        <a:pt x="1285" y="108"/>
                      </a:cubicBezTo>
                      <a:cubicBezTo>
                        <a:pt x="1148" y="35"/>
                        <a:pt x="982" y="1"/>
                        <a:pt x="81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1" name="Google Shape;5421;p47"/>
                <p:cNvSpPr/>
                <p:nvPr/>
              </p:nvSpPr>
              <p:spPr>
                <a:xfrm>
                  <a:off x="2220025" y="1977675"/>
                  <a:ext cx="389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7" h="826" extrusionOk="0">
                      <a:moveTo>
                        <a:pt x="811" y="0"/>
                      </a:moveTo>
                      <a:cubicBezTo>
                        <a:pt x="674" y="0"/>
                        <a:pt x="540" y="24"/>
                        <a:pt x="428" y="67"/>
                      </a:cubicBezTo>
                      <a:cubicBezTo>
                        <a:pt x="370" y="86"/>
                        <a:pt x="331" y="86"/>
                        <a:pt x="273" y="125"/>
                      </a:cubicBezTo>
                      <a:cubicBezTo>
                        <a:pt x="214" y="145"/>
                        <a:pt x="195" y="164"/>
                        <a:pt x="175" y="184"/>
                      </a:cubicBezTo>
                      <a:cubicBezTo>
                        <a:pt x="0" y="359"/>
                        <a:pt x="59" y="553"/>
                        <a:pt x="273" y="709"/>
                      </a:cubicBezTo>
                      <a:cubicBezTo>
                        <a:pt x="409" y="787"/>
                        <a:pt x="589" y="826"/>
                        <a:pt x="769" y="826"/>
                      </a:cubicBezTo>
                      <a:cubicBezTo>
                        <a:pt x="949" y="826"/>
                        <a:pt x="1129" y="787"/>
                        <a:pt x="1265" y="709"/>
                      </a:cubicBezTo>
                      <a:cubicBezTo>
                        <a:pt x="1557" y="534"/>
                        <a:pt x="1557" y="262"/>
                        <a:pt x="1304" y="125"/>
                      </a:cubicBezTo>
                      <a:cubicBezTo>
                        <a:pt x="1162" y="38"/>
                        <a:pt x="985" y="0"/>
                        <a:pt x="8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2" name="Google Shape;5422;p47"/>
                <p:cNvSpPr/>
                <p:nvPr/>
              </p:nvSpPr>
              <p:spPr>
                <a:xfrm>
                  <a:off x="2248725" y="1961125"/>
                  <a:ext cx="3940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841" extrusionOk="0">
                      <a:moveTo>
                        <a:pt x="806" y="1"/>
                      </a:moveTo>
                      <a:cubicBezTo>
                        <a:pt x="668" y="1"/>
                        <a:pt x="529" y="25"/>
                        <a:pt x="409" y="67"/>
                      </a:cubicBezTo>
                      <a:cubicBezTo>
                        <a:pt x="370" y="106"/>
                        <a:pt x="311" y="106"/>
                        <a:pt x="272" y="126"/>
                      </a:cubicBezTo>
                      <a:cubicBezTo>
                        <a:pt x="214" y="145"/>
                        <a:pt x="195" y="165"/>
                        <a:pt x="175" y="204"/>
                      </a:cubicBezTo>
                      <a:cubicBezTo>
                        <a:pt x="0" y="359"/>
                        <a:pt x="39" y="554"/>
                        <a:pt x="272" y="710"/>
                      </a:cubicBezTo>
                      <a:cubicBezTo>
                        <a:pt x="399" y="797"/>
                        <a:pt x="579" y="841"/>
                        <a:pt x="761" y="841"/>
                      </a:cubicBezTo>
                      <a:cubicBezTo>
                        <a:pt x="944" y="841"/>
                        <a:pt x="1128" y="797"/>
                        <a:pt x="1265" y="710"/>
                      </a:cubicBezTo>
                      <a:cubicBezTo>
                        <a:pt x="1537" y="534"/>
                        <a:pt x="1576" y="262"/>
                        <a:pt x="1284" y="126"/>
                      </a:cubicBezTo>
                      <a:cubicBezTo>
                        <a:pt x="1154" y="39"/>
                        <a:pt x="981" y="1"/>
                        <a:pt x="80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3" name="Google Shape;5423;p47"/>
                <p:cNvSpPr/>
                <p:nvPr/>
              </p:nvSpPr>
              <p:spPr>
                <a:xfrm>
                  <a:off x="2277900" y="1944100"/>
                  <a:ext cx="38450" cy="2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841" extrusionOk="0">
                      <a:moveTo>
                        <a:pt x="787" y="1"/>
                      </a:moveTo>
                      <a:cubicBezTo>
                        <a:pt x="649" y="1"/>
                        <a:pt x="510" y="25"/>
                        <a:pt x="389" y="68"/>
                      </a:cubicBezTo>
                      <a:cubicBezTo>
                        <a:pt x="331" y="106"/>
                        <a:pt x="292" y="106"/>
                        <a:pt x="234" y="126"/>
                      </a:cubicBezTo>
                      <a:lnTo>
                        <a:pt x="175" y="184"/>
                      </a:lnTo>
                      <a:cubicBezTo>
                        <a:pt x="0" y="359"/>
                        <a:pt x="59" y="554"/>
                        <a:pt x="273" y="710"/>
                      </a:cubicBezTo>
                      <a:cubicBezTo>
                        <a:pt x="409" y="797"/>
                        <a:pt x="589" y="841"/>
                        <a:pt x="769" y="841"/>
                      </a:cubicBezTo>
                      <a:cubicBezTo>
                        <a:pt x="949" y="841"/>
                        <a:pt x="1129" y="797"/>
                        <a:pt x="1265" y="710"/>
                      </a:cubicBezTo>
                      <a:cubicBezTo>
                        <a:pt x="1537" y="534"/>
                        <a:pt x="1537" y="301"/>
                        <a:pt x="1265" y="126"/>
                      </a:cubicBezTo>
                      <a:cubicBezTo>
                        <a:pt x="1135" y="39"/>
                        <a:pt x="962" y="1"/>
                        <a:pt x="78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4" name="Google Shape;5424;p47"/>
                <p:cNvSpPr/>
                <p:nvPr/>
              </p:nvSpPr>
              <p:spPr>
                <a:xfrm>
                  <a:off x="2173825" y="18489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56" y="254"/>
                      </a:moveTo>
                      <a:cubicBezTo>
                        <a:pt x="1012" y="254"/>
                        <a:pt x="1167" y="273"/>
                        <a:pt x="1303" y="351"/>
                      </a:cubicBezTo>
                      <a:cubicBezTo>
                        <a:pt x="1381" y="390"/>
                        <a:pt x="1440" y="468"/>
                        <a:pt x="1440" y="546"/>
                      </a:cubicBezTo>
                      <a:cubicBezTo>
                        <a:pt x="1440" y="624"/>
                        <a:pt x="1401" y="662"/>
                        <a:pt x="1303" y="740"/>
                      </a:cubicBezTo>
                      <a:cubicBezTo>
                        <a:pt x="1177" y="818"/>
                        <a:pt x="1012" y="857"/>
                        <a:pt x="849" y="857"/>
                      </a:cubicBezTo>
                      <a:cubicBezTo>
                        <a:pt x="686" y="857"/>
                        <a:pt x="525" y="818"/>
                        <a:pt x="409" y="740"/>
                      </a:cubicBezTo>
                      <a:cubicBezTo>
                        <a:pt x="331" y="701"/>
                        <a:pt x="272" y="624"/>
                        <a:pt x="272" y="546"/>
                      </a:cubicBezTo>
                      <a:cubicBezTo>
                        <a:pt x="272" y="468"/>
                        <a:pt x="311" y="429"/>
                        <a:pt x="409" y="351"/>
                      </a:cubicBezTo>
                      <a:cubicBezTo>
                        <a:pt x="545" y="273"/>
                        <a:pt x="700" y="254"/>
                        <a:pt x="856" y="254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4"/>
                        <a:pt x="331" y="98"/>
                      </a:cubicBezTo>
                      <a:cubicBezTo>
                        <a:pt x="292" y="98"/>
                        <a:pt x="272" y="137"/>
                        <a:pt x="253" y="137"/>
                      </a:cubicBezTo>
                      <a:cubicBezTo>
                        <a:pt x="233" y="176"/>
                        <a:pt x="175" y="234"/>
                        <a:pt x="117" y="254"/>
                      </a:cubicBezTo>
                      <a:cubicBezTo>
                        <a:pt x="58" y="332"/>
                        <a:pt x="0" y="429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47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401" y="137"/>
                      </a:cubicBezTo>
                      <a:cubicBezTo>
                        <a:pt x="1246" y="44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5" name="Google Shape;5425;p47"/>
                <p:cNvSpPr/>
                <p:nvPr/>
              </p:nvSpPr>
              <p:spPr>
                <a:xfrm>
                  <a:off x="2345500" y="1914150"/>
                  <a:ext cx="23850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1072" extrusionOk="0">
                      <a:moveTo>
                        <a:pt x="954" y="1"/>
                      </a:moveTo>
                      <a:cubicBezTo>
                        <a:pt x="720" y="1"/>
                        <a:pt x="506" y="40"/>
                        <a:pt x="331" y="137"/>
                      </a:cubicBezTo>
                      <a:cubicBezTo>
                        <a:pt x="312" y="137"/>
                        <a:pt x="292" y="157"/>
                        <a:pt x="273" y="157"/>
                      </a:cubicBezTo>
                      <a:cubicBezTo>
                        <a:pt x="195" y="176"/>
                        <a:pt x="137" y="234"/>
                        <a:pt x="117" y="273"/>
                      </a:cubicBezTo>
                      <a:cubicBezTo>
                        <a:pt x="40" y="351"/>
                        <a:pt x="1" y="448"/>
                        <a:pt x="1" y="546"/>
                      </a:cubicBezTo>
                      <a:cubicBezTo>
                        <a:pt x="1" y="682"/>
                        <a:pt x="98" y="838"/>
                        <a:pt x="273" y="935"/>
                      </a:cubicBezTo>
                      <a:cubicBezTo>
                        <a:pt x="429" y="1032"/>
                        <a:pt x="623" y="1071"/>
                        <a:pt x="818" y="1071"/>
                      </a:cubicBezTo>
                      <a:lnTo>
                        <a:pt x="954" y="1071"/>
                      </a:lnTo>
                      <a:lnTo>
                        <a:pt x="954" y="838"/>
                      </a:lnTo>
                      <a:cubicBezTo>
                        <a:pt x="910" y="842"/>
                        <a:pt x="864" y="844"/>
                        <a:pt x="818" y="844"/>
                      </a:cubicBezTo>
                      <a:cubicBezTo>
                        <a:pt x="659" y="844"/>
                        <a:pt x="495" y="816"/>
                        <a:pt x="390" y="740"/>
                      </a:cubicBezTo>
                      <a:cubicBezTo>
                        <a:pt x="292" y="682"/>
                        <a:pt x="234" y="624"/>
                        <a:pt x="234" y="546"/>
                      </a:cubicBezTo>
                      <a:cubicBezTo>
                        <a:pt x="234" y="468"/>
                        <a:pt x="292" y="429"/>
                        <a:pt x="390" y="351"/>
                      </a:cubicBezTo>
                      <a:cubicBezTo>
                        <a:pt x="506" y="273"/>
                        <a:pt x="682" y="254"/>
                        <a:pt x="818" y="254"/>
                      </a:cubicBezTo>
                      <a:lnTo>
                        <a:pt x="954" y="254"/>
                      </a:lnTo>
                      <a:lnTo>
                        <a:pt x="9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6" name="Google Shape;5426;p47"/>
                <p:cNvSpPr/>
                <p:nvPr/>
              </p:nvSpPr>
              <p:spPr>
                <a:xfrm>
                  <a:off x="697175" y="1784300"/>
                  <a:ext cx="16575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" h="1071" extrusionOk="0">
                      <a:moveTo>
                        <a:pt x="1" y="1"/>
                      </a:moveTo>
                      <a:lnTo>
                        <a:pt x="1" y="234"/>
                      </a:lnTo>
                      <a:cubicBezTo>
                        <a:pt x="98" y="273"/>
                        <a:pt x="195" y="292"/>
                        <a:pt x="273" y="331"/>
                      </a:cubicBezTo>
                      <a:cubicBezTo>
                        <a:pt x="370" y="390"/>
                        <a:pt x="409" y="467"/>
                        <a:pt x="409" y="526"/>
                      </a:cubicBezTo>
                      <a:cubicBezTo>
                        <a:pt x="409" y="604"/>
                        <a:pt x="370" y="662"/>
                        <a:pt x="273" y="720"/>
                      </a:cubicBezTo>
                      <a:cubicBezTo>
                        <a:pt x="195" y="779"/>
                        <a:pt x="98" y="798"/>
                        <a:pt x="1" y="818"/>
                      </a:cubicBezTo>
                      <a:lnTo>
                        <a:pt x="1" y="1071"/>
                      </a:lnTo>
                      <a:cubicBezTo>
                        <a:pt x="156" y="1032"/>
                        <a:pt x="273" y="1012"/>
                        <a:pt x="390" y="954"/>
                      </a:cubicBezTo>
                      <a:cubicBezTo>
                        <a:pt x="565" y="818"/>
                        <a:pt x="662" y="681"/>
                        <a:pt x="662" y="526"/>
                      </a:cubicBezTo>
                      <a:cubicBezTo>
                        <a:pt x="662" y="429"/>
                        <a:pt x="604" y="331"/>
                        <a:pt x="545" y="234"/>
                      </a:cubicBezTo>
                      <a:cubicBezTo>
                        <a:pt x="487" y="195"/>
                        <a:pt x="448" y="176"/>
                        <a:pt x="390" y="117"/>
                      </a:cubicBezTo>
                      <a:cubicBezTo>
                        <a:pt x="370" y="98"/>
                        <a:pt x="351" y="98"/>
                        <a:pt x="312" y="98"/>
                      </a:cubicBezTo>
                      <a:cubicBezTo>
                        <a:pt x="215" y="39"/>
                        <a:pt x="117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7" name="Google Shape;5427;p47"/>
                <p:cNvSpPr/>
                <p:nvPr/>
              </p:nvSpPr>
              <p:spPr>
                <a:xfrm>
                  <a:off x="894150" y="1688775"/>
                  <a:ext cx="41375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98" extrusionOk="0">
                      <a:moveTo>
                        <a:pt x="838" y="261"/>
                      </a:moveTo>
                      <a:cubicBezTo>
                        <a:pt x="993" y="261"/>
                        <a:pt x="1149" y="300"/>
                        <a:pt x="1266" y="359"/>
                      </a:cubicBezTo>
                      <a:cubicBezTo>
                        <a:pt x="1363" y="417"/>
                        <a:pt x="1402" y="495"/>
                        <a:pt x="1402" y="553"/>
                      </a:cubicBezTo>
                      <a:cubicBezTo>
                        <a:pt x="1402" y="631"/>
                        <a:pt x="1363" y="689"/>
                        <a:pt x="1266" y="748"/>
                      </a:cubicBezTo>
                      <a:cubicBezTo>
                        <a:pt x="1139" y="825"/>
                        <a:pt x="974" y="864"/>
                        <a:pt x="813" y="864"/>
                      </a:cubicBezTo>
                      <a:cubicBezTo>
                        <a:pt x="653" y="864"/>
                        <a:pt x="497" y="825"/>
                        <a:pt x="390" y="748"/>
                      </a:cubicBezTo>
                      <a:cubicBezTo>
                        <a:pt x="293" y="709"/>
                        <a:pt x="254" y="631"/>
                        <a:pt x="254" y="553"/>
                      </a:cubicBezTo>
                      <a:cubicBezTo>
                        <a:pt x="254" y="495"/>
                        <a:pt x="293" y="417"/>
                        <a:pt x="390" y="359"/>
                      </a:cubicBezTo>
                      <a:cubicBezTo>
                        <a:pt x="507" y="300"/>
                        <a:pt x="682" y="261"/>
                        <a:pt x="838" y="261"/>
                      </a:cubicBezTo>
                      <a:close/>
                      <a:moveTo>
                        <a:pt x="833" y="0"/>
                      </a:moveTo>
                      <a:cubicBezTo>
                        <a:pt x="631" y="0"/>
                        <a:pt x="432" y="49"/>
                        <a:pt x="273" y="145"/>
                      </a:cubicBezTo>
                      <a:cubicBezTo>
                        <a:pt x="98" y="242"/>
                        <a:pt x="1" y="397"/>
                        <a:pt x="1" y="534"/>
                      </a:cubicBezTo>
                      <a:cubicBezTo>
                        <a:pt x="1" y="709"/>
                        <a:pt x="98" y="825"/>
                        <a:pt x="273" y="942"/>
                      </a:cubicBezTo>
                      <a:cubicBezTo>
                        <a:pt x="448" y="1039"/>
                        <a:pt x="643" y="1098"/>
                        <a:pt x="838" y="1098"/>
                      </a:cubicBezTo>
                      <a:cubicBezTo>
                        <a:pt x="1013" y="1098"/>
                        <a:pt x="1246" y="1039"/>
                        <a:pt x="1382" y="942"/>
                      </a:cubicBezTo>
                      <a:cubicBezTo>
                        <a:pt x="1557" y="845"/>
                        <a:pt x="1655" y="709"/>
                        <a:pt x="1655" y="553"/>
                      </a:cubicBezTo>
                      <a:cubicBezTo>
                        <a:pt x="1655" y="456"/>
                        <a:pt x="1596" y="359"/>
                        <a:pt x="1538" y="261"/>
                      </a:cubicBezTo>
                      <a:cubicBezTo>
                        <a:pt x="1480" y="222"/>
                        <a:pt x="1441" y="203"/>
                        <a:pt x="1382" y="145"/>
                      </a:cubicBezTo>
                      <a:cubicBezTo>
                        <a:pt x="1363" y="125"/>
                        <a:pt x="1343" y="125"/>
                        <a:pt x="1324" y="106"/>
                      </a:cubicBezTo>
                      <a:cubicBezTo>
                        <a:pt x="1173" y="35"/>
                        <a:pt x="1002" y="0"/>
                        <a:pt x="8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8" name="Google Shape;5428;p47"/>
                <p:cNvSpPr/>
                <p:nvPr/>
              </p:nvSpPr>
              <p:spPr>
                <a:xfrm>
                  <a:off x="849425" y="15820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37" y="232"/>
                      </a:moveTo>
                      <a:cubicBezTo>
                        <a:pt x="1012" y="232"/>
                        <a:pt x="1167" y="251"/>
                        <a:pt x="1284" y="329"/>
                      </a:cubicBezTo>
                      <a:cubicBezTo>
                        <a:pt x="1381" y="368"/>
                        <a:pt x="1420" y="446"/>
                        <a:pt x="1420" y="524"/>
                      </a:cubicBezTo>
                      <a:cubicBezTo>
                        <a:pt x="1420" y="601"/>
                        <a:pt x="1381" y="640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1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1" y="232"/>
                        <a:pt x="837" y="232"/>
                      </a:cubicBezTo>
                      <a:close/>
                      <a:moveTo>
                        <a:pt x="812" y="1"/>
                      </a:moveTo>
                      <a:cubicBezTo>
                        <a:pt x="619" y="1"/>
                        <a:pt x="423" y="44"/>
                        <a:pt x="253" y="134"/>
                      </a:cubicBezTo>
                      <a:cubicBezTo>
                        <a:pt x="97" y="232"/>
                        <a:pt x="0" y="387"/>
                        <a:pt x="0" y="524"/>
                      </a:cubicBezTo>
                      <a:cubicBezTo>
                        <a:pt x="0" y="679"/>
                        <a:pt x="97" y="815"/>
                        <a:pt x="253" y="913"/>
                      </a:cubicBezTo>
                      <a:cubicBezTo>
                        <a:pt x="428" y="1010"/>
                        <a:pt x="623" y="1049"/>
                        <a:pt x="817" y="1049"/>
                      </a:cubicBezTo>
                      <a:cubicBezTo>
                        <a:pt x="1012" y="1049"/>
                        <a:pt x="1226" y="1010"/>
                        <a:pt x="1381" y="913"/>
                      </a:cubicBezTo>
                      <a:cubicBezTo>
                        <a:pt x="1557" y="815"/>
                        <a:pt x="1654" y="679"/>
                        <a:pt x="1654" y="524"/>
                      </a:cubicBezTo>
                      <a:cubicBezTo>
                        <a:pt x="1654" y="426"/>
                        <a:pt x="1595" y="329"/>
                        <a:pt x="1518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1" y="115"/>
                        <a:pt x="1343" y="115"/>
                        <a:pt x="1323" y="115"/>
                      </a:cubicBezTo>
                      <a:cubicBezTo>
                        <a:pt x="1172" y="39"/>
                        <a:pt x="993" y="1"/>
                        <a:pt x="81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9" name="Google Shape;5429;p47"/>
                <p:cNvSpPr/>
                <p:nvPr/>
              </p:nvSpPr>
              <p:spPr>
                <a:xfrm>
                  <a:off x="854775" y="151235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17" y="217"/>
                      </a:moveTo>
                      <a:cubicBezTo>
                        <a:pt x="992" y="217"/>
                        <a:pt x="1129" y="237"/>
                        <a:pt x="1265" y="314"/>
                      </a:cubicBezTo>
                      <a:cubicBezTo>
                        <a:pt x="1362" y="373"/>
                        <a:pt x="1401" y="431"/>
                        <a:pt x="1401" y="509"/>
                      </a:cubicBezTo>
                      <a:cubicBezTo>
                        <a:pt x="1401" y="587"/>
                        <a:pt x="1362" y="665"/>
                        <a:pt x="1265" y="704"/>
                      </a:cubicBezTo>
                      <a:cubicBezTo>
                        <a:pt x="1138" y="781"/>
                        <a:pt x="973" y="820"/>
                        <a:pt x="812" y="820"/>
                      </a:cubicBezTo>
                      <a:cubicBezTo>
                        <a:pt x="652" y="820"/>
                        <a:pt x="496" y="781"/>
                        <a:pt x="389" y="704"/>
                      </a:cubicBezTo>
                      <a:cubicBezTo>
                        <a:pt x="292" y="665"/>
                        <a:pt x="234" y="587"/>
                        <a:pt x="234" y="509"/>
                      </a:cubicBezTo>
                      <a:cubicBezTo>
                        <a:pt x="234" y="431"/>
                        <a:pt x="292" y="392"/>
                        <a:pt x="389" y="314"/>
                      </a:cubicBezTo>
                      <a:cubicBezTo>
                        <a:pt x="506" y="237"/>
                        <a:pt x="681" y="217"/>
                        <a:pt x="817" y="217"/>
                      </a:cubicBezTo>
                      <a:close/>
                      <a:moveTo>
                        <a:pt x="800" y="1"/>
                      </a:moveTo>
                      <a:cubicBezTo>
                        <a:pt x="601" y="1"/>
                        <a:pt x="404" y="39"/>
                        <a:pt x="253" y="120"/>
                      </a:cubicBezTo>
                      <a:cubicBezTo>
                        <a:pt x="97" y="217"/>
                        <a:pt x="0" y="373"/>
                        <a:pt x="0" y="509"/>
                      </a:cubicBezTo>
                      <a:cubicBezTo>
                        <a:pt x="0" y="665"/>
                        <a:pt x="97" y="801"/>
                        <a:pt x="253" y="898"/>
                      </a:cubicBezTo>
                      <a:cubicBezTo>
                        <a:pt x="428" y="995"/>
                        <a:pt x="623" y="1054"/>
                        <a:pt x="817" y="1054"/>
                      </a:cubicBezTo>
                      <a:cubicBezTo>
                        <a:pt x="1012" y="1054"/>
                        <a:pt x="1245" y="995"/>
                        <a:pt x="1381" y="898"/>
                      </a:cubicBezTo>
                      <a:cubicBezTo>
                        <a:pt x="1557" y="801"/>
                        <a:pt x="1654" y="665"/>
                        <a:pt x="1654" y="509"/>
                      </a:cubicBezTo>
                      <a:cubicBezTo>
                        <a:pt x="1654" y="412"/>
                        <a:pt x="1595" y="314"/>
                        <a:pt x="1518" y="256"/>
                      </a:cubicBezTo>
                      <a:cubicBezTo>
                        <a:pt x="1498" y="198"/>
                        <a:pt x="1459" y="159"/>
                        <a:pt x="1381" y="120"/>
                      </a:cubicBezTo>
                      <a:cubicBezTo>
                        <a:pt x="1362" y="120"/>
                        <a:pt x="1362" y="100"/>
                        <a:pt x="1323" y="100"/>
                      </a:cubicBezTo>
                      <a:cubicBezTo>
                        <a:pt x="1173" y="35"/>
                        <a:pt x="986" y="1"/>
                        <a:pt x="80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0" name="Google Shape;5430;p47"/>
                <p:cNvSpPr/>
                <p:nvPr/>
              </p:nvSpPr>
              <p:spPr>
                <a:xfrm>
                  <a:off x="697175" y="1574425"/>
                  <a:ext cx="34575" cy="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1046" extrusionOk="0">
                      <a:moveTo>
                        <a:pt x="535" y="0"/>
                      </a:moveTo>
                      <a:cubicBezTo>
                        <a:pt x="344" y="0"/>
                        <a:pt x="156" y="44"/>
                        <a:pt x="1" y="127"/>
                      </a:cubicBezTo>
                      <a:lnTo>
                        <a:pt x="1" y="419"/>
                      </a:lnTo>
                      <a:lnTo>
                        <a:pt x="98" y="322"/>
                      </a:lnTo>
                      <a:cubicBezTo>
                        <a:pt x="215" y="244"/>
                        <a:pt x="390" y="224"/>
                        <a:pt x="526" y="224"/>
                      </a:cubicBezTo>
                      <a:cubicBezTo>
                        <a:pt x="701" y="224"/>
                        <a:pt x="857" y="244"/>
                        <a:pt x="973" y="322"/>
                      </a:cubicBezTo>
                      <a:cubicBezTo>
                        <a:pt x="1071" y="361"/>
                        <a:pt x="1110" y="438"/>
                        <a:pt x="1110" y="516"/>
                      </a:cubicBezTo>
                      <a:cubicBezTo>
                        <a:pt x="1110" y="594"/>
                        <a:pt x="1071" y="633"/>
                        <a:pt x="973" y="711"/>
                      </a:cubicBezTo>
                      <a:cubicBezTo>
                        <a:pt x="847" y="779"/>
                        <a:pt x="682" y="813"/>
                        <a:pt x="521" y="813"/>
                      </a:cubicBezTo>
                      <a:cubicBezTo>
                        <a:pt x="361" y="813"/>
                        <a:pt x="205" y="779"/>
                        <a:pt x="98" y="711"/>
                      </a:cubicBezTo>
                      <a:cubicBezTo>
                        <a:pt x="40" y="691"/>
                        <a:pt x="20" y="652"/>
                        <a:pt x="1" y="613"/>
                      </a:cubicBezTo>
                      <a:lnTo>
                        <a:pt x="1" y="905"/>
                      </a:lnTo>
                      <a:cubicBezTo>
                        <a:pt x="137" y="1003"/>
                        <a:pt x="331" y="1022"/>
                        <a:pt x="565" y="1022"/>
                      </a:cubicBezTo>
                      <a:cubicBezTo>
                        <a:pt x="618" y="1038"/>
                        <a:pt x="672" y="1045"/>
                        <a:pt x="725" y="1045"/>
                      </a:cubicBezTo>
                      <a:cubicBezTo>
                        <a:pt x="865" y="1045"/>
                        <a:pt x="1002" y="995"/>
                        <a:pt x="1129" y="925"/>
                      </a:cubicBezTo>
                      <a:cubicBezTo>
                        <a:pt x="1285" y="828"/>
                        <a:pt x="1382" y="691"/>
                        <a:pt x="1382" y="536"/>
                      </a:cubicBezTo>
                      <a:cubicBezTo>
                        <a:pt x="1382" y="438"/>
                        <a:pt x="1343" y="341"/>
                        <a:pt x="1265" y="244"/>
                      </a:cubicBezTo>
                      <a:cubicBezTo>
                        <a:pt x="1226" y="205"/>
                        <a:pt x="1187" y="166"/>
                        <a:pt x="1129" y="147"/>
                      </a:cubicBezTo>
                      <a:cubicBezTo>
                        <a:pt x="1090" y="127"/>
                        <a:pt x="1071" y="127"/>
                        <a:pt x="1032" y="108"/>
                      </a:cubicBezTo>
                      <a:cubicBezTo>
                        <a:pt x="877" y="35"/>
                        <a:pt x="705" y="0"/>
                        <a:pt x="5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1" name="Google Shape;5431;p47"/>
                <p:cNvSpPr/>
                <p:nvPr/>
              </p:nvSpPr>
              <p:spPr>
                <a:xfrm>
                  <a:off x="697175" y="1662225"/>
                  <a:ext cx="4900" cy="1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82" extrusionOk="0">
                      <a:moveTo>
                        <a:pt x="1" y="0"/>
                      </a:moveTo>
                      <a:lnTo>
                        <a:pt x="1" y="681"/>
                      </a:lnTo>
                      <a:cubicBezTo>
                        <a:pt x="117" y="584"/>
                        <a:pt x="195" y="487"/>
                        <a:pt x="195" y="331"/>
                      </a:cubicBezTo>
                      <a:cubicBezTo>
                        <a:pt x="195" y="234"/>
                        <a:pt x="137" y="136"/>
                        <a:pt x="79" y="59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2" name="Google Shape;5432;p47"/>
                <p:cNvSpPr/>
                <p:nvPr/>
              </p:nvSpPr>
              <p:spPr>
                <a:xfrm>
                  <a:off x="972475" y="170987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37" y="215"/>
                      </a:moveTo>
                      <a:cubicBezTo>
                        <a:pt x="1012" y="215"/>
                        <a:pt x="1148" y="254"/>
                        <a:pt x="1265" y="312"/>
                      </a:cubicBezTo>
                      <a:cubicBezTo>
                        <a:pt x="1362" y="371"/>
                        <a:pt x="1420" y="448"/>
                        <a:pt x="1420" y="526"/>
                      </a:cubicBezTo>
                      <a:cubicBezTo>
                        <a:pt x="1420" y="585"/>
                        <a:pt x="1362" y="662"/>
                        <a:pt x="1265" y="721"/>
                      </a:cubicBezTo>
                      <a:cubicBezTo>
                        <a:pt x="1148" y="789"/>
                        <a:pt x="988" y="823"/>
                        <a:pt x="827" y="823"/>
                      </a:cubicBezTo>
                      <a:cubicBezTo>
                        <a:pt x="667" y="823"/>
                        <a:pt x="506" y="789"/>
                        <a:pt x="389" y="721"/>
                      </a:cubicBezTo>
                      <a:cubicBezTo>
                        <a:pt x="292" y="662"/>
                        <a:pt x="253" y="585"/>
                        <a:pt x="253" y="526"/>
                      </a:cubicBezTo>
                      <a:cubicBezTo>
                        <a:pt x="253" y="448"/>
                        <a:pt x="292" y="390"/>
                        <a:pt x="389" y="312"/>
                      </a:cubicBezTo>
                      <a:cubicBezTo>
                        <a:pt x="526" y="254"/>
                        <a:pt x="681" y="215"/>
                        <a:pt x="837" y="215"/>
                      </a:cubicBezTo>
                      <a:close/>
                      <a:moveTo>
                        <a:pt x="837" y="0"/>
                      </a:moveTo>
                      <a:cubicBezTo>
                        <a:pt x="632" y="0"/>
                        <a:pt x="428" y="44"/>
                        <a:pt x="273" y="137"/>
                      </a:cubicBezTo>
                      <a:cubicBezTo>
                        <a:pt x="98" y="234"/>
                        <a:pt x="0" y="371"/>
                        <a:pt x="0" y="526"/>
                      </a:cubicBezTo>
                      <a:cubicBezTo>
                        <a:pt x="0" y="662"/>
                        <a:pt x="98" y="799"/>
                        <a:pt x="273" y="915"/>
                      </a:cubicBezTo>
                      <a:cubicBezTo>
                        <a:pt x="448" y="1013"/>
                        <a:pt x="642" y="1051"/>
                        <a:pt x="837" y="1051"/>
                      </a:cubicBezTo>
                      <a:cubicBezTo>
                        <a:pt x="1031" y="1051"/>
                        <a:pt x="1245" y="1013"/>
                        <a:pt x="1382" y="915"/>
                      </a:cubicBezTo>
                      <a:cubicBezTo>
                        <a:pt x="1557" y="799"/>
                        <a:pt x="1654" y="662"/>
                        <a:pt x="1654" y="526"/>
                      </a:cubicBezTo>
                      <a:cubicBezTo>
                        <a:pt x="1654" y="429"/>
                        <a:pt x="1615" y="312"/>
                        <a:pt x="1537" y="254"/>
                      </a:cubicBezTo>
                      <a:cubicBezTo>
                        <a:pt x="1518" y="234"/>
                        <a:pt x="1459" y="176"/>
                        <a:pt x="1401" y="137"/>
                      </a:cubicBezTo>
                      <a:cubicBezTo>
                        <a:pt x="1362" y="137"/>
                        <a:pt x="1343" y="98"/>
                        <a:pt x="1343" y="98"/>
                      </a:cubicBezTo>
                      <a:cubicBezTo>
                        <a:pt x="1197" y="34"/>
                        <a:pt x="1017" y="0"/>
                        <a:pt x="8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3" name="Google Shape;5433;p47"/>
                <p:cNvSpPr/>
                <p:nvPr/>
              </p:nvSpPr>
              <p:spPr>
                <a:xfrm>
                  <a:off x="838225" y="18874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4"/>
                      </a:moveTo>
                      <a:cubicBezTo>
                        <a:pt x="993" y="234"/>
                        <a:pt x="1149" y="254"/>
                        <a:pt x="1265" y="312"/>
                      </a:cubicBezTo>
                      <a:cubicBezTo>
                        <a:pt x="1363" y="371"/>
                        <a:pt x="1421" y="448"/>
                        <a:pt x="1421" y="507"/>
                      </a:cubicBezTo>
                      <a:cubicBezTo>
                        <a:pt x="1421" y="585"/>
                        <a:pt x="1363" y="662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2" y="662"/>
                        <a:pt x="254" y="585"/>
                        <a:pt x="254" y="507"/>
                      </a:cubicBezTo>
                      <a:cubicBezTo>
                        <a:pt x="254" y="448"/>
                        <a:pt x="292" y="390"/>
                        <a:pt x="390" y="312"/>
                      </a:cubicBezTo>
                      <a:cubicBezTo>
                        <a:pt x="507" y="254"/>
                        <a:pt x="682" y="234"/>
                        <a:pt x="837" y="234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4"/>
                        <a:pt x="1" y="371"/>
                        <a:pt x="1" y="526"/>
                      </a:cubicBezTo>
                      <a:cubicBezTo>
                        <a:pt x="1" y="662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915"/>
                      </a:cubicBezTo>
                      <a:cubicBezTo>
                        <a:pt x="1557" y="818"/>
                        <a:pt x="1654" y="662"/>
                        <a:pt x="1654" y="526"/>
                      </a:cubicBezTo>
                      <a:cubicBezTo>
                        <a:pt x="1654" y="429"/>
                        <a:pt x="1615" y="332"/>
                        <a:pt x="1538" y="254"/>
                      </a:cubicBezTo>
                      <a:cubicBezTo>
                        <a:pt x="1479" y="196"/>
                        <a:pt x="1440" y="176"/>
                        <a:pt x="1382" y="137"/>
                      </a:cubicBezTo>
                      <a:cubicBezTo>
                        <a:pt x="1363" y="137"/>
                        <a:pt x="1343" y="98"/>
                        <a:pt x="1343" y="98"/>
                      </a:cubicBezTo>
                      <a:cubicBezTo>
                        <a:pt x="1197" y="34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4" name="Google Shape;5434;p47"/>
                <p:cNvSpPr/>
                <p:nvPr/>
              </p:nvSpPr>
              <p:spPr>
                <a:xfrm>
                  <a:off x="1004075" y="1825225"/>
                  <a:ext cx="41375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8" extrusionOk="0">
                      <a:moveTo>
                        <a:pt x="837" y="231"/>
                      </a:moveTo>
                      <a:cubicBezTo>
                        <a:pt x="1012" y="231"/>
                        <a:pt x="1149" y="251"/>
                        <a:pt x="1265" y="328"/>
                      </a:cubicBezTo>
                      <a:cubicBezTo>
                        <a:pt x="1363" y="367"/>
                        <a:pt x="1421" y="445"/>
                        <a:pt x="1421" y="523"/>
                      </a:cubicBezTo>
                      <a:cubicBezTo>
                        <a:pt x="1421" y="562"/>
                        <a:pt x="1363" y="640"/>
                        <a:pt x="1265" y="718"/>
                      </a:cubicBezTo>
                      <a:cubicBezTo>
                        <a:pt x="1149" y="795"/>
                        <a:pt x="988" y="834"/>
                        <a:pt x="828" y="834"/>
                      </a:cubicBezTo>
                      <a:cubicBezTo>
                        <a:pt x="667" y="834"/>
                        <a:pt x="507" y="795"/>
                        <a:pt x="390" y="718"/>
                      </a:cubicBezTo>
                      <a:cubicBezTo>
                        <a:pt x="293" y="679"/>
                        <a:pt x="254" y="601"/>
                        <a:pt x="254" y="523"/>
                      </a:cubicBezTo>
                      <a:cubicBezTo>
                        <a:pt x="254" y="445"/>
                        <a:pt x="293" y="406"/>
                        <a:pt x="390" y="328"/>
                      </a:cubicBezTo>
                      <a:cubicBezTo>
                        <a:pt x="526" y="251"/>
                        <a:pt x="682" y="231"/>
                        <a:pt x="837" y="231"/>
                      </a:cubicBezTo>
                      <a:close/>
                      <a:moveTo>
                        <a:pt x="808" y="0"/>
                      </a:moveTo>
                      <a:cubicBezTo>
                        <a:pt x="615" y="0"/>
                        <a:pt x="423" y="44"/>
                        <a:pt x="273" y="134"/>
                      </a:cubicBezTo>
                      <a:cubicBezTo>
                        <a:pt x="98" y="231"/>
                        <a:pt x="1" y="387"/>
                        <a:pt x="1" y="523"/>
                      </a:cubicBezTo>
                      <a:cubicBezTo>
                        <a:pt x="1" y="679"/>
                        <a:pt x="98" y="815"/>
                        <a:pt x="273" y="912"/>
                      </a:cubicBezTo>
                      <a:cubicBezTo>
                        <a:pt x="448" y="1009"/>
                        <a:pt x="643" y="1068"/>
                        <a:pt x="837" y="1068"/>
                      </a:cubicBezTo>
                      <a:cubicBezTo>
                        <a:pt x="1032" y="1068"/>
                        <a:pt x="1246" y="1009"/>
                        <a:pt x="1402" y="912"/>
                      </a:cubicBezTo>
                      <a:cubicBezTo>
                        <a:pt x="1557" y="815"/>
                        <a:pt x="1654" y="679"/>
                        <a:pt x="1654" y="523"/>
                      </a:cubicBezTo>
                      <a:cubicBezTo>
                        <a:pt x="1654" y="426"/>
                        <a:pt x="1616" y="328"/>
                        <a:pt x="1538" y="251"/>
                      </a:cubicBezTo>
                      <a:cubicBezTo>
                        <a:pt x="1499" y="212"/>
                        <a:pt x="1460" y="153"/>
                        <a:pt x="1402" y="134"/>
                      </a:cubicBezTo>
                      <a:cubicBezTo>
                        <a:pt x="1363" y="114"/>
                        <a:pt x="1343" y="114"/>
                        <a:pt x="1324" y="114"/>
                      </a:cubicBezTo>
                      <a:cubicBezTo>
                        <a:pt x="1173" y="39"/>
                        <a:pt x="990" y="0"/>
                        <a:pt x="80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5" name="Google Shape;5435;p47"/>
                <p:cNvSpPr/>
                <p:nvPr/>
              </p:nvSpPr>
              <p:spPr>
                <a:xfrm>
                  <a:off x="1129575" y="1785825"/>
                  <a:ext cx="41350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49" extrusionOk="0">
                      <a:moveTo>
                        <a:pt x="856" y="231"/>
                      </a:moveTo>
                      <a:cubicBezTo>
                        <a:pt x="1012" y="231"/>
                        <a:pt x="1167" y="251"/>
                        <a:pt x="1284" y="329"/>
                      </a:cubicBezTo>
                      <a:cubicBezTo>
                        <a:pt x="1382" y="368"/>
                        <a:pt x="1440" y="445"/>
                        <a:pt x="1440" y="523"/>
                      </a:cubicBezTo>
                      <a:cubicBezTo>
                        <a:pt x="1440" y="601"/>
                        <a:pt x="1382" y="659"/>
                        <a:pt x="1284" y="718"/>
                      </a:cubicBezTo>
                      <a:cubicBezTo>
                        <a:pt x="1167" y="786"/>
                        <a:pt x="1002" y="820"/>
                        <a:pt x="839" y="820"/>
                      </a:cubicBezTo>
                      <a:cubicBezTo>
                        <a:pt x="676" y="820"/>
                        <a:pt x="516" y="786"/>
                        <a:pt x="409" y="718"/>
                      </a:cubicBezTo>
                      <a:cubicBezTo>
                        <a:pt x="311" y="659"/>
                        <a:pt x="273" y="601"/>
                        <a:pt x="273" y="523"/>
                      </a:cubicBezTo>
                      <a:cubicBezTo>
                        <a:pt x="273" y="445"/>
                        <a:pt x="311" y="406"/>
                        <a:pt x="409" y="329"/>
                      </a:cubicBezTo>
                      <a:cubicBezTo>
                        <a:pt x="525" y="251"/>
                        <a:pt x="701" y="231"/>
                        <a:pt x="856" y="231"/>
                      </a:cubicBezTo>
                      <a:close/>
                      <a:moveTo>
                        <a:pt x="817" y="0"/>
                      </a:moveTo>
                      <a:cubicBezTo>
                        <a:pt x="624" y="0"/>
                        <a:pt x="433" y="44"/>
                        <a:pt x="273" y="134"/>
                      </a:cubicBezTo>
                      <a:cubicBezTo>
                        <a:pt x="97" y="231"/>
                        <a:pt x="0" y="368"/>
                        <a:pt x="0" y="523"/>
                      </a:cubicBezTo>
                      <a:cubicBezTo>
                        <a:pt x="0" y="659"/>
                        <a:pt x="97" y="815"/>
                        <a:pt x="273" y="912"/>
                      </a:cubicBezTo>
                      <a:cubicBezTo>
                        <a:pt x="428" y="1010"/>
                        <a:pt x="623" y="1048"/>
                        <a:pt x="817" y="1048"/>
                      </a:cubicBezTo>
                      <a:cubicBezTo>
                        <a:pt x="1012" y="1048"/>
                        <a:pt x="1245" y="1010"/>
                        <a:pt x="1382" y="912"/>
                      </a:cubicBezTo>
                      <a:cubicBezTo>
                        <a:pt x="1557" y="815"/>
                        <a:pt x="1654" y="659"/>
                        <a:pt x="1654" y="523"/>
                      </a:cubicBezTo>
                      <a:cubicBezTo>
                        <a:pt x="1654" y="426"/>
                        <a:pt x="1596" y="329"/>
                        <a:pt x="1537" y="251"/>
                      </a:cubicBezTo>
                      <a:cubicBezTo>
                        <a:pt x="1498" y="212"/>
                        <a:pt x="1459" y="154"/>
                        <a:pt x="1401" y="134"/>
                      </a:cubicBezTo>
                      <a:cubicBezTo>
                        <a:pt x="1382" y="115"/>
                        <a:pt x="1362" y="115"/>
                        <a:pt x="1343" y="115"/>
                      </a:cubicBezTo>
                      <a:cubicBezTo>
                        <a:pt x="1182" y="39"/>
                        <a:pt x="999" y="0"/>
                        <a:pt x="8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6" name="Google Shape;5436;p47"/>
                <p:cNvSpPr/>
                <p:nvPr/>
              </p:nvSpPr>
              <p:spPr>
                <a:xfrm>
                  <a:off x="1223925" y="1796325"/>
                  <a:ext cx="41850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76" extrusionOk="0">
                      <a:moveTo>
                        <a:pt x="837" y="239"/>
                      </a:moveTo>
                      <a:cubicBezTo>
                        <a:pt x="1012" y="239"/>
                        <a:pt x="1168" y="278"/>
                        <a:pt x="1284" y="337"/>
                      </a:cubicBezTo>
                      <a:cubicBezTo>
                        <a:pt x="1284" y="337"/>
                        <a:pt x="1304" y="337"/>
                        <a:pt x="1304" y="376"/>
                      </a:cubicBezTo>
                      <a:cubicBezTo>
                        <a:pt x="1382" y="414"/>
                        <a:pt x="1421" y="492"/>
                        <a:pt x="1421" y="531"/>
                      </a:cubicBezTo>
                      <a:cubicBezTo>
                        <a:pt x="1421" y="609"/>
                        <a:pt x="1382" y="667"/>
                        <a:pt x="1284" y="726"/>
                      </a:cubicBezTo>
                      <a:cubicBezTo>
                        <a:pt x="1158" y="804"/>
                        <a:pt x="993" y="842"/>
                        <a:pt x="832" y="842"/>
                      </a:cubicBezTo>
                      <a:cubicBezTo>
                        <a:pt x="672" y="842"/>
                        <a:pt x="516" y="804"/>
                        <a:pt x="409" y="726"/>
                      </a:cubicBezTo>
                      <a:cubicBezTo>
                        <a:pt x="312" y="687"/>
                        <a:pt x="253" y="609"/>
                        <a:pt x="253" y="531"/>
                      </a:cubicBezTo>
                      <a:cubicBezTo>
                        <a:pt x="253" y="473"/>
                        <a:pt x="312" y="414"/>
                        <a:pt x="409" y="337"/>
                      </a:cubicBezTo>
                      <a:cubicBezTo>
                        <a:pt x="526" y="259"/>
                        <a:pt x="701" y="239"/>
                        <a:pt x="837" y="239"/>
                      </a:cubicBezTo>
                      <a:close/>
                      <a:moveTo>
                        <a:pt x="840" y="1"/>
                      </a:moveTo>
                      <a:cubicBezTo>
                        <a:pt x="635" y="1"/>
                        <a:pt x="428" y="50"/>
                        <a:pt x="253" y="142"/>
                      </a:cubicBezTo>
                      <a:cubicBezTo>
                        <a:pt x="98" y="239"/>
                        <a:pt x="0" y="395"/>
                        <a:pt x="0" y="531"/>
                      </a:cubicBezTo>
                      <a:cubicBezTo>
                        <a:pt x="20" y="687"/>
                        <a:pt x="117" y="823"/>
                        <a:pt x="292" y="920"/>
                      </a:cubicBezTo>
                      <a:cubicBezTo>
                        <a:pt x="448" y="1018"/>
                        <a:pt x="642" y="1076"/>
                        <a:pt x="837" y="1076"/>
                      </a:cubicBezTo>
                      <a:cubicBezTo>
                        <a:pt x="1032" y="1076"/>
                        <a:pt x="1265" y="1018"/>
                        <a:pt x="1401" y="920"/>
                      </a:cubicBezTo>
                      <a:cubicBezTo>
                        <a:pt x="1576" y="823"/>
                        <a:pt x="1674" y="687"/>
                        <a:pt x="1674" y="531"/>
                      </a:cubicBezTo>
                      <a:cubicBezTo>
                        <a:pt x="1674" y="434"/>
                        <a:pt x="1615" y="376"/>
                        <a:pt x="1576" y="298"/>
                      </a:cubicBezTo>
                      <a:cubicBezTo>
                        <a:pt x="1518" y="239"/>
                        <a:pt x="1479" y="200"/>
                        <a:pt x="1401" y="142"/>
                      </a:cubicBezTo>
                      <a:cubicBezTo>
                        <a:pt x="1401" y="142"/>
                        <a:pt x="1382" y="142"/>
                        <a:pt x="1362" y="123"/>
                      </a:cubicBezTo>
                      <a:cubicBezTo>
                        <a:pt x="1206" y="40"/>
                        <a:pt x="1024" y="1"/>
                        <a:pt x="8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7" name="Google Shape;5437;p47"/>
                <p:cNvSpPr/>
                <p:nvPr/>
              </p:nvSpPr>
              <p:spPr>
                <a:xfrm>
                  <a:off x="1308075" y="1782300"/>
                  <a:ext cx="41350" cy="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4" extrusionOk="0">
                      <a:moveTo>
                        <a:pt x="837" y="217"/>
                      </a:moveTo>
                      <a:cubicBezTo>
                        <a:pt x="1012" y="217"/>
                        <a:pt x="1148" y="236"/>
                        <a:pt x="1265" y="314"/>
                      </a:cubicBezTo>
                      <a:cubicBezTo>
                        <a:pt x="1362" y="372"/>
                        <a:pt x="1420" y="431"/>
                        <a:pt x="1420" y="509"/>
                      </a:cubicBezTo>
                      <a:cubicBezTo>
                        <a:pt x="1420" y="586"/>
                        <a:pt x="1362" y="664"/>
                        <a:pt x="1265" y="703"/>
                      </a:cubicBezTo>
                      <a:cubicBezTo>
                        <a:pt x="1148" y="781"/>
                        <a:pt x="988" y="820"/>
                        <a:pt x="827" y="820"/>
                      </a:cubicBezTo>
                      <a:cubicBezTo>
                        <a:pt x="667" y="820"/>
                        <a:pt x="506" y="781"/>
                        <a:pt x="389" y="703"/>
                      </a:cubicBezTo>
                      <a:cubicBezTo>
                        <a:pt x="292" y="664"/>
                        <a:pt x="253" y="586"/>
                        <a:pt x="253" y="509"/>
                      </a:cubicBezTo>
                      <a:cubicBezTo>
                        <a:pt x="253" y="431"/>
                        <a:pt x="292" y="392"/>
                        <a:pt x="389" y="314"/>
                      </a:cubicBezTo>
                      <a:cubicBezTo>
                        <a:pt x="525" y="236"/>
                        <a:pt x="681" y="217"/>
                        <a:pt x="837" y="217"/>
                      </a:cubicBezTo>
                      <a:close/>
                      <a:moveTo>
                        <a:pt x="819" y="0"/>
                      </a:moveTo>
                      <a:cubicBezTo>
                        <a:pt x="621" y="0"/>
                        <a:pt x="423" y="39"/>
                        <a:pt x="273" y="119"/>
                      </a:cubicBezTo>
                      <a:cubicBezTo>
                        <a:pt x="97" y="217"/>
                        <a:pt x="0" y="372"/>
                        <a:pt x="0" y="509"/>
                      </a:cubicBezTo>
                      <a:cubicBezTo>
                        <a:pt x="0" y="664"/>
                        <a:pt x="97" y="800"/>
                        <a:pt x="273" y="898"/>
                      </a:cubicBezTo>
                      <a:cubicBezTo>
                        <a:pt x="448" y="995"/>
                        <a:pt x="642" y="1053"/>
                        <a:pt x="837" y="1053"/>
                      </a:cubicBezTo>
                      <a:cubicBezTo>
                        <a:pt x="1031" y="1053"/>
                        <a:pt x="1245" y="995"/>
                        <a:pt x="1401" y="898"/>
                      </a:cubicBezTo>
                      <a:cubicBezTo>
                        <a:pt x="1557" y="800"/>
                        <a:pt x="1654" y="664"/>
                        <a:pt x="1654" y="509"/>
                      </a:cubicBezTo>
                      <a:cubicBezTo>
                        <a:pt x="1654" y="411"/>
                        <a:pt x="1615" y="314"/>
                        <a:pt x="1537" y="256"/>
                      </a:cubicBezTo>
                      <a:cubicBezTo>
                        <a:pt x="1518" y="197"/>
                        <a:pt x="1459" y="178"/>
                        <a:pt x="1381" y="119"/>
                      </a:cubicBezTo>
                      <a:cubicBezTo>
                        <a:pt x="1362" y="119"/>
                        <a:pt x="1343" y="100"/>
                        <a:pt x="1343" y="100"/>
                      </a:cubicBezTo>
                      <a:cubicBezTo>
                        <a:pt x="1192" y="34"/>
                        <a:pt x="1005" y="0"/>
                        <a:pt x="81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8" name="Google Shape;5438;p47"/>
                <p:cNvSpPr/>
                <p:nvPr/>
              </p:nvSpPr>
              <p:spPr>
                <a:xfrm>
                  <a:off x="1058550" y="1692650"/>
                  <a:ext cx="4087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1060" extrusionOk="0">
                      <a:moveTo>
                        <a:pt x="837" y="223"/>
                      </a:moveTo>
                      <a:cubicBezTo>
                        <a:pt x="1012" y="223"/>
                        <a:pt x="1168" y="262"/>
                        <a:pt x="1285" y="320"/>
                      </a:cubicBezTo>
                      <a:cubicBezTo>
                        <a:pt x="1382" y="379"/>
                        <a:pt x="1421" y="456"/>
                        <a:pt x="1421" y="515"/>
                      </a:cubicBezTo>
                      <a:cubicBezTo>
                        <a:pt x="1421" y="593"/>
                        <a:pt x="1382" y="670"/>
                        <a:pt x="1285" y="729"/>
                      </a:cubicBezTo>
                      <a:cubicBezTo>
                        <a:pt x="1158" y="797"/>
                        <a:pt x="993" y="831"/>
                        <a:pt x="832" y="831"/>
                      </a:cubicBezTo>
                      <a:cubicBezTo>
                        <a:pt x="672" y="831"/>
                        <a:pt x="516" y="797"/>
                        <a:pt x="409" y="729"/>
                      </a:cubicBezTo>
                      <a:cubicBezTo>
                        <a:pt x="312" y="670"/>
                        <a:pt x="254" y="593"/>
                        <a:pt x="254" y="515"/>
                      </a:cubicBezTo>
                      <a:cubicBezTo>
                        <a:pt x="254" y="456"/>
                        <a:pt x="312" y="398"/>
                        <a:pt x="409" y="320"/>
                      </a:cubicBezTo>
                      <a:cubicBezTo>
                        <a:pt x="526" y="262"/>
                        <a:pt x="701" y="223"/>
                        <a:pt x="837" y="223"/>
                      </a:cubicBezTo>
                      <a:close/>
                      <a:moveTo>
                        <a:pt x="859" y="1"/>
                      </a:moveTo>
                      <a:cubicBezTo>
                        <a:pt x="648" y="1"/>
                        <a:pt x="434" y="50"/>
                        <a:pt x="254" y="145"/>
                      </a:cubicBezTo>
                      <a:cubicBezTo>
                        <a:pt x="98" y="242"/>
                        <a:pt x="1" y="379"/>
                        <a:pt x="1" y="534"/>
                      </a:cubicBezTo>
                      <a:cubicBezTo>
                        <a:pt x="1" y="670"/>
                        <a:pt x="98" y="826"/>
                        <a:pt x="254" y="923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1012" y="1060"/>
                        <a:pt x="1226" y="1021"/>
                        <a:pt x="1382" y="923"/>
                      </a:cubicBezTo>
                      <a:cubicBezTo>
                        <a:pt x="1557" y="826"/>
                        <a:pt x="1635" y="670"/>
                        <a:pt x="1635" y="534"/>
                      </a:cubicBezTo>
                      <a:cubicBezTo>
                        <a:pt x="1635" y="437"/>
                        <a:pt x="1596" y="359"/>
                        <a:pt x="1538" y="262"/>
                      </a:cubicBezTo>
                      <a:cubicBezTo>
                        <a:pt x="1518" y="242"/>
                        <a:pt x="1479" y="184"/>
                        <a:pt x="1402" y="145"/>
                      </a:cubicBezTo>
                      <a:cubicBezTo>
                        <a:pt x="1382" y="145"/>
                        <a:pt x="1382" y="106"/>
                        <a:pt x="1363" y="106"/>
                      </a:cubicBezTo>
                      <a:cubicBezTo>
                        <a:pt x="1212" y="35"/>
                        <a:pt x="1037" y="1"/>
                        <a:pt x="8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9" name="Google Shape;5439;p47"/>
                <p:cNvSpPr/>
                <p:nvPr/>
              </p:nvSpPr>
              <p:spPr>
                <a:xfrm>
                  <a:off x="795925" y="1779000"/>
                  <a:ext cx="41850" cy="2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69" extrusionOk="0">
                      <a:moveTo>
                        <a:pt x="837" y="232"/>
                      </a:moveTo>
                      <a:cubicBezTo>
                        <a:pt x="1012" y="232"/>
                        <a:pt x="1148" y="251"/>
                        <a:pt x="1284" y="329"/>
                      </a:cubicBezTo>
                      <a:cubicBezTo>
                        <a:pt x="1381" y="388"/>
                        <a:pt x="1420" y="446"/>
                        <a:pt x="1420" y="524"/>
                      </a:cubicBezTo>
                      <a:cubicBezTo>
                        <a:pt x="1420" y="602"/>
                        <a:pt x="1381" y="641"/>
                        <a:pt x="1284" y="718"/>
                      </a:cubicBezTo>
                      <a:cubicBezTo>
                        <a:pt x="1158" y="796"/>
                        <a:pt x="992" y="835"/>
                        <a:pt x="832" y="835"/>
                      </a:cubicBezTo>
                      <a:cubicBezTo>
                        <a:pt x="671" y="835"/>
                        <a:pt x="516" y="796"/>
                        <a:pt x="409" y="718"/>
                      </a:cubicBezTo>
                      <a:cubicBezTo>
                        <a:pt x="311" y="679"/>
                        <a:pt x="253" y="602"/>
                        <a:pt x="253" y="524"/>
                      </a:cubicBezTo>
                      <a:cubicBezTo>
                        <a:pt x="253" y="446"/>
                        <a:pt x="311" y="407"/>
                        <a:pt x="409" y="329"/>
                      </a:cubicBezTo>
                      <a:cubicBezTo>
                        <a:pt x="525" y="251"/>
                        <a:pt x="700" y="232"/>
                        <a:pt x="837" y="232"/>
                      </a:cubicBezTo>
                      <a:close/>
                      <a:moveTo>
                        <a:pt x="809" y="1"/>
                      </a:moveTo>
                      <a:cubicBezTo>
                        <a:pt x="619" y="1"/>
                        <a:pt x="432" y="45"/>
                        <a:pt x="292" y="135"/>
                      </a:cubicBezTo>
                      <a:cubicBezTo>
                        <a:pt x="117" y="232"/>
                        <a:pt x="20" y="388"/>
                        <a:pt x="20" y="524"/>
                      </a:cubicBezTo>
                      <a:cubicBezTo>
                        <a:pt x="0" y="679"/>
                        <a:pt x="97" y="816"/>
                        <a:pt x="292" y="913"/>
                      </a:cubicBezTo>
                      <a:cubicBezTo>
                        <a:pt x="448" y="1010"/>
                        <a:pt x="642" y="1069"/>
                        <a:pt x="837" y="1069"/>
                      </a:cubicBezTo>
                      <a:cubicBezTo>
                        <a:pt x="1031" y="1069"/>
                        <a:pt x="1265" y="1010"/>
                        <a:pt x="1401" y="913"/>
                      </a:cubicBezTo>
                      <a:cubicBezTo>
                        <a:pt x="1576" y="816"/>
                        <a:pt x="1673" y="679"/>
                        <a:pt x="1673" y="524"/>
                      </a:cubicBezTo>
                      <a:cubicBezTo>
                        <a:pt x="1673" y="427"/>
                        <a:pt x="1615" y="329"/>
                        <a:pt x="1537" y="251"/>
                      </a:cubicBezTo>
                      <a:cubicBezTo>
                        <a:pt x="1498" y="213"/>
                        <a:pt x="1459" y="193"/>
                        <a:pt x="1401" y="135"/>
                      </a:cubicBezTo>
                      <a:cubicBezTo>
                        <a:pt x="1381" y="115"/>
                        <a:pt x="1342" y="115"/>
                        <a:pt x="1323" y="115"/>
                      </a:cubicBezTo>
                      <a:cubicBezTo>
                        <a:pt x="1172" y="40"/>
                        <a:pt x="989" y="1"/>
                        <a:pt x="80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0" name="Google Shape;5440;p47"/>
                <p:cNvSpPr/>
                <p:nvPr/>
              </p:nvSpPr>
              <p:spPr>
                <a:xfrm>
                  <a:off x="707875" y="19292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35"/>
                      </a:moveTo>
                      <a:cubicBezTo>
                        <a:pt x="1012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604"/>
                        <a:pt x="1382" y="643"/>
                        <a:pt x="1285" y="721"/>
                      </a:cubicBezTo>
                      <a:cubicBezTo>
                        <a:pt x="1158" y="789"/>
                        <a:pt x="993" y="823"/>
                        <a:pt x="832" y="823"/>
                      </a:cubicBezTo>
                      <a:cubicBezTo>
                        <a:pt x="672" y="823"/>
                        <a:pt x="516" y="789"/>
                        <a:pt x="409" y="721"/>
                      </a:cubicBezTo>
                      <a:cubicBezTo>
                        <a:pt x="312" y="663"/>
                        <a:pt x="254" y="604"/>
                        <a:pt x="254" y="526"/>
                      </a:cubicBezTo>
                      <a:cubicBezTo>
                        <a:pt x="254" y="449"/>
                        <a:pt x="312" y="410"/>
                        <a:pt x="409" y="332"/>
                      </a:cubicBezTo>
                      <a:cubicBezTo>
                        <a:pt x="526" y="254"/>
                        <a:pt x="701" y="235"/>
                        <a:pt x="837" y="235"/>
                      </a:cubicBezTo>
                      <a:close/>
                      <a:moveTo>
                        <a:pt x="837" y="1"/>
                      </a:moveTo>
                      <a:cubicBezTo>
                        <a:pt x="633" y="1"/>
                        <a:pt x="428" y="44"/>
                        <a:pt x="273" y="137"/>
                      </a:cubicBezTo>
                      <a:cubicBezTo>
                        <a:pt x="98" y="235"/>
                        <a:pt x="1" y="371"/>
                        <a:pt x="1" y="526"/>
                      </a:cubicBezTo>
                      <a:cubicBezTo>
                        <a:pt x="1" y="663"/>
                        <a:pt x="98" y="818"/>
                        <a:pt x="273" y="915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402" y="915"/>
                      </a:cubicBezTo>
                      <a:cubicBezTo>
                        <a:pt x="1577" y="818"/>
                        <a:pt x="1654" y="663"/>
                        <a:pt x="1654" y="526"/>
                      </a:cubicBezTo>
                      <a:cubicBezTo>
                        <a:pt x="1654" y="429"/>
                        <a:pt x="1616" y="332"/>
                        <a:pt x="1538" y="254"/>
                      </a:cubicBezTo>
                      <a:cubicBezTo>
                        <a:pt x="1518" y="215"/>
                        <a:pt x="1479" y="157"/>
                        <a:pt x="1402" y="137"/>
                      </a:cubicBezTo>
                      <a:cubicBezTo>
                        <a:pt x="1382" y="137"/>
                        <a:pt x="1343" y="98"/>
                        <a:pt x="1343" y="98"/>
                      </a:cubicBezTo>
                      <a:cubicBezTo>
                        <a:pt x="1197" y="35"/>
                        <a:pt x="1017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1" name="Google Shape;5441;p47"/>
                <p:cNvSpPr/>
                <p:nvPr/>
              </p:nvSpPr>
              <p:spPr>
                <a:xfrm>
                  <a:off x="2094525" y="1736625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37" y="254"/>
                      </a:moveTo>
                      <a:cubicBezTo>
                        <a:pt x="1013" y="254"/>
                        <a:pt x="1168" y="273"/>
                        <a:pt x="1285" y="351"/>
                      </a:cubicBezTo>
                      <a:cubicBezTo>
                        <a:pt x="1382" y="390"/>
                        <a:pt x="1421" y="468"/>
                        <a:pt x="1421" y="546"/>
                      </a:cubicBezTo>
                      <a:cubicBezTo>
                        <a:pt x="1421" y="623"/>
                        <a:pt x="1382" y="662"/>
                        <a:pt x="1285" y="740"/>
                      </a:cubicBezTo>
                      <a:cubicBezTo>
                        <a:pt x="1158" y="808"/>
                        <a:pt x="993" y="842"/>
                        <a:pt x="833" y="842"/>
                      </a:cubicBezTo>
                      <a:cubicBezTo>
                        <a:pt x="672" y="842"/>
                        <a:pt x="516" y="808"/>
                        <a:pt x="409" y="740"/>
                      </a:cubicBezTo>
                      <a:cubicBezTo>
                        <a:pt x="312" y="682"/>
                        <a:pt x="254" y="623"/>
                        <a:pt x="254" y="546"/>
                      </a:cubicBezTo>
                      <a:cubicBezTo>
                        <a:pt x="254" y="468"/>
                        <a:pt x="312" y="429"/>
                        <a:pt x="409" y="351"/>
                      </a:cubicBezTo>
                      <a:cubicBezTo>
                        <a:pt x="526" y="273"/>
                        <a:pt x="701" y="254"/>
                        <a:pt x="837" y="254"/>
                      </a:cubicBezTo>
                      <a:close/>
                      <a:moveTo>
                        <a:pt x="818" y="0"/>
                      </a:moveTo>
                      <a:cubicBezTo>
                        <a:pt x="638" y="0"/>
                        <a:pt x="458" y="34"/>
                        <a:pt x="312" y="98"/>
                      </a:cubicBezTo>
                      <a:cubicBezTo>
                        <a:pt x="293" y="98"/>
                        <a:pt x="254" y="137"/>
                        <a:pt x="234" y="137"/>
                      </a:cubicBezTo>
                      <a:cubicBezTo>
                        <a:pt x="215" y="176"/>
                        <a:pt x="156" y="234"/>
                        <a:pt x="118" y="254"/>
                      </a:cubicBezTo>
                      <a:cubicBezTo>
                        <a:pt x="40" y="332"/>
                        <a:pt x="1" y="429"/>
                        <a:pt x="1" y="526"/>
                      </a:cubicBezTo>
                      <a:cubicBezTo>
                        <a:pt x="1" y="662"/>
                        <a:pt x="98" y="818"/>
                        <a:pt x="254" y="915"/>
                      </a:cubicBezTo>
                      <a:cubicBezTo>
                        <a:pt x="429" y="1013"/>
                        <a:pt x="623" y="1051"/>
                        <a:pt x="818" y="1051"/>
                      </a:cubicBezTo>
                      <a:cubicBezTo>
                        <a:pt x="1013" y="1051"/>
                        <a:pt x="1227" y="1013"/>
                        <a:pt x="1382" y="915"/>
                      </a:cubicBezTo>
                      <a:cubicBezTo>
                        <a:pt x="1557" y="818"/>
                        <a:pt x="1655" y="662"/>
                        <a:pt x="1655" y="526"/>
                      </a:cubicBezTo>
                      <a:cubicBezTo>
                        <a:pt x="1655" y="371"/>
                        <a:pt x="1557" y="234"/>
                        <a:pt x="1382" y="137"/>
                      </a:cubicBezTo>
                      <a:cubicBezTo>
                        <a:pt x="1227" y="44"/>
                        <a:pt x="1023" y="0"/>
                        <a:pt x="8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2" name="Google Shape;5442;p47"/>
                <p:cNvSpPr/>
                <p:nvPr/>
              </p:nvSpPr>
              <p:spPr>
                <a:xfrm>
                  <a:off x="829475" y="11430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04"/>
                      </a:moveTo>
                      <a:cubicBezTo>
                        <a:pt x="1012" y="204"/>
                        <a:pt x="1148" y="224"/>
                        <a:pt x="1265" y="302"/>
                      </a:cubicBezTo>
                      <a:cubicBezTo>
                        <a:pt x="1362" y="360"/>
                        <a:pt x="1421" y="418"/>
                        <a:pt x="1421" y="496"/>
                      </a:cubicBezTo>
                      <a:cubicBezTo>
                        <a:pt x="1421" y="574"/>
                        <a:pt x="1362" y="613"/>
                        <a:pt x="1265" y="691"/>
                      </a:cubicBezTo>
                      <a:cubicBezTo>
                        <a:pt x="1148" y="769"/>
                        <a:pt x="993" y="807"/>
                        <a:pt x="837" y="807"/>
                      </a:cubicBezTo>
                      <a:cubicBezTo>
                        <a:pt x="681" y="807"/>
                        <a:pt x="526" y="769"/>
                        <a:pt x="409" y="691"/>
                      </a:cubicBezTo>
                      <a:cubicBezTo>
                        <a:pt x="312" y="652"/>
                        <a:pt x="253" y="574"/>
                        <a:pt x="253" y="496"/>
                      </a:cubicBezTo>
                      <a:cubicBezTo>
                        <a:pt x="253" y="418"/>
                        <a:pt x="312" y="379"/>
                        <a:pt x="409" y="302"/>
                      </a:cubicBezTo>
                      <a:cubicBezTo>
                        <a:pt x="526" y="224"/>
                        <a:pt x="701" y="204"/>
                        <a:pt x="837" y="204"/>
                      </a:cubicBezTo>
                      <a:close/>
                      <a:moveTo>
                        <a:pt x="844" y="0"/>
                      </a:moveTo>
                      <a:cubicBezTo>
                        <a:pt x="642" y="0"/>
                        <a:pt x="43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0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401" y="924"/>
                      </a:cubicBezTo>
                      <a:cubicBezTo>
                        <a:pt x="1440" y="885"/>
                        <a:pt x="1499" y="846"/>
                        <a:pt x="1537" y="80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46" y="49"/>
                        <a:pt x="104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3" name="Google Shape;5443;p47"/>
                <p:cNvSpPr/>
                <p:nvPr/>
              </p:nvSpPr>
              <p:spPr>
                <a:xfrm>
                  <a:off x="745325" y="1062750"/>
                  <a:ext cx="41375" cy="2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2" extrusionOk="0">
                      <a:moveTo>
                        <a:pt x="798" y="225"/>
                      </a:moveTo>
                      <a:cubicBezTo>
                        <a:pt x="974" y="225"/>
                        <a:pt x="1110" y="264"/>
                        <a:pt x="1226" y="322"/>
                      </a:cubicBezTo>
                      <a:cubicBezTo>
                        <a:pt x="1324" y="380"/>
                        <a:pt x="1382" y="458"/>
                        <a:pt x="1382" y="517"/>
                      </a:cubicBezTo>
                      <a:cubicBezTo>
                        <a:pt x="1382" y="594"/>
                        <a:pt x="1324" y="653"/>
                        <a:pt x="1226" y="731"/>
                      </a:cubicBezTo>
                      <a:cubicBezTo>
                        <a:pt x="1119" y="799"/>
                        <a:pt x="964" y="833"/>
                        <a:pt x="806" y="833"/>
                      </a:cubicBezTo>
                      <a:cubicBezTo>
                        <a:pt x="648" y="833"/>
                        <a:pt x="487" y="799"/>
                        <a:pt x="370" y="731"/>
                      </a:cubicBezTo>
                      <a:cubicBezTo>
                        <a:pt x="273" y="672"/>
                        <a:pt x="215" y="594"/>
                        <a:pt x="215" y="517"/>
                      </a:cubicBezTo>
                      <a:cubicBezTo>
                        <a:pt x="215" y="458"/>
                        <a:pt x="273" y="400"/>
                        <a:pt x="370" y="322"/>
                      </a:cubicBezTo>
                      <a:cubicBezTo>
                        <a:pt x="487" y="264"/>
                        <a:pt x="662" y="225"/>
                        <a:pt x="798" y="225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50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72"/>
                        <a:pt x="98" y="828"/>
                        <a:pt x="273" y="925"/>
                      </a:cubicBezTo>
                      <a:cubicBezTo>
                        <a:pt x="429" y="1022"/>
                        <a:pt x="623" y="1061"/>
                        <a:pt x="818" y="1061"/>
                      </a:cubicBezTo>
                      <a:cubicBezTo>
                        <a:pt x="993" y="1061"/>
                        <a:pt x="1168" y="1042"/>
                        <a:pt x="1304" y="964"/>
                      </a:cubicBezTo>
                      <a:cubicBezTo>
                        <a:pt x="1343" y="964"/>
                        <a:pt x="1363" y="964"/>
                        <a:pt x="1382" y="945"/>
                      </a:cubicBezTo>
                      <a:cubicBezTo>
                        <a:pt x="1440" y="925"/>
                        <a:pt x="1479" y="867"/>
                        <a:pt x="1538" y="828"/>
                      </a:cubicBezTo>
                      <a:cubicBezTo>
                        <a:pt x="1596" y="750"/>
                        <a:pt x="1654" y="653"/>
                        <a:pt x="1654" y="536"/>
                      </a:cubicBezTo>
                      <a:cubicBezTo>
                        <a:pt x="1654" y="38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4" name="Google Shape;5444;p47"/>
                <p:cNvSpPr/>
                <p:nvPr/>
              </p:nvSpPr>
              <p:spPr>
                <a:xfrm>
                  <a:off x="825100" y="10778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7" y="243"/>
                      </a:moveTo>
                      <a:cubicBezTo>
                        <a:pt x="993" y="243"/>
                        <a:pt x="1129" y="263"/>
                        <a:pt x="1265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613"/>
                        <a:pt x="1343" y="652"/>
                        <a:pt x="1265" y="730"/>
                      </a:cubicBezTo>
                      <a:cubicBezTo>
                        <a:pt x="1139" y="798"/>
                        <a:pt x="978" y="832"/>
                        <a:pt x="820" y="832"/>
                      </a:cubicBezTo>
                      <a:cubicBezTo>
                        <a:pt x="662" y="832"/>
                        <a:pt x="506" y="798"/>
                        <a:pt x="389" y="730"/>
                      </a:cubicBezTo>
                      <a:cubicBezTo>
                        <a:pt x="292" y="671"/>
                        <a:pt x="234" y="613"/>
                        <a:pt x="234" y="535"/>
                      </a:cubicBezTo>
                      <a:cubicBezTo>
                        <a:pt x="234" y="457"/>
                        <a:pt x="292" y="399"/>
                        <a:pt x="389" y="341"/>
                      </a:cubicBezTo>
                      <a:cubicBezTo>
                        <a:pt x="506" y="263"/>
                        <a:pt x="681" y="243"/>
                        <a:pt x="817" y="243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71"/>
                        <a:pt x="98" y="827"/>
                        <a:pt x="253" y="924"/>
                      </a:cubicBezTo>
                      <a:cubicBezTo>
                        <a:pt x="428" y="1021"/>
                        <a:pt x="623" y="1060"/>
                        <a:pt x="817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23" y="963"/>
                        <a:pt x="1362" y="944"/>
                        <a:pt x="1382" y="944"/>
                      </a:cubicBezTo>
                      <a:cubicBezTo>
                        <a:pt x="1421" y="924"/>
                        <a:pt x="1479" y="866"/>
                        <a:pt x="1518" y="827"/>
                      </a:cubicBezTo>
                      <a:cubicBezTo>
                        <a:pt x="1596" y="749"/>
                        <a:pt x="1654" y="652"/>
                        <a:pt x="1654" y="555"/>
                      </a:cubicBezTo>
                      <a:cubicBezTo>
                        <a:pt x="1654" y="379"/>
                        <a:pt x="1557" y="263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5" name="Google Shape;5445;p47"/>
                <p:cNvSpPr/>
                <p:nvPr/>
              </p:nvSpPr>
              <p:spPr>
                <a:xfrm>
                  <a:off x="987050" y="1141075"/>
                  <a:ext cx="42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4" h="1061" extrusionOk="0">
                      <a:moveTo>
                        <a:pt x="837" y="243"/>
                      </a:moveTo>
                      <a:cubicBezTo>
                        <a:pt x="1013" y="243"/>
                        <a:pt x="1149" y="263"/>
                        <a:pt x="1265" y="341"/>
                      </a:cubicBezTo>
                      <a:cubicBezTo>
                        <a:pt x="1363" y="380"/>
                        <a:pt x="1421" y="457"/>
                        <a:pt x="1421" y="535"/>
                      </a:cubicBezTo>
                      <a:cubicBezTo>
                        <a:pt x="1421" y="613"/>
                        <a:pt x="1363" y="652"/>
                        <a:pt x="1265" y="730"/>
                      </a:cubicBezTo>
                      <a:cubicBezTo>
                        <a:pt x="1158" y="798"/>
                        <a:pt x="1003" y="832"/>
                        <a:pt x="842" y="832"/>
                      </a:cubicBezTo>
                      <a:cubicBezTo>
                        <a:pt x="682" y="832"/>
                        <a:pt x="516" y="798"/>
                        <a:pt x="390" y="730"/>
                      </a:cubicBezTo>
                      <a:cubicBezTo>
                        <a:pt x="293" y="671"/>
                        <a:pt x="254" y="613"/>
                        <a:pt x="254" y="535"/>
                      </a:cubicBezTo>
                      <a:cubicBezTo>
                        <a:pt x="254" y="457"/>
                        <a:pt x="293" y="399"/>
                        <a:pt x="390" y="341"/>
                      </a:cubicBezTo>
                      <a:cubicBezTo>
                        <a:pt x="526" y="263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80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1013" y="1061"/>
                        <a:pt x="1168" y="1022"/>
                        <a:pt x="1343" y="963"/>
                      </a:cubicBezTo>
                      <a:cubicBezTo>
                        <a:pt x="1363" y="963"/>
                        <a:pt x="1402" y="944"/>
                        <a:pt x="1421" y="944"/>
                      </a:cubicBezTo>
                      <a:cubicBezTo>
                        <a:pt x="1499" y="924"/>
                        <a:pt x="1538" y="866"/>
                        <a:pt x="1557" y="827"/>
                      </a:cubicBezTo>
                      <a:cubicBezTo>
                        <a:pt x="1635" y="749"/>
                        <a:pt x="1693" y="652"/>
                        <a:pt x="1693" y="555"/>
                      </a:cubicBezTo>
                      <a:cubicBezTo>
                        <a:pt x="1693" y="380"/>
                        <a:pt x="1596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6" name="Google Shape;5446;p47"/>
                <p:cNvSpPr/>
                <p:nvPr/>
              </p:nvSpPr>
              <p:spPr>
                <a:xfrm>
                  <a:off x="731725" y="962075"/>
                  <a:ext cx="413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81" extrusionOk="0">
                      <a:moveTo>
                        <a:pt x="817" y="244"/>
                      </a:moveTo>
                      <a:cubicBezTo>
                        <a:pt x="973" y="244"/>
                        <a:pt x="1128" y="263"/>
                        <a:pt x="1245" y="341"/>
                      </a:cubicBezTo>
                      <a:cubicBezTo>
                        <a:pt x="1342" y="400"/>
                        <a:pt x="1401" y="477"/>
                        <a:pt x="1401" y="536"/>
                      </a:cubicBezTo>
                      <a:cubicBezTo>
                        <a:pt x="1401" y="614"/>
                        <a:pt x="1342" y="672"/>
                        <a:pt x="1245" y="730"/>
                      </a:cubicBezTo>
                      <a:cubicBezTo>
                        <a:pt x="1128" y="808"/>
                        <a:pt x="973" y="847"/>
                        <a:pt x="815" y="847"/>
                      </a:cubicBezTo>
                      <a:cubicBezTo>
                        <a:pt x="657" y="847"/>
                        <a:pt x="496" y="808"/>
                        <a:pt x="370" y="730"/>
                      </a:cubicBezTo>
                      <a:cubicBezTo>
                        <a:pt x="272" y="691"/>
                        <a:pt x="233" y="614"/>
                        <a:pt x="233" y="536"/>
                      </a:cubicBezTo>
                      <a:cubicBezTo>
                        <a:pt x="233" y="477"/>
                        <a:pt x="272" y="419"/>
                        <a:pt x="370" y="341"/>
                      </a:cubicBezTo>
                      <a:cubicBezTo>
                        <a:pt x="486" y="283"/>
                        <a:pt x="662" y="244"/>
                        <a:pt x="817" y="244"/>
                      </a:cubicBezTo>
                      <a:close/>
                      <a:moveTo>
                        <a:pt x="829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91"/>
                        <a:pt x="97" y="828"/>
                        <a:pt x="272" y="925"/>
                      </a:cubicBezTo>
                      <a:cubicBezTo>
                        <a:pt x="448" y="1022"/>
                        <a:pt x="642" y="1081"/>
                        <a:pt x="837" y="1081"/>
                      </a:cubicBezTo>
                      <a:cubicBezTo>
                        <a:pt x="1012" y="1081"/>
                        <a:pt x="1187" y="1022"/>
                        <a:pt x="1342" y="983"/>
                      </a:cubicBezTo>
                      <a:cubicBezTo>
                        <a:pt x="1362" y="983"/>
                        <a:pt x="1401" y="964"/>
                        <a:pt x="1401" y="964"/>
                      </a:cubicBezTo>
                      <a:lnTo>
                        <a:pt x="1537" y="808"/>
                      </a:ln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400"/>
                        <a:pt x="1556" y="244"/>
                        <a:pt x="1401" y="147"/>
                      </a:cubicBezTo>
                      <a:cubicBezTo>
                        <a:pt x="1235" y="49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7" name="Google Shape;5447;p47"/>
                <p:cNvSpPr/>
                <p:nvPr/>
              </p:nvSpPr>
              <p:spPr>
                <a:xfrm>
                  <a:off x="973925" y="10710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798" y="244"/>
                      </a:moveTo>
                      <a:cubicBezTo>
                        <a:pt x="973" y="244"/>
                        <a:pt x="1110" y="263"/>
                        <a:pt x="1246" y="341"/>
                      </a:cubicBezTo>
                      <a:cubicBezTo>
                        <a:pt x="1343" y="380"/>
                        <a:pt x="1382" y="458"/>
                        <a:pt x="1382" y="536"/>
                      </a:cubicBezTo>
                      <a:cubicBezTo>
                        <a:pt x="1382" y="614"/>
                        <a:pt x="1324" y="652"/>
                        <a:pt x="1246" y="730"/>
                      </a:cubicBezTo>
                      <a:cubicBezTo>
                        <a:pt x="1129" y="808"/>
                        <a:pt x="968" y="847"/>
                        <a:pt x="808" y="847"/>
                      </a:cubicBezTo>
                      <a:cubicBezTo>
                        <a:pt x="647" y="847"/>
                        <a:pt x="487" y="808"/>
                        <a:pt x="370" y="730"/>
                      </a:cubicBezTo>
                      <a:cubicBezTo>
                        <a:pt x="273" y="691"/>
                        <a:pt x="215" y="614"/>
                        <a:pt x="215" y="536"/>
                      </a:cubicBezTo>
                      <a:cubicBezTo>
                        <a:pt x="215" y="458"/>
                        <a:pt x="273" y="419"/>
                        <a:pt x="370" y="341"/>
                      </a:cubicBezTo>
                      <a:cubicBezTo>
                        <a:pt x="487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91"/>
                        <a:pt x="98" y="828"/>
                        <a:pt x="273" y="925"/>
                      </a:cubicBezTo>
                      <a:cubicBezTo>
                        <a:pt x="429" y="1022"/>
                        <a:pt x="623" y="1080"/>
                        <a:pt x="818" y="1080"/>
                      </a:cubicBezTo>
                      <a:cubicBezTo>
                        <a:pt x="993" y="1080"/>
                        <a:pt x="1187" y="1022"/>
                        <a:pt x="1343" y="944"/>
                      </a:cubicBezTo>
                      <a:cubicBezTo>
                        <a:pt x="1362" y="944"/>
                        <a:pt x="1362" y="925"/>
                        <a:pt x="1382" y="925"/>
                      </a:cubicBezTo>
                      <a:cubicBezTo>
                        <a:pt x="1440" y="905"/>
                        <a:pt x="1479" y="847"/>
                        <a:pt x="1538" y="808"/>
                      </a:cubicBezTo>
                      <a:cubicBezTo>
                        <a:pt x="1596" y="730"/>
                        <a:pt x="1654" y="633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8" name="Google Shape;5448;p47"/>
                <p:cNvSpPr/>
                <p:nvPr/>
              </p:nvSpPr>
              <p:spPr>
                <a:xfrm>
                  <a:off x="1016250" y="100197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43"/>
                      </a:moveTo>
                      <a:cubicBezTo>
                        <a:pt x="1012" y="243"/>
                        <a:pt x="1148" y="263"/>
                        <a:pt x="1265" y="341"/>
                      </a:cubicBezTo>
                      <a:cubicBezTo>
                        <a:pt x="1362" y="379"/>
                        <a:pt x="1420" y="457"/>
                        <a:pt x="1420" y="535"/>
                      </a:cubicBezTo>
                      <a:cubicBezTo>
                        <a:pt x="1420" y="593"/>
                        <a:pt x="1362" y="652"/>
                        <a:pt x="1265" y="730"/>
                      </a:cubicBezTo>
                      <a:cubicBezTo>
                        <a:pt x="1148" y="798"/>
                        <a:pt x="992" y="832"/>
                        <a:pt x="834" y="832"/>
                      </a:cubicBezTo>
                      <a:cubicBezTo>
                        <a:pt x="676" y="832"/>
                        <a:pt x="516" y="798"/>
                        <a:pt x="389" y="730"/>
                      </a:cubicBezTo>
                      <a:cubicBezTo>
                        <a:pt x="292" y="671"/>
                        <a:pt x="253" y="593"/>
                        <a:pt x="253" y="535"/>
                      </a:cubicBezTo>
                      <a:cubicBezTo>
                        <a:pt x="253" y="457"/>
                        <a:pt x="292" y="399"/>
                        <a:pt x="389" y="341"/>
                      </a:cubicBezTo>
                      <a:cubicBezTo>
                        <a:pt x="525" y="263"/>
                        <a:pt x="681" y="243"/>
                        <a:pt x="837" y="243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79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1"/>
                        <a:pt x="642" y="1060"/>
                        <a:pt x="837" y="1060"/>
                      </a:cubicBezTo>
                      <a:cubicBezTo>
                        <a:pt x="1012" y="1060"/>
                        <a:pt x="1167" y="1041"/>
                        <a:pt x="1323" y="963"/>
                      </a:cubicBezTo>
                      <a:cubicBezTo>
                        <a:pt x="1343" y="944"/>
                        <a:pt x="1401" y="944"/>
                        <a:pt x="1420" y="924"/>
                      </a:cubicBezTo>
                      <a:cubicBezTo>
                        <a:pt x="1459" y="885"/>
                        <a:pt x="1498" y="866"/>
                        <a:pt x="1537" y="827"/>
                      </a:cubicBezTo>
                      <a:cubicBezTo>
                        <a:pt x="1615" y="749"/>
                        <a:pt x="1654" y="613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9" name="Google Shape;5449;p47"/>
                <p:cNvSpPr/>
                <p:nvPr/>
              </p:nvSpPr>
              <p:spPr>
                <a:xfrm>
                  <a:off x="989500" y="893025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37" y="224"/>
                      </a:moveTo>
                      <a:cubicBezTo>
                        <a:pt x="973" y="224"/>
                        <a:pt x="1148" y="243"/>
                        <a:pt x="1265" y="321"/>
                      </a:cubicBezTo>
                      <a:cubicBezTo>
                        <a:pt x="1362" y="360"/>
                        <a:pt x="1420" y="438"/>
                        <a:pt x="1420" y="516"/>
                      </a:cubicBezTo>
                      <a:cubicBezTo>
                        <a:pt x="1420" y="574"/>
                        <a:pt x="1362" y="632"/>
                        <a:pt x="1265" y="710"/>
                      </a:cubicBezTo>
                      <a:cubicBezTo>
                        <a:pt x="1158" y="778"/>
                        <a:pt x="1002" y="812"/>
                        <a:pt x="842" y="812"/>
                      </a:cubicBezTo>
                      <a:cubicBezTo>
                        <a:pt x="681" y="812"/>
                        <a:pt x="516" y="778"/>
                        <a:pt x="389" y="710"/>
                      </a:cubicBezTo>
                      <a:cubicBezTo>
                        <a:pt x="292" y="652"/>
                        <a:pt x="253" y="574"/>
                        <a:pt x="253" y="516"/>
                      </a:cubicBezTo>
                      <a:cubicBezTo>
                        <a:pt x="253" y="438"/>
                        <a:pt x="292" y="380"/>
                        <a:pt x="389" y="321"/>
                      </a:cubicBezTo>
                      <a:cubicBezTo>
                        <a:pt x="525" y="243"/>
                        <a:pt x="681" y="224"/>
                        <a:pt x="837" y="224"/>
                      </a:cubicBezTo>
                      <a:close/>
                      <a:moveTo>
                        <a:pt x="829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3" y="924"/>
                      </a:cubicBezTo>
                      <a:cubicBezTo>
                        <a:pt x="448" y="1022"/>
                        <a:pt x="642" y="1060"/>
                        <a:pt x="837" y="1060"/>
                      </a:cubicBezTo>
                      <a:cubicBezTo>
                        <a:pt x="973" y="1060"/>
                        <a:pt x="1129" y="1041"/>
                        <a:pt x="1265" y="1002"/>
                      </a:cubicBezTo>
                      <a:cubicBezTo>
                        <a:pt x="1323" y="963"/>
                        <a:pt x="1362" y="944"/>
                        <a:pt x="1401" y="924"/>
                      </a:cubicBezTo>
                      <a:cubicBezTo>
                        <a:pt x="1459" y="905"/>
                        <a:pt x="1498" y="866"/>
                        <a:pt x="1518" y="846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0" name="Google Shape;5450;p47"/>
                <p:cNvSpPr/>
                <p:nvPr/>
              </p:nvSpPr>
              <p:spPr>
                <a:xfrm>
                  <a:off x="1071700" y="90955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798" y="244"/>
                      </a:moveTo>
                      <a:cubicBezTo>
                        <a:pt x="973" y="244"/>
                        <a:pt x="1109" y="263"/>
                        <a:pt x="1245" y="341"/>
                      </a:cubicBezTo>
                      <a:cubicBezTo>
                        <a:pt x="1342" y="380"/>
                        <a:pt x="1381" y="458"/>
                        <a:pt x="1381" y="536"/>
                      </a:cubicBezTo>
                      <a:cubicBezTo>
                        <a:pt x="1381" y="594"/>
                        <a:pt x="1342" y="652"/>
                        <a:pt x="1245" y="730"/>
                      </a:cubicBezTo>
                      <a:cubicBezTo>
                        <a:pt x="1138" y="789"/>
                        <a:pt x="978" y="818"/>
                        <a:pt x="815" y="818"/>
                      </a:cubicBezTo>
                      <a:cubicBezTo>
                        <a:pt x="652" y="818"/>
                        <a:pt x="486" y="789"/>
                        <a:pt x="370" y="730"/>
                      </a:cubicBezTo>
                      <a:cubicBezTo>
                        <a:pt x="272" y="672"/>
                        <a:pt x="214" y="594"/>
                        <a:pt x="214" y="536"/>
                      </a:cubicBezTo>
                      <a:cubicBezTo>
                        <a:pt x="214" y="458"/>
                        <a:pt x="272" y="399"/>
                        <a:pt x="370" y="341"/>
                      </a:cubicBezTo>
                      <a:cubicBezTo>
                        <a:pt x="486" y="263"/>
                        <a:pt x="662" y="244"/>
                        <a:pt x="798" y="244"/>
                      </a:cubicBezTo>
                      <a:close/>
                      <a:moveTo>
                        <a:pt x="827" y="1"/>
                      </a:moveTo>
                      <a:cubicBezTo>
                        <a:pt x="627" y="1"/>
                        <a:pt x="428" y="49"/>
                        <a:pt x="272" y="147"/>
                      </a:cubicBezTo>
                      <a:cubicBezTo>
                        <a:pt x="97" y="244"/>
                        <a:pt x="0" y="380"/>
                        <a:pt x="0" y="536"/>
                      </a:cubicBezTo>
                      <a:cubicBezTo>
                        <a:pt x="0" y="672"/>
                        <a:pt x="97" y="827"/>
                        <a:pt x="272" y="905"/>
                      </a:cubicBezTo>
                      <a:cubicBezTo>
                        <a:pt x="448" y="1022"/>
                        <a:pt x="642" y="1061"/>
                        <a:pt x="837" y="1061"/>
                      </a:cubicBezTo>
                      <a:cubicBezTo>
                        <a:pt x="992" y="1061"/>
                        <a:pt x="1167" y="1041"/>
                        <a:pt x="1284" y="964"/>
                      </a:cubicBezTo>
                      <a:cubicBezTo>
                        <a:pt x="1323" y="944"/>
                        <a:pt x="1362" y="944"/>
                        <a:pt x="1381" y="905"/>
                      </a:cubicBezTo>
                      <a:cubicBezTo>
                        <a:pt x="1440" y="886"/>
                        <a:pt x="1459" y="866"/>
                        <a:pt x="1518" y="827"/>
                      </a:cubicBezTo>
                      <a:cubicBezTo>
                        <a:pt x="1615" y="730"/>
                        <a:pt x="1654" y="633"/>
                        <a:pt x="1654" y="536"/>
                      </a:cubicBezTo>
                      <a:cubicBezTo>
                        <a:pt x="1654" y="380"/>
                        <a:pt x="1556" y="244"/>
                        <a:pt x="1381" y="147"/>
                      </a:cubicBezTo>
                      <a:cubicBezTo>
                        <a:pt x="1226" y="49"/>
                        <a:pt x="1026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1" name="Google Shape;5451;p47"/>
                <p:cNvSpPr/>
                <p:nvPr/>
              </p:nvSpPr>
              <p:spPr>
                <a:xfrm>
                  <a:off x="939875" y="8030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4" y="224"/>
                        <a:pt x="1129" y="243"/>
                        <a:pt x="1265" y="321"/>
                      </a:cubicBezTo>
                      <a:cubicBezTo>
                        <a:pt x="1363" y="360"/>
                        <a:pt x="1402" y="438"/>
                        <a:pt x="1402" y="516"/>
                      </a:cubicBezTo>
                      <a:cubicBezTo>
                        <a:pt x="1402" y="574"/>
                        <a:pt x="1363" y="632"/>
                        <a:pt x="1265" y="710"/>
                      </a:cubicBezTo>
                      <a:cubicBezTo>
                        <a:pt x="1158" y="778"/>
                        <a:pt x="998" y="812"/>
                        <a:pt x="835" y="812"/>
                      </a:cubicBezTo>
                      <a:cubicBezTo>
                        <a:pt x="672" y="812"/>
                        <a:pt x="507" y="778"/>
                        <a:pt x="390" y="710"/>
                      </a:cubicBezTo>
                      <a:cubicBezTo>
                        <a:pt x="293" y="652"/>
                        <a:pt x="234" y="574"/>
                        <a:pt x="234" y="516"/>
                      </a:cubicBezTo>
                      <a:cubicBezTo>
                        <a:pt x="234" y="438"/>
                        <a:pt x="293" y="379"/>
                        <a:pt x="390" y="321"/>
                      </a:cubicBezTo>
                      <a:cubicBezTo>
                        <a:pt x="507" y="243"/>
                        <a:pt x="682" y="224"/>
                        <a:pt x="818" y="22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79"/>
                        <a:pt x="1" y="535"/>
                      </a:cubicBezTo>
                      <a:cubicBezTo>
                        <a:pt x="1" y="671"/>
                        <a:pt x="98" y="827"/>
                        <a:pt x="273" y="924"/>
                      </a:cubicBezTo>
                      <a:cubicBezTo>
                        <a:pt x="429" y="1021"/>
                        <a:pt x="623" y="1060"/>
                        <a:pt x="818" y="1060"/>
                      </a:cubicBezTo>
                      <a:cubicBezTo>
                        <a:pt x="993" y="1060"/>
                        <a:pt x="1168" y="1041"/>
                        <a:pt x="1304" y="963"/>
                      </a:cubicBezTo>
                      <a:cubicBezTo>
                        <a:pt x="1343" y="944"/>
                        <a:pt x="1363" y="944"/>
                        <a:pt x="1382" y="924"/>
                      </a:cubicBezTo>
                      <a:cubicBezTo>
                        <a:pt x="1460" y="905"/>
                        <a:pt x="1499" y="846"/>
                        <a:pt x="1538" y="827"/>
                      </a:cubicBezTo>
                      <a:cubicBezTo>
                        <a:pt x="1596" y="749"/>
                        <a:pt x="1654" y="652"/>
                        <a:pt x="1654" y="535"/>
                      </a:cubicBezTo>
                      <a:cubicBezTo>
                        <a:pt x="1654" y="37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2" name="Google Shape;5452;p47"/>
                <p:cNvSpPr/>
                <p:nvPr/>
              </p:nvSpPr>
              <p:spPr>
                <a:xfrm>
                  <a:off x="1066825" y="84487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3"/>
                      </a:moveTo>
                      <a:cubicBezTo>
                        <a:pt x="993" y="243"/>
                        <a:pt x="1148" y="263"/>
                        <a:pt x="1265" y="341"/>
                      </a:cubicBezTo>
                      <a:cubicBezTo>
                        <a:pt x="1362" y="399"/>
                        <a:pt x="1421" y="457"/>
                        <a:pt x="1421" y="535"/>
                      </a:cubicBezTo>
                      <a:cubicBezTo>
                        <a:pt x="1421" y="613"/>
                        <a:pt x="1362" y="652"/>
                        <a:pt x="1265" y="730"/>
                      </a:cubicBezTo>
                      <a:cubicBezTo>
                        <a:pt x="1158" y="808"/>
                        <a:pt x="1002" y="846"/>
                        <a:pt x="842" y="846"/>
                      </a:cubicBezTo>
                      <a:cubicBezTo>
                        <a:pt x="681" y="846"/>
                        <a:pt x="516" y="808"/>
                        <a:pt x="390" y="730"/>
                      </a:cubicBezTo>
                      <a:cubicBezTo>
                        <a:pt x="292" y="691"/>
                        <a:pt x="253" y="613"/>
                        <a:pt x="253" y="535"/>
                      </a:cubicBezTo>
                      <a:cubicBezTo>
                        <a:pt x="253" y="457"/>
                        <a:pt x="292" y="418"/>
                        <a:pt x="390" y="341"/>
                      </a:cubicBezTo>
                      <a:cubicBezTo>
                        <a:pt x="506" y="263"/>
                        <a:pt x="681" y="243"/>
                        <a:pt x="837" y="243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91"/>
                        <a:pt x="98" y="827"/>
                        <a:pt x="273" y="924"/>
                      </a:cubicBezTo>
                      <a:cubicBezTo>
                        <a:pt x="448" y="1022"/>
                        <a:pt x="643" y="1060"/>
                        <a:pt x="837" y="1060"/>
                      </a:cubicBezTo>
                      <a:cubicBezTo>
                        <a:pt x="993" y="1060"/>
                        <a:pt x="1168" y="1041"/>
                        <a:pt x="1323" y="963"/>
                      </a:cubicBezTo>
                      <a:cubicBezTo>
                        <a:pt x="1343" y="944"/>
                        <a:pt x="1362" y="944"/>
                        <a:pt x="1382" y="924"/>
                      </a:cubicBezTo>
                      <a:cubicBezTo>
                        <a:pt x="1460" y="924"/>
                        <a:pt x="1518" y="885"/>
                        <a:pt x="1537" y="82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99"/>
                        <a:pt x="1557" y="243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3" name="Google Shape;5453;p47"/>
                <p:cNvSpPr/>
                <p:nvPr/>
              </p:nvSpPr>
              <p:spPr>
                <a:xfrm>
                  <a:off x="829000" y="676100"/>
                  <a:ext cx="41350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61" extrusionOk="0">
                      <a:moveTo>
                        <a:pt x="817" y="205"/>
                      </a:moveTo>
                      <a:cubicBezTo>
                        <a:pt x="973" y="205"/>
                        <a:pt x="1128" y="243"/>
                        <a:pt x="1245" y="302"/>
                      </a:cubicBezTo>
                      <a:cubicBezTo>
                        <a:pt x="1342" y="360"/>
                        <a:pt x="1401" y="438"/>
                        <a:pt x="1401" y="496"/>
                      </a:cubicBezTo>
                      <a:cubicBezTo>
                        <a:pt x="1401" y="574"/>
                        <a:pt x="1342" y="633"/>
                        <a:pt x="1245" y="691"/>
                      </a:cubicBezTo>
                      <a:cubicBezTo>
                        <a:pt x="1138" y="769"/>
                        <a:pt x="983" y="808"/>
                        <a:pt x="822" y="808"/>
                      </a:cubicBezTo>
                      <a:cubicBezTo>
                        <a:pt x="661" y="808"/>
                        <a:pt x="496" y="769"/>
                        <a:pt x="370" y="691"/>
                      </a:cubicBezTo>
                      <a:cubicBezTo>
                        <a:pt x="272" y="652"/>
                        <a:pt x="233" y="574"/>
                        <a:pt x="233" y="496"/>
                      </a:cubicBezTo>
                      <a:cubicBezTo>
                        <a:pt x="233" y="438"/>
                        <a:pt x="272" y="380"/>
                        <a:pt x="370" y="302"/>
                      </a:cubicBezTo>
                      <a:cubicBezTo>
                        <a:pt x="486" y="243"/>
                        <a:pt x="661" y="205"/>
                        <a:pt x="817" y="205"/>
                      </a:cubicBezTo>
                      <a:close/>
                      <a:moveTo>
                        <a:pt x="829" y="0"/>
                      </a:moveTo>
                      <a:cubicBezTo>
                        <a:pt x="627" y="0"/>
                        <a:pt x="428" y="49"/>
                        <a:pt x="272" y="146"/>
                      </a:cubicBezTo>
                      <a:cubicBezTo>
                        <a:pt x="97" y="243"/>
                        <a:pt x="0" y="380"/>
                        <a:pt x="0" y="535"/>
                      </a:cubicBezTo>
                      <a:cubicBezTo>
                        <a:pt x="0" y="671"/>
                        <a:pt x="97" y="827"/>
                        <a:pt x="272" y="924"/>
                      </a:cubicBezTo>
                      <a:cubicBezTo>
                        <a:pt x="447" y="1022"/>
                        <a:pt x="642" y="1061"/>
                        <a:pt x="837" y="1061"/>
                      </a:cubicBezTo>
                      <a:cubicBezTo>
                        <a:pt x="973" y="1061"/>
                        <a:pt x="1148" y="1041"/>
                        <a:pt x="1265" y="983"/>
                      </a:cubicBezTo>
                      <a:cubicBezTo>
                        <a:pt x="1323" y="963"/>
                        <a:pt x="1342" y="963"/>
                        <a:pt x="1381" y="944"/>
                      </a:cubicBezTo>
                      <a:cubicBezTo>
                        <a:pt x="1440" y="885"/>
                        <a:pt x="1459" y="866"/>
                        <a:pt x="1518" y="847"/>
                      </a:cubicBezTo>
                      <a:cubicBezTo>
                        <a:pt x="1615" y="749"/>
                        <a:pt x="1654" y="652"/>
                        <a:pt x="1654" y="535"/>
                      </a:cubicBezTo>
                      <a:cubicBezTo>
                        <a:pt x="1654" y="380"/>
                        <a:pt x="1556" y="243"/>
                        <a:pt x="1401" y="146"/>
                      </a:cubicBezTo>
                      <a:cubicBezTo>
                        <a:pt x="1235" y="49"/>
                        <a:pt x="1031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4" name="Google Shape;5454;p47"/>
                <p:cNvSpPr/>
                <p:nvPr/>
              </p:nvSpPr>
              <p:spPr>
                <a:xfrm>
                  <a:off x="1183550" y="10365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44"/>
                      </a:moveTo>
                      <a:cubicBezTo>
                        <a:pt x="993" y="244"/>
                        <a:pt x="1149" y="263"/>
                        <a:pt x="1265" y="341"/>
                      </a:cubicBezTo>
                      <a:cubicBezTo>
                        <a:pt x="1363" y="380"/>
                        <a:pt x="1401" y="458"/>
                        <a:pt x="1401" y="535"/>
                      </a:cubicBezTo>
                      <a:cubicBezTo>
                        <a:pt x="1401" y="613"/>
                        <a:pt x="1363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3" y="672"/>
                        <a:pt x="254" y="613"/>
                        <a:pt x="254" y="535"/>
                      </a:cubicBezTo>
                      <a:cubicBezTo>
                        <a:pt x="254" y="458"/>
                        <a:pt x="293" y="419"/>
                        <a:pt x="390" y="341"/>
                      </a:cubicBezTo>
                      <a:cubicBezTo>
                        <a:pt x="507" y="263"/>
                        <a:pt x="682" y="244"/>
                        <a:pt x="837" y="244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72"/>
                        <a:pt x="98" y="827"/>
                        <a:pt x="273" y="925"/>
                      </a:cubicBezTo>
                      <a:cubicBezTo>
                        <a:pt x="448" y="1022"/>
                        <a:pt x="643" y="1061"/>
                        <a:pt x="837" y="1061"/>
                      </a:cubicBezTo>
                      <a:cubicBezTo>
                        <a:pt x="993" y="1061"/>
                        <a:pt x="1149" y="1041"/>
                        <a:pt x="1285" y="963"/>
                      </a:cubicBezTo>
                      <a:cubicBezTo>
                        <a:pt x="1324" y="944"/>
                        <a:pt x="1363" y="944"/>
                        <a:pt x="1382" y="925"/>
                      </a:cubicBezTo>
                      <a:cubicBezTo>
                        <a:pt x="1440" y="905"/>
                        <a:pt x="1479" y="847"/>
                        <a:pt x="1518" y="827"/>
                      </a:cubicBezTo>
                      <a:cubicBezTo>
                        <a:pt x="1615" y="730"/>
                        <a:pt x="1654" y="633"/>
                        <a:pt x="1654" y="535"/>
                      </a:cubicBezTo>
                      <a:cubicBezTo>
                        <a:pt x="1654" y="380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5" name="Google Shape;5455;p47"/>
                <p:cNvSpPr/>
                <p:nvPr/>
              </p:nvSpPr>
              <p:spPr>
                <a:xfrm>
                  <a:off x="1110600" y="1025300"/>
                  <a:ext cx="41375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101" extrusionOk="0">
                      <a:moveTo>
                        <a:pt x="837" y="283"/>
                      </a:moveTo>
                      <a:cubicBezTo>
                        <a:pt x="993" y="283"/>
                        <a:pt x="1148" y="303"/>
                        <a:pt x="1265" y="380"/>
                      </a:cubicBezTo>
                      <a:cubicBezTo>
                        <a:pt x="1362" y="419"/>
                        <a:pt x="1401" y="497"/>
                        <a:pt x="1401" y="575"/>
                      </a:cubicBezTo>
                      <a:cubicBezTo>
                        <a:pt x="1401" y="633"/>
                        <a:pt x="1362" y="692"/>
                        <a:pt x="1265" y="769"/>
                      </a:cubicBezTo>
                      <a:cubicBezTo>
                        <a:pt x="1139" y="838"/>
                        <a:pt x="973" y="872"/>
                        <a:pt x="813" y="872"/>
                      </a:cubicBezTo>
                      <a:cubicBezTo>
                        <a:pt x="652" y="872"/>
                        <a:pt x="497" y="838"/>
                        <a:pt x="390" y="769"/>
                      </a:cubicBezTo>
                      <a:cubicBezTo>
                        <a:pt x="292" y="711"/>
                        <a:pt x="253" y="633"/>
                        <a:pt x="253" y="575"/>
                      </a:cubicBezTo>
                      <a:cubicBezTo>
                        <a:pt x="253" y="497"/>
                        <a:pt x="312" y="439"/>
                        <a:pt x="390" y="380"/>
                      </a:cubicBezTo>
                      <a:cubicBezTo>
                        <a:pt x="506" y="303"/>
                        <a:pt x="681" y="283"/>
                        <a:pt x="837" y="283"/>
                      </a:cubicBezTo>
                      <a:close/>
                      <a:moveTo>
                        <a:pt x="827" y="1"/>
                      </a:moveTo>
                      <a:cubicBezTo>
                        <a:pt x="628" y="1"/>
                        <a:pt x="428" y="50"/>
                        <a:pt x="273" y="147"/>
                      </a:cubicBezTo>
                      <a:cubicBezTo>
                        <a:pt x="98" y="244"/>
                        <a:pt x="0" y="400"/>
                        <a:pt x="0" y="536"/>
                      </a:cubicBezTo>
                      <a:cubicBezTo>
                        <a:pt x="0" y="711"/>
                        <a:pt x="98" y="867"/>
                        <a:pt x="273" y="964"/>
                      </a:cubicBezTo>
                      <a:cubicBezTo>
                        <a:pt x="448" y="1061"/>
                        <a:pt x="642" y="1100"/>
                        <a:pt x="837" y="1100"/>
                      </a:cubicBezTo>
                      <a:cubicBezTo>
                        <a:pt x="993" y="1100"/>
                        <a:pt x="1168" y="1081"/>
                        <a:pt x="1323" y="1003"/>
                      </a:cubicBezTo>
                      <a:cubicBezTo>
                        <a:pt x="1343" y="1003"/>
                        <a:pt x="1362" y="983"/>
                        <a:pt x="1382" y="964"/>
                      </a:cubicBezTo>
                      <a:cubicBezTo>
                        <a:pt x="1440" y="925"/>
                        <a:pt x="1479" y="886"/>
                        <a:pt x="1537" y="828"/>
                      </a:cubicBezTo>
                      <a:cubicBezTo>
                        <a:pt x="1596" y="769"/>
                        <a:pt x="1654" y="67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50"/>
                        <a:pt x="1027" y="1"/>
                        <a:pt x="8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6" name="Google Shape;5456;p47"/>
                <p:cNvSpPr/>
                <p:nvPr/>
              </p:nvSpPr>
              <p:spPr>
                <a:xfrm>
                  <a:off x="894150" y="995150"/>
                  <a:ext cx="41375" cy="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42" extrusionOk="0">
                      <a:moveTo>
                        <a:pt x="838" y="224"/>
                      </a:moveTo>
                      <a:cubicBezTo>
                        <a:pt x="993" y="224"/>
                        <a:pt x="1149" y="244"/>
                        <a:pt x="1266" y="322"/>
                      </a:cubicBezTo>
                      <a:cubicBezTo>
                        <a:pt x="1363" y="361"/>
                        <a:pt x="1402" y="438"/>
                        <a:pt x="1402" y="516"/>
                      </a:cubicBezTo>
                      <a:cubicBezTo>
                        <a:pt x="1402" y="575"/>
                        <a:pt x="1363" y="633"/>
                        <a:pt x="1266" y="711"/>
                      </a:cubicBezTo>
                      <a:cubicBezTo>
                        <a:pt x="1139" y="779"/>
                        <a:pt x="974" y="813"/>
                        <a:pt x="813" y="813"/>
                      </a:cubicBezTo>
                      <a:cubicBezTo>
                        <a:pt x="653" y="813"/>
                        <a:pt x="497" y="779"/>
                        <a:pt x="390" y="711"/>
                      </a:cubicBezTo>
                      <a:cubicBezTo>
                        <a:pt x="293" y="652"/>
                        <a:pt x="254" y="575"/>
                        <a:pt x="254" y="516"/>
                      </a:cubicBezTo>
                      <a:cubicBezTo>
                        <a:pt x="254" y="438"/>
                        <a:pt x="293" y="361"/>
                        <a:pt x="390" y="322"/>
                      </a:cubicBezTo>
                      <a:cubicBezTo>
                        <a:pt x="507" y="244"/>
                        <a:pt x="682" y="224"/>
                        <a:pt x="838" y="224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52"/>
                        <a:pt x="98" y="808"/>
                        <a:pt x="273" y="886"/>
                      </a:cubicBezTo>
                      <a:cubicBezTo>
                        <a:pt x="448" y="1003"/>
                        <a:pt x="643" y="1042"/>
                        <a:pt x="838" y="1042"/>
                      </a:cubicBezTo>
                      <a:cubicBezTo>
                        <a:pt x="993" y="1042"/>
                        <a:pt x="1168" y="1022"/>
                        <a:pt x="1324" y="944"/>
                      </a:cubicBezTo>
                      <a:cubicBezTo>
                        <a:pt x="1343" y="944"/>
                        <a:pt x="1363" y="925"/>
                        <a:pt x="1382" y="925"/>
                      </a:cubicBezTo>
                      <a:cubicBezTo>
                        <a:pt x="1441" y="886"/>
                        <a:pt x="1480" y="847"/>
                        <a:pt x="1538" y="789"/>
                      </a:cubicBezTo>
                      <a:cubicBezTo>
                        <a:pt x="1596" y="730"/>
                        <a:pt x="1655" y="633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7" name="Google Shape;5457;p47"/>
                <p:cNvSpPr/>
                <p:nvPr/>
              </p:nvSpPr>
              <p:spPr>
                <a:xfrm>
                  <a:off x="2246775" y="1758500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936" y="249"/>
                      </a:moveTo>
                      <a:cubicBezTo>
                        <a:pt x="1065" y="249"/>
                        <a:pt x="1191" y="287"/>
                        <a:pt x="1304" y="352"/>
                      </a:cubicBezTo>
                      <a:cubicBezTo>
                        <a:pt x="1382" y="390"/>
                        <a:pt x="1440" y="468"/>
                        <a:pt x="1440" y="546"/>
                      </a:cubicBezTo>
                      <a:cubicBezTo>
                        <a:pt x="1440" y="624"/>
                        <a:pt x="1401" y="663"/>
                        <a:pt x="1304" y="741"/>
                      </a:cubicBezTo>
                      <a:cubicBezTo>
                        <a:pt x="1177" y="809"/>
                        <a:pt x="1012" y="843"/>
                        <a:pt x="849" y="843"/>
                      </a:cubicBezTo>
                      <a:cubicBezTo>
                        <a:pt x="686" y="843"/>
                        <a:pt x="526" y="809"/>
                        <a:pt x="409" y="741"/>
                      </a:cubicBezTo>
                      <a:cubicBezTo>
                        <a:pt x="331" y="682"/>
                        <a:pt x="273" y="624"/>
                        <a:pt x="273" y="546"/>
                      </a:cubicBezTo>
                      <a:cubicBezTo>
                        <a:pt x="273" y="468"/>
                        <a:pt x="312" y="429"/>
                        <a:pt x="409" y="352"/>
                      </a:cubicBezTo>
                      <a:cubicBezTo>
                        <a:pt x="545" y="274"/>
                        <a:pt x="701" y="254"/>
                        <a:pt x="856" y="254"/>
                      </a:cubicBezTo>
                      <a:cubicBezTo>
                        <a:pt x="883" y="251"/>
                        <a:pt x="910" y="249"/>
                        <a:pt x="936" y="249"/>
                      </a:cubicBezTo>
                      <a:close/>
                      <a:moveTo>
                        <a:pt x="837" y="1"/>
                      </a:moveTo>
                      <a:cubicBezTo>
                        <a:pt x="657" y="1"/>
                        <a:pt x="477" y="35"/>
                        <a:pt x="331" y="99"/>
                      </a:cubicBezTo>
                      <a:cubicBezTo>
                        <a:pt x="292" y="99"/>
                        <a:pt x="273" y="138"/>
                        <a:pt x="253" y="138"/>
                      </a:cubicBezTo>
                      <a:lnTo>
                        <a:pt x="117" y="254"/>
                      </a:lnTo>
                      <a:cubicBezTo>
                        <a:pt x="59" y="332"/>
                        <a:pt x="0" y="429"/>
                        <a:pt x="0" y="527"/>
                      </a:cubicBezTo>
                      <a:cubicBezTo>
                        <a:pt x="0" y="663"/>
                        <a:pt x="98" y="799"/>
                        <a:pt x="273" y="916"/>
                      </a:cubicBezTo>
                      <a:cubicBezTo>
                        <a:pt x="448" y="1013"/>
                        <a:pt x="642" y="1052"/>
                        <a:pt x="837" y="1052"/>
                      </a:cubicBezTo>
                      <a:cubicBezTo>
                        <a:pt x="1031" y="1052"/>
                        <a:pt x="1245" y="1013"/>
                        <a:pt x="1401" y="916"/>
                      </a:cubicBezTo>
                      <a:cubicBezTo>
                        <a:pt x="1557" y="799"/>
                        <a:pt x="1654" y="663"/>
                        <a:pt x="1654" y="527"/>
                      </a:cubicBezTo>
                      <a:cubicBezTo>
                        <a:pt x="1654" y="371"/>
                        <a:pt x="1557" y="235"/>
                        <a:pt x="1401" y="138"/>
                      </a:cubicBezTo>
                      <a:cubicBezTo>
                        <a:pt x="1246" y="45"/>
                        <a:pt x="1041" y="1"/>
                        <a:pt x="8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8" name="Google Shape;5458;p47"/>
                <p:cNvSpPr/>
                <p:nvPr/>
              </p:nvSpPr>
              <p:spPr>
                <a:xfrm>
                  <a:off x="2131975" y="1658800"/>
                  <a:ext cx="41375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52" extrusionOk="0">
                      <a:moveTo>
                        <a:pt x="818" y="235"/>
                      </a:moveTo>
                      <a:cubicBezTo>
                        <a:pt x="993" y="235"/>
                        <a:pt x="1149" y="254"/>
                        <a:pt x="1265" y="332"/>
                      </a:cubicBezTo>
                      <a:cubicBezTo>
                        <a:pt x="1363" y="371"/>
                        <a:pt x="1421" y="449"/>
                        <a:pt x="1421" y="526"/>
                      </a:cubicBezTo>
                      <a:cubicBezTo>
                        <a:pt x="1421" y="585"/>
                        <a:pt x="1363" y="643"/>
                        <a:pt x="1265" y="721"/>
                      </a:cubicBezTo>
                      <a:cubicBezTo>
                        <a:pt x="1149" y="789"/>
                        <a:pt x="983" y="823"/>
                        <a:pt x="820" y="823"/>
                      </a:cubicBezTo>
                      <a:cubicBezTo>
                        <a:pt x="657" y="823"/>
                        <a:pt x="497" y="789"/>
                        <a:pt x="390" y="721"/>
                      </a:cubicBezTo>
                      <a:cubicBezTo>
                        <a:pt x="293" y="663"/>
                        <a:pt x="234" y="585"/>
                        <a:pt x="234" y="526"/>
                      </a:cubicBezTo>
                      <a:cubicBezTo>
                        <a:pt x="234" y="449"/>
                        <a:pt x="293" y="390"/>
                        <a:pt x="390" y="332"/>
                      </a:cubicBezTo>
                      <a:cubicBezTo>
                        <a:pt x="507" y="273"/>
                        <a:pt x="682" y="235"/>
                        <a:pt x="818" y="235"/>
                      </a:cubicBezTo>
                      <a:close/>
                      <a:moveTo>
                        <a:pt x="826" y="1"/>
                      </a:moveTo>
                      <a:cubicBezTo>
                        <a:pt x="648" y="1"/>
                        <a:pt x="467" y="35"/>
                        <a:pt x="312" y="98"/>
                      </a:cubicBezTo>
                      <a:cubicBezTo>
                        <a:pt x="293" y="98"/>
                        <a:pt x="273" y="137"/>
                        <a:pt x="254" y="137"/>
                      </a:cubicBezTo>
                      <a:lnTo>
                        <a:pt x="118" y="254"/>
                      </a:lnTo>
                      <a:cubicBezTo>
                        <a:pt x="59" y="332"/>
                        <a:pt x="1" y="410"/>
                        <a:pt x="1" y="526"/>
                      </a:cubicBezTo>
                      <a:cubicBezTo>
                        <a:pt x="1" y="663"/>
                        <a:pt x="98" y="799"/>
                        <a:pt x="273" y="896"/>
                      </a:cubicBezTo>
                      <a:cubicBezTo>
                        <a:pt x="448" y="1013"/>
                        <a:pt x="643" y="1052"/>
                        <a:pt x="837" y="1052"/>
                      </a:cubicBezTo>
                      <a:cubicBezTo>
                        <a:pt x="1032" y="1052"/>
                        <a:pt x="1246" y="1013"/>
                        <a:pt x="1382" y="896"/>
                      </a:cubicBezTo>
                      <a:cubicBezTo>
                        <a:pt x="1557" y="799"/>
                        <a:pt x="1655" y="663"/>
                        <a:pt x="1655" y="526"/>
                      </a:cubicBezTo>
                      <a:cubicBezTo>
                        <a:pt x="1655" y="371"/>
                        <a:pt x="1557" y="235"/>
                        <a:pt x="1382" y="137"/>
                      </a:cubicBezTo>
                      <a:cubicBezTo>
                        <a:pt x="1227" y="44"/>
                        <a:pt x="1028" y="1"/>
                        <a:pt x="8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9" name="Google Shape;5459;p47"/>
                <p:cNvSpPr/>
                <p:nvPr/>
              </p:nvSpPr>
              <p:spPr>
                <a:xfrm>
                  <a:off x="2352300" y="1751225"/>
                  <a:ext cx="17050" cy="2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" h="1071" extrusionOk="0">
                      <a:moveTo>
                        <a:pt x="682" y="1"/>
                      </a:moveTo>
                      <a:cubicBezTo>
                        <a:pt x="546" y="20"/>
                        <a:pt x="429" y="59"/>
                        <a:pt x="312" y="98"/>
                      </a:cubicBezTo>
                      <a:cubicBezTo>
                        <a:pt x="312" y="156"/>
                        <a:pt x="273" y="176"/>
                        <a:pt x="254" y="176"/>
                      </a:cubicBezTo>
                      <a:cubicBezTo>
                        <a:pt x="196" y="195"/>
                        <a:pt x="137" y="253"/>
                        <a:pt x="118" y="292"/>
                      </a:cubicBezTo>
                      <a:cubicBezTo>
                        <a:pt x="40" y="370"/>
                        <a:pt x="1" y="467"/>
                        <a:pt x="1" y="565"/>
                      </a:cubicBezTo>
                      <a:cubicBezTo>
                        <a:pt x="1" y="720"/>
                        <a:pt x="79" y="857"/>
                        <a:pt x="254" y="954"/>
                      </a:cubicBezTo>
                      <a:cubicBezTo>
                        <a:pt x="390" y="1032"/>
                        <a:pt x="526" y="1071"/>
                        <a:pt x="682" y="1071"/>
                      </a:cubicBezTo>
                      <a:lnTo>
                        <a:pt x="682" y="837"/>
                      </a:lnTo>
                      <a:cubicBezTo>
                        <a:pt x="546" y="818"/>
                        <a:pt x="448" y="779"/>
                        <a:pt x="390" y="740"/>
                      </a:cubicBezTo>
                      <a:cubicBezTo>
                        <a:pt x="293" y="681"/>
                        <a:pt x="234" y="604"/>
                        <a:pt x="234" y="545"/>
                      </a:cubicBezTo>
                      <a:cubicBezTo>
                        <a:pt x="234" y="467"/>
                        <a:pt x="273" y="409"/>
                        <a:pt x="390" y="351"/>
                      </a:cubicBezTo>
                      <a:cubicBezTo>
                        <a:pt x="448" y="292"/>
                        <a:pt x="585" y="273"/>
                        <a:pt x="682" y="253"/>
                      </a:cubicBezTo>
                      <a:lnTo>
                        <a:pt x="68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0" name="Google Shape;5460;p47"/>
                <p:cNvSpPr/>
                <p:nvPr/>
              </p:nvSpPr>
              <p:spPr>
                <a:xfrm>
                  <a:off x="2362525" y="1694325"/>
                  <a:ext cx="6825" cy="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818" extrusionOk="0">
                      <a:moveTo>
                        <a:pt x="273" y="0"/>
                      </a:moveTo>
                      <a:cubicBezTo>
                        <a:pt x="195" y="78"/>
                        <a:pt x="137" y="117"/>
                        <a:pt x="117" y="175"/>
                      </a:cubicBezTo>
                      <a:cubicBezTo>
                        <a:pt x="39" y="234"/>
                        <a:pt x="1" y="331"/>
                        <a:pt x="1" y="428"/>
                      </a:cubicBezTo>
                      <a:cubicBezTo>
                        <a:pt x="1" y="584"/>
                        <a:pt x="98" y="720"/>
                        <a:pt x="273" y="817"/>
                      </a:cubicBezTo>
                      <a:lnTo>
                        <a:pt x="273" y="506"/>
                      </a:lnTo>
                      <a:cubicBezTo>
                        <a:pt x="234" y="487"/>
                        <a:pt x="234" y="428"/>
                        <a:pt x="234" y="409"/>
                      </a:cubicBezTo>
                      <a:cubicBezTo>
                        <a:pt x="234" y="389"/>
                        <a:pt x="273" y="331"/>
                        <a:pt x="273" y="312"/>
                      </a:cubicBezTo>
                      <a:lnTo>
                        <a:pt x="27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1" name="Google Shape;5461;p47"/>
                <p:cNvSpPr/>
                <p:nvPr/>
              </p:nvSpPr>
              <p:spPr>
                <a:xfrm>
                  <a:off x="2255025" y="120430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6" y="341"/>
                      </a:cubicBezTo>
                      <a:cubicBezTo>
                        <a:pt x="1363" y="380"/>
                        <a:pt x="1402" y="458"/>
                        <a:pt x="1402" y="535"/>
                      </a:cubicBezTo>
                      <a:cubicBezTo>
                        <a:pt x="1402" y="613"/>
                        <a:pt x="1363" y="652"/>
                        <a:pt x="1266" y="730"/>
                      </a:cubicBezTo>
                      <a:cubicBezTo>
                        <a:pt x="1139" y="798"/>
                        <a:pt x="974" y="832"/>
                        <a:pt x="813" y="832"/>
                      </a:cubicBezTo>
                      <a:cubicBezTo>
                        <a:pt x="653" y="832"/>
                        <a:pt x="497" y="798"/>
                        <a:pt x="390" y="730"/>
                      </a:cubicBezTo>
                      <a:cubicBezTo>
                        <a:pt x="293" y="672"/>
                        <a:pt x="234" y="613"/>
                        <a:pt x="234" y="535"/>
                      </a:cubicBezTo>
                      <a:cubicBezTo>
                        <a:pt x="234" y="458"/>
                        <a:pt x="273" y="380"/>
                        <a:pt x="390" y="341"/>
                      </a:cubicBezTo>
                      <a:cubicBezTo>
                        <a:pt x="507" y="263"/>
                        <a:pt x="682" y="244"/>
                        <a:pt x="818" y="244"/>
                      </a:cubicBezTo>
                      <a:close/>
                      <a:moveTo>
                        <a:pt x="825" y="0"/>
                      </a:moveTo>
                      <a:cubicBezTo>
                        <a:pt x="624" y="0"/>
                        <a:pt x="419" y="49"/>
                        <a:pt x="254" y="146"/>
                      </a:cubicBezTo>
                      <a:cubicBezTo>
                        <a:pt x="98" y="244"/>
                        <a:pt x="1" y="380"/>
                        <a:pt x="1" y="535"/>
                      </a:cubicBezTo>
                      <a:cubicBezTo>
                        <a:pt x="1" y="633"/>
                        <a:pt x="40" y="730"/>
                        <a:pt x="79" y="788"/>
                      </a:cubicBezTo>
                      <a:cubicBezTo>
                        <a:pt x="137" y="827"/>
                        <a:pt x="196" y="866"/>
                        <a:pt x="254" y="925"/>
                      </a:cubicBezTo>
                      <a:cubicBezTo>
                        <a:pt x="293" y="925"/>
                        <a:pt x="293" y="944"/>
                        <a:pt x="312" y="944"/>
                      </a:cubicBezTo>
                      <a:cubicBezTo>
                        <a:pt x="448" y="1022"/>
                        <a:pt x="643" y="1061"/>
                        <a:pt x="818" y="1061"/>
                      </a:cubicBezTo>
                      <a:cubicBezTo>
                        <a:pt x="1013" y="1061"/>
                        <a:pt x="1227" y="1022"/>
                        <a:pt x="1382" y="925"/>
                      </a:cubicBezTo>
                      <a:cubicBezTo>
                        <a:pt x="1557" y="827"/>
                        <a:pt x="1655" y="672"/>
                        <a:pt x="1655" y="535"/>
                      </a:cubicBezTo>
                      <a:cubicBezTo>
                        <a:pt x="1655" y="380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2" name="Google Shape;5462;p47"/>
                <p:cNvSpPr/>
                <p:nvPr/>
              </p:nvSpPr>
              <p:spPr>
                <a:xfrm>
                  <a:off x="2126150" y="10909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2"/>
                      </a:moveTo>
                      <a:cubicBezTo>
                        <a:pt x="993" y="282"/>
                        <a:pt x="1129" y="302"/>
                        <a:pt x="1265" y="380"/>
                      </a:cubicBezTo>
                      <a:cubicBezTo>
                        <a:pt x="1362" y="419"/>
                        <a:pt x="1401" y="496"/>
                        <a:pt x="1401" y="574"/>
                      </a:cubicBezTo>
                      <a:cubicBezTo>
                        <a:pt x="1401" y="633"/>
                        <a:pt x="1362" y="691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2" y="710"/>
                        <a:pt x="234" y="633"/>
                        <a:pt x="234" y="574"/>
                      </a:cubicBezTo>
                      <a:cubicBezTo>
                        <a:pt x="234" y="496"/>
                        <a:pt x="292" y="419"/>
                        <a:pt x="390" y="380"/>
                      </a:cubicBezTo>
                      <a:cubicBezTo>
                        <a:pt x="506" y="302"/>
                        <a:pt x="681" y="282"/>
                        <a:pt x="818" y="282"/>
                      </a:cubicBezTo>
                      <a:close/>
                      <a:moveTo>
                        <a:pt x="825" y="0"/>
                      </a:moveTo>
                      <a:cubicBezTo>
                        <a:pt x="623" y="0"/>
                        <a:pt x="419" y="49"/>
                        <a:pt x="25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08"/>
                      </a:cubicBezTo>
                      <a:cubicBezTo>
                        <a:pt x="156" y="886"/>
                        <a:pt x="214" y="905"/>
                        <a:pt x="253" y="944"/>
                      </a:cubicBezTo>
                      <a:cubicBezTo>
                        <a:pt x="292" y="983"/>
                        <a:pt x="312" y="983"/>
                        <a:pt x="331" y="983"/>
                      </a:cubicBezTo>
                      <a:cubicBezTo>
                        <a:pt x="487" y="1061"/>
                        <a:pt x="642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3" name="Google Shape;5463;p47"/>
                <p:cNvSpPr/>
                <p:nvPr/>
              </p:nvSpPr>
              <p:spPr>
                <a:xfrm>
                  <a:off x="2175275" y="10321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7" y="244"/>
                      </a:moveTo>
                      <a:cubicBezTo>
                        <a:pt x="993" y="244"/>
                        <a:pt x="1148" y="263"/>
                        <a:pt x="1265" y="341"/>
                      </a:cubicBezTo>
                      <a:cubicBezTo>
                        <a:pt x="1362" y="380"/>
                        <a:pt x="1401" y="458"/>
                        <a:pt x="1401" y="535"/>
                      </a:cubicBezTo>
                      <a:cubicBezTo>
                        <a:pt x="1401" y="613"/>
                        <a:pt x="1362" y="652"/>
                        <a:pt x="1265" y="730"/>
                      </a:cubicBezTo>
                      <a:cubicBezTo>
                        <a:pt x="1138" y="808"/>
                        <a:pt x="973" y="847"/>
                        <a:pt x="813" y="847"/>
                      </a:cubicBezTo>
                      <a:cubicBezTo>
                        <a:pt x="652" y="847"/>
                        <a:pt x="496" y="808"/>
                        <a:pt x="389" y="730"/>
                      </a:cubicBezTo>
                      <a:cubicBezTo>
                        <a:pt x="292" y="691"/>
                        <a:pt x="234" y="613"/>
                        <a:pt x="234" y="535"/>
                      </a:cubicBezTo>
                      <a:cubicBezTo>
                        <a:pt x="234" y="458"/>
                        <a:pt x="312" y="380"/>
                        <a:pt x="389" y="341"/>
                      </a:cubicBezTo>
                      <a:cubicBezTo>
                        <a:pt x="506" y="263"/>
                        <a:pt x="681" y="244"/>
                        <a:pt x="817" y="244"/>
                      </a:cubicBezTo>
                      <a:close/>
                      <a:moveTo>
                        <a:pt x="827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4"/>
                        <a:pt x="0" y="399"/>
                        <a:pt x="0" y="535"/>
                      </a:cubicBezTo>
                      <a:cubicBezTo>
                        <a:pt x="0" y="633"/>
                        <a:pt x="39" y="730"/>
                        <a:pt x="117" y="827"/>
                      </a:cubicBezTo>
                      <a:cubicBezTo>
                        <a:pt x="175" y="847"/>
                        <a:pt x="214" y="866"/>
                        <a:pt x="273" y="924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1"/>
                        <a:pt x="662" y="1080"/>
                        <a:pt x="817" y="1080"/>
                      </a:cubicBezTo>
                      <a:cubicBezTo>
                        <a:pt x="1012" y="1080"/>
                        <a:pt x="1245" y="1022"/>
                        <a:pt x="138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4"/>
                        <a:pt x="1382" y="146"/>
                      </a:cubicBezTo>
                      <a:cubicBezTo>
                        <a:pt x="1226" y="49"/>
                        <a:pt x="1027" y="0"/>
                        <a:pt x="8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4" name="Google Shape;5464;p47"/>
                <p:cNvSpPr/>
                <p:nvPr/>
              </p:nvSpPr>
              <p:spPr>
                <a:xfrm>
                  <a:off x="2256500" y="9538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2" y="263"/>
                        <a:pt x="1148" y="282"/>
                        <a:pt x="1265" y="360"/>
                      </a:cubicBezTo>
                      <a:cubicBezTo>
                        <a:pt x="1362" y="418"/>
                        <a:pt x="1421" y="477"/>
                        <a:pt x="1421" y="555"/>
                      </a:cubicBezTo>
                      <a:cubicBezTo>
                        <a:pt x="1421" y="632"/>
                        <a:pt x="1362" y="671"/>
                        <a:pt x="1265" y="749"/>
                      </a:cubicBezTo>
                      <a:cubicBezTo>
                        <a:pt x="1148" y="827"/>
                        <a:pt x="988" y="866"/>
                        <a:pt x="827" y="866"/>
                      </a:cubicBezTo>
                      <a:cubicBezTo>
                        <a:pt x="667" y="866"/>
                        <a:pt x="506" y="827"/>
                        <a:pt x="389" y="749"/>
                      </a:cubicBezTo>
                      <a:cubicBezTo>
                        <a:pt x="292" y="710"/>
                        <a:pt x="253" y="632"/>
                        <a:pt x="253" y="555"/>
                      </a:cubicBezTo>
                      <a:cubicBezTo>
                        <a:pt x="253" y="477"/>
                        <a:pt x="292" y="418"/>
                        <a:pt x="389" y="360"/>
                      </a:cubicBezTo>
                      <a:cubicBezTo>
                        <a:pt x="526" y="282"/>
                        <a:pt x="681" y="263"/>
                        <a:pt x="837" y="26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46"/>
                        <a:pt x="195" y="905"/>
                        <a:pt x="273" y="924"/>
                      </a:cubicBezTo>
                      <a:cubicBezTo>
                        <a:pt x="292" y="944"/>
                        <a:pt x="331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1" y="1060"/>
                        <a:pt x="1245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1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5" name="Google Shape;5465;p47"/>
                <p:cNvSpPr/>
                <p:nvPr/>
              </p:nvSpPr>
              <p:spPr>
                <a:xfrm>
                  <a:off x="2040050" y="985425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37" y="263"/>
                      </a:moveTo>
                      <a:cubicBezTo>
                        <a:pt x="1013" y="263"/>
                        <a:pt x="1149" y="283"/>
                        <a:pt x="1265" y="361"/>
                      </a:cubicBezTo>
                      <a:cubicBezTo>
                        <a:pt x="1363" y="419"/>
                        <a:pt x="1421" y="477"/>
                        <a:pt x="1421" y="555"/>
                      </a:cubicBezTo>
                      <a:cubicBezTo>
                        <a:pt x="1421" y="633"/>
                        <a:pt x="1363" y="672"/>
                        <a:pt x="1265" y="750"/>
                      </a:cubicBezTo>
                      <a:cubicBezTo>
                        <a:pt x="1149" y="827"/>
                        <a:pt x="988" y="866"/>
                        <a:pt x="828" y="866"/>
                      </a:cubicBezTo>
                      <a:cubicBezTo>
                        <a:pt x="667" y="866"/>
                        <a:pt x="507" y="827"/>
                        <a:pt x="390" y="750"/>
                      </a:cubicBezTo>
                      <a:cubicBezTo>
                        <a:pt x="293" y="711"/>
                        <a:pt x="254" y="633"/>
                        <a:pt x="254" y="555"/>
                      </a:cubicBezTo>
                      <a:cubicBezTo>
                        <a:pt x="254" y="477"/>
                        <a:pt x="293" y="419"/>
                        <a:pt x="390" y="361"/>
                      </a:cubicBezTo>
                      <a:cubicBezTo>
                        <a:pt x="526" y="283"/>
                        <a:pt x="682" y="263"/>
                        <a:pt x="837" y="263"/>
                      </a:cubicBezTo>
                      <a:close/>
                      <a:moveTo>
                        <a:pt x="828" y="1"/>
                      </a:moveTo>
                      <a:cubicBezTo>
                        <a:pt x="628" y="1"/>
                        <a:pt x="429" y="49"/>
                        <a:pt x="273" y="147"/>
                      </a:cubicBezTo>
                      <a:cubicBezTo>
                        <a:pt x="98" y="244"/>
                        <a:pt x="1" y="380"/>
                        <a:pt x="1" y="536"/>
                      </a:cubicBezTo>
                      <a:cubicBezTo>
                        <a:pt x="1" y="633"/>
                        <a:pt x="59" y="750"/>
                        <a:pt x="157" y="827"/>
                      </a:cubicBezTo>
                      <a:cubicBezTo>
                        <a:pt x="176" y="866"/>
                        <a:pt x="195" y="905"/>
                        <a:pt x="273" y="925"/>
                      </a:cubicBezTo>
                      <a:cubicBezTo>
                        <a:pt x="293" y="944"/>
                        <a:pt x="351" y="944"/>
                        <a:pt x="371" y="964"/>
                      </a:cubicBezTo>
                      <a:cubicBezTo>
                        <a:pt x="526" y="1022"/>
                        <a:pt x="682" y="1061"/>
                        <a:pt x="837" y="1061"/>
                      </a:cubicBezTo>
                      <a:cubicBezTo>
                        <a:pt x="1032" y="1061"/>
                        <a:pt x="1246" y="1022"/>
                        <a:pt x="1382" y="925"/>
                      </a:cubicBezTo>
                      <a:cubicBezTo>
                        <a:pt x="1557" y="827"/>
                        <a:pt x="1655" y="672"/>
                        <a:pt x="1655" y="536"/>
                      </a:cubicBezTo>
                      <a:cubicBezTo>
                        <a:pt x="1655" y="380"/>
                        <a:pt x="1557" y="244"/>
                        <a:pt x="1382" y="147"/>
                      </a:cubicBezTo>
                      <a:cubicBezTo>
                        <a:pt x="1227" y="49"/>
                        <a:pt x="102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6" name="Google Shape;5466;p47"/>
                <p:cNvSpPr/>
                <p:nvPr/>
              </p:nvSpPr>
              <p:spPr>
                <a:xfrm>
                  <a:off x="1934025" y="10155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83"/>
                      </a:moveTo>
                      <a:cubicBezTo>
                        <a:pt x="993" y="283"/>
                        <a:pt x="1129" y="302"/>
                        <a:pt x="1265" y="380"/>
                      </a:cubicBezTo>
                      <a:cubicBezTo>
                        <a:pt x="1363" y="419"/>
                        <a:pt x="1401" y="497"/>
                        <a:pt x="1401" y="575"/>
                      </a:cubicBezTo>
                      <a:cubicBezTo>
                        <a:pt x="1401" y="633"/>
                        <a:pt x="1363" y="692"/>
                        <a:pt x="1265" y="769"/>
                      </a:cubicBezTo>
                      <a:cubicBezTo>
                        <a:pt x="1139" y="837"/>
                        <a:pt x="973" y="871"/>
                        <a:pt x="813" y="871"/>
                      </a:cubicBezTo>
                      <a:cubicBezTo>
                        <a:pt x="652" y="871"/>
                        <a:pt x="497" y="837"/>
                        <a:pt x="390" y="769"/>
                      </a:cubicBezTo>
                      <a:cubicBezTo>
                        <a:pt x="293" y="711"/>
                        <a:pt x="234" y="633"/>
                        <a:pt x="234" y="575"/>
                      </a:cubicBezTo>
                      <a:cubicBezTo>
                        <a:pt x="234" y="497"/>
                        <a:pt x="293" y="419"/>
                        <a:pt x="390" y="380"/>
                      </a:cubicBezTo>
                      <a:cubicBezTo>
                        <a:pt x="507" y="302"/>
                        <a:pt x="682" y="283"/>
                        <a:pt x="818" y="283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08"/>
                      </a:cubicBezTo>
                      <a:cubicBezTo>
                        <a:pt x="156" y="886"/>
                        <a:pt x="215" y="906"/>
                        <a:pt x="254" y="964"/>
                      </a:cubicBezTo>
                      <a:cubicBezTo>
                        <a:pt x="293" y="983"/>
                        <a:pt x="312" y="983"/>
                        <a:pt x="331" y="983"/>
                      </a:cubicBezTo>
                      <a:cubicBezTo>
                        <a:pt x="487" y="1061"/>
                        <a:pt x="643" y="1081"/>
                        <a:pt x="818" y="1081"/>
                      </a:cubicBezTo>
                      <a:cubicBezTo>
                        <a:pt x="1012" y="1081"/>
                        <a:pt x="1226" y="1022"/>
                        <a:pt x="1382" y="925"/>
                      </a:cubicBezTo>
                      <a:cubicBezTo>
                        <a:pt x="1557" y="828"/>
                        <a:pt x="1654" y="692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7" name="Google Shape;5467;p47"/>
                <p:cNvSpPr/>
                <p:nvPr/>
              </p:nvSpPr>
              <p:spPr>
                <a:xfrm>
                  <a:off x="2162150" y="852150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44"/>
                      </a:moveTo>
                      <a:cubicBezTo>
                        <a:pt x="1012" y="244"/>
                        <a:pt x="1148" y="264"/>
                        <a:pt x="1284" y="341"/>
                      </a:cubicBezTo>
                      <a:cubicBezTo>
                        <a:pt x="1381" y="400"/>
                        <a:pt x="1420" y="458"/>
                        <a:pt x="1420" y="536"/>
                      </a:cubicBezTo>
                      <a:cubicBezTo>
                        <a:pt x="1420" y="614"/>
                        <a:pt x="1381" y="653"/>
                        <a:pt x="1284" y="731"/>
                      </a:cubicBezTo>
                      <a:cubicBezTo>
                        <a:pt x="1158" y="808"/>
                        <a:pt x="992" y="847"/>
                        <a:pt x="832" y="847"/>
                      </a:cubicBezTo>
                      <a:cubicBezTo>
                        <a:pt x="671" y="847"/>
                        <a:pt x="516" y="808"/>
                        <a:pt x="409" y="731"/>
                      </a:cubicBezTo>
                      <a:cubicBezTo>
                        <a:pt x="311" y="692"/>
                        <a:pt x="253" y="614"/>
                        <a:pt x="253" y="536"/>
                      </a:cubicBezTo>
                      <a:cubicBezTo>
                        <a:pt x="253" y="458"/>
                        <a:pt x="311" y="419"/>
                        <a:pt x="409" y="341"/>
                      </a:cubicBezTo>
                      <a:cubicBezTo>
                        <a:pt x="525" y="264"/>
                        <a:pt x="700" y="244"/>
                        <a:pt x="837" y="244"/>
                      </a:cubicBezTo>
                      <a:close/>
                      <a:moveTo>
                        <a:pt x="829" y="1"/>
                      </a:moveTo>
                      <a:cubicBezTo>
                        <a:pt x="628" y="1"/>
                        <a:pt x="428" y="50"/>
                        <a:pt x="272" y="147"/>
                      </a:cubicBezTo>
                      <a:cubicBezTo>
                        <a:pt x="97" y="244"/>
                        <a:pt x="0" y="400"/>
                        <a:pt x="0" y="536"/>
                      </a:cubicBezTo>
                      <a:cubicBezTo>
                        <a:pt x="0" y="653"/>
                        <a:pt x="58" y="750"/>
                        <a:pt x="156" y="828"/>
                      </a:cubicBezTo>
                      <a:cubicBezTo>
                        <a:pt x="175" y="886"/>
                        <a:pt x="234" y="906"/>
                        <a:pt x="272" y="925"/>
                      </a:cubicBezTo>
                      <a:cubicBezTo>
                        <a:pt x="311" y="945"/>
                        <a:pt x="350" y="945"/>
                        <a:pt x="370" y="983"/>
                      </a:cubicBezTo>
                      <a:cubicBezTo>
                        <a:pt x="525" y="1022"/>
                        <a:pt x="662" y="1081"/>
                        <a:pt x="837" y="1081"/>
                      </a:cubicBezTo>
                      <a:cubicBezTo>
                        <a:pt x="1031" y="1081"/>
                        <a:pt x="1245" y="1022"/>
                        <a:pt x="1401" y="925"/>
                      </a:cubicBezTo>
                      <a:cubicBezTo>
                        <a:pt x="1556" y="828"/>
                        <a:pt x="1673" y="692"/>
                        <a:pt x="1673" y="536"/>
                      </a:cubicBezTo>
                      <a:cubicBezTo>
                        <a:pt x="1673" y="400"/>
                        <a:pt x="1576" y="244"/>
                        <a:pt x="1401" y="147"/>
                      </a:cubicBezTo>
                      <a:cubicBezTo>
                        <a:pt x="1235" y="50"/>
                        <a:pt x="1031" y="1"/>
                        <a:pt x="8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8" name="Google Shape;5468;p47"/>
                <p:cNvSpPr/>
                <p:nvPr/>
              </p:nvSpPr>
              <p:spPr>
                <a:xfrm>
                  <a:off x="2191325" y="742725"/>
                  <a:ext cx="418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81" extrusionOk="0">
                      <a:moveTo>
                        <a:pt x="837" y="263"/>
                      </a:moveTo>
                      <a:cubicBezTo>
                        <a:pt x="1012" y="263"/>
                        <a:pt x="1148" y="283"/>
                        <a:pt x="1284" y="361"/>
                      </a:cubicBezTo>
                      <a:cubicBezTo>
                        <a:pt x="1362" y="419"/>
                        <a:pt x="1421" y="497"/>
                        <a:pt x="1421" y="555"/>
                      </a:cubicBezTo>
                      <a:cubicBezTo>
                        <a:pt x="1421" y="633"/>
                        <a:pt x="1382" y="691"/>
                        <a:pt x="1284" y="750"/>
                      </a:cubicBezTo>
                      <a:cubicBezTo>
                        <a:pt x="1158" y="827"/>
                        <a:pt x="993" y="866"/>
                        <a:pt x="830" y="866"/>
                      </a:cubicBezTo>
                      <a:cubicBezTo>
                        <a:pt x="667" y="866"/>
                        <a:pt x="506" y="827"/>
                        <a:pt x="389" y="750"/>
                      </a:cubicBezTo>
                      <a:cubicBezTo>
                        <a:pt x="312" y="711"/>
                        <a:pt x="253" y="633"/>
                        <a:pt x="253" y="555"/>
                      </a:cubicBezTo>
                      <a:cubicBezTo>
                        <a:pt x="253" y="497"/>
                        <a:pt x="312" y="438"/>
                        <a:pt x="389" y="361"/>
                      </a:cubicBezTo>
                      <a:cubicBezTo>
                        <a:pt x="526" y="302"/>
                        <a:pt x="681" y="263"/>
                        <a:pt x="837" y="263"/>
                      </a:cubicBezTo>
                      <a:close/>
                      <a:moveTo>
                        <a:pt x="844" y="1"/>
                      </a:moveTo>
                      <a:cubicBezTo>
                        <a:pt x="642" y="1"/>
                        <a:pt x="438" y="49"/>
                        <a:pt x="273" y="146"/>
                      </a:cubicBezTo>
                      <a:cubicBezTo>
                        <a:pt x="117" y="244"/>
                        <a:pt x="0" y="399"/>
                        <a:pt x="0" y="536"/>
                      </a:cubicBezTo>
                      <a:cubicBezTo>
                        <a:pt x="0" y="633"/>
                        <a:pt x="59" y="730"/>
                        <a:pt x="137" y="808"/>
                      </a:cubicBezTo>
                      <a:cubicBezTo>
                        <a:pt x="156" y="886"/>
                        <a:pt x="214" y="925"/>
                        <a:pt x="273" y="944"/>
                      </a:cubicBezTo>
                      <a:cubicBezTo>
                        <a:pt x="312" y="983"/>
                        <a:pt x="331" y="983"/>
                        <a:pt x="351" y="983"/>
                      </a:cubicBezTo>
                      <a:cubicBezTo>
                        <a:pt x="506" y="1041"/>
                        <a:pt x="662" y="1080"/>
                        <a:pt x="837" y="1080"/>
                      </a:cubicBezTo>
                      <a:cubicBezTo>
                        <a:pt x="1031" y="1080"/>
                        <a:pt x="1246" y="1022"/>
                        <a:pt x="1401" y="925"/>
                      </a:cubicBezTo>
                      <a:cubicBezTo>
                        <a:pt x="1576" y="827"/>
                        <a:pt x="1674" y="691"/>
                        <a:pt x="1674" y="536"/>
                      </a:cubicBezTo>
                      <a:cubicBezTo>
                        <a:pt x="1674" y="399"/>
                        <a:pt x="1576" y="244"/>
                        <a:pt x="1401" y="146"/>
                      </a:cubicBezTo>
                      <a:cubicBezTo>
                        <a:pt x="1246" y="49"/>
                        <a:pt x="1046" y="1"/>
                        <a:pt x="8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9" name="Google Shape;5469;p47"/>
                <p:cNvSpPr/>
                <p:nvPr/>
              </p:nvSpPr>
              <p:spPr>
                <a:xfrm>
                  <a:off x="2021575" y="90322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244"/>
                      </a:moveTo>
                      <a:cubicBezTo>
                        <a:pt x="993" y="244"/>
                        <a:pt x="1129" y="263"/>
                        <a:pt x="1265" y="341"/>
                      </a:cubicBezTo>
                      <a:cubicBezTo>
                        <a:pt x="1343" y="400"/>
                        <a:pt x="1401" y="458"/>
                        <a:pt x="1401" y="536"/>
                      </a:cubicBezTo>
                      <a:cubicBezTo>
                        <a:pt x="1401" y="614"/>
                        <a:pt x="1362" y="652"/>
                        <a:pt x="1265" y="730"/>
                      </a:cubicBezTo>
                      <a:cubicBezTo>
                        <a:pt x="1139" y="798"/>
                        <a:pt x="973" y="832"/>
                        <a:pt x="813" y="832"/>
                      </a:cubicBezTo>
                      <a:cubicBezTo>
                        <a:pt x="652" y="832"/>
                        <a:pt x="497" y="798"/>
                        <a:pt x="390" y="730"/>
                      </a:cubicBezTo>
                      <a:cubicBezTo>
                        <a:pt x="292" y="672"/>
                        <a:pt x="234" y="614"/>
                        <a:pt x="234" y="536"/>
                      </a:cubicBezTo>
                      <a:cubicBezTo>
                        <a:pt x="234" y="458"/>
                        <a:pt x="312" y="400"/>
                        <a:pt x="390" y="341"/>
                      </a:cubicBezTo>
                      <a:cubicBezTo>
                        <a:pt x="506" y="263"/>
                        <a:pt x="682" y="244"/>
                        <a:pt x="818" y="244"/>
                      </a:cubicBezTo>
                      <a:close/>
                      <a:moveTo>
                        <a:pt x="825" y="1"/>
                      </a:moveTo>
                      <a:cubicBezTo>
                        <a:pt x="623" y="1"/>
                        <a:pt x="419" y="49"/>
                        <a:pt x="254" y="147"/>
                      </a:cubicBezTo>
                      <a:cubicBezTo>
                        <a:pt x="98" y="244"/>
                        <a:pt x="1" y="400"/>
                        <a:pt x="1" y="536"/>
                      </a:cubicBezTo>
                      <a:cubicBezTo>
                        <a:pt x="1" y="633"/>
                        <a:pt x="40" y="730"/>
                        <a:pt x="117" y="828"/>
                      </a:cubicBezTo>
                      <a:cubicBezTo>
                        <a:pt x="156" y="847"/>
                        <a:pt x="215" y="905"/>
                        <a:pt x="254" y="925"/>
                      </a:cubicBezTo>
                      <a:cubicBezTo>
                        <a:pt x="292" y="944"/>
                        <a:pt x="312" y="944"/>
                        <a:pt x="331" y="983"/>
                      </a:cubicBezTo>
                      <a:cubicBezTo>
                        <a:pt x="487" y="1042"/>
                        <a:pt x="643" y="1080"/>
                        <a:pt x="818" y="1080"/>
                      </a:cubicBezTo>
                      <a:cubicBezTo>
                        <a:pt x="1012" y="1080"/>
                        <a:pt x="1226" y="1022"/>
                        <a:pt x="1382" y="925"/>
                      </a:cubicBezTo>
                      <a:cubicBezTo>
                        <a:pt x="1557" y="828"/>
                        <a:pt x="1654" y="691"/>
                        <a:pt x="1654" y="536"/>
                      </a:cubicBezTo>
                      <a:cubicBezTo>
                        <a:pt x="1654" y="400"/>
                        <a:pt x="1557" y="244"/>
                        <a:pt x="1382" y="147"/>
                      </a:cubicBezTo>
                      <a:cubicBezTo>
                        <a:pt x="1226" y="49"/>
                        <a:pt x="1027" y="1"/>
                        <a:pt x="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0" name="Google Shape;5470;p47"/>
                <p:cNvSpPr/>
                <p:nvPr/>
              </p:nvSpPr>
              <p:spPr>
                <a:xfrm>
                  <a:off x="1932075" y="923175"/>
                  <a:ext cx="41375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1" extrusionOk="0">
                      <a:moveTo>
                        <a:pt x="818" y="302"/>
                      </a:moveTo>
                      <a:cubicBezTo>
                        <a:pt x="993" y="302"/>
                        <a:pt x="1149" y="321"/>
                        <a:pt x="1265" y="399"/>
                      </a:cubicBezTo>
                      <a:cubicBezTo>
                        <a:pt x="1363" y="438"/>
                        <a:pt x="1402" y="516"/>
                        <a:pt x="1402" y="594"/>
                      </a:cubicBezTo>
                      <a:cubicBezTo>
                        <a:pt x="1402" y="672"/>
                        <a:pt x="1363" y="711"/>
                        <a:pt x="1265" y="788"/>
                      </a:cubicBezTo>
                      <a:cubicBezTo>
                        <a:pt x="1139" y="856"/>
                        <a:pt x="974" y="890"/>
                        <a:pt x="813" y="890"/>
                      </a:cubicBezTo>
                      <a:cubicBezTo>
                        <a:pt x="653" y="890"/>
                        <a:pt x="497" y="856"/>
                        <a:pt x="390" y="788"/>
                      </a:cubicBezTo>
                      <a:cubicBezTo>
                        <a:pt x="293" y="730"/>
                        <a:pt x="234" y="672"/>
                        <a:pt x="234" y="594"/>
                      </a:cubicBezTo>
                      <a:cubicBezTo>
                        <a:pt x="234" y="516"/>
                        <a:pt x="293" y="438"/>
                        <a:pt x="390" y="399"/>
                      </a:cubicBezTo>
                      <a:cubicBezTo>
                        <a:pt x="507" y="321"/>
                        <a:pt x="682" y="302"/>
                        <a:pt x="818" y="302"/>
                      </a:cubicBezTo>
                      <a:close/>
                      <a:moveTo>
                        <a:pt x="828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4"/>
                        <a:pt x="1" y="399"/>
                        <a:pt x="1" y="535"/>
                      </a:cubicBezTo>
                      <a:cubicBezTo>
                        <a:pt x="1" y="633"/>
                        <a:pt x="40" y="730"/>
                        <a:pt x="118" y="808"/>
                      </a:cubicBezTo>
                      <a:cubicBezTo>
                        <a:pt x="176" y="886"/>
                        <a:pt x="195" y="925"/>
                        <a:pt x="273" y="963"/>
                      </a:cubicBezTo>
                      <a:cubicBezTo>
                        <a:pt x="293" y="983"/>
                        <a:pt x="312" y="983"/>
                        <a:pt x="332" y="983"/>
                      </a:cubicBezTo>
                      <a:cubicBezTo>
                        <a:pt x="487" y="1041"/>
                        <a:pt x="662" y="1080"/>
                        <a:pt x="818" y="1080"/>
                      </a:cubicBezTo>
                      <a:cubicBezTo>
                        <a:pt x="1013" y="1080"/>
                        <a:pt x="1246" y="1022"/>
                        <a:pt x="1382" y="925"/>
                      </a:cubicBezTo>
                      <a:cubicBezTo>
                        <a:pt x="1557" y="827"/>
                        <a:pt x="1655" y="691"/>
                        <a:pt x="1655" y="535"/>
                      </a:cubicBezTo>
                      <a:cubicBezTo>
                        <a:pt x="1655" y="399"/>
                        <a:pt x="1557" y="244"/>
                        <a:pt x="1382" y="146"/>
                      </a:cubicBezTo>
                      <a:cubicBezTo>
                        <a:pt x="1227" y="49"/>
                        <a:pt x="1027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1" name="Google Shape;5471;p47"/>
                <p:cNvSpPr/>
                <p:nvPr/>
              </p:nvSpPr>
              <p:spPr>
                <a:xfrm>
                  <a:off x="1850375" y="877950"/>
                  <a:ext cx="413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61" extrusionOk="0">
                      <a:moveTo>
                        <a:pt x="818" y="224"/>
                      </a:moveTo>
                      <a:cubicBezTo>
                        <a:pt x="973" y="224"/>
                        <a:pt x="1129" y="263"/>
                        <a:pt x="1246" y="341"/>
                      </a:cubicBezTo>
                      <a:cubicBezTo>
                        <a:pt x="1343" y="379"/>
                        <a:pt x="1401" y="457"/>
                        <a:pt x="1401" y="535"/>
                      </a:cubicBezTo>
                      <a:cubicBezTo>
                        <a:pt x="1401" y="593"/>
                        <a:pt x="1343" y="652"/>
                        <a:pt x="1246" y="710"/>
                      </a:cubicBezTo>
                      <a:cubicBezTo>
                        <a:pt x="1129" y="788"/>
                        <a:pt x="963" y="827"/>
                        <a:pt x="801" y="827"/>
                      </a:cubicBezTo>
                      <a:cubicBezTo>
                        <a:pt x="638" y="827"/>
                        <a:pt x="477" y="788"/>
                        <a:pt x="370" y="710"/>
                      </a:cubicBezTo>
                      <a:cubicBezTo>
                        <a:pt x="273" y="671"/>
                        <a:pt x="234" y="593"/>
                        <a:pt x="234" y="535"/>
                      </a:cubicBezTo>
                      <a:cubicBezTo>
                        <a:pt x="234" y="457"/>
                        <a:pt x="273" y="399"/>
                        <a:pt x="370" y="341"/>
                      </a:cubicBezTo>
                      <a:cubicBezTo>
                        <a:pt x="487" y="263"/>
                        <a:pt x="662" y="224"/>
                        <a:pt x="818" y="224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8" y="49"/>
                        <a:pt x="273" y="146"/>
                      </a:cubicBezTo>
                      <a:cubicBezTo>
                        <a:pt x="98" y="243"/>
                        <a:pt x="0" y="379"/>
                        <a:pt x="0" y="535"/>
                      </a:cubicBezTo>
                      <a:cubicBezTo>
                        <a:pt x="0" y="632"/>
                        <a:pt x="59" y="730"/>
                        <a:pt x="137" y="827"/>
                      </a:cubicBezTo>
                      <a:cubicBezTo>
                        <a:pt x="156" y="866"/>
                        <a:pt x="195" y="885"/>
                        <a:pt x="253" y="924"/>
                      </a:cubicBezTo>
                      <a:cubicBezTo>
                        <a:pt x="273" y="944"/>
                        <a:pt x="292" y="944"/>
                        <a:pt x="351" y="963"/>
                      </a:cubicBezTo>
                      <a:cubicBezTo>
                        <a:pt x="487" y="1041"/>
                        <a:pt x="662" y="1060"/>
                        <a:pt x="837" y="1060"/>
                      </a:cubicBezTo>
                      <a:cubicBezTo>
                        <a:pt x="1032" y="1060"/>
                        <a:pt x="1246" y="1021"/>
                        <a:pt x="1401" y="924"/>
                      </a:cubicBezTo>
                      <a:cubicBezTo>
                        <a:pt x="1557" y="827"/>
                        <a:pt x="1654" y="671"/>
                        <a:pt x="1654" y="535"/>
                      </a:cubicBezTo>
                      <a:cubicBezTo>
                        <a:pt x="1654" y="379"/>
                        <a:pt x="1557" y="243"/>
                        <a:pt x="1401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2" name="Google Shape;5472;p47"/>
                <p:cNvSpPr/>
                <p:nvPr/>
              </p:nvSpPr>
              <p:spPr>
                <a:xfrm>
                  <a:off x="1738500" y="911025"/>
                  <a:ext cx="41375" cy="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080" extrusionOk="0">
                      <a:moveTo>
                        <a:pt x="837" y="243"/>
                      </a:moveTo>
                      <a:cubicBezTo>
                        <a:pt x="1012" y="243"/>
                        <a:pt x="1149" y="263"/>
                        <a:pt x="1265" y="340"/>
                      </a:cubicBezTo>
                      <a:cubicBezTo>
                        <a:pt x="1363" y="399"/>
                        <a:pt x="1421" y="477"/>
                        <a:pt x="1421" y="535"/>
                      </a:cubicBezTo>
                      <a:cubicBezTo>
                        <a:pt x="1421" y="613"/>
                        <a:pt x="1363" y="671"/>
                        <a:pt x="1265" y="730"/>
                      </a:cubicBezTo>
                      <a:cubicBezTo>
                        <a:pt x="1149" y="807"/>
                        <a:pt x="988" y="846"/>
                        <a:pt x="828" y="846"/>
                      </a:cubicBezTo>
                      <a:cubicBezTo>
                        <a:pt x="667" y="846"/>
                        <a:pt x="507" y="807"/>
                        <a:pt x="390" y="730"/>
                      </a:cubicBezTo>
                      <a:cubicBezTo>
                        <a:pt x="293" y="691"/>
                        <a:pt x="254" y="613"/>
                        <a:pt x="254" y="535"/>
                      </a:cubicBezTo>
                      <a:cubicBezTo>
                        <a:pt x="254" y="477"/>
                        <a:pt x="332" y="418"/>
                        <a:pt x="390" y="340"/>
                      </a:cubicBezTo>
                      <a:cubicBezTo>
                        <a:pt x="526" y="282"/>
                        <a:pt x="682" y="243"/>
                        <a:pt x="837" y="243"/>
                      </a:cubicBezTo>
                      <a:close/>
                      <a:moveTo>
                        <a:pt x="830" y="0"/>
                      </a:moveTo>
                      <a:cubicBezTo>
                        <a:pt x="628" y="0"/>
                        <a:pt x="429" y="49"/>
                        <a:pt x="273" y="146"/>
                      </a:cubicBezTo>
                      <a:cubicBezTo>
                        <a:pt x="98" y="243"/>
                        <a:pt x="1" y="399"/>
                        <a:pt x="1" y="535"/>
                      </a:cubicBezTo>
                      <a:cubicBezTo>
                        <a:pt x="1" y="632"/>
                        <a:pt x="59" y="730"/>
                        <a:pt x="137" y="827"/>
                      </a:cubicBezTo>
                      <a:cubicBezTo>
                        <a:pt x="176" y="866"/>
                        <a:pt x="234" y="905"/>
                        <a:pt x="273" y="924"/>
                      </a:cubicBezTo>
                      <a:cubicBezTo>
                        <a:pt x="293" y="963"/>
                        <a:pt x="332" y="963"/>
                        <a:pt x="351" y="982"/>
                      </a:cubicBezTo>
                      <a:cubicBezTo>
                        <a:pt x="487" y="1060"/>
                        <a:pt x="662" y="1080"/>
                        <a:pt x="837" y="1080"/>
                      </a:cubicBezTo>
                      <a:cubicBezTo>
                        <a:pt x="1032" y="1080"/>
                        <a:pt x="1246" y="1021"/>
                        <a:pt x="1402" y="924"/>
                      </a:cubicBezTo>
                      <a:cubicBezTo>
                        <a:pt x="1557" y="827"/>
                        <a:pt x="1654" y="691"/>
                        <a:pt x="1654" y="535"/>
                      </a:cubicBezTo>
                      <a:cubicBezTo>
                        <a:pt x="1654" y="399"/>
                        <a:pt x="1557" y="243"/>
                        <a:pt x="1402" y="146"/>
                      </a:cubicBezTo>
                      <a:cubicBezTo>
                        <a:pt x="1236" y="49"/>
                        <a:pt x="1032" y="0"/>
                        <a:pt x="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3" name="Google Shape;5473;p47"/>
                <p:cNvSpPr/>
                <p:nvPr/>
              </p:nvSpPr>
              <p:spPr>
                <a:xfrm>
                  <a:off x="2276450" y="1035100"/>
                  <a:ext cx="41850" cy="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" h="1098" extrusionOk="0">
                      <a:moveTo>
                        <a:pt x="856" y="241"/>
                      </a:moveTo>
                      <a:cubicBezTo>
                        <a:pt x="1012" y="241"/>
                        <a:pt x="1187" y="300"/>
                        <a:pt x="1303" y="339"/>
                      </a:cubicBezTo>
                      <a:cubicBezTo>
                        <a:pt x="1401" y="397"/>
                        <a:pt x="1440" y="475"/>
                        <a:pt x="1440" y="533"/>
                      </a:cubicBezTo>
                      <a:cubicBezTo>
                        <a:pt x="1440" y="611"/>
                        <a:pt x="1401" y="669"/>
                        <a:pt x="1303" y="728"/>
                      </a:cubicBezTo>
                      <a:cubicBezTo>
                        <a:pt x="1177" y="805"/>
                        <a:pt x="1012" y="844"/>
                        <a:pt x="851" y="844"/>
                      </a:cubicBezTo>
                      <a:cubicBezTo>
                        <a:pt x="691" y="844"/>
                        <a:pt x="535" y="805"/>
                        <a:pt x="428" y="728"/>
                      </a:cubicBezTo>
                      <a:cubicBezTo>
                        <a:pt x="331" y="689"/>
                        <a:pt x="272" y="611"/>
                        <a:pt x="272" y="533"/>
                      </a:cubicBezTo>
                      <a:cubicBezTo>
                        <a:pt x="272" y="475"/>
                        <a:pt x="331" y="416"/>
                        <a:pt x="428" y="339"/>
                      </a:cubicBezTo>
                      <a:cubicBezTo>
                        <a:pt x="545" y="261"/>
                        <a:pt x="720" y="241"/>
                        <a:pt x="856" y="241"/>
                      </a:cubicBezTo>
                      <a:close/>
                      <a:moveTo>
                        <a:pt x="829" y="0"/>
                      </a:moveTo>
                      <a:cubicBezTo>
                        <a:pt x="632" y="0"/>
                        <a:pt x="434" y="49"/>
                        <a:pt x="272" y="144"/>
                      </a:cubicBezTo>
                      <a:cubicBezTo>
                        <a:pt x="117" y="241"/>
                        <a:pt x="0" y="397"/>
                        <a:pt x="0" y="533"/>
                      </a:cubicBezTo>
                      <a:cubicBezTo>
                        <a:pt x="0" y="630"/>
                        <a:pt x="58" y="728"/>
                        <a:pt x="136" y="825"/>
                      </a:cubicBezTo>
                      <a:cubicBezTo>
                        <a:pt x="175" y="883"/>
                        <a:pt x="233" y="903"/>
                        <a:pt x="272" y="942"/>
                      </a:cubicBezTo>
                      <a:cubicBezTo>
                        <a:pt x="311" y="981"/>
                        <a:pt x="331" y="981"/>
                        <a:pt x="350" y="1000"/>
                      </a:cubicBezTo>
                      <a:cubicBezTo>
                        <a:pt x="506" y="1078"/>
                        <a:pt x="661" y="1097"/>
                        <a:pt x="837" y="1097"/>
                      </a:cubicBezTo>
                      <a:cubicBezTo>
                        <a:pt x="1031" y="1097"/>
                        <a:pt x="1245" y="1039"/>
                        <a:pt x="1401" y="942"/>
                      </a:cubicBezTo>
                      <a:cubicBezTo>
                        <a:pt x="1576" y="844"/>
                        <a:pt x="1673" y="708"/>
                        <a:pt x="1673" y="553"/>
                      </a:cubicBezTo>
                      <a:cubicBezTo>
                        <a:pt x="1673" y="416"/>
                        <a:pt x="1576" y="261"/>
                        <a:pt x="1401" y="163"/>
                      </a:cubicBezTo>
                      <a:cubicBezTo>
                        <a:pt x="1241" y="54"/>
                        <a:pt x="1036" y="0"/>
                        <a:pt x="82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4" name="Google Shape;5474;p47"/>
                <p:cNvSpPr/>
                <p:nvPr/>
              </p:nvSpPr>
              <p:spPr>
                <a:xfrm>
                  <a:off x="862050" y="462325"/>
                  <a:ext cx="345350" cy="197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4" h="7900" extrusionOk="0">
                      <a:moveTo>
                        <a:pt x="1" y="1"/>
                      </a:moveTo>
                      <a:lnTo>
                        <a:pt x="12141" y="7005"/>
                      </a:lnTo>
                      <a:lnTo>
                        <a:pt x="13639" y="7880"/>
                      </a:lnTo>
                      <a:cubicBezTo>
                        <a:pt x="13658" y="7880"/>
                        <a:pt x="13697" y="7900"/>
                        <a:pt x="13697" y="7900"/>
                      </a:cubicBezTo>
                      <a:cubicBezTo>
                        <a:pt x="13736" y="7900"/>
                        <a:pt x="13756" y="7880"/>
                        <a:pt x="13795" y="7861"/>
                      </a:cubicBezTo>
                      <a:cubicBezTo>
                        <a:pt x="13814" y="7802"/>
                        <a:pt x="13814" y="7744"/>
                        <a:pt x="13736" y="7685"/>
                      </a:cubicBezTo>
                      <a:lnTo>
                        <a:pt x="12355" y="6888"/>
                      </a:lnTo>
                      <a:lnTo>
                        <a:pt x="48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5" name="Google Shape;5475;p47"/>
                <p:cNvSpPr/>
                <p:nvPr/>
              </p:nvSpPr>
              <p:spPr>
                <a:xfrm>
                  <a:off x="2138800" y="671475"/>
                  <a:ext cx="2305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" h="254" extrusionOk="0">
                      <a:moveTo>
                        <a:pt x="117" y="0"/>
                      </a:moveTo>
                      <a:cubicBezTo>
                        <a:pt x="59" y="0"/>
                        <a:pt x="0" y="59"/>
                        <a:pt x="0" y="137"/>
                      </a:cubicBezTo>
                      <a:cubicBezTo>
                        <a:pt x="0" y="195"/>
                        <a:pt x="39" y="253"/>
                        <a:pt x="117" y="253"/>
                      </a:cubicBezTo>
                      <a:lnTo>
                        <a:pt x="9222" y="253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6" name="Google Shape;5476;p47"/>
                <p:cNvSpPr/>
                <p:nvPr/>
              </p:nvSpPr>
              <p:spPr>
                <a:xfrm>
                  <a:off x="1131514" y="2433822"/>
                  <a:ext cx="21937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5" h="5031" extrusionOk="0">
                      <a:moveTo>
                        <a:pt x="136" y="0"/>
                      </a:moveTo>
                      <a:cubicBezTo>
                        <a:pt x="97" y="0"/>
                        <a:pt x="59" y="17"/>
                        <a:pt x="20" y="69"/>
                      </a:cubicBezTo>
                      <a:cubicBezTo>
                        <a:pt x="0" y="108"/>
                        <a:pt x="0" y="186"/>
                        <a:pt x="78" y="244"/>
                      </a:cubicBezTo>
                      <a:lnTo>
                        <a:pt x="292" y="361"/>
                      </a:lnTo>
                      <a:lnTo>
                        <a:pt x="3872" y="2423"/>
                      </a:lnTo>
                      <a:lnTo>
                        <a:pt x="4572" y="2832"/>
                      </a:lnTo>
                      <a:lnTo>
                        <a:pt x="8152" y="4914"/>
                      </a:lnTo>
                      <a:lnTo>
                        <a:pt x="8346" y="5030"/>
                      </a:lnTo>
                      <a:lnTo>
                        <a:pt x="8755" y="5030"/>
                      </a:lnTo>
                      <a:cubicBezTo>
                        <a:pt x="8774" y="4952"/>
                        <a:pt x="8755" y="4933"/>
                        <a:pt x="8735" y="4933"/>
                      </a:cubicBezTo>
                      <a:lnTo>
                        <a:pt x="8444" y="4758"/>
                      </a:lnTo>
                      <a:lnTo>
                        <a:pt x="4844" y="2696"/>
                      </a:lnTo>
                      <a:lnTo>
                        <a:pt x="4125" y="2287"/>
                      </a:lnTo>
                      <a:lnTo>
                        <a:pt x="525" y="205"/>
                      </a:lnTo>
                      <a:lnTo>
                        <a:pt x="195" y="11"/>
                      </a:lnTo>
                      <a:cubicBezTo>
                        <a:pt x="175" y="4"/>
                        <a:pt x="156" y="0"/>
                        <a:pt x="1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7" name="Google Shape;5477;p47"/>
                <p:cNvSpPr/>
                <p:nvPr/>
              </p:nvSpPr>
              <p:spPr>
                <a:xfrm>
                  <a:off x="1627625" y="646675"/>
                  <a:ext cx="5850" cy="20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" h="8036" extrusionOk="0">
                      <a:moveTo>
                        <a:pt x="117" y="0"/>
                      </a:moveTo>
                      <a:cubicBezTo>
                        <a:pt x="39" y="0"/>
                        <a:pt x="0" y="59"/>
                        <a:pt x="0" y="117"/>
                      </a:cubicBezTo>
                      <a:lnTo>
                        <a:pt x="0" y="253"/>
                      </a:lnTo>
                      <a:lnTo>
                        <a:pt x="0" y="7860"/>
                      </a:lnTo>
                      <a:lnTo>
                        <a:pt x="0" y="7899"/>
                      </a:lnTo>
                      <a:cubicBezTo>
                        <a:pt x="0" y="7977"/>
                        <a:pt x="39" y="8035"/>
                        <a:pt x="117" y="8035"/>
                      </a:cubicBezTo>
                      <a:cubicBezTo>
                        <a:pt x="195" y="8035"/>
                        <a:pt x="234" y="7977"/>
                        <a:pt x="234" y="7899"/>
                      </a:cubicBezTo>
                      <a:lnTo>
                        <a:pt x="234" y="7860"/>
                      </a:lnTo>
                      <a:lnTo>
                        <a:pt x="234" y="195"/>
                      </a:lnTo>
                      <a:lnTo>
                        <a:pt x="234" y="117"/>
                      </a:lnTo>
                      <a:cubicBezTo>
                        <a:pt x="234" y="59"/>
                        <a:pt x="195" y="0"/>
                        <a:pt x="1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8" name="Google Shape;5478;p47"/>
                <p:cNvSpPr/>
                <p:nvPr/>
              </p:nvSpPr>
              <p:spPr>
                <a:xfrm>
                  <a:off x="1655350" y="7794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56" y="214"/>
                      </a:moveTo>
                      <a:cubicBezTo>
                        <a:pt x="1031" y="214"/>
                        <a:pt x="1167" y="234"/>
                        <a:pt x="1284" y="312"/>
                      </a:cubicBezTo>
                      <a:cubicBezTo>
                        <a:pt x="1381" y="351"/>
                        <a:pt x="1440" y="428"/>
                        <a:pt x="1440" y="506"/>
                      </a:cubicBezTo>
                      <a:cubicBezTo>
                        <a:pt x="1440" y="584"/>
                        <a:pt x="1381" y="623"/>
                        <a:pt x="1284" y="701"/>
                      </a:cubicBezTo>
                      <a:cubicBezTo>
                        <a:pt x="1167" y="769"/>
                        <a:pt x="1007" y="803"/>
                        <a:pt x="846" y="803"/>
                      </a:cubicBezTo>
                      <a:cubicBezTo>
                        <a:pt x="686" y="803"/>
                        <a:pt x="525" y="769"/>
                        <a:pt x="409" y="701"/>
                      </a:cubicBezTo>
                      <a:cubicBezTo>
                        <a:pt x="311" y="642"/>
                        <a:pt x="272" y="584"/>
                        <a:pt x="272" y="506"/>
                      </a:cubicBezTo>
                      <a:cubicBezTo>
                        <a:pt x="272" y="428"/>
                        <a:pt x="311" y="390"/>
                        <a:pt x="409" y="312"/>
                      </a:cubicBezTo>
                      <a:cubicBezTo>
                        <a:pt x="545" y="234"/>
                        <a:pt x="700" y="214"/>
                        <a:pt x="856" y="214"/>
                      </a:cubicBezTo>
                      <a:close/>
                      <a:moveTo>
                        <a:pt x="700" y="0"/>
                      </a:moveTo>
                      <a:cubicBezTo>
                        <a:pt x="545" y="20"/>
                        <a:pt x="389" y="39"/>
                        <a:pt x="272" y="117"/>
                      </a:cubicBezTo>
                      <a:cubicBezTo>
                        <a:pt x="97" y="214"/>
                        <a:pt x="0" y="351"/>
                        <a:pt x="0" y="506"/>
                      </a:cubicBezTo>
                      <a:cubicBezTo>
                        <a:pt x="0" y="642"/>
                        <a:pt x="97" y="798"/>
                        <a:pt x="272" y="895"/>
                      </a:cubicBezTo>
                      <a:cubicBezTo>
                        <a:pt x="428" y="993"/>
                        <a:pt x="642" y="1032"/>
                        <a:pt x="837" y="1032"/>
                      </a:cubicBezTo>
                      <a:cubicBezTo>
                        <a:pt x="1031" y="1032"/>
                        <a:pt x="1245" y="993"/>
                        <a:pt x="1381" y="895"/>
                      </a:cubicBezTo>
                      <a:cubicBezTo>
                        <a:pt x="1556" y="798"/>
                        <a:pt x="1654" y="642"/>
                        <a:pt x="1654" y="506"/>
                      </a:cubicBezTo>
                      <a:cubicBezTo>
                        <a:pt x="1654" y="351"/>
                        <a:pt x="1556" y="214"/>
                        <a:pt x="1381" y="117"/>
                      </a:cubicBezTo>
                      <a:cubicBezTo>
                        <a:pt x="1265" y="39"/>
                        <a:pt x="1089" y="0"/>
                        <a:pt x="953" y="0"/>
                      </a:cubicBezTo>
                      <a:lnTo>
                        <a:pt x="953" y="39"/>
                      </a:lnTo>
                      <a:cubicBezTo>
                        <a:pt x="953" y="98"/>
                        <a:pt x="895" y="156"/>
                        <a:pt x="837" y="156"/>
                      </a:cubicBezTo>
                      <a:cubicBezTo>
                        <a:pt x="759" y="156"/>
                        <a:pt x="700" y="117"/>
                        <a:pt x="700" y="39"/>
                      </a:cubicBezTo>
                      <a:lnTo>
                        <a:pt x="70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9" name="Google Shape;5479;p47"/>
                <p:cNvSpPr/>
                <p:nvPr/>
              </p:nvSpPr>
              <p:spPr>
                <a:xfrm>
                  <a:off x="1672850" y="619925"/>
                  <a:ext cx="6350" cy="16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6518" extrusionOk="0">
                      <a:moveTo>
                        <a:pt x="137" y="0"/>
                      </a:moveTo>
                      <a:cubicBezTo>
                        <a:pt x="59" y="0"/>
                        <a:pt x="0" y="59"/>
                        <a:pt x="0" y="117"/>
                      </a:cubicBezTo>
                      <a:lnTo>
                        <a:pt x="0" y="350"/>
                      </a:lnTo>
                      <a:lnTo>
                        <a:pt x="0" y="6343"/>
                      </a:lnTo>
                      <a:lnTo>
                        <a:pt x="0" y="6401"/>
                      </a:lnTo>
                      <a:cubicBezTo>
                        <a:pt x="0" y="6479"/>
                        <a:pt x="59" y="6518"/>
                        <a:pt x="137" y="6518"/>
                      </a:cubicBezTo>
                      <a:cubicBezTo>
                        <a:pt x="195" y="6518"/>
                        <a:pt x="253" y="6479"/>
                        <a:pt x="253" y="6401"/>
                      </a:cubicBezTo>
                      <a:lnTo>
                        <a:pt x="253" y="6343"/>
                      </a:lnTo>
                      <a:lnTo>
                        <a:pt x="253" y="195"/>
                      </a:lnTo>
                      <a:lnTo>
                        <a:pt x="253" y="117"/>
                      </a:lnTo>
                      <a:cubicBezTo>
                        <a:pt x="253" y="78"/>
                        <a:pt x="19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0" name="Google Shape;5480;p47"/>
                <p:cNvSpPr/>
                <p:nvPr/>
              </p:nvSpPr>
              <p:spPr>
                <a:xfrm>
                  <a:off x="1701550" y="719150"/>
                  <a:ext cx="41350" cy="2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32" extrusionOk="0">
                      <a:moveTo>
                        <a:pt x="837" y="233"/>
                      </a:moveTo>
                      <a:cubicBezTo>
                        <a:pt x="992" y="233"/>
                        <a:pt x="1148" y="253"/>
                        <a:pt x="1265" y="331"/>
                      </a:cubicBezTo>
                      <a:cubicBezTo>
                        <a:pt x="1362" y="389"/>
                        <a:pt x="1420" y="467"/>
                        <a:pt x="1420" y="525"/>
                      </a:cubicBezTo>
                      <a:cubicBezTo>
                        <a:pt x="1420" y="603"/>
                        <a:pt x="1362" y="661"/>
                        <a:pt x="1265" y="720"/>
                      </a:cubicBezTo>
                      <a:cubicBezTo>
                        <a:pt x="1148" y="798"/>
                        <a:pt x="983" y="837"/>
                        <a:pt x="820" y="837"/>
                      </a:cubicBezTo>
                      <a:cubicBezTo>
                        <a:pt x="657" y="837"/>
                        <a:pt x="496" y="798"/>
                        <a:pt x="389" y="720"/>
                      </a:cubicBezTo>
                      <a:cubicBezTo>
                        <a:pt x="292" y="681"/>
                        <a:pt x="253" y="603"/>
                        <a:pt x="253" y="525"/>
                      </a:cubicBezTo>
                      <a:cubicBezTo>
                        <a:pt x="253" y="467"/>
                        <a:pt x="292" y="409"/>
                        <a:pt x="389" y="331"/>
                      </a:cubicBezTo>
                      <a:cubicBezTo>
                        <a:pt x="506" y="272"/>
                        <a:pt x="681" y="233"/>
                        <a:pt x="837" y="233"/>
                      </a:cubicBezTo>
                      <a:close/>
                      <a:moveTo>
                        <a:pt x="701" y="0"/>
                      </a:moveTo>
                      <a:cubicBezTo>
                        <a:pt x="545" y="19"/>
                        <a:pt x="389" y="39"/>
                        <a:pt x="273" y="117"/>
                      </a:cubicBezTo>
                      <a:cubicBezTo>
                        <a:pt x="98" y="214"/>
                        <a:pt x="0" y="350"/>
                        <a:pt x="0" y="506"/>
                      </a:cubicBezTo>
                      <a:cubicBezTo>
                        <a:pt x="0" y="642"/>
                        <a:pt x="98" y="798"/>
                        <a:pt x="273" y="895"/>
                      </a:cubicBezTo>
                      <a:cubicBezTo>
                        <a:pt x="428" y="992"/>
                        <a:pt x="642" y="1031"/>
                        <a:pt x="837" y="1031"/>
                      </a:cubicBezTo>
                      <a:cubicBezTo>
                        <a:pt x="1031" y="1031"/>
                        <a:pt x="1245" y="992"/>
                        <a:pt x="1382" y="895"/>
                      </a:cubicBezTo>
                      <a:cubicBezTo>
                        <a:pt x="1557" y="798"/>
                        <a:pt x="1654" y="642"/>
                        <a:pt x="1654" y="506"/>
                      </a:cubicBezTo>
                      <a:cubicBezTo>
                        <a:pt x="1654" y="350"/>
                        <a:pt x="1557" y="214"/>
                        <a:pt x="1382" y="117"/>
                      </a:cubicBezTo>
                      <a:cubicBezTo>
                        <a:pt x="1265" y="39"/>
                        <a:pt x="1090" y="0"/>
                        <a:pt x="954" y="0"/>
                      </a:cubicBezTo>
                      <a:lnTo>
                        <a:pt x="954" y="39"/>
                      </a:lnTo>
                      <a:cubicBezTo>
                        <a:pt x="954" y="117"/>
                        <a:pt x="895" y="175"/>
                        <a:pt x="837" y="175"/>
                      </a:cubicBezTo>
                      <a:cubicBezTo>
                        <a:pt x="759" y="175"/>
                        <a:pt x="701" y="117"/>
                        <a:pt x="701" y="39"/>
                      </a:cubicBezTo>
                      <a:lnTo>
                        <a:pt x="70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1" name="Google Shape;5481;p47"/>
                <p:cNvSpPr/>
                <p:nvPr/>
              </p:nvSpPr>
              <p:spPr>
                <a:xfrm>
                  <a:off x="1719050" y="593650"/>
                  <a:ext cx="6350" cy="12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5196" extrusionOk="0">
                      <a:moveTo>
                        <a:pt x="137" y="1"/>
                      </a:moveTo>
                      <a:cubicBezTo>
                        <a:pt x="59" y="1"/>
                        <a:pt x="1" y="59"/>
                        <a:pt x="1" y="137"/>
                      </a:cubicBezTo>
                      <a:lnTo>
                        <a:pt x="1" y="351"/>
                      </a:lnTo>
                      <a:lnTo>
                        <a:pt x="1" y="5020"/>
                      </a:lnTo>
                      <a:lnTo>
                        <a:pt x="1" y="5059"/>
                      </a:lnTo>
                      <a:cubicBezTo>
                        <a:pt x="1" y="5137"/>
                        <a:pt x="59" y="5195"/>
                        <a:pt x="137" y="5195"/>
                      </a:cubicBezTo>
                      <a:cubicBezTo>
                        <a:pt x="195" y="5195"/>
                        <a:pt x="254" y="5137"/>
                        <a:pt x="254" y="5059"/>
                      </a:cubicBezTo>
                      <a:lnTo>
                        <a:pt x="254" y="5020"/>
                      </a:lnTo>
                      <a:lnTo>
                        <a:pt x="254" y="195"/>
                      </a:lnTo>
                      <a:lnTo>
                        <a:pt x="254" y="137"/>
                      </a:lnTo>
                      <a:cubicBezTo>
                        <a:pt x="254" y="59"/>
                        <a:pt x="195" y="1"/>
                        <a:pt x="1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2" name="Google Shape;5482;p47"/>
                <p:cNvSpPr/>
                <p:nvPr/>
              </p:nvSpPr>
              <p:spPr>
                <a:xfrm>
                  <a:off x="1747275" y="654925"/>
                  <a:ext cx="41350" cy="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4" h="1052" extrusionOk="0">
                      <a:moveTo>
                        <a:pt x="817" y="254"/>
                      </a:moveTo>
                      <a:cubicBezTo>
                        <a:pt x="992" y="254"/>
                        <a:pt x="1148" y="273"/>
                        <a:pt x="1265" y="351"/>
                      </a:cubicBezTo>
                      <a:cubicBezTo>
                        <a:pt x="1362" y="410"/>
                        <a:pt x="1401" y="468"/>
                        <a:pt x="1401" y="546"/>
                      </a:cubicBezTo>
                      <a:cubicBezTo>
                        <a:pt x="1401" y="624"/>
                        <a:pt x="1362" y="662"/>
                        <a:pt x="1265" y="740"/>
                      </a:cubicBezTo>
                      <a:cubicBezTo>
                        <a:pt x="1138" y="808"/>
                        <a:pt x="973" y="842"/>
                        <a:pt x="812" y="842"/>
                      </a:cubicBezTo>
                      <a:cubicBezTo>
                        <a:pt x="652" y="842"/>
                        <a:pt x="496" y="808"/>
                        <a:pt x="389" y="740"/>
                      </a:cubicBezTo>
                      <a:cubicBezTo>
                        <a:pt x="292" y="682"/>
                        <a:pt x="233" y="624"/>
                        <a:pt x="233" y="546"/>
                      </a:cubicBezTo>
                      <a:cubicBezTo>
                        <a:pt x="233" y="468"/>
                        <a:pt x="292" y="429"/>
                        <a:pt x="389" y="351"/>
                      </a:cubicBezTo>
                      <a:cubicBezTo>
                        <a:pt x="506" y="273"/>
                        <a:pt x="681" y="254"/>
                        <a:pt x="817" y="254"/>
                      </a:cubicBezTo>
                      <a:close/>
                      <a:moveTo>
                        <a:pt x="700" y="1"/>
                      </a:moveTo>
                      <a:cubicBezTo>
                        <a:pt x="525" y="40"/>
                        <a:pt x="389" y="59"/>
                        <a:pt x="272" y="137"/>
                      </a:cubicBezTo>
                      <a:cubicBezTo>
                        <a:pt x="97" y="234"/>
                        <a:pt x="0" y="371"/>
                        <a:pt x="0" y="526"/>
                      </a:cubicBezTo>
                      <a:cubicBezTo>
                        <a:pt x="0" y="662"/>
                        <a:pt x="97" y="818"/>
                        <a:pt x="272" y="915"/>
                      </a:cubicBezTo>
                      <a:cubicBezTo>
                        <a:pt x="428" y="1013"/>
                        <a:pt x="623" y="1052"/>
                        <a:pt x="817" y="1052"/>
                      </a:cubicBezTo>
                      <a:cubicBezTo>
                        <a:pt x="1012" y="1052"/>
                        <a:pt x="1245" y="1013"/>
                        <a:pt x="1381" y="915"/>
                      </a:cubicBezTo>
                      <a:cubicBezTo>
                        <a:pt x="1556" y="818"/>
                        <a:pt x="1654" y="662"/>
                        <a:pt x="1654" y="526"/>
                      </a:cubicBezTo>
                      <a:cubicBezTo>
                        <a:pt x="1654" y="371"/>
                        <a:pt x="1556" y="234"/>
                        <a:pt x="1381" y="137"/>
                      </a:cubicBezTo>
                      <a:cubicBezTo>
                        <a:pt x="1265" y="59"/>
                        <a:pt x="1089" y="1"/>
                        <a:pt x="953" y="1"/>
                      </a:cubicBezTo>
                      <a:lnTo>
                        <a:pt x="953" y="59"/>
                      </a:lnTo>
                      <a:cubicBezTo>
                        <a:pt x="953" y="137"/>
                        <a:pt x="895" y="176"/>
                        <a:pt x="817" y="176"/>
                      </a:cubicBezTo>
                      <a:cubicBezTo>
                        <a:pt x="759" y="176"/>
                        <a:pt x="700" y="137"/>
                        <a:pt x="700" y="59"/>
                      </a:cubicBezTo>
                      <a:lnTo>
                        <a:pt x="70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3" name="Google Shape;5483;p47"/>
                <p:cNvSpPr/>
                <p:nvPr/>
              </p:nvSpPr>
              <p:spPr>
                <a:xfrm>
                  <a:off x="1764775" y="566900"/>
                  <a:ext cx="6350" cy="9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" h="3698" extrusionOk="0">
                      <a:moveTo>
                        <a:pt x="117" y="1"/>
                      </a:moveTo>
                      <a:cubicBezTo>
                        <a:pt x="59" y="1"/>
                        <a:pt x="0" y="59"/>
                        <a:pt x="0" y="137"/>
                      </a:cubicBezTo>
                      <a:lnTo>
                        <a:pt x="0" y="351"/>
                      </a:lnTo>
                      <a:lnTo>
                        <a:pt x="0" y="3522"/>
                      </a:lnTo>
                      <a:lnTo>
                        <a:pt x="0" y="3580"/>
                      </a:lnTo>
                      <a:cubicBezTo>
                        <a:pt x="0" y="3658"/>
                        <a:pt x="59" y="3697"/>
                        <a:pt x="117" y="3697"/>
                      </a:cubicBezTo>
                      <a:cubicBezTo>
                        <a:pt x="195" y="3697"/>
                        <a:pt x="253" y="3658"/>
                        <a:pt x="253" y="3580"/>
                      </a:cubicBezTo>
                      <a:lnTo>
                        <a:pt x="253" y="3522"/>
                      </a:lnTo>
                      <a:lnTo>
                        <a:pt x="253" y="195"/>
                      </a:lnTo>
                      <a:lnTo>
                        <a:pt x="253" y="137"/>
                      </a:lnTo>
                      <a:cubicBezTo>
                        <a:pt x="253" y="78"/>
                        <a:pt x="195" y="1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4" name="Google Shape;5484;p47"/>
                <p:cNvSpPr/>
                <p:nvPr/>
              </p:nvSpPr>
              <p:spPr>
                <a:xfrm>
                  <a:off x="2282750" y="462325"/>
                  <a:ext cx="19000" cy="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" h="60" extrusionOk="0">
                      <a:moveTo>
                        <a:pt x="1" y="1"/>
                      </a:moveTo>
                      <a:cubicBezTo>
                        <a:pt x="118" y="59"/>
                        <a:pt x="234" y="59"/>
                        <a:pt x="390" y="59"/>
                      </a:cubicBezTo>
                      <a:cubicBezTo>
                        <a:pt x="546" y="59"/>
                        <a:pt x="623" y="40"/>
                        <a:pt x="7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5" name="Google Shape;5485;p47"/>
                <p:cNvSpPr/>
                <p:nvPr/>
              </p:nvSpPr>
              <p:spPr>
                <a:xfrm>
                  <a:off x="2340150" y="477275"/>
                  <a:ext cx="292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" h="1057" extrusionOk="0">
                      <a:moveTo>
                        <a:pt x="810" y="0"/>
                      </a:moveTo>
                      <a:cubicBezTo>
                        <a:pt x="617" y="0"/>
                        <a:pt x="412" y="44"/>
                        <a:pt x="254" y="142"/>
                      </a:cubicBezTo>
                      <a:cubicBezTo>
                        <a:pt x="98" y="239"/>
                        <a:pt x="1" y="376"/>
                        <a:pt x="1" y="531"/>
                      </a:cubicBezTo>
                      <a:cubicBezTo>
                        <a:pt x="1" y="667"/>
                        <a:pt x="78" y="823"/>
                        <a:pt x="254" y="920"/>
                      </a:cubicBezTo>
                      <a:cubicBezTo>
                        <a:pt x="429" y="1018"/>
                        <a:pt x="623" y="1056"/>
                        <a:pt x="818" y="1056"/>
                      </a:cubicBezTo>
                      <a:cubicBezTo>
                        <a:pt x="934" y="1056"/>
                        <a:pt x="1071" y="1037"/>
                        <a:pt x="1168" y="1018"/>
                      </a:cubicBezTo>
                      <a:lnTo>
                        <a:pt x="1168" y="765"/>
                      </a:lnTo>
                      <a:cubicBezTo>
                        <a:pt x="1059" y="807"/>
                        <a:pt x="935" y="827"/>
                        <a:pt x="810" y="827"/>
                      </a:cubicBezTo>
                      <a:cubicBezTo>
                        <a:pt x="647" y="827"/>
                        <a:pt x="483" y="792"/>
                        <a:pt x="351" y="726"/>
                      </a:cubicBezTo>
                      <a:cubicBezTo>
                        <a:pt x="254" y="667"/>
                        <a:pt x="215" y="609"/>
                        <a:pt x="215" y="531"/>
                      </a:cubicBezTo>
                      <a:cubicBezTo>
                        <a:pt x="215" y="453"/>
                        <a:pt x="254" y="414"/>
                        <a:pt x="351" y="337"/>
                      </a:cubicBezTo>
                      <a:cubicBezTo>
                        <a:pt x="487" y="259"/>
                        <a:pt x="643" y="239"/>
                        <a:pt x="798" y="239"/>
                      </a:cubicBezTo>
                      <a:cubicBezTo>
                        <a:pt x="915" y="239"/>
                        <a:pt x="1032" y="259"/>
                        <a:pt x="1129" y="278"/>
                      </a:cubicBezTo>
                      <a:lnTo>
                        <a:pt x="1129" y="45"/>
                      </a:lnTo>
                      <a:cubicBezTo>
                        <a:pt x="1035" y="16"/>
                        <a:pt x="925" y="0"/>
                        <a:pt x="81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6" name="Google Shape;5486;p47"/>
            <p:cNvGrpSpPr/>
            <p:nvPr/>
          </p:nvGrpSpPr>
          <p:grpSpPr>
            <a:xfrm>
              <a:off x="7811021" y="3410212"/>
              <a:ext cx="491637" cy="986062"/>
              <a:chOff x="4225370" y="-782119"/>
              <a:chExt cx="299250" cy="600196"/>
            </a:xfrm>
          </p:grpSpPr>
          <p:sp>
            <p:nvSpPr>
              <p:cNvPr id="5487" name="Google Shape;5487;p47"/>
              <p:cNvSpPr/>
              <p:nvPr/>
            </p:nvSpPr>
            <p:spPr>
              <a:xfrm>
                <a:off x="4319042" y="-549211"/>
                <a:ext cx="115528" cy="367289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772" extrusionOk="0">
                    <a:moveTo>
                      <a:pt x="412" y="0"/>
                    </a:moveTo>
                    <a:cubicBezTo>
                      <a:pt x="341" y="0"/>
                      <a:pt x="274" y="15"/>
                      <a:pt x="213" y="46"/>
                    </a:cubicBezTo>
                    <a:cubicBezTo>
                      <a:pt x="71" y="140"/>
                      <a:pt x="1" y="282"/>
                      <a:pt x="1" y="495"/>
                    </a:cubicBezTo>
                    <a:lnTo>
                      <a:pt x="1" y="3932"/>
                    </a:lnTo>
                    <a:cubicBezTo>
                      <a:pt x="1" y="4003"/>
                      <a:pt x="60" y="4062"/>
                      <a:pt x="131" y="4062"/>
                    </a:cubicBezTo>
                    <a:cubicBezTo>
                      <a:pt x="201" y="4062"/>
                      <a:pt x="260" y="4003"/>
                      <a:pt x="260" y="3932"/>
                    </a:cubicBezTo>
                    <a:lnTo>
                      <a:pt x="260" y="495"/>
                    </a:lnTo>
                    <a:cubicBezTo>
                      <a:pt x="260" y="388"/>
                      <a:pt x="296" y="318"/>
                      <a:pt x="331" y="282"/>
                    </a:cubicBezTo>
                    <a:cubicBezTo>
                      <a:pt x="351" y="274"/>
                      <a:pt x="373" y="270"/>
                      <a:pt x="397" y="270"/>
                    </a:cubicBezTo>
                    <a:cubicBezTo>
                      <a:pt x="446" y="270"/>
                      <a:pt x="501" y="286"/>
                      <a:pt x="556" y="318"/>
                    </a:cubicBezTo>
                    <a:lnTo>
                      <a:pt x="780" y="447"/>
                    </a:lnTo>
                    <a:cubicBezTo>
                      <a:pt x="1005" y="577"/>
                      <a:pt x="1206" y="932"/>
                      <a:pt x="1206" y="1204"/>
                    </a:cubicBezTo>
                    <a:lnTo>
                      <a:pt x="1206" y="4641"/>
                    </a:lnTo>
                    <a:cubicBezTo>
                      <a:pt x="1206" y="4712"/>
                      <a:pt x="1265" y="4771"/>
                      <a:pt x="1335" y="4771"/>
                    </a:cubicBezTo>
                    <a:cubicBezTo>
                      <a:pt x="1418" y="4771"/>
                      <a:pt x="1477" y="4712"/>
                      <a:pt x="1501" y="4641"/>
                    </a:cubicBezTo>
                    <a:lnTo>
                      <a:pt x="1501" y="1204"/>
                    </a:lnTo>
                    <a:cubicBezTo>
                      <a:pt x="1501" y="826"/>
                      <a:pt x="1253" y="388"/>
                      <a:pt x="922" y="211"/>
                    </a:cubicBezTo>
                    <a:lnTo>
                      <a:pt x="709" y="81"/>
                    </a:lnTo>
                    <a:cubicBezTo>
                      <a:pt x="608" y="27"/>
                      <a:pt x="507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47"/>
              <p:cNvSpPr/>
              <p:nvPr/>
            </p:nvSpPr>
            <p:spPr>
              <a:xfrm>
                <a:off x="4236300" y="-539359"/>
                <a:ext cx="275544" cy="105292"/>
              </a:xfrm>
              <a:custGeom>
                <a:avLst/>
                <a:gdLst/>
                <a:ahLst/>
                <a:cxnLst/>
                <a:rect l="l" t="t" r="r" b="b"/>
                <a:pathLst>
                  <a:path w="3580" h="1368" extrusionOk="0">
                    <a:moveTo>
                      <a:pt x="3580" y="24"/>
                    </a:move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80" y="50"/>
                      <a:pt x="3580" y="37"/>
                      <a:pt x="3580" y="24"/>
                    </a:cubicBezTo>
                    <a:close/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591"/>
                      <a:pt x="190" y="863"/>
                      <a:pt x="544" y="1076"/>
                    </a:cubicBezTo>
                    <a:cubicBezTo>
                      <a:pt x="887" y="1270"/>
                      <a:pt x="1338" y="1368"/>
                      <a:pt x="1792" y="1368"/>
                    </a:cubicBezTo>
                    <a:cubicBezTo>
                      <a:pt x="2245" y="1368"/>
                      <a:pt x="2700" y="1270"/>
                      <a:pt x="3048" y="1076"/>
                    </a:cubicBezTo>
                    <a:cubicBezTo>
                      <a:pt x="3391" y="863"/>
                      <a:pt x="3568" y="615"/>
                      <a:pt x="3568" y="343"/>
                    </a:cubicBezTo>
                    <a:lnTo>
                      <a:pt x="3579" y="63"/>
                    </a:lnTo>
                    <a:lnTo>
                      <a:pt x="3579" y="63"/>
                    </a:lnTo>
                    <a:cubicBezTo>
                      <a:pt x="3561" y="299"/>
                      <a:pt x="3385" y="543"/>
                      <a:pt x="3060" y="745"/>
                    </a:cubicBezTo>
                    <a:cubicBezTo>
                      <a:pt x="2724" y="946"/>
                      <a:pt x="2272" y="1046"/>
                      <a:pt x="1817" y="1046"/>
                    </a:cubicBezTo>
                    <a:cubicBezTo>
                      <a:pt x="1362" y="1046"/>
                      <a:pt x="904" y="946"/>
                      <a:pt x="556" y="745"/>
                    </a:cubicBezTo>
                    <a:cubicBezTo>
                      <a:pt x="201" y="532"/>
                      <a:pt x="24" y="272"/>
                      <a:pt x="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47"/>
              <p:cNvSpPr/>
              <p:nvPr/>
            </p:nvSpPr>
            <p:spPr>
              <a:xfrm>
                <a:off x="4408172" y="-537512"/>
                <a:ext cx="103675" cy="100981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312" extrusionOk="0">
                    <a:moveTo>
                      <a:pt x="1347" y="0"/>
                    </a:moveTo>
                    <a:lnTo>
                      <a:pt x="1346" y="39"/>
                    </a:lnTo>
                    <a:lnTo>
                      <a:pt x="1346" y="39"/>
                    </a:lnTo>
                    <a:cubicBezTo>
                      <a:pt x="1347" y="26"/>
                      <a:pt x="1347" y="13"/>
                      <a:pt x="1347" y="0"/>
                    </a:cubicBezTo>
                    <a:close/>
                    <a:moveTo>
                      <a:pt x="1346" y="39"/>
                    </a:moveTo>
                    <a:cubicBezTo>
                      <a:pt x="1328" y="275"/>
                      <a:pt x="1152" y="519"/>
                      <a:pt x="827" y="721"/>
                    </a:cubicBezTo>
                    <a:cubicBezTo>
                      <a:pt x="591" y="851"/>
                      <a:pt x="319" y="945"/>
                      <a:pt x="24" y="981"/>
                    </a:cubicBezTo>
                    <a:lnTo>
                      <a:pt x="0" y="1311"/>
                    </a:lnTo>
                    <a:cubicBezTo>
                      <a:pt x="296" y="1264"/>
                      <a:pt x="579" y="1181"/>
                      <a:pt x="815" y="1052"/>
                    </a:cubicBezTo>
                    <a:cubicBezTo>
                      <a:pt x="1158" y="839"/>
                      <a:pt x="1335" y="591"/>
                      <a:pt x="1335" y="319"/>
                    </a:cubicBezTo>
                    <a:lnTo>
                      <a:pt x="1346" y="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47"/>
              <p:cNvSpPr/>
              <p:nvPr/>
            </p:nvSpPr>
            <p:spPr>
              <a:xfrm>
                <a:off x="4339054" y="-461159"/>
                <a:ext cx="70964" cy="27323"/>
              </a:xfrm>
              <a:custGeom>
                <a:avLst/>
                <a:gdLst/>
                <a:ahLst/>
                <a:cxnLst/>
                <a:rect l="l" t="t" r="r" b="b"/>
                <a:pathLst>
                  <a:path w="922" h="355" extrusionOk="0">
                    <a:moveTo>
                      <a:pt x="12" y="0"/>
                    </a:moveTo>
                    <a:lnTo>
                      <a:pt x="0" y="319"/>
                    </a:lnTo>
                    <a:cubicBezTo>
                      <a:pt x="148" y="343"/>
                      <a:pt x="299" y="355"/>
                      <a:pt x="449" y="355"/>
                    </a:cubicBezTo>
                    <a:cubicBezTo>
                      <a:pt x="600" y="355"/>
                      <a:pt x="751" y="343"/>
                      <a:pt x="898" y="319"/>
                    </a:cubicBezTo>
                    <a:lnTo>
                      <a:pt x="922" y="0"/>
                    </a:lnTo>
                    <a:lnTo>
                      <a:pt x="922" y="0"/>
                    </a:lnTo>
                    <a:cubicBezTo>
                      <a:pt x="780" y="18"/>
                      <a:pt x="632" y="27"/>
                      <a:pt x="480" y="27"/>
                    </a:cubicBezTo>
                    <a:cubicBezTo>
                      <a:pt x="328" y="27"/>
                      <a:pt x="172" y="18"/>
                      <a:pt x="12" y="0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47"/>
              <p:cNvSpPr/>
              <p:nvPr/>
            </p:nvSpPr>
            <p:spPr>
              <a:xfrm>
                <a:off x="4264472" y="-488406"/>
                <a:ext cx="74582" cy="51876"/>
              </a:xfrm>
              <a:custGeom>
                <a:avLst/>
                <a:gdLst/>
                <a:ahLst/>
                <a:cxnLst/>
                <a:rect l="l" t="t" r="r" b="b"/>
                <a:pathLst>
                  <a:path w="969" h="674" extrusionOk="0">
                    <a:moveTo>
                      <a:pt x="24" y="0"/>
                    </a:moveTo>
                    <a:lnTo>
                      <a:pt x="0" y="319"/>
                    </a:lnTo>
                    <a:lnTo>
                      <a:pt x="142" y="414"/>
                    </a:lnTo>
                    <a:cubicBezTo>
                      <a:pt x="378" y="543"/>
                      <a:pt x="650" y="626"/>
                      <a:pt x="945" y="673"/>
                    </a:cubicBezTo>
                    <a:lnTo>
                      <a:pt x="969" y="354"/>
                    </a:lnTo>
                    <a:cubicBezTo>
                      <a:pt x="674" y="307"/>
                      <a:pt x="378" y="213"/>
                      <a:pt x="154" y="8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47"/>
              <p:cNvSpPr/>
              <p:nvPr/>
            </p:nvSpPr>
            <p:spPr>
              <a:xfrm>
                <a:off x="4235376" y="-539359"/>
                <a:ext cx="31942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982" extrusionOk="0">
                    <a:moveTo>
                      <a:pt x="24" y="1"/>
                    </a:moveTo>
                    <a:lnTo>
                      <a:pt x="1" y="331"/>
                    </a:lnTo>
                    <a:cubicBezTo>
                      <a:pt x="1" y="390"/>
                      <a:pt x="24" y="449"/>
                      <a:pt x="36" y="497"/>
                    </a:cubicBezTo>
                    <a:cubicBezTo>
                      <a:pt x="83" y="674"/>
                      <a:pt x="213" y="827"/>
                      <a:pt x="402" y="981"/>
                    </a:cubicBezTo>
                    <a:lnTo>
                      <a:pt x="414" y="650"/>
                    </a:lnTo>
                    <a:cubicBezTo>
                      <a:pt x="225" y="508"/>
                      <a:pt x="107" y="343"/>
                      <a:pt x="48" y="166"/>
                    </a:cubicBezTo>
                    <a:cubicBezTo>
                      <a:pt x="36" y="107"/>
                      <a:pt x="24" y="48"/>
                      <a:pt x="24" y="1"/>
                    </a:cubicBez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47"/>
              <p:cNvSpPr/>
              <p:nvPr/>
            </p:nvSpPr>
            <p:spPr>
              <a:xfrm>
                <a:off x="4225370" y="-617329"/>
                <a:ext cx="299250" cy="158476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2059" extrusionOk="0">
                    <a:moveTo>
                      <a:pt x="1934" y="1"/>
                    </a:moveTo>
                    <a:cubicBezTo>
                      <a:pt x="1480" y="1"/>
                      <a:pt x="1029" y="98"/>
                      <a:pt x="686" y="293"/>
                    </a:cubicBezTo>
                    <a:cubicBezTo>
                      <a:pt x="1" y="706"/>
                      <a:pt x="1" y="1356"/>
                      <a:pt x="698" y="1758"/>
                    </a:cubicBezTo>
                    <a:cubicBezTo>
                      <a:pt x="1046" y="1959"/>
                      <a:pt x="1501" y="2059"/>
                      <a:pt x="1954" y="2059"/>
                    </a:cubicBezTo>
                    <a:cubicBezTo>
                      <a:pt x="2408" y="2059"/>
                      <a:pt x="2860" y="1959"/>
                      <a:pt x="3202" y="1758"/>
                    </a:cubicBezTo>
                    <a:cubicBezTo>
                      <a:pt x="3887" y="1344"/>
                      <a:pt x="3887" y="695"/>
                      <a:pt x="3190" y="293"/>
                    </a:cubicBezTo>
                    <a:cubicBezTo>
                      <a:pt x="2842" y="98"/>
                      <a:pt x="2387" y="1"/>
                      <a:pt x="1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47"/>
              <p:cNvSpPr/>
              <p:nvPr/>
            </p:nvSpPr>
            <p:spPr>
              <a:xfrm>
                <a:off x="4252694" y="-782119"/>
                <a:ext cx="243756" cy="232827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3025" extrusionOk="0">
                    <a:moveTo>
                      <a:pt x="1583" y="0"/>
                    </a:moveTo>
                    <a:cubicBezTo>
                      <a:pt x="709" y="0"/>
                      <a:pt x="0" y="709"/>
                      <a:pt x="0" y="1583"/>
                    </a:cubicBezTo>
                    <a:lnTo>
                      <a:pt x="0" y="3025"/>
                    </a:lnTo>
                    <a:lnTo>
                      <a:pt x="3166" y="3025"/>
                    </a:lnTo>
                    <a:lnTo>
                      <a:pt x="3166" y="1583"/>
                    </a:lnTo>
                    <a:cubicBezTo>
                      <a:pt x="3166" y="709"/>
                      <a:pt x="2457" y="0"/>
                      <a:pt x="1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47"/>
              <p:cNvSpPr/>
              <p:nvPr/>
            </p:nvSpPr>
            <p:spPr>
              <a:xfrm>
                <a:off x="4241765" y="-619792"/>
                <a:ext cx="266461" cy="141235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835" extrusionOk="0">
                    <a:moveTo>
                      <a:pt x="1741" y="0"/>
                    </a:moveTo>
                    <a:cubicBezTo>
                      <a:pt x="1335" y="0"/>
                      <a:pt x="928" y="89"/>
                      <a:pt x="615" y="266"/>
                    </a:cubicBezTo>
                    <a:cubicBezTo>
                      <a:pt x="0" y="620"/>
                      <a:pt x="0" y="1211"/>
                      <a:pt x="615" y="1565"/>
                    </a:cubicBezTo>
                    <a:cubicBezTo>
                      <a:pt x="721" y="1648"/>
                      <a:pt x="851" y="1683"/>
                      <a:pt x="981" y="1731"/>
                    </a:cubicBezTo>
                    <a:cubicBezTo>
                      <a:pt x="1075" y="1743"/>
                      <a:pt x="1158" y="1778"/>
                      <a:pt x="1253" y="1790"/>
                    </a:cubicBezTo>
                    <a:cubicBezTo>
                      <a:pt x="1406" y="1819"/>
                      <a:pt x="1569" y="1834"/>
                      <a:pt x="1731" y="1834"/>
                    </a:cubicBezTo>
                    <a:cubicBezTo>
                      <a:pt x="1894" y="1834"/>
                      <a:pt x="2056" y="1819"/>
                      <a:pt x="2210" y="1790"/>
                    </a:cubicBezTo>
                    <a:cubicBezTo>
                      <a:pt x="2304" y="1778"/>
                      <a:pt x="2387" y="1766"/>
                      <a:pt x="2481" y="1731"/>
                    </a:cubicBezTo>
                    <a:cubicBezTo>
                      <a:pt x="2611" y="1683"/>
                      <a:pt x="2729" y="1624"/>
                      <a:pt x="2847" y="1565"/>
                    </a:cubicBezTo>
                    <a:cubicBezTo>
                      <a:pt x="3462" y="1199"/>
                      <a:pt x="3450" y="620"/>
                      <a:pt x="2859" y="266"/>
                    </a:cubicBezTo>
                    <a:cubicBezTo>
                      <a:pt x="2552" y="89"/>
                      <a:pt x="2148" y="0"/>
                      <a:pt x="1741" y="0"/>
                    </a:cubicBezTo>
                    <a:close/>
                  </a:path>
                </a:pathLst>
              </a:custGeom>
              <a:solidFill>
                <a:srgbClr val="EBEAEA">
                  <a:alpha val="5346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47"/>
              <p:cNvSpPr/>
              <p:nvPr/>
            </p:nvSpPr>
            <p:spPr>
              <a:xfrm>
                <a:off x="4317194" y="-682136"/>
                <a:ext cx="102829" cy="199192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2588" extrusionOk="0">
                    <a:moveTo>
                      <a:pt x="1" y="1"/>
                    </a:moveTo>
                    <a:lnTo>
                      <a:pt x="1" y="1667"/>
                    </a:lnTo>
                    <a:lnTo>
                      <a:pt x="1" y="2529"/>
                    </a:lnTo>
                    <a:cubicBezTo>
                      <a:pt x="95" y="2553"/>
                      <a:pt x="178" y="2564"/>
                      <a:pt x="273" y="2588"/>
                    </a:cubicBezTo>
                    <a:lnTo>
                      <a:pt x="273" y="1548"/>
                    </a:lnTo>
                    <a:lnTo>
                      <a:pt x="273" y="1159"/>
                    </a:lnTo>
                    <a:lnTo>
                      <a:pt x="1336" y="6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47"/>
              <p:cNvSpPr/>
              <p:nvPr/>
            </p:nvSpPr>
            <p:spPr>
              <a:xfrm>
                <a:off x="4375383" y="-654812"/>
                <a:ext cx="57418" cy="171868"/>
              </a:xfrm>
              <a:custGeom>
                <a:avLst/>
                <a:gdLst/>
                <a:ahLst/>
                <a:cxnLst/>
                <a:rect l="l" t="t" r="r" b="b"/>
                <a:pathLst>
                  <a:path w="746" h="2233" extrusionOk="0">
                    <a:moveTo>
                      <a:pt x="745" y="0"/>
                    </a:moveTo>
                    <a:lnTo>
                      <a:pt x="1" y="815"/>
                    </a:lnTo>
                    <a:lnTo>
                      <a:pt x="1" y="1489"/>
                    </a:lnTo>
                    <a:lnTo>
                      <a:pt x="474" y="1760"/>
                    </a:lnTo>
                    <a:lnTo>
                      <a:pt x="474" y="2233"/>
                    </a:lnTo>
                    <a:cubicBezTo>
                      <a:pt x="568" y="2221"/>
                      <a:pt x="651" y="2186"/>
                      <a:pt x="745" y="2174"/>
                    </a:cubicBezTo>
                    <a:lnTo>
                      <a:pt x="745" y="1217"/>
                    </a:lnTo>
                    <a:lnTo>
                      <a:pt x="745" y="402"/>
                    </a:lnTo>
                    <a:lnTo>
                      <a:pt x="7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47"/>
              <p:cNvSpPr/>
              <p:nvPr/>
            </p:nvSpPr>
            <p:spPr>
              <a:xfrm>
                <a:off x="4264471" y="-759567"/>
                <a:ext cx="98287" cy="95902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46" extrusionOk="0">
                    <a:moveTo>
                      <a:pt x="898" y="0"/>
                    </a:moveTo>
                    <a:cubicBezTo>
                      <a:pt x="713" y="0"/>
                      <a:pt x="484" y="119"/>
                      <a:pt x="308" y="345"/>
                    </a:cubicBezTo>
                    <a:cubicBezTo>
                      <a:pt x="60" y="652"/>
                      <a:pt x="1" y="1030"/>
                      <a:pt x="190" y="1184"/>
                    </a:cubicBezTo>
                    <a:cubicBezTo>
                      <a:pt x="245" y="1225"/>
                      <a:pt x="314" y="1246"/>
                      <a:pt x="391" y="1246"/>
                    </a:cubicBezTo>
                    <a:cubicBezTo>
                      <a:pt x="577" y="1246"/>
                      <a:pt x="806" y="1126"/>
                      <a:pt x="981" y="901"/>
                    </a:cubicBezTo>
                    <a:cubicBezTo>
                      <a:pt x="1241" y="593"/>
                      <a:pt x="1277" y="215"/>
                      <a:pt x="1099" y="62"/>
                    </a:cubicBezTo>
                    <a:cubicBezTo>
                      <a:pt x="1044" y="20"/>
                      <a:pt x="975" y="0"/>
                      <a:pt x="89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99" name="Google Shape;5499;p47"/>
            <p:cNvGrpSpPr/>
            <p:nvPr/>
          </p:nvGrpSpPr>
          <p:grpSpPr>
            <a:xfrm>
              <a:off x="6459400" y="1053677"/>
              <a:ext cx="364101" cy="822618"/>
              <a:chOff x="-4142100" y="577427"/>
              <a:chExt cx="364101" cy="822618"/>
            </a:xfrm>
          </p:grpSpPr>
          <p:sp>
            <p:nvSpPr>
              <p:cNvPr id="5500" name="Google Shape;5500;p47"/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47"/>
              <p:cNvSpPr/>
              <p:nvPr/>
            </p:nvSpPr>
            <p:spPr>
              <a:xfrm>
                <a:off x="-4000624" y="1210749"/>
                <a:ext cx="9076" cy="31651"/>
              </a:xfrm>
              <a:custGeom>
                <a:avLst/>
                <a:gdLst/>
                <a:ahLst/>
                <a:cxnLst/>
                <a:rect l="l" t="t" r="r" b="b"/>
                <a:pathLst>
                  <a:path w="119" h="415" extrusionOk="0">
                    <a:moveTo>
                      <a:pt x="1" y="1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47"/>
              <p:cNvSpPr/>
              <p:nvPr/>
            </p:nvSpPr>
            <p:spPr>
              <a:xfrm>
                <a:off x="-4015954" y="1219825"/>
                <a:ext cx="10906" cy="3066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43" y="402"/>
                    </a:lnTo>
                    <a:lnTo>
                      <a:pt x="143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47"/>
              <p:cNvSpPr/>
              <p:nvPr/>
            </p:nvSpPr>
            <p:spPr>
              <a:xfrm>
                <a:off x="-4005124" y="1216164"/>
                <a:ext cx="14491" cy="18388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1"/>
                    </a:moveTo>
                    <a:lnTo>
                      <a:pt x="1" y="119"/>
                    </a:lnTo>
                    <a:lnTo>
                      <a:pt x="1" y="450"/>
                    </a:lnTo>
                    <a:lnTo>
                      <a:pt x="1" y="2411"/>
                    </a:lnTo>
                    <a:lnTo>
                      <a:pt x="190" y="2304"/>
                    </a:lnTo>
                    <a:lnTo>
                      <a:pt x="178" y="343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47"/>
              <p:cNvSpPr/>
              <p:nvPr/>
            </p:nvSpPr>
            <p:spPr>
              <a:xfrm>
                <a:off x="-4015954" y="1210749"/>
                <a:ext cx="24406" cy="14491"/>
              </a:xfrm>
              <a:custGeom>
                <a:avLst/>
                <a:gdLst/>
                <a:ahLst/>
                <a:cxnLst/>
                <a:rect l="l" t="t" r="r" b="b"/>
                <a:pathLst>
                  <a:path w="320" h="190" extrusionOk="0">
                    <a:moveTo>
                      <a:pt x="202" y="1"/>
                    </a:moveTo>
                    <a:lnTo>
                      <a:pt x="1" y="119"/>
                    </a:lnTo>
                    <a:lnTo>
                      <a:pt x="143" y="190"/>
                    </a:lnTo>
                    <a:lnTo>
                      <a:pt x="320" y="72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47"/>
              <p:cNvSpPr/>
              <p:nvPr/>
            </p:nvSpPr>
            <p:spPr>
              <a:xfrm>
                <a:off x="-4030369" y="1054936"/>
                <a:ext cx="53235" cy="306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02" extrusionOk="0">
                    <a:moveTo>
                      <a:pt x="568" y="0"/>
                    </a:moveTo>
                    <a:lnTo>
                      <a:pt x="1" y="331"/>
                    </a:lnTo>
                    <a:lnTo>
                      <a:pt x="119" y="402"/>
                    </a:lnTo>
                    <a:lnTo>
                      <a:pt x="698" y="8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47"/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47"/>
              <p:cNvSpPr/>
              <p:nvPr/>
            </p:nvSpPr>
            <p:spPr>
              <a:xfrm>
                <a:off x="-4021369" y="1061189"/>
                <a:ext cx="44235" cy="189296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80" y="1"/>
                    </a:moveTo>
                    <a:lnTo>
                      <a:pt x="1" y="320"/>
                    </a:lnTo>
                    <a:lnTo>
                      <a:pt x="13" y="2458"/>
                    </a:lnTo>
                    <a:lnTo>
                      <a:pt x="214" y="2482"/>
                    </a:lnTo>
                    <a:lnTo>
                      <a:pt x="214" y="2151"/>
                    </a:lnTo>
                    <a:lnTo>
                      <a:pt x="391" y="2033"/>
                    </a:lnTo>
                    <a:lnTo>
                      <a:pt x="391" y="2375"/>
                    </a:lnTo>
                    <a:lnTo>
                      <a:pt x="580" y="2139"/>
                    </a:lnTo>
                    <a:lnTo>
                      <a:pt x="5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47"/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47"/>
              <p:cNvSpPr/>
              <p:nvPr/>
            </p:nvSpPr>
            <p:spPr>
              <a:xfrm>
                <a:off x="-3901477" y="1153091"/>
                <a:ext cx="9991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403" extrusionOk="0">
                    <a:moveTo>
                      <a:pt x="0" y="1"/>
                    </a:moveTo>
                    <a:lnTo>
                      <a:pt x="0" y="332"/>
                    </a:lnTo>
                    <a:lnTo>
                      <a:pt x="130" y="402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47"/>
              <p:cNvSpPr/>
              <p:nvPr/>
            </p:nvSpPr>
            <p:spPr>
              <a:xfrm>
                <a:off x="-3915053" y="1161252"/>
                <a:ext cx="9152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14" extrusionOk="0">
                    <a:moveTo>
                      <a:pt x="1" y="0"/>
                    </a:moveTo>
                    <a:lnTo>
                      <a:pt x="1" y="343"/>
                    </a:lnTo>
                    <a:lnTo>
                      <a:pt x="119" y="414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47"/>
              <p:cNvSpPr/>
              <p:nvPr/>
            </p:nvSpPr>
            <p:spPr>
              <a:xfrm>
                <a:off x="-3905977" y="1158506"/>
                <a:ext cx="14491" cy="18388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89" y="1"/>
                    </a:moveTo>
                    <a:lnTo>
                      <a:pt x="0" y="107"/>
                    </a:lnTo>
                    <a:lnTo>
                      <a:pt x="0" y="450"/>
                    </a:lnTo>
                    <a:lnTo>
                      <a:pt x="12" y="2411"/>
                    </a:lnTo>
                    <a:lnTo>
                      <a:pt x="189" y="2292"/>
                    </a:lnTo>
                    <a:lnTo>
                      <a:pt x="189" y="331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47"/>
              <p:cNvSpPr/>
              <p:nvPr/>
            </p:nvSpPr>
            <p:spPr>
              <a:xfrm>
                <a:off x="-3915053" y="1153091"/>
                <a:ext cx="23567" cy="1365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9" extrusionOk="0">
                    <a:moveTo>
                      <a:pt x="178" y="1"/>
                    </a:moveTo>
                    <a:lnTo>
                      <a:pt x="1" y="107"/>
                    </a:lnTo>
                    <a:lnTo>
                      <a:pt x="119" y="178"/>
                    </a:lnTo>
                    <a:lnTo>
                      <a:pt x="308" y="72"/>
                    </a:ln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47"/>
              <p:cNvSpPr/>
              <p:nvPr/>
            </p:nvSpPr>
            <p:spPr>
              <a:xfrm>
                <a:off x="-3931221" y="998117"/>
                <a:ext cx="53235" cy="29821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1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130" y="391"/>
                    </a:lnTo>
                    <a:lnTo>
                      <a:pt x="697" y="72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47"/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47"/>
              <p:cNvSpPr/>
              <p:nvPr/>
            </p:nvSpPr>
            <p:spPr>
              <a:xfrm>
                <a:off x="-3921307" y="1003532"/>
                <a:ext cx="44235" cy="189296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482" extrusionOk="0">
                    <a:moveTo>
                      <a:pt x="567" y="1"/>
                    </a:moveTo>
                    <a:lnTo>
                      <a:pt x="0" y="320"/>
                    </a:lnTo>
                    <a:lnTo>
                      <a:pt x="0" y="2446"/>
                    </a:lnTo>
                    <a:lnTo>
                      <a:pt x="201" y="2482"/>
                    </a:lnTo>
                    <a:lnTo>
                      <a:pt x="201" y="2139"/>
                    </a:lnTo>
                    <a:lnTo>
                      <a:pt x="390" y="2033"/>
                    </a:lnTo>
                    <a:lnTo>
                      <a:pt x="390" y="2363"/>
                    </a:lnTo>
                    <a:lnTo>
                      <a:pt x="579" y="2127"/>
                    </a:lnTo>
                    <a:lnTo>
                      <a:pt x="56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47"/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47"/>
              <p:cNvSpPr/>
              <p:nvPr/>
            </p:nvSpPr>
            <p:spPr>
              <a:xfrm>
                <a:off x="-3814151" y="1102679"/>
                <a:ext cx="9152" cy="3066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02" extrusionOk="0">
                    <a:moveTo>
                      <a:pt x="1" y="0"/>
                    </a:moveTo>
                    <a:lnTo>
                      <a:pt x="1" y="319"/>
                    </a:lnTo>
                    <a:lnTo>
                      <a:pt x="119" y="402"/>
                    </a:lnTo>
                    <a:lnTo>
                      <a:pt x="119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47"/>
              <p:cNvSpPr/>
              <p:nvPr/>
            </p:nvSpPr>
            <p:spPr>
              <a:xfrm>
                <a:off x="-3828566" y="1110763"/>
                <a:ext cx="9991" cy="29821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91" extrusionOk="0">
                    <a:moveTo>
                      <a:pt x="1" y="1"/>
                    </a:moveTo>
                    <a:lnTo>
                      <a:pt x="1" y="320"/>
                    </a:lnTo>
                    <a:lnTo>
                      <a:pt x="131" y="390"/>
                    </a:lnTo>
                    <a:lnTo>
                      <a:pt x="131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47"/>
              <p:cNvSpPr/>
              <p:nvPr/>
            </p:nvSpPr>
            <p:spPr>
              <a:xfrm>
                <a:off x="-3818651" y="1108094"/>
                <a:ext cx="14491" cy="183881"/>
              </a:xfrm>
              <a:custGeom>
                <a:avLst/>
                <a:gdLst/>
                <a:ahLst/>
                <a:cxnLst/>
                <a:rect l="l" t="t" r="r" b="b"/>
                <a:pathLst>
                  <a:path w="190" h="2411" extrusionOk="0">
                    <a:moveTo>
                      <a:pt x="178" y="0"/>
                    </a:moveTo>
                    <a:lnTo>
                      <a:pt x="1" y="107"/>
                    </a:lnTo>
                    <a:lnTo>
                      <a:pt x="1" y="425"/>
                    </a:lnTo>
                    <a:lnTo>
                      <a:pt x="13" y="2410"/>
                    </a:lnTo>
                    <a:lnTo>
                      <a:pt x="190" y="2292"/>
                    </a:lnTo>
                    <a:lnTo>
                      <a:pt x="178" y="33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47"/>
              <p:cNvSpPr/>
              <p:nvPr/>
            </p:nvSpPr>
            <p:spPr>
              <a:xfrm>
                <a:off x="-3828566" y="1102679"/>
                <a:ext cx="23567" cy="13576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8" extrusionOk="0">
                    <a:moveTo>
                      <a:pt x="190" y="0"/>
                    </a:moveTo>
                    <a:lnTo>
                      <a:pt x="1" y="107"/>
                    </a:lnTo>
                    <a:lnTo>
                      <a:pt x="131" y="178"/>
                    </a:lnTo>
                    <a:lnTo>
                      <a:pt x="308" y="7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47"/>
              <p:cNvSpPr/>
              <p:nvPr/>
            </p:nvSpPr>
            <p:spPr>
              <a:xfrm>
                <a:off x="-3842980" y="946789"/>
                <a:ext cx="52396" cy="30736"/>
              </a:xfrm>
              <a:custGeom>
                <a:avLst/>
                <a:gdLst/>
                <a:ahLst/>
                <a:cxnLst/>
                <a:rect l="l" t="t" r="r" b="b"/>
                <a:pathLst>
                  <a:path w="687" h="403" extrusionOk="0">
                    <a:moveTo>
                      <a:pt x="556" y="1"/>
                    </a:moveTo>
                    <a:lnTo>
                      <a:pt x="1" y="331"/>
                    </a:lnTo>
                    <a:lnTo>
                      <a:pt x="131" y="402"/>
                    </a:lnTo>
                    <a:lnTo>
                      <a:pt x="686" y="83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47"/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47"/>
              <p:cNvSpPr/>
              <p:nvPr/>
            </p:nvSpPr>
            <p:spPr>
              <a:xfrm>
                <a:off x="-3833066" y="953119"/>
                <a:ext cx="42481" cy="18746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2458" extrusionOk="0">
                    <a:moveTo>
                      <a:pt x="556" y="0"/>
                    </a:moveTo>
                    <a:lnTo>
                      <a:pt x="1" y="319"/>
                    </a:lnTo>
                    <a:lnTo>
                      <a:pt x="1" y="2446"/>
                    </a:lnTo>
                    <a:lnTo>
                      <a:pt x="190" y="2457"/>
                    </a:lnTo>
                    <a:lnTo>
                      <a:pt x="190" y="2139"/>
                    </a:lnTo>
                    <a:lnTo>
                      <a:pt x="367" y="2032"/>
                    </a:lnTo>
                    <a:lnTo>
                      <a:pt x="367" y="2363"/>
                    </a:lnTo>
                    <a:lnTo>
                      <a:pt x="556" y="212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47"/>
              <p:cNvSpPr/>
              <p:nvPr/>
            </p:nvSpPr>
            <p:spPr>
              <a:xfrm>
                <a:off x="-4142100" y="829642"/>
                <a:ext cx="85725" cy="368601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833" extrusionOk="0">
                    <a:moveTo>
                      <a:pt x="1" y="1"/>
                    </a:moveTo>
                    <a:lnTo>
                      <a:pt x="25" y="4183"/>
                    </a:lnTo>
                    <a:lnTo>
                      <a:pt x="1123" y="4833"/>
                    </a:lnTo>
                    <a:lnTo>
                      <a:pt x="1111" y="63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47"/>
              <p:cNvSpPr/>
              <p:nvPr/>
            </p:nvSpPr>
            <p:spPr>
              <a:xfrm>
                <a:off x="-4110525" y="847718"/>
                <a:ext cx="16321" cy="328027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301" extrusionOk="0">
                    <a:moveTo>
                      <a:pt x="0" y="0"/>
                    </a:moveTo>
                    <a:lnTo>
                      <a:pt x="0" y="4182"/>
                    </a:lnTo>
                    <a:lnTo>
                      <a:pt x="213" y="4300"/>
                    </a:lnTo>
                    <a:lnTo>
                      <a:pt x="213" y="1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47"/>
              <p:cNvSpPr/>
              <p:nvPr/>
            </p:nvSpPr>
            <p:spPr>
              <a:xfrm>
                <a:off x="-4142100" y="669329"/>
                <a:ext cx="363186" cy="209049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2741" extrusionOk="0">
                    <a:moveTo>
                      <a:pt x="3651" y="0"/>
                    </a:moveTo>
                    <a:lnTo>
                      <a:pt x="1" y="2103"/>
                    </a:lnTo>
                    <a:lnTo>
                      <a:pt x="1111" y="2741"/>
                    </a:lnTo>
                    <a:lnTo>
                      <a:pt x="4762" y="650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47"/>
              <p:cNvSpPr/>
              <p:nvPr/>
            </p:nvSpPr>
            <p:spPr>
              <a:xfrm>
                <a:off x="-4110525" y="688243"/>
                <a:ext cx="294698" cy="168551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2210" extrusionOk="0">
                    <a:moveTo>
                      <a:pt x="3651" y="0"/>
                    </a:moveTo>
                    <a:lnTo>
                      <a:pt x="0" y="2091"/>
                    </a:lnTo>
                    <a:lnTo>
                      <a:pt x="213" y="2209"/>
                    </a:lnTo>
                    <a:lnTo>
                      <a:pt x="3863" y="107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47"/>
              <p:cNvSpPr/>
              <p:nvPr/>
            </p:nvSpPr>
            <p:spPr>
              <a:xfrm>
                <a:off x="-4057367" y="718826"/>
                <a:ext cx="279368" cy="479418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286" extrusionOk="0">
                    <a:moveTo>
                      <a:pt x="3651" y="1"/>
                    </a:moveTo>
                    <a:lnTo>
                      <a:pt x="0" y="2092"/>
                    </a:lnTo>
                    <a:lnTo>
                      <a:pt x="12" y="6286"/>
                    </a:lnTo>
                    <a:lnTo>
                      <a:pt x="3663" y="417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47"/>
              <p:cNvSpPr/>
              <p:nvPr/>
            </p:nvSpPr>
            <p:spPr>
              <a:xfrm>
                <a:off x="-4049283" y="716157"/>
                <a:ext cx="59565" cy="18991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49" extrusionOk="0">
                    <a:moveTo>
                      <a:pt x="615" y="0"/>
                    </a:moveTo>
                    <a:cubicBezTo>
                      <a:pt x="450" y="95"/>
                      <a:pt x="290" y="142"/>
                      <a:pt x="163" y="142"/>
                    </a:cubicBezTo>
                    <a:cubicBezTo>
                      <a:pt x="99" y="142"/>
                      <a:pt x="44" y="130"/>
                      <a:pt x="1" y="107"/>
                    </a:cubicBezTo>
                    <a:lnTo>
                      <a:pt x="1" y="107"/>
                    </a:lnTo>
                    <a:lnTo>
                      <a:pt x="166" y="213"/>
                    </a:lnTo>
                    <a:cubicBezTo>
                      <a:pt x="209" y="237"/>
                      <a:pt x="263" y="249"/>
                      <a:pt x="325" y="249"/>
                    </a:cubicBezTo>
                    <a:cubicBezTo>
                      <a:pt x="450" y="249"/>
                      <a:pt x="607" y="201"/>
                      <a:pt x="780" y="107"/>
                    </a:cubicBez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CDCDC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0" name="Google Shape;5530;p47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47"/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47"/>
              <p:cNvSpPr/>
              <p:nvPr/>
            </p:nvSpPr>
            <p:spPr>
              <a:xfrm>
                <a:off x="-4142100" y="739571"/>
                <a:ext cx="13652" cy="98309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289" extrusionOk="0">
                    <a:moveTo>
                      <a:pt x="1" y="1"/>
                    </a:moveTo>
                    <a:lnTo>
                      <a:pt x="25" y="1182"/>
                    </a:lnTo>
                    <a:lnTo>
                      <a:pt x="178" y="1288"/>
                    </a:lnTo>
                    <a:lnTo>
                      <a:pt x="178" y="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47"/>
              <p:cNvSpPr/>
              <p:nvPr/>
            </p:nvSpPr>
            <p:spPr>
              <a:xfrm>
                <a:off x="-4128524" y="584596"/>
                <a:ext cx="278453" cy="252369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3309" extrusionOk="0">
                    <a:moveTo>
                      <a:pt x="2276" y="576"/>
                    </a:moveTo>
                    <a:cubicBezTo>
                      <a:pt x="2451" y="576"/>
                      <a:pt x="2564" y="667"/>
                      <a:pt x="2564" y="839"/>
                    </a:cubicBezTo>
                    <a:cubicBezTo>
                      <a:pt x="2564" y="1147"/>
                      <a:pt x="2233" y="1572"/>
                      <a:pt x="1819" y="1820"/>
                    </a:cubicBezTo>
                    <a:cubicBezTo>
                      <a:pt x="1649" y="1920"/>
                      <a:pt x="1491" y="1969"/>
                      <a:pt x="1366" y="1969"/>
                    </a:cubicBezTo>
                    <a:cubicBezTo>
                      <a:pt x="1197" y="1969"/>
                      <a:pt x="1087" y="1879"/>
                      <a:pt x="1087" y="1702"/>
                    </a:cubicBezTo>
                    <a:cubicBezTo>
                      <a:pt x="1087" y="1383"/>
                      <a:pt x="1406" y="958"/>
                      <a:pt x="1819" y="721"/>
                    </a:cubicBezTo>
                    <a:cubicBezTo>
                      <a:pt x="1992" y="623"/>
                      <a:pt x="2150" y="576"/>
                      <a:pt x="2276" y="576"/>
                    </a:cubicBezTo>
                    <a:close/>
                    <a:moveTo>
                      <a:pt x="1819" y="1"/>
                    </a:moveTo>
                    <a:lnTo>
                      <a:pt x="0" y="2115"/>
                    </a:lnTo>
                    <a:lnTo>
                      <a:pt x="0" y="3308"/>
                    </a:lnTo>
                    <a:lnTo>
                      <a:pt x="3650" y="1206"/>
                    </a:lnTo>
                    <a:lnTo>
                      <a:pt x="3650" y="13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47"/>
              <p:cNvSpPr/>
              <p:nvPr/>
            </p:nvSpPr>
            <p:spPr>
              <a:xfrm>
                <a:off x="-4022208" y="778315"/>
                <a:ext cx="209049" cy="14963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79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47"/>
              <p:cNvSpPr/>
              <p:nvPr/>
            </p:nvSpPr>
            <p:spPr>
              <a:xfrm>
                <a:off x="-4022208" y="829642"/>
                <a:ext cx="209049" cy="150552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74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74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47"/>
              <p:cNvSpPr/>
              <p:nvPr/>
            </p:nvSpPr>
            <p:spPr>
              <a:xfrm>
                <a:off x="-4022208" y="882801"/>
                <a:ext cx="209049" cy="14963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962" extrusionOk="0">
                    <a:moveTo>
                      <a:pt x="2729" y="1"/>
                    </a:moveTo>
                    <a:lnTo>
                      <a:pt x="0" y="1584"/>
                    </a:lnTo>
                    <a:lnTo>
                      <a:pt x="12" y="1962"/>
                    </a:lnTo>
                    <a:lnTo>
                      <a:pt x="2741" y="391"/>
                    </a:lnTo>
                    <a:lnTo>
                      <a:pt x="27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47"/>
              <p:cNvSpPr/>
              <p:nvPr/>
            </p:nvSpPr>
            <p:spPr>
              <a:xfrm>
                <a:off x="-4015954" y="1244078"/>
                <a:ext cx="10906" cy="155967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45" extrusionOk="0">
                    <a:moveTo>
                      <a:pt x="1" y="1"/>
                    </a:moveTo>
                    <a:lnTo>
                      <a:pt x="24" y="1974"/>
                    </a:lnTo>
                    <a:lnTo>
                      <a:pt x="143" y="2045"/>
                    </a:lnTo>
                    <a:lnTo>
                      <a:pt x="143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47"/>
              <p:cNvSpPr/>
              <p:nvPr/>
            </p:nvSpPr>
            <p:spPr>
              <a:xfrm>
                <a:off x="-4030369" y="1080104"/>
                <a:ext cx="9991" cy="16862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211" extrusionOk="0">
                    <a:moveTo>
                      <a:pt x="1" y="1"/>
                    </a:moveTo>
                    <a:lnTo>
                      <a:pt x="1" y="2139"/>
                    </a:lnTo>
                    <a:lnTo>
                      <a:pt x="131" y="2210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47"/>
              <p:cNvSpPr/>
              <p:nvPr/>
            </p:nvSpPr>
            <p:spPr>
              <a:xfrm>
                <a:off x="-3915053" y="1187335"/>
                <a:ext cx="9991" cy="1550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033" extrusionOk="0">
                    <a:moveTo>
                      <a:pt x="1" y="1"/>
                    </a:moveTo>
                    <a:lnTo>
                      <a:pt x="1" y="1962"/>
                    </a:lnTo>
                    <a:lnTo>
                      <a:pt x="131" y="2033"/>
                    </a:lnTo>
                    <a:lnTo>
                      <a:pt x="119" y="7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47"/>
              <p:cNvSpPr/>
              <p:nvPr/>
            </p:nvSpPr>
            <p:spPr>
              <a:xfrm>
                <a:off x="-3931221" y="1022446"/>
                <a:ext cx="9991" cy="16771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9" extrusionOk="0">
                    <a:moveTo>
                      <a:pt x="0" y="1"/>
                    </a:moveTo>
                    <a:lnTo>
                      <a:pt x="12" y="2127"/>
                    </a:lnTo>
                    <a:lnTo>
                      <a:pt x="130" y="2198"/>
                    </a:lnTo>
                    <a:lnTo>
                      <a:pt x="130" y="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47"/>
              <p:cNvSpPr/>
              <p:nvPr/>
            </p:nvSpPr>
            <p:spPr>
              <a:xfrm>
                <a:off x="-3828566" y="1135092"/>
                <a:ext cx="10906" cy="156882"/>
              </a:xfrm>
              <a:custGeom>
                <a:avLst/>
                <a:gdLst/>
                <a:ahLst/>
                <a:cxnLst/>
                <a:rect l="l" t="t" r="r" b="b"/>
                <a:pathLst>
                  <a:path w="143" h="2057" extrusionOk="0">
                    <a:moveTo>
                      <a:pt x="1" y="1"/>
                    </a:moveTo>
                    <a:lnTo>
                      <a:pt x="13" y="1985"/>
                    </a:lnTo>
                    <a:lnTo>
                      <a:pt x="143" y="2056"/>
                    </a:lnTo>
                    <a:lnTo>
                      <a:pt x="131" y="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47"/>
              <p:cNvSpPr/>
              <p:nvPr/>
            </p:nvSpPr>
            <p:spPr>
              <a:xfrm>
                <a:off x="-3842980" y="972033"/>
                <a:ext cx="9991" cy="16763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198" extrusionOk="0">
                    <a:moveTo>
                      <a:pt x="1" y="0"/>
                    </a:moveTo>
                    <a:lnTo>
                      <a:pt x="1" y="2127"/>
                    </a:lnTo>
                    <a:lnTo>
                      <a:pt x="131" y="2198"/>
                    </a:lnTo>
                    <a:lnTo>
                      <a:pt x="131" y="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47"/>
              <p:cNvSpPr/>
              <p:nvPr/>
            </p:nvSpPr>
            <p:spPr>
              <a:xfrm>
                <a:off x="-4049283" y="623340"/>
                <a:ext cx="116308" cy="1106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51" extrusionOk="0">
                    <a:moveTo>
                      <a:pt x="1241" y="1"/>
                    </a:moveTo>
                    <a:lnTo>
                      <a:pt x="1241" y="1"/>
                    </a:lnTo>
                    <a:cubicBezTo>
                      <a:pt x="1312" y="48"/>
                      <a:pt x="1359" y="119"/>
                      <a:pt x="1359" y="225"/>
                    </a:cubicBezTo>
                    <a:cubicBezTo>
                      <a:pt x="1359" y="520"/>
                      <a:pt x="1028" y="969"/>
                      <a:pt x="615" y="1206"/>
                    </a:cubicBezTo>
                    <a:cubicBezTo>
                      <a:pt x="442" y="1300"/>
                      <a:pt x="284" y="1347"/>
                      <a:pt x="160" y="1347"/>
                    </a:cubicBezTo>
                    <a:cubicBezTo>
                      <a:pt x="98" y="1347"/>
                      <a:pt x="44" y="1336"/>
                      <a:pt x="1" y="1312"/>
                    </a:cubicBezTo>
                    <a:lnTo>
                      <a:pt x="1" y="1312"/>
                    </a:lnTo>
                    <a:lnTo>
                      <a:pt x="166" y="1406"/>
                    </a:lnTo>
                    <a:cubicBezTo>
                      <a:pt x="212" y="1436"/>
                      <a:pt x="272" y="1450"/>
                      <a:pt x="341" y="1450"/>
                    </a:cubicBezTo>
                    <a:cubicBezTo>
                      <a:pt x="466" y="1450"/>
                      <a:pt x="621" y="1403"/>
                      <a:pt x="780" y="1312"/>
                    </a:cubicBezTo>
                    <a:cubicBezTo>
                      <a:pt x="1194" y="1064"/>
                      <a:pt x="1525" y="639"/>
                      <a:pt x="1525" y="331"/>
                    </a:cubicBezTo>
                    <a:cubicBezTo>
                      <a:pt x="1525" y="225"/>
                      <a:pt x="1477" y="154"/>
                      <a:pt x="1407" y="107"/>
                    </a:cubicBezTo>
                    <a:lnTo>
                      <a:pt x="1241" y="1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47"/>
              <p:cNvSpPr/>
              <p:nvPr/>
            </p:nvSpPr>
            <p:spPr>
              <a:xfrm>
                <a:off x="-4142100" y="577427"/>
                <a:ext cx="152382" cy="16946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222" extrusionOk="0">
                    <a:moveTo>
                      <a:pt x="1832" y="0"/>
                    </a:moveTo>
                    <a:lnTo>
                      <a:pt x="1" y="2127"/>
                    </a:lnTo>
                    <a:lnTo>
                      <a:pt x="178" y="2221"/>
                    </a:lnTo>
                    <a:lnTo>
                      <a:pt x="1997" y="95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5" name="Google Shape;5545;p47"/>
            <p:cNvGrpSpPr/>
            <p:nvPr/>
          </p:nvGrpSpPr>
          <p:grpSpPr>
            <a:xfrm>
              <a:off x="6049017" y="3621184"/>
              <a:ext cx="304008" cy="564114"/>
              <a:chOff x="6058230" y="-2567239"/>
              <a:chExt cx="663194" cy="1230616"/>
            </a:xfrm>
          </p:grpSpPr>
          <p:sp>
            <p:nvSpPr>
              <p:cNvPr id="5546" name="Google Shape;5546;p47"/>
              <p:cNvSpPr/>
              <p:nvPr/>
            </p:nvSpPr>
            <p:spPr>
              <a:xfrm>
                <a:off x="6176683" y="-2305973"/>
                <a:ext cx="412195" cy="96935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4059" extrusionOk="0">
                    <a:moveTo>
                      <a:pt x="442" y="0"/>
                    </a:moveTo>
                    <a:cubicBezTo>
                      <a:pt x="366" y="0"/>
                      <a:pt x="297" y="19"/>
                      <a:pt x="237" y="54"/>
                    </a:cubicBezTo>
                    <a:cubicBezTo>
                      <a:pt x="83" y="148"/>
                      <a:pt x="0" y="325"/>
                      <a:pt x="0" y="538"/>
                    </a:cubicBezTo>
                    <a:lnTo>
                      <a:pt x="0" y="3078"/>
                    </a:lnTo>
                    <a:cubicBezTo>
                      <a:pt x="0" y="3137"/>
                      <a:pt x="36" y="3184"/>
                      <a:pt x="95" y="3184"/>
                    </a:cubicBezTo>
                    <a:cubicBezTo>
                      <a:pt x="154" y="3184"/>
                      <a:pt x="201" y="3137"/>
                      <a:pt x="201" y="3078"/>
                    </a:cubicBezTo>
                    <a:lnTo>
                      <a:pt x="201" y="538"/>
                    </a:lnTo>
                    <a:cubicBezTo>
                      <a:pt x="201" y="396"/>
                      <a:pt x="260" y="278"/>
                      <a:pt x="331" y="231"/>
                    </a:cubicBezTo>
                    <a:cubicBezTo>
                      <a:pt x="360" y="214"/>
                      <a:pt x="394" y="206"/>
                      <a:pt x="431" y="206"/>
                    </a:cubicBezTo>
                    <a:cubicBezTo>
                      <a:pt x="499" y="206"/>
                      <a:pt x="578" y="232"/>
                      <a:pt x="662" y="278"/>
                    </a:cubicBezTo>
                    <a:lnTo>
                      <a:pt x="945" y="444"/>
                    </a:lnTo>
                    <a:cubicBezTo>
                      <a:pt x="1252" y="621"/>
                      <a:pt x="1501" y="1058"/>
                      <a:pt x="1501" y="1412"/>
                    </a:cubicBezTo>
                    <a:lnTo>
                      <a:pt x="1501" y="3952"/>
                    </a:lnTo>
                    <a:cubicBezTo>
                      <a:pt x="1501" y="4011"/>
                      <a:pt x="1548" y="4058"/>
                      <a:pt x="1607" y="4058"/>
                    </a:cubicBezTo>
                    <a:cubicBezTo>
                      <a:pt x="1666" y="4058"/>
                      <a:pt x="1713" y="4011"/>
                      <a:pt x="1725" y="3952"/>
                    </a:cubicBezTo>
                    <a:lnTo>
                      <a:pt x="1725" y="1412"/>
                    </a:lnTo>
                    <a:cubicBezTo>
                      <a:pt x="1725" y="999"/>
                      <a:pt x="1430" y="467"/>
                      <a:pt x="1063" y="266"/>
                    </a:cubicBezTo>
                    <a:lnTo>
                      <a:pt x="780" y="101"/>
                    </a:lnTo>
                    <a:cubicBezTo>
                      <a:pt x="658" y="33"/>
                      <a:pt x="544" y="0"/>
                      <a:pt x="4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47"/>
              <p:cNvSpPr/>
              <p:nvPr/>
            </p:nvSpPr>
            <p:spPr>
              <a:xfrm>
                <a:off x="6233060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2"/>
                      <a:pt x="52" y="217"/>
                      <a:pt x="13" y="242"/>
                    </a:cubicBezTo>
                    <a:lnTo>
                      <a:pt x="13" y="242"/>
                    </a:lnTo>
                    <a:lnTo>
                      <a:pt x="166" y="154"/>
                    </a:lnTo>
                    <a:cubicBezTo>
                      <a:pt x="201" y="131"/>
                      <a:pt x="225" y="72"/>
                      <a:pt x="237" y="1"/>
                    </a:cubicBezTo>
                    <a:close/>
                    <a:moveTo>
                      <a:pt x="13" y="242"/>
                    </a:moveTo>
                    <a:lnTo>
                      <a:pt x="0" y="249"/>
                    </a:lnTo>
                    <a:cubicBezTo>
                      <a:pt x="5" y="247"/>
                      <a:pt x="9" y="244"/>
                      <a:pt x="13" y="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47"/>
              <p:cNvSpPr/>
              <p:nvPr/>
            </p:nvSpPr>
            <p:spPr>
              <a:xfrm>
                <a:off x="6233044" y="-2053544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7" y="1"/>
                    </a:moveTo>
                    <a:lnTo>
                      <a:pt x="71" y="107"/>
                    </a:lnTo>
                    <a:cubicBezTo>
                      <a:pt x="71" y="178"/>
                      <a:pt x="36" y="225"/>
                      <a:pt x="1" y="249"/>
                    </a:cubicBezTo>
                    <a:lnTo>
                      <a:pt x="154" y="154"/>
                    </a:lnTo>
                    <a:cubicBezTo>
                      <a:pt x="201" y="131"/>
                      <a:pt x="237" y="72"/>
                      <a:pt x="237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47"/>
              <p:cNvSpPr/>
              <p:nvPr/>
            </p:nvSpPr>
            <p:spPr>
              <a:xfrm>
                <a:off x="6250000" y="-2073127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47"/>
              <p:cNvSpPr/>
              <p:nvPr/>
            </p:nvSpPr>
            <p:spPr>
              <a:xfrm>
                <a:off x="6083545" y="-2567239"/>
                <a:ext cx="98869" cy="37255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56" extrusionOk="0">
                    <a:moveTo>
                      <a:pt x="22" y="118"/>
                    </a:moveTo>
                    <a:cubicBezTo>
                      <a:pt x="15" y="122"/>
                      <a:pt x="7" y="126"/>
                      <a:pt x="0" y="132"/>
                    </a:cubicBezTo>
                    <a:lnTo>
                      <a:pt x="22" y="118"/>
                    </a:lnTo>
                    <a:close/>
                    <a:moveTo>
                      <a:pt x="240" y="0"/>
                    </a:moveTo>
                    <a:cubicBezTo>
                      <a:pt x="212" y="0"/>
                      <a:pt x="188" y="8"/>
                      <a:pt x="166" y="26"/>
                    </a:cubicBezTo>
                    <a:lnTo>
                      <a:pt x="22" y="118"/>
                    </a:lnTo>
                    <a:lnTo>
                      <a:pt x="22" y="118"/>
                    </a:lnTo>
                    <a:cubicBezTo>
                      <a:pt x="42" y="108"/>
                      <a:pt x="65" y="103"/>
                      <a:pt x="90" y="103"/>
                    </a:cubicBezTo>
                    <a:cubicBezTo>
                      <a:pt x="138" y="103"/>
                      <a:pt x="193" y="121"/>
                      <a:pt x="249" y="155"/>
                    </a:cubicBezTo>
                    <a:lnTo>
                      <a:pt x="414" y="61"/>
                    </a:lnTo>
                    <a:cubicBezTo>
                      <a:pt x="347" y="24"/>
                      <a:pt x="289" y="0"/>
                      <a:pt x="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47"/>
              <p:cNvSpPr/>
              <p:nvPr/>
            </p:nvSpPr>
            <p:spPr>
              <a:xfrm>
                <a:off x="6083545" y="-2567000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237" y="1"/>
                    </a:moveTo>
                    <a:cubicBezTo>
                      <a:pt x="213" y="13"/>
                      <a:pt x="178" y="13"/>
                      <a:pt x="166" y="25"/>
                    </a:cubicBezTo>
                    <a:lnTo>
                      <a:pt x="46" y="102"/>
                    </a:lnTo>
                    <a:lnTo>
                      <a:pt x="46" y="102"/>
                    </a:lnTo>
                    <a:cubicBezTo>
                      <a:pt x="55" y="98"/>
                      <a:pt x="64" y="95"/>
                      <a:pt x="71" y="95"/>
                    </a:cubicBezTo>
                    <a:lnTo>
                      <a:pt x="237" y="1"/>
                    </a:lnTo>
                    <a:close/>
                    <a:moveTo>
                      <a:pt x="46" y="102"/>
                    </a:moveTo>
                    <a:lnTo>
                      <a:pt x="46" y="102"/>
                    </a:lnTo>
                    <a:cubicBezTo>
                      <a:pt x="27" y="109"/>
                      <a:pt x="8" y="123"/>
                      <a:pt x="0" y="131"/>
                    </a:cubicBezTo>
                    <a:lnTo>
                      <a:pt x="46" y="1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47"/>
              <p:cNvSpPr/>
              <p:nvPr/>
            </p:nvSpPr>
            <p:spPr>
              <a:xfrm>
                <a:off x="6100501" y="-2567000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47"/>
              <p:cNvSpPr/>
              <p:nvPr/>
            </p:nvSpPr>
            <p:spPr>
              <a:xfrm>
                <a:off x="6125815" y="-2564135"/>
                <a:ext cx="56599" cy="3128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31" extrusionOk="0">
                    <a:moveTo>
                      <a:pt x="166" y="1"/>
                    </a:moveTo>
                    <a:lnTo>
                      <a:pt x="1" y="107"/>
                    </a:lnTo>
                    <a:cubicBezTo>
                      <a:pt x="36" y="119"/>
                      <a:pt x="48" y="119"/>
                      <a:pt x="72" y="131"/>
                    </a:cubicBezTo>
                    <a:lnTo>
                      <a:pt x="237" y="24"/>
                    </a:lnTo>
                    <a:cubicBezTo>
                      <a:pt x="213" y="13"/>
                      <a:pt x="178" y="13"/>
                      <a:pt x="1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47"/>
              <p:cNvSpPr/>
              <p:nvPr/>
            </p:nvSpPr>
            <p:spPr>
              <a:xfrm>
                <a:off x="6585777" y="-1847445"/>
                <a:ext cx="56599" cy="59465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49" extrusionOk="0">
                    <a:moveTo>
                      <a:pt x="236" y="0"/>
                    </a:moveTo>
                    <a:lnTo>
                      <a:pt x="71" y="95"/>
                    </a:lnTo>
                    <a:cubicBezTo>
                      <a:pt x="71" y="177"/>
                      <a:pt x="36" y="213"/>
                      <a:pt x="0" y="248"/>
                    </a:cubicBezTo>
                    <a:lnTo>
                      <a:pt x="154" y="142"/>
                    </a:lnTo>
                    <a:cubicBezTo>
                      <a:pt x="201" y="118"/>
                      <a:pt x="236" y="71"/>
                      <a:pt x="2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47"/>
              <p:cNvSpPr/>
              <p:nvPr/>
            </p:nvSpPr>
            <p:spPr>
              <a:xfrm>
                <a:off x="6585777" y="-1853176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47"/>
              <p:cNvSpPr/>
              <p:nvPr/>
            </p:nvSpPr>
            <p:spPr>
              <a:xfrm>
                <a:off x="6602733" y="-1870132"/>
                <a:ext cx="39643" cy="42509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78" extrusionOk="0">
                    <a:moveTo>
                      <a:pt x="165" y="1"/>
                    </a:moveTo>
                    <a:lnTo>
                      <a:pt x="0" y="95"/>
                    </a:lnTo>
                    <a:lnTo>
                      <a:pt x="0" y="178"/>
                    </a:lnTo>
                    <a:lnTo>
                      <a:pt x="165" y="95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47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107" y="208"/>
                      <a:pt x="64" y="288"/>
                      <a:pt x="8" y="326"/>
                    </a:cubicBezTo>
                    <a:lnTo>
                      <a:pt x="8" y="326"/>
                    </a:ln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  <a:moveTo>
                      <a:pt x="8" y="326"/>
                    </a:moveTo>
                    <a:lnTo>
                      <a:pt x="0" y="331"/>
                    </a:lnTo>
                    <a:cubicBezTo>
                      <a:pt x="3" y="329"/>
                      <a:pt x="6" y="328"/>
                      <a:pt x="8" y="32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47"/>
              <p:cNvSpPr/>
              <p:nvPr/>
            </p:nvSpPr>
            <p:spPr>
              <a:xfrm>
                <a:off x="6659093" y="-1923627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47"/>
              <p:cNvSpPr/>
              <p:nvPr/>
            </p:nvSpPr>
            <p:spPr>
              <a:xfrm>
                <a:off x="6585777" y="-1850314"/>
                <a:ext cx="56599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61" extrusionOk="0">
                    <a:moveTo>
                      <a:pt x="236" y="1"/>
                    </a:moveTo>
                    <a:lnTo>
                      <a:pt x="71" y="107"/>
                    </a:lnTo>
                    <a:cubicBezTo>
                      <a:pt x="71" y="176"/>
                      <a:pt x="37" y="234"/>
                      <a:pt x="3" y="259"/>
                    </a:cubicBezTo>
                    <a:lnTo>
                      <a:pt x="3" y="259"/>
                    </a:lnTo>
                    <a:lnTo>
                      <a:pt x="154" y="154"/>
                    </a:lnTo>
                    <a:cubicBezTo>
                      <a:pt x="201" y="142"/>
                      <a:pt x="236" y="83"/>
                      <a:pt x="236" y="1"/>
                    </a:cubicBezTo>
                    <a:close/>
                    <a:moveTo>
                      <a:pt x="3" y="259"/>
                    </a:moveTo>
                    <a:lnTo>
                      <a:pt x="0" y="261"/>
                    </a:lnTo>
                    <a:cubicBezTo>
                      <a:pt x="1" y="260"/>
                      <a:pt x="2" y="259"/>
                      <a:pt x="3" y="259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47"/>
              <p:cNvSpPr/>
              <p:nvPr/>
            </p:nvSpPr>
            <p:spPr>
              <a:xfrm>
                <a:off x="6684408" y="-2143817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47"/>
              <p:cNvSpPr/>
              <p:nvPr/>
            </p:nvSpPr>
            <p:spPr>
              <a:xfrm>
                <a:off x="6250000" y="-2070264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6" y="0"/>
                    </a:moveTo>
                    <a:lnTo>
                      <a:pt x="0" y="95"/>
                    </a:lnTo>
                    <a:lnTo>
                      <a:pt x="0" y="189"/>
                    </a:lnTo>
                    <a:lnTo>
                      <a:pt x="166" y="83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47"/>
              <p:cNvSpPr/>
              <p:nvPr/>
            </p:nvSpPr>
            <p:spPr>
              <a:xfrm>
                <a:off x="6142771" y="-2552910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47"/>
              <p:cNvSpPr/>
              <p:nvPr/>
            </p:nvSpPr>
            <p:spPr>
              <a:xfrm>
                <a:off x="6058230" y="-2546940"/>
                <a:ext cx="626412" cy="759432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3180" extrusionOk="0">
                    <a:moveTo>
                      <a:pt x="199" y="1"/>
                    </a:moveTo>
                    <a:cubicBezTo>
                      <a:pt x="83" y="1"/>
                      <a:pt x="0" y="89"/>
                      <a:pt x="0" y="248"/>
                    </a:cubicBezTo>
                    <a:lnTo>
                      <a:pt x="0" y="1193"/>
                    </a:lnTo>
                    <a:cubicBezTo>
                      <a:pt x="0" y="1405"/>
                      <a:pt x="154" y="1665"/>
                      <a:pt x="331" y="1783"/>
                    </a:cubicBezTo>
                    <a:lnTo>
                      <a:pt x="331" y="1878"/>
                    </a:lnTo>
                    <a:cubicBezTo>
                      <a:pt x="331" y="2020"/>
                      <a:pt x="425" y="2209"/>
                      <a:pt x="567" y="2291"/>
                    </a:cubicBezTo>
                    <a:cubicBezTo>
                      <a:pt x="605" y="2312"/>
                      <a:pt x="640" y="2321"/>
                      <a:pt x="672" y="2321"/>
                    </a:cubicBezTo>
                    <a:cubicBezTo>
                      <a:pt x="749" y="2321"/>
                      <a:pt x="803" y="2262"/>
                      <a:pt x="803" y="2161"/>
                    </a:cubicBezTo>
                    <a:lnTo>
                      <a:pt x="803" y="2067"/>
                    </a:lnTo>
                    <a:lnTo>
                      <a:pt x="1808" y="2646"/>
                    </a:lnTo>
                    <a:lnTo>
                      <a:pt x="1808" y="2728"/>
                    </a:lnTo>
                    <a:cubicBezTo>
                      <a:pt x="1808" y="2882"/>
                      <a:pt x="1914" y="3071"/>
                      <a:pt x="2044" y="3142"/>
                    </a:cubicBezTo>
                    <a:cubicBezTo>
                      <a:pt x="2084" y="3167"/>
                      <a:pt x="2121" y="3179"/>
                      <a:pt x="2155" y="3179"/>
                    </a:cubicBezTo>
                    <a:cubicBezTo>
                      <a:pt x="2229" y="3179"/>
                      <a:pt x="2280" y="3118"/>
                      <a:pt x="2280" y="3012"/>
                    </a:cubicBezTo>
                    <a:lnTo>
                      <a:pt x="2280" y="2929"/>
                    </a:lnTo>
                    <a:cubicBezTo>
                      <a:pt x="2332" y="2955"/>
                      <a:pt x="2381" y="2968"/>
                      <a:pt x="2425" y="2968"/>
                    </a:cubicBezTo>
                    <a:cubicBezTo>
                      <a:pt x="2542" y="2968"/>
                      <a:pt x="2623" y="2880"/>
                      <a:pt x="2623" y="2717"/>
                    </a:cubicBezTo>
                    <a:lnTo>
                      <a:pt x="2623" y="1772"/>
                    </a:lnTo>
                    <a:cubicBezTo>
                      <a:pt x="2623" y="1547"/>
                      <a:pt x="2457" y="1287"/>
                      <a:pt x="2268" y="1169"/>
                    </a:cubicBezTo>
                    <a:lnTo>
                      <a:pt x="355" y="47"/>
                    </a:lnTo>
                    <a:cubicBezTo>
                      <a:pt x="299" y="16"/>
                      <a:pt x="246" y="1"/>
                      <a:pt x="1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47"/>
              <p:cNvSpPr/>
              <p:nvPr/>
            </p:nvSpPr>
            <p:spPr>
              <a:xfrm>
                <a:off x="6599867" y="-2293316"/>
                <a:ext cx="121557" cy="16955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710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89" y="213"/>
                      <a:pt x="355" y="485"/>
                      <a:pt x="355" y="710"/>
                    </a:cubicBezTo>
                    <a:lnTo>
                      <a:pt x="508" y="603"/>
                    </a:lnTo>
                    <a:cubicBezTo>
                      <a:pt x="508" y="391"/>
                      <a:pt x="355" y="119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47"/>
              <p:cNvSpPr/>
              <p:nvPr/>
            </p:nvSpPr>
            <p:spPr>
              <a:xfrm>
                <a:off x="6599867" y="-2293316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47"/>
              <p:cNvSpPr/>
              <p:nvPr/>
            </p:nvSpPr>
            <p:spPr>
              <a:xfrm>
                <a:off x="6670318" y="-2205909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47"/>
              <p:cNvSpPr/>
              <p:nvPr/>
            </p:nvSpPr>
            <p:spPr>
              <a:xfrm>
                <a:off x="6678915" y="-2169131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47"/>
              <p:cNvSpPr/>
              <p:nvPr/>
            </p:nvSpPr>
            <p:spPr>
              <a:xfrm>
                <a:off x="6506728" y="-2211402"/>
                <a:ext cx="239" cy="23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47"/>
              <p:cNvSpPr/>
              <p:nvPr/>
            </p:nvSpPr>
            <p:spPr>
              <a:xfrm>
                <a:off x="6105993" y="-2445681"/>
                <a:ext cx="53972" cy="13302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57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225" y="556"/>
                    </a:lnTo>
                    <a:lnTo>
                      <a:pt x="225" y="1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47"/>
              <p:cNvSpPr/>
              <p:nvPr/>
            </p:nvSpPr>
            <p:spPr>
              <a:xfrm>
                <a:off x="6182176" y="-2363767"/>
                <a:ext cx="68062" cy="65196"/>
              </a:xfrm>
              <a:custGeom>
                <a:avLst/>
                <a:gdLst/>
                <a:ahLst/>
                <a:cxnLst/>
                <a:rect l="l" t="t" r="r" b="b"/>
                <a:pathLst>
                  <a:path w="285" h="273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284" y="272"/>
                    </a:lnTo>
                    <a:lnTo>
                      <a:pt x="284" y="16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47"/>
              <p:cNvSpPr/>
              <p:nvPr/>
            </p:nvSpPr>
            <p:spPr>
              <a:xfrm>
                <a:off x="6269822" y="-2349677"/>
                <a:ext cx="146871" cy="1807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757" extrusionOk="0">
                    <a:moveTo>
                      <a:pt x="0" y="0"/>
                    </a:moveTo>
                    <a:lnTo>
                      <a:pt x="0" y="402"/>
                    </a:lnTo>
                    <a:lnTo>
                      <a:pt x="614" y="757"/>
                    </a:lnTo>
                    <a:lnTo>
                      <a:pt x="614" y="3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47"/>
              <p:cNvSpPr/>
              <p:nvPr/>
            </p:nvSpPr>
            <p:spPr>
              <a:xfrm>
                <a:off x="6105993" y="-2312899"/>
                <a:ext cx="313564" cy="273682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146" extrusionOk="0">
                    <a:moveTo>
                      <a:pt x="1" y="0"/>
                    </a:moveTo>
                    <a:lnTo>
                      <a:pt x="1" y="378"/>
                    </a:lnTo>
                    <a:lnTo>
                      <a:pt x="1312" y="1146"/>
                    </a:lnTo>
                    <a:lnTo>
                      <a:pt x="1312" y="7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47"/>
              <p:cNvSpPr/>
              <p:nvPr/>
            </p:nvSpPr>
            <p:spPr>
              <a:xfrm>
                <a:off x="6100501" y="-2564138"/>
                <a:ext cx="67823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0" extrusionOk="0">
                    <a:moveTo>
                      <a:pt x="166" y="1"/>
                    </a:moveTo>
                    <a:lnTo>
                      <a:pt x="0" y="95"/>
                    </a:lnTo>
                    <a:cubicBezTo>
                      <a:pt x="36" y="95"/>
                      <a:pt x="83" y="95"/>
                      <a:pt x="118" y="119"/>
                    </a:cubicBezTo>
                    <a:lnTo>
                      <a:pt x="284" y="13"/>
                    </a:lnTo>
                    <a:cubicBezTo>
                      <a:pt x="237" y="1"/>
                      <a:pt x="189" y="1"/>
                      <a:pt x="166" y="1"/>
                    </a:cubicBez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47"/>
              <p:cNvSpPr/>
              <p:nvPr/>
            </p:nvSpPr>
            <p:spPr>
              <a:xfrm>
                <a:off x="6659093" y="-1920765"/>
                <a:ext cx="62331" cy="79287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32" extrusionOk="0">
                    <a:moveTo>
                      <a:pt x="260" y="0"/>
                    </a:moveTo>
                    <a:lnTo>
                      <a:pt x="107" y="107"/>
                    </a:lnTo>
                    <a:cubicBezTo>
                      <a:pt x="83" y="213"/>
                      <a:pt x="59" y="284"/>
                      <a:pt x="0" y="331"/>
                    </a:cubicBezTo>
                    <a:lnTo>
                      <a:pt x="166" y="225"/>
                    </a:lnTo>
                    <a:cubicBezTo>
                      <a:pt x="225" y="201"/>
                      <a:pt x="260" y="118"/>
                      <a:pt x="260" y="0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47"/>
              <p:cNvSpPr/>
              <p:nvPr/>
            </p:nvSpPr>
            <p:spPr>
              <a:xfrm>
                <a:off x="6684408" y="-2140954"/>
                <a:ext cx="37016" cy="245741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29" extrusionOk="0">
                    <a:moveTo>
                      <a:pt x="154" y="1"/>
                    </a:moveTo>
                    <a:lnTo>
                      <a:pt x="1" y="84"/>
                    </a:lnTo>
                    <a:lnTo>
                      <a:pt x="1" y="1029"/>
                    </a:lnTo>
                    <a:lnTo>
                      <a:pt x="154" y="922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47"/>
              <p:cNvSpPr/>
              <p:nvPr/>
            </p:nvSpPr>
            <p:spPr>
              <a:xfrm>
                <a:off x="6142771" y="-2550048"/>
                <a:ext cx="493869" cy="285384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195" extrusionOk="0">
                    <a:moveTo>
                      <a:pt x="166" y="1"/>
                    </a:moveTo>
                    <a:lnTo>
                      <a:pt x="1" y="84"/>
                    </a:lnTo>
                    <a:lnTo>
                      <a:pt x="1914" y="1194"/>
                    </a:lnTo>
                    <a:lnTo>
                      <a:pt x="2068" y="1088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47"/>
              <p:cNvSpPr/>
              <p:nvPr/>
            </p:nvSpPr>
            <p:spPr>
              <a:xfrm>
                <a:off x="6599867" y="-2290454"/>
                <a:ext cx="11295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74" extrusionOk="0">
                    <a:moveTo>
                      <a:pt x="154" y="1"/>
                    </a:moveTo>
                    <a:lnTo>
                      <a:pt x="0" y="107"/>
                    </a:lnTo>
                    <a:cubicBezTo>
                      <a:pt x="130" y="178"/>
                      <a:pt x="237" y="332"/>
                      <a:pt x="307" y="473"/>
                    </a:cubicBezTo>
                    <a:lnTo>
                      <a:pt x="473" y="367"/>
                    </a:lnTo>
                    <a:cubicBezTo>
                      <a:pt x="390" y="225"/>
                      <a:pt x="296" y="72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47"/>
              <p:cNvSpPr/>
              <p:nvPr/>
            </p:nvSpPr>
            <p:spPr>
              <a:xfrm>
                <a:off x="6670318" y="-2203047"/>
                <a:ext cx="48241" cy="62331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61" extrusionOk="0">
                    <a:moveTo>
                      <a:pt x="154" y="1"/>
                    </a:moveTo>
                    <a:lnTo>
                      <a:pt x="1" y="107"/>
                    </a:lnTo>
                    <a:cubicBezTo>
                      <a:pt x="24" y="166"/>
                      <a:pt x="36" y="214"/>
                      <a:pt x="36" y="261"/>
                    </a:cubicBezTo>
                    <a:lnTo>
                      <a:pt x="201" y="155"/>
                    </a:lnTo>
                    <a:cubicBezTo>
                      <a:pt x="190" y="107"/>
                      <a:pt x="178" y="48"/>
                      <a:pt x="154" y="1"/>
                    </a:cubicBez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47"/>
              <p:cNvSpPr/>
              <p:nvPr/>
            </p:nvSpPr>
            <p:spPr>
              <a:xfrm>
                <a:off x="6678915" y="-2166269"/>
                <a:ext cx="39643" cy="45375"/>
              </a:xfrm>
              <a:custGeom>
                <a:avLst/>
                <a:gdLst/>
                <a:ahLst/>
                <a:cxnLst/>
                <a:rect l="l" t="t" r="r" b="b"/>
                <a:pathLst>
                  <a:path w="166" h="190" extrusionOk="0">
                    <a:moveTo>
                      <a:pt x="165" y="1"/>
                    </a:moveTo>
                    <a:lnTo>
                      <a:pt x="0" y="107"/>
                    </a:lnTo>
                    <a:cubicBezTo>
                      <a:pt x="24" y="130"/>
                      <a:pt x="24" y="166"/>
                      <a:pt x="0" y="190"/>
                    </a:cubicBezTo>
                    <a:lnTo>
                      <a:pt x="165" y="83"/>
                    </a:lnTo>
                    <a:lnTo>
                      <a:pt x="165" y="1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0" name="Google Shape;5580;p47"/>
            <p:cNvGrpSpPr/>
            <p:nvPr/>
          </p:nvGrpSpPr>
          <p:grpSpPr>
            <a:xfrm>
              <a:off x="7798664" y="783526"/>
              <a:ext cx="516340" cy="1362905"/>
              <a:chOff x="9791151" y="-1806999"/>
              <a:chExt cx="516340" cy="1362905"/>
            </a:xfrm>
          </p:grpSpPr>
          <p:sp>
            <p:nvSpPr>
              <p:cNvPr id="5581" name="Google Shape;5581;p47"/>
              <p:cNvSpPr/>
              <p:nvPr/>
            </p:nvSpPr>
            <p:spPr>
              <a:xfrm>
                <a:off x="9970536" y="-837882"/>
                <a:ext cx="15684" cy="393788"/>
              </a:xfrm>
              <a:custGeom>
                <a:avLst/>
                <a:gdLst/>
                <a:ahLst/>
                <a:cxnLst/>
                <a:rect l="l" t="t" r="r" b="b"/>
                <a:pathLst>
                  <a:path w="96" h="2410" extrusionOk="0">
                    <a:moveTo>
                      <a:pt x="1" y="0"/>
                    </a:moveTo>
                    <a:lnTo>
                      <a:pt x="25" y="2363"/>
                    </a:lnTo>
                    <a:lnTo>
                      <a:pt x="95" y="2410"/>
                    </a:lnTo>
                    <a:lnTo>
                      <a:pt x="95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47"/>
              <p:cNvSpPr/>
              <p:nvPr/>
            </p:nvSpPr>
            <p:spPr>
              <a:xfrm>
                <a:off x="9989978" y="-884287"/>
                <a:ext cx="15520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95" h="273" extrusionOk="0">
                    <a:moveTo>
                      <a:pt x="0" y="1"/>
                    </a:moveTo>
                    <a:lnTo>
                      <a:pt x="0" y="213"/>
                    </a:lnTo>
                    <a:lnTo>
                      <a:pt x="95" y="272"/>
                    </a:lnTo>
                    <a:lnTo>
                      <a:pt x="95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47"/>
              <p:cNvSpPr/>
              <p:nvPr/>
            </p:nvSpPr>
            <p:spPr>
              <a:xfrm>
                <a:off x="9970536" y="-872686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47"/>
              <p:cNvSpPr/>
              <p:nvPr/>
            </p:nvSpPr>
            <p:spPr>
              <a:xfrm>
                <a:off x="9986057" y="-876608"/>
                <a:ext cx="19441" cy="43251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2647" extrusionOk="0">
                    <a:moveTo>
                      <a:pt x="119" y="1"/>
                    </a:moveTo>
                    <a:lnTo>
                      <a:pt x="0" y="72"/>
                    </a:lnTo>
                    <a:lnTo>
                      <a:pt x="0" y="284"/>
                    </a:lnTo>
                    <a:lnTo>
                      <a:pt x="0" y="2647"/>
                    </a:lnTo>
                    <a:lnTo>
                      <a:pt x="119" y="2588"/>
                    </a:lnTo>
                    <a:lnTo>
                      <a:pt x="119" y="225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47"/>
              <p:cNvSpPr/>
              <p:nvPr/>
            </p:nvSpPr>
            <p:spPr>
              <a:xfrm>
                <a:off x="9970536" y="-884287"/>
                <a:ext cx="34962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19" extrusionOk="0">
                    <a:moveTo>
                      <a:pt x="119" y="1"/>
                    </a:moveTo>
                    <a:lnTo>
                      <a:pt x="1" y="71"/>
                    </a:lnTo>
                    <a:lnTo>
                      <a:pt x="95" y="119"/>
                    </a:lnTo>
                    <a:lnTo>
                      <a:pt x="214" y="48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47"/>
              <p:cNvSpPr/>
              <p:nvPr/>
            </p:nvSpPr>
            <p:spPr>
              <a:xfrm>
                <a:off x="9951258" y="-1100464"/>
                <a:ext cx="73518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61" extrusionOk="0">
                    <a:moveTo>
                      <a:pt x="355" y="1"/>
                    </a:moveTo>
                    <a:lnTo>
                      <a:pt x="1" y="213"/>
                    </a:lnTo>
                    <a:lnTo>
                      <a:pt x="83" y="260"/>
                    </a:lnTo>
                    <a:lnTo>
                      <a:pt x="450" y="60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47"/>
              <p:cNvSpPr/>
              <p:nvPr/>
            </p:nvSpPr>
            <p:spPr>
              <a:xfrm>
                <a:off x="9951258" y="-1065660"/>
                <a:ext cx="15684" cy="235619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42" extrusionOk="0">
                    <a:moveTo>
                      <a:pt x="1" y="0"/>
                    </a:moveTo>
                    <a:lnTo>
                      <a:pt x="1" y="1382"/>
                    </a:lnTo>
                    <a:lnTo>
                      <a:pt x="95" y="1441"/>
                    </a:lnTo>
                    <a:lnTo>
                      <a:pt x="83" y="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47"/>
              <p:cNvSpPr/>
              <p:nvPr/>
            </p:nvSpPr>
            <p:spPr>
              <a:xfrm>
                <a:off x="9964818" y="-1090823"/>
                <a:ext cx="59958" cy="26078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596" extrusionOk="0">
                    <a:moveTo>
                      <a:pt x="367" y="1"/>
                    </a:moveTo>
                    <a:lnTo>
                      <a:pt x="0" y="201"/>
                    </a:lnTo>
                    <a:lnTo>
                      <a:pt x="12" y="1595"/>
                    </a:lnTo>
                    <a:lnTo>
                      <a:pt x="130" y="1595"/>
                    </a:lnTo>
                    <a:lnTo>
                      <a:pt x="130" y="1383"/>
                    </a:lnTo>
                    <a:lnTo>
                      <a:pt x="249" y="1312"/>
                    </a:lnTo>
                    <a:lnTo>
                      <a:pt x="249" y="1536"/>
                    </a:lnTo>
                    <a:lnTo>
                      <a:pt x="367" y="1371"/>
                    </a:lnTo>
                    <a:lnTo>
                      <a:pt x="36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47"/>
              <p:cNvSpPr/>
              <p:nvPr/>
            </p:nvSpPr>
            <p:spPr>
              <a:xfrm>
                <a:off x="10111529" y="-917130"/>
                <a:ext cx="13560" cy="393951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11" extrusionOk="0">
                    <a:moveTo>
                      <a:pt x="0" y="1"/>
                    </a:moveTo>
                    <a:lnTo>
                      <a:pt x="0" y="2363"/>
                    </a:lnTo>
                    <a:lnTo>
                      <a:pt x="83" y="2411"/>
                    </a:lnTo>
                    <a:lnTo>
                      <a:pt x="71" y="4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47"/>
              <p:cNvSpPr/>
              <p:nvPr/>
            </p:nvSpPr>
            <p:spPr>
              <a:xfrm>
                <a:off x="10130807" y="-963372"/>
                <a:ext cx="11763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72" h="249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71" y="248"/>
                    </a:lnTo>
                    <a:lnTo>
                      <a:pt x="71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47"/>
              <p:cNvSpPr/>
              <p:nvPr/>
            </p:nvSpPr>
            <p:spPr>
              <a:xfrm>
                <a:off x="10111529" y="-953732"/>
                <a:ext cx="11763" cy="44608"/>
              </a:xfrm>
              <a:custGeom>
                <a:avLst/>
                <a:gdLst/>
                <a:ahLst/>
                <a:cxnLst/>
                <a:rect l="l" t="t" r="r" b="b"/>
                <a:pathLst>
                  <a:path w="72" h="273" extrusionOk="0">
                    <a:moveTo>
                      <a:pt x="0" y="0"/>
                    </a:moveTo>
                    <a:lnTo>
                      <a:pt x="0" y="225"/>
                    </a:lnTo>
                    <a:lnTo>
                      <a:pt x="71" y="272"/>
                    </a:lnTo>
                    <a:lnTo>
                      <a:pt x="71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47"/>
              <p:cNvSpPr/>
              <p:nvPr/>
            </p:nvSpPr>
            <p:spPr>
              <a:xfrm>
                <a:off x="10123128" y="-955692"/>
                <a:ext cx="21402" cy="432513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47" extrusionOk="0">
                    <a:moveTo>
                      <a:pt x="118" y="1"/>
                    </a:moveTo>
                    <a:lnTo>
                      <a:pt x="0" y="71"/>
                    </a:lnTo>
                    <a:lnTo>
                      <a:pt x="0" y="284"/>
                    </a:lnTo>
                    <a:lnTo>
                      <a:pt x="12" y="2647"/>
                    </a:lnTo>
                    <a:lnTo>
                      <a:pt x="130" y="2564"/>
                    </a:lnTo>
                    <a:lnTo>
                      <a:pt x="118" y="201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47"/>
              <p:cNvSpPr/>
              <p:nvPr/>
            </p:nvSpPr>
            <p:spPr>
              <a:xfrm>
                <a:off x="10111529" y="-963372"/>
                <a:ext cx="31041" cy="19444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19" extrusionOk="0">
                    <a:moveTo>
                      <a:pt x="118" y="0"/>
                    </a:moveTo>
                    <a:lnTo>
                      <a:pt x="0" y="59"/>
                    </a:lnTo>
                    <a:lnTo>
                      <a:pt x="71" y="118"/>
                    </a:lnTo>
                    <a:lnTo>
                      <a:pt x="189" y="48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7"/>
              <p:cNvSpPr/>
              <p:nvPr/>
            </p:nvSpPr>
            <p:spPr>
              <a:xfrm>
                <a:off x="10090290" y="-1179549"/>
                <a:ext cx="71557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438" h="261" extrusionOk="0">
                    <a:moveTo>
                      <a:pt x="367" y="0"/>
                    </a:moveTo>
                    <a:lnTo>
                      <a:pt x="0" y="201"/>
                    </a:lnTo>
                    <a:lnTo>
                      <a:pt x="83" y="260"/>
                    </a:lnTo>
                    <a:lnTo>
                      <a:pt x="437" y="36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7"/>
              <p:cNvSpPr/>
              <p:nvPr/>
            </p:nvSpPr>
            <p:spPr>
              <a:xfrm>
                <a:off x="10090290" y="-1146705"/>
                <a:ext cx="13723" cy="233658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0" extrusionOk="0">
                    <a:moveTo>
                      <a:pt x="0" y="0"/>
                    </a:moveTo>
                    <a:lnTo>
                      <a:pt x="0" y="1382"/>
                    </a:lnTo>
                    <a:lnTo>
                      <a:pt x="83" y="1429"/>
                    </a:lnTo>
                    <a:lnTo>
                      <a:pt x="83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7"/>
              <p:cNvSpPr/>
              <p:nvPr/>
            </p:nvSpPr>
            <p:spPr>
              <a:xfrm>
                <a:off x="10103850" y="-1173830"/>
                <a:ext cx="59958" cy="26470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620" extrusionOk="0">
                    <a:moveTo>
                      <a:pt x="354" y="1"/>
                    </a:moveTo>
                    <a:lnTo>
                      <a:pt x="0" y="225"/>
                    </a:lnTo>
                    <a:lnTo>
                      <a:pt x="0" y="1595"/>
                    </a:lnTo>
                    <a:lnTo>
                      <a:pt x="118" y="1619"/>
                    </a:lnTo>
                    <a:lnTo>
                      <a:pt x="118" y="1406"/>
                    </a:lnTo>
                    <a:lnTo>
                      <a:pt x="236" y="1336"/>
                    </a:lnTo>
                    <a:lnTo>
                      <a:pt x="236" y="1536"/>
                    </a:lnTo>
                    <a:lnTo>
                      <a:pt x="366" y="1395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47"/>
              <p:cNvSpPr/>
              <p:nvPr/>
            </p:nvSpPr>
            <p:spPr>
              <a:xfrm>
                <a:off x="10231119" y="-986575"/>
                <a:ext cx="15684" cy="391991"/>
              </a:xfrm>
              <a:custGeom>
                <a:avLst/>
                <a:gdLst/>
                <a:ahLst/>
                <a:cxnLst/>
                <a:rect l="l" t="t" r="r" b="b"/>
                <a:pathLst>
                  <a:path w="96" h="2399" extrusionOk="0">
                    <a:moveTo>
                      <a:pt x="1" y="1"/>
                    </a:moveTo>
                    <a:lnTo>
                      <a:pt x="1" y="2340"/>
                    </a:lnTo>
                    <a:lnTo>
                      <a:pt x="95" y="2399"/>
                    </a:lnTo>
                    <a:lnTo>
                      <a:pt x="95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47"/>
              <p:cNvSpPr/>
              <p:nvPr/>
            </p:nvSpPr>
            <p:spPr>
              <a:xfrm>
                <a:off x="10250397" y="-1034777"/>
                <a:ext cx="15684" cy="42647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1" extrusionOk="0">
                    <a:moveTo>
                      <a:pt x="1" y="0"/>
                    </a:moveTo>
                    <a:lnTo>
                      <a:pt x="1" y="213"/>
                    </a:lnTo>
                    <a:lnTo>
                      <a:pt x="95" y="260"/>
                    </a:lnTo>
                    <a:lnTo>
                      <a:pt x="95" y="5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47"/>
              <p:cNvSpPr/>
              <p:nvPr/>
            </p:nvSpPr>
            <p:spPr>
              <a:xfrm>
                <a:off x="10231119" y="-1023176"/>
                <a:ext cx="15684" cy="42483"/>
              </a:xfrm>
              <a:custGeom>
                <a:avLst/>
                <a:gdLst/>
                <a:ahLst/>
                <a:cxnLst/>
                <a:rect l="l" t="t" r="r" b="b"/>
                <a:pathLst>
                  <a:path w="96" h="260" extrusionOk="0">
                    <a:moveTo>
                      <a:pt x="1" y="0"/>
                    </a:moveTo>
                    <a:lnTo>
                      <a:pt x="1" y="225"/>
                    </a:lnTo>
                    <a:lnTo>
                      <a:pt x="95" y="260"/>
                    </a:lnTo>
                    <a:lnTo>
                      <a:pt x="83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7E8E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47"/>
              <p:cNvSpPr/>
              <p:nvPr/>
            </p:nvSpPr>
            <p:spPr>
              <a:xfrm>
                <a:off x="10244679" y="-1025137"/>
                <a:ext cx="21402" cy="430552"/>
              </a:xfrm>
              <a:custGeom>
                <a:avLst/>
                <a:gdLst/>
                <a:ahLst/>
                <a:cxnLst/>
                <a:rect l="l" t="t" r="r" b="b"/>
                <a:pathLst>
                  <a:path w="131" h="2635" extrusionOk="0">
                    <a:moveTo>
                      <a:pt x="130" y="0"/>
                    </a:moveTo>
                    <a:lnTo>
                      <a:pt x="0" y="47"/>
                    </a:lnTo>
                    <a:lnTo>
                      <a:pt x="12" y="272"/>
                    </a:lnTo>
                    <a:lnTo>
                      <a:pt x="12" y="2635"/>
                    </a:lnTo>
                    <a:lnTo>
                      <a:pt x="130" y="2564"/>
                    </a:lnTo>
                    <a:lnTo>
                      <a:pt x="130" y="201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7"/>
              <p:cNvSpPr/>
              <p:nvPr/>
            </p:nvSpPr>
            <p:spPr>
              <a:xfrm>
                <a:off x="10231119" y="-1034777"/>
                <a:ext cx="34962" cy="1748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107" extrusionOk="0">
                    <a:moveTo>
                      <a:pt x="119" y="0"/>
                    </a:moveTo>
                    <a:lnTo>
                      <a:pt x="1" y="71"/>
                    </a:lnTo>
                    <a:lnTo>
                      <a:pt x="83" y="106"/>
                    </a:lnTo>
                    <a:lnTo>
                      <a:pt x="213" y="59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7"/>
              <p:cNvSpPr/>
              <p:nvPr/>
            </p:nvSpPr>
            <p:spPr>
              <a:xfrm>
                <a:off x="10209880" y="-1250954"/>
                <a:ext cx="75478" cy="40686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49" extrusionOk="0">
                    <a:moveTo>
                      <a:pt x="367" y="0"/>
                    </a:moveTo>
                    <a:lnTo>
                      <a:pt x="1" y="213"/>
                    </a:lnTo>
                    <a:lnTo>
                      <a:pt x="83" y="248"/>
                    </a:lnTo>
                    <a:lnTo>
                      <a:pt x="461" y="4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E4E2D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7"/>
              <p:cNvSpPr/>
              <p:nvPr/>
            </p:nvSpPr>
            <p:spPr>
              <a:xfrm>
                <a:off x="10209880" y="-1216313"/>
                <a:ext cx="13723" cy="233822"/>
              </a:xfrm>
              <a:custGeom>
                <a:avLst/>
                <a:gdLst/>
                <a:ahLst/>
                <a:cxnLst/>
                <a:rect l="l" t="t" r="r" b="b"/>
                <a:pathLst>
                  <a:path w="84" h="1431" extrusionOk="0">
                    <a:moveTo>
                      <a:pt x="1" y="1"/>
                    </a:moveTo>
                    <a:lnTo>
                      <a:pt x="13" y="1383"/>
                    </a:lnTo>
                    <a:lnTo>
                      <a:pt x="83" y="1430"/>
                    </a:lnTo>
                    <a:lnTo>
                      <a:pt x="83" y="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47"/>
              <p:cNvSpPr/>
              <p:nvPr/>
            </p:nvSpPr>
            <p:spPr>
              <a:xfrm>
                <a:off x="10223440" y="-1243274"/>
                <a:ext cx="61918" cy="26258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607" extrusionOk="0">
                    <a:moveTo>
                      <a:pt x="378" y="0"/>
                    </a:moveTo>
                    <a:lnTo>
                      <a:pt x="0" y="201"/>
                    </a:lnTo>
                    <a:lnTo>
                      <a:pt x="0" y="1595"/>
                    </a:lnTo>
                    <a:lnTo>
                      <a:pt x="142" y="1607"/>
                    </a:lnTo>
                    <a:lnTo>
                      <a:pt x="130" y="1382"/>
                    </a:lnTo>
                    <a:lnTo>
                      <a:pt x="260" y="1335"/>
                    </a:lnTo>
                    <a:lnTo>
                      <a:pt x="260" y="1536"/>
                    </a:lnTo>
                    <a:lnTo>
                      <a:pt x="378" y="1382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47"/>
              <p:cNvSpPr/>
              <p:nvPr/>
            </p:nvSpPr>
            <p:spPr>
              <a:xfrm>
                <a:off x="9980176" y="-1625463"/>
                <a:ext cx="222187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47"/>
              <p:cNvSpPr/>
              <p:nvPr/>
            </p:nvSpPr>
            <p:spPr>
              <a:xfrm>
                <a:off x="9920380" y="-1418928"/>
                <a:ext cx="198988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47"/>
              <p:cNvSpPr/>
              <p:nvPr/>
            </p:nvSpPr>
            <p:spPr>
              <a:xfrm>
                <a:off x="9791151" y="-1588862"/>
                <a:ext cx="139030" cy="664211"/>
              </a:xfrm>
              <a:custGeom>
                <a:avLst/>
                <a:gdLst/>
                <a:ahLst/>
                <a:cxnLst/>
                <a:rect l="l" t="t" r="r" b="b"/>
                <a:pathLst>
                  <a:path w="851" h="4065" extrusionOk="0">
                    <a:moveTo>
                      <a:pt x="0" y="1"/>
                    </a:moveTo>
                    <a:lnTo>
                      <a:pt x="12" y="3580"/>
                    </a:lnTo>
                    <a:lnTo>
                      <a:pt x="851" y="4065"/>
                    </a:lnTo>
                    <a:lnTo>
                      <a:pt x="839" y="4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47"/>
              <p:cNvSpPr/>
              <p:nvPr/>
            </p:nvSpPr>
            <p:spPr>
              <a:xfrm>
                <a:off x="9791151" y="-1806999"/>
                <a:ext cx="515440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09" name="Google Shape;5609;p47"/>
              <p:cNvGrpSpPr/>
              <p:nvPr/>
            </p:nvGrpSpPr>
            <p:grpSpPr>
              <a:xfrm>
                <a:off x="9965802" y="-1243283"/>
                <a:ext cx="320540" cy="799180"/>
                <a:chOff x="10289127" y="-1243283"/>
                <a:chExt cx="320540" cy="799180"/>
              </a:xfrm>
            </p:grpSpPr>
            <p:sp>
              <p:nvSpPr>
                <p:cNvPr id="5610" name="Google Shape;5610;p47"/>
                <p:cNvSpPr/>
                <p:nvPr/>
              </p:nvSpPr>
              <p:spPr>
                <a:xfrm>
                  <a:off x="10310365" y="-876616"/>
                  <a:ext cx="19441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" h="2647" extrusionOk="0">
                      <a:moveTo>
                        <a:pt x="119" y="1"/>
                      </a:moveTo>
                      <a:lnTo>
                        <a:pt x="0" y="72"/>
                      </a:lnTo>
                      <a:lnTo>
                        <a:pt x="0" y="284"/>
                      </a:lnTo>
                      <a:lnTo>
                        <a:pt x="0" y="2647"/>
                      </a:lnTo>
                      <a:lnTo>
                        <a:pt x="119" y="2588"/>
                      </a:lnTo>
                      <a:lnTo>
                        <a:pt x="119" y="225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7"/>
                <p:cNvSpPr/>
                <p:nvPr/>
              </p:nvSpPr>
              <p:spPr>
                <a:xfrm>
                  <a:off x="10289127" y="-1090832"/>
                  <a:ext cx="59958" cy="260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596" extrusionOk="0">
                      <a:moveTo>
                        <a:pt x="367" y="1"/>
                      </a:moveTo>
                      <a:lnTo>
                        <a:pt x="0" y="201"/>
                      </a:lnTo>
                      <a:lnTo>
                        <a:pt x="12" y="1595"/>
                      </a:lnTo>
                      <a:lnTo>
                        <a:pt x="130" y="1595"/>
                      </a:lnTo>
                      <a:lnTo>
                        <a:pt x="130" y="1383"/>
                      </a:lnTo>
                      <a:lnTo>
                        <a:pt x="249" y="1312"/>
                      </a:lnTo>
                      <a:lnTo>
                        <a:pt x="249" y="1536"/>
                      </a:lnTo>
                      <a:lnTo>
                        <a:pt x="367" y="1371"/>
                      </a:lnTo>
                      <a:lnTo>
                        <a:pt x="367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7"/>
                <p:cNvSpPr/>
                <p:nvPr/>
              </p:nvSpPr>
              <p:spPr>
                <a:xfrm>
                  <a:off x="10447437" y="-955701"/>
                  <a:ext cx="21402" cy="43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47" extrusionOk="0">
                      <a:moveTo>
                        <a:pt x="118" y="1"/>
                      </a:moveTo>
                      <a:lnTo>
                        <a:pt x="0" y="71"/>
                      </a:lnTo>
                      <a:lnTo>
                        <a:pt x="0" y="284"/>
                      </a:lnTo>
                      <a:lnTo>
                        <a:pt x="12" y="2647"/>
                      </a:lnTo>
                      <a:lnTo>
                        <a:pt x="130" y="2564"/>
                      </a:lnTo>
                      <a:lnTo>
                        <a:pt x="118" y="201"/>
                      </a:ln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7"/>
                <p:cNvSpPr/>
                <p:nvPr/>
              </p:nvSpPr>
              <p:spPr>
                <a:xfrm>
                  <a:off x="10428159" y="-1173838"/>
                  <a:ext cx="59958" cy="26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" h="1620" extrusionOk="0">
                      <a:moveTo>
                        <a:pt x="354" y="1"/>
                      </a:moveTo>
                      <a:lnTo>
                        <a:pt x="0" y="225"/>
                      </a:lnTo>
                      <a:lnTo>
                        <a:pt x="0" y="1595"/>
                      </a:lnTo>
                      <a:lnTo>
                        <a:pt x="118" y="1619"/>
                      </a:lnTo>
                      <a:lnTo>
                        <a:pt x="118" y="1406"/>
                      </a:lnTo>
                      <a:lnTo>
                        <a:pt x="236" y="1336"/>
                      </a:lnTo>
                      <a:lnTo>
                        <a:pt x="236" y="1536"/>
                      </a:lnTo>
                      <a:lnTo>
                        <a:pt x="366" y="1395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7"/>
                <p:cNvSpPr/>
                <p:nvPr/>
              </p:nvSpPr>
              <p:spPr>
                <a:xfrm>
                  <a:off x="10568988" y="-1025145"/>
                  <a:ext cx="21402" cy="430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2635" extrusionOk="0">
                      <a:moveTo>
                        <a:pt x="130" y="0"/>
                      </a:moveTo>
                      <a:lnTo>
                        <a:pt x="0" y="47"/>
                      </a:lnTo>
                      <a:lnTo>
                        <a:pt x="12" y="272"/>
                      </a:lnTo>
                      <a:lnTo>
                        <a:pt x="12" y="2635"/>
                      </a:lnTo>
                      <a:lnTo>
                        <a:pt x="130" y="2564"/>
                      </a:lnTo>
                      <a:lnTo>
                        <a:pt x="130" y="201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7"/>
                <p:cNvSpPr/>
                <p:nvPr/>
              </p:nvSpPr>
              <p:spPr>
                <a:xfrm>
                  <a:off x="10547749" y="-1243283"/>
                  <a:ext cx="61918" cy="26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1607" extrusionOk="0">
                      <a:moveTo>
                        <a:pt x="378" y="0"/>
                      </a:moveTo>
                      <a:lnTo>
                        <a:pt x="0" y="201"/>
                      </a:lnTo>
                      <a:lnTo>
                        <a:pt x="0" y="1595"/>
                      </a:lnTo>
                      <a:lnTo>
                        <a:pt x="142" y="1607"/>
                      </a:lnTo>
                      <a:lnTo>
                        <a:pt x="130" y="1382"/>
                      </a:lnTo>
                      <a:lnTo>
                        <a:pt x="260" y="1335"/>
                      </a:lnTo>
                      <a:lnTo>
                        <a:pt x="260" y="1536"/>
                      </a:lnTo>
                      <a:lnTo>
                        <a:pt x="378" y="1382"/>
                      </a:lnTo>
                      <a:lnTo>
                        <a:pt x="378" y="0"/>
                      </a:lnTo>
                      <a:close/>
                    </a:path>
                  </a:pathLst>
                </a:custGeom>
                <a:solidFill>
                  <a:srgbClr val="282A2E">
                    <a:alpha val="169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16" name="Google Shape;5616;p47"/>
              <p:cNvSpPr/>
              <p:nvPr/>
            </p:nvSpPr>
            <p:spPr>
              <a:xfrm>
                <a:off x="9988009" y="-1632074"/>
                <a:ext cx="222187" cy="283821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737" extrusionOk="0">
                    <a:moveTo>
                      <a:pt x="379" y="0"/>
                    </a:moveTo>
                    <a:cubicBezTo>
                      <a:pt x="462" y="59"/>
                      <a:pt x="521" y="178"/>
                      <a:pt x="521" y="343"/>
                    </a:cubicBezTo>
                    <a:cubicBezTo>
                      <a:pt x="521" y="686"/>
                      <a:pt x="284" y="1087"/>
                      <a:pt x="1" y="1241"/>
                    </a:cubicBezTo>
                    <a:lnTo>
                      <a:pt x="852" y="1737"/>
                    </a:lnTo>
                    <a:cubicBezTo>
                      <a:pt x="1123" y="1572"/>
                      <a:pt x="1360" y="1170"/>
                      <a:pt x="1360" y="827"/>
                    </a:cubicBezTo>
                    <a:cubicBezTo>
                      <a:pt x="1360" y="650"/>
                      <a:pt x="1300" y="556"/>
                      <a:pt x="1218" y="497"/>
                    </a:cubicBez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47"/>
              <p:cNvSpPr/>
              <p:nvPr/>
            </p:nvSpPr>
            <p:spPr>
              <a:xfrm>
                <a:off x="9928213" y="-1425539"/>
                <a:ext cx="198988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554" extrusionOk="0">
                    <a:moveTo>
                      <a:pt x="1" y="24"/>
                    </a:moveTo>
                    <a:cubicBezTo>
                      <a:pt x="4" y="26"/>
                      <a:pt x="7" y="28"/>
                      <a:pt x="11" y="30"/>
                    </a:cubicBezTo>
                    <a:lnTo>
                      <a:pt x="11" y="30"/>
                    </a:lnTo>
                    <a:lnTo>
                      <a:pt x="1" y="24"/>
                    </a:lnTo>
                    <a:close/>
                    <a:moveTo>
                      <a:pt x="367" y="0"/>
                    </a:moveTo>
                    <a:cubicBezTo>
                      <a:pt x="286" y="41"/>
                      <a:pt x="210" y="62"/>
                      <a:pt x="141" y="62"/>
                    </a:cubicBezTo>
                    <a:cubicBezTo>
                      <a:pt x="93" y="62"/>
                      <a:pt x="49" y="51"/>
                      <a:pt x="11" y="30"/>
                    </a:cubicBezTo>
                    <a:lnTo>
                      <a:pt x="11" y="30"/>
                    </a:lnTo>
                    <a:lnTo>
                      <a:pt x="840" y="520"/>
                    </a:lnTo>
                    <a:cubicBezTo>
                      <a:pt x="876" y="543"/>
                      <a:pt x="919" y="554"/>
                      <a:pt x="965" y="554"/>
                    </a:cubicBezTo>
                    <a:cubicBezTo>
                      <a:pt x="1039" y="554"/>
                      <a:pt x="1124" y="528"/>
                      <a:pt x="1218" y="485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47"/>
              <p:cNvSpPr/>
              <p:nvPr/>
            </p:nvSpPr>
            <p:spPr>
              <a:xfrm>
                <a:off x="9791151" y="-1806999"/>
                <a:ext cx="515440" cy="299344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832" extrusionOk="0">
                    <a:moveTo>
                      <a:pt x="2316" y="1"/>
                    </a:moveTo>
                    <a:lnTo>
                      <a:pt x="0" y="1336"/>
                    </a:lnTo>
                    <a:lnTo>
                      <a:pt x="839" y="1832"/>
                    </a:lnTo>
                    <a:lnTo>
                      <a:pt x="3154" y="485"/>
                    </a:lnTo>
                    <a:lnTo>
                      <a:pt x="2316" y="1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47"/>
              <p:cNvSpPr/>
              <p:nvPr/>
            </p:nvSpPr>
            <p:spPr>
              <a:xfrm>
                <a:off x="9929120" y="-1725782"/>
                <a:ext cx="378371" cy="803099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rgbClr val="282A2E">
                  <a:alpha val="169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47"/>
              <p:cNvSpPr/>
              <p:nvPr/>
            </p:nvSpPr>
            <p:spPr>
              <a:xfrm>
                <a:off x="9928222" y="-1725790"/>
                <a:ext cx="378371" cy="803099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4915" extrusionOk="0">
                    <a:moveTo>
                      <a:pt x="1388" y="1082"/>
                    </a:moveTo>
                    <a:cubicBezTo>
                      <a:pt x="1556" y="1082"/>
                      <a:pt x="1678" y="1213"/>
                      <a:pt x="1678" y="1441"/>
                    </a:cubicBezTo>
                    <a:cubicBezTo>
                      <a:pt x="1678" y="1784"/>
                      <a:pt x="1441" y="2186"/>
                      <a:pt x="1170" y="2351"/>
                    </a:cubicBezTo>
                    <a:cubicBezTo>
                      <a:pt x="1080" y="2404"/>
                      <a:pt x="995" y="2430"/>
                      <a:pt x="921" y="2430"/>
                    </a:cubicBezTo>
                    <a:cubicBezTo>
                      <a:pt x="749" y="2430"/>
                      <a:pt x="633" y="2294"/>
                      <a:pt x="650" y="2056"/>
                    </a:cubicBezTo>
                    <a:cubicBezTo>
                      <a:pt x="650" y="1713"/>
                      <a:pt x="886" y="1311"/>
                      <a:pt x="1170" y="1146"/>
                    </a:cubicBezTo>
                    <a:cubicBezTo>
                      <a:pt x="1247" y="1102"/>
                      <a:pt x="1321" y="1082"/>
                      <a:pt x="1388" y="1082"/>
                    </a:cubicBezTo>
                    <a:close/>
                    <a:moveTo>
                      <a:pt x="2304" y="0"/>
                    </a:moveTo>
                    <a:lnTo>
                      <a:pt x="0" y="1335"/>
                    </a:lnTo>
                    <a:lnTo>
                      <a:pt x="12" y="4914"/>
                    </a:lnTo>
                    <a:lnTo>
                      <a:pt x="2315" y="3591"/>
                    </a:lnTo>
                    <a:lnTo>
                      <a:pt x="23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47"/>
              <p:cNvSpPr/>
              <p:nvPr/>
            </p:nvSpPr>
            <p:spPr>
              <a:xfrm>
                <a:off x="9970536" y="-1183470"/>
                <a:ext cx="90998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7" h="710" extrusionOk="0">
                    <a:moveTo>
                      <a:pt x="556" y="1"/>
                    </a:moveTo>
                    <a:lnTo>
                      <a:pt x="1" y="320"/>
                    </a:lnTo>
                    <a:lnTo>
                      <a:pt x="1" y="709"/>
                    </a:lnTo>
                    <a:lnTo>
                      <a:pt x="556" y="390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47"/>
              <p:cNvSpPr/>
              <p:nvPr/>
            </p:nvSpPr>
            <p:spPr>
              <a:xfrm>
                <a:off x="10096008" y="-1254875"/>
                <a:ext cx="90835" cy="116012"/>
              </a:xfrm>
              <a:custGeom>
                <a:avLst/>
                <a:gdLst/>
                <a:ahLst/>
                <a:cxnLst/>
                <a:rect l="l" t="t" r="r" b="b"/>
                <a:pathLst>
                  <a:path w="556" h="710" extrusionOk="0">
                    <a:moveTo>
                      <a:pt x="556" y="0"/>
                    </a:moveTo>
                    <a:lnTo>
                      <a:pt x="1" y="308"/>
                    </a:lnTo>
                    <a:lnTo>
                      <a:pt x="1" y="709"/>
                    </a:lnTo>
                    <a:lnTo>
                      <a:pt x="556" y="378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47"/>
              <p:cNvSpPr/>
              <p:nvPr/>
            </p:nvSpPr>
            <p:spPr>
              <a:xfrm>
                <a:off x="9970536" y="-1167947"/>
                <a:ext cx="218266" cy="187254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146" extrusionOk="0">
                    <a:moveTo>
                      <a:pt x="1336" y="0"/>
                    </a:moveTo>
                    <a:lnTo>
                      <a:pt x="1" y="756"/>
                    </a:lnTo>
                    <a:lnTo>
                      <a:pt x="1" y="1146"/>
                    </a:lnTo>
                    <a:lnTo>
                      <a:pt x="1336" y="378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4" name="Google Shape;5624;p47"/>
            <p:cNvGrpSpPr/>
            <p:nvPr/>
          </p:nvGrpSpPr>
          <p:grpSpPr>
            <a:xfrm>
              <a:off x="5539048" y="1488900"/>
              <a:ext cx="301969" cy="562336"/>
              <a:chOff x="7686885" y="2546950"/>
              <a:chExt cx="301969" cy="562336"/>
            </a:xfrm>
          </p:grpSpPr>
          <p:sp>
            <p:nvSpPr>
              <p:cNvPr id="5625" name="Google Shape;5625;p47"/>
              <p:cNvSpPr/>
              <p:nvPr/>
            </p:nvSpPr>
            <p:spPr>
              <a:xfrm>
                <a:off x="7912479" y="2581851"/>
                <a:ext cx="46408" cy="419949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321" extrusionOk="0">
                    <a:moveTo>
                      <a:pt x="296" y="1"/>
                    </a:moveTo>
                    <a:cubicBezTo>
                      <a:pt x="249" y="1"/>
                      <a:pt x="225" y="24"/>
                      <a:pt x="225" y="71"/>
                    </a:cubicBezTo>
                    <a:lnTo>
                      <a:pt x="225" y="1501"/>
                    </a:lnTo>
                    <a:cubicBezTo>
                      <a:pt x="24" y="1737"/>
                      <a:pt x="1" y="1843"/>
                      <a:pt x="1" y="1903"/>
                    </a:cubicBezTo>
                    <a:cubicBezTo>
                      <a:pt x="1" y="2056"/>
                      <a:pt x="131" y="2115"/>
                      <a:pt x="201" y="2127"/>
                    </a:cubicBezTo>
                    <a:lnTo>
                      <a:pt x="201" y="3249"/>
                    </a:lnTo>
                    <a:cubicBezTo>
                      <a:pt x="201" y="3296"/>
                      <a:pt x="237" y="3320"/>
                      <a:pt x="284" y="3320"/>
                    </a:cubicBezTo>
                    <a:cubicBezTo>
                      <a:pt x="320" y="3320"/>
                      <a:pt x="355" y="3285"/>
                      <a:pt x="367" y="3261"/>
                    </a:cubicBezTo>
                    <a:lnTo>
                      <a:pt x="367" y="2068"/>
                    </a:lnTo>
                    <a:cubicBezTo>
                      <a:pt x="367" y="2032"/>
                      <a:pt x="343" y="2009"/>
                      <a:pt x="308" y="1997"/>
                    </a:cubicBezTo>
                    <a:cubicBezTo>
                      <a:pt x="296" y="1997"/>
                      <a:pt x="284" y="1973"/>
                      <a:pt x="261" y="1973"/>
                    </a:cubicBezTo>
                    <a:cubicBezTo>
                      <a:pt x="166" y="1950"/>
                      <a:pt x="142" y="1938"/>
                      <a:pt x="142" y="1903"/>
                    </a:cubicBezTo>
                    <a:cubicBezTo>
                      <a:pt x="142" y="1855"/>
                      <a:pt x="225" y="1737"/>
                      <a:pt x="355" y="1595"/>
                    </a:cubicBezTo>
                    <a:cubicBezTo>
                      <a:pt x="367" y="1584"/>
                      <a:pt x="367" y="1548"/>
                      <a:pt x="367" y="1536"/>
                    </a:cubicBezTo>
                    <a:lnTo>
                      <a:pt x="367" y="71"/>
                    </a:lnTo>
                    <a:cubicBezTo>
                      <a:pt x="367" y="24"/>
                      <a:pt x="343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47"/>
              <p:cNvSpPr/>
              <p:nvPr/>
            </p:nvSpPr>
            <p:spPr>
              <a:xfrm>
                <a:off x="7751124" y="2687946"/>
                <a:ext cx="47925" cy="42134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332" extrusionOk="0">
                    <a:moveTo>
                      <a:pt x="83" y="0"/>
                    </a:moveTo>
                    <a:cubicBezTo>
                      <a:pt x="36" y="0"/>
                      <a:pt x="1" y="36"/>
                      <a:pt x="1" y="83"/>
                    </a:cubicBezTo>
                    <a:lnTo>
                      <a:pt x="1" y="1536"/>
                    </a:lnTo>
                    <a:cubicBezTo>
                      <a:pt x="1" y="1571"/>
                      <a:pt x="36" y="1619"/>
                      <a:pt x="83" y="1619"/>
                    </a:cubicBezTo>
                    <a:cubicBezTo>
                      <a:pt x="178" y="1619"/>
                      <a:pt x="225" y="1642"/>
                      <a:pt x="225" y="1642"/>
                    </a:cubicBezTo>
                    <a:cubicBezTo>
                      <a:pt x="225" y="1737"/>
                      <a:pt x="119" y="1879"/>
                      <a:pt x="60" y="1949"/>
                    </a:cubicBezTo>
                    <a:cubicBezTo>
                      <a:pt x="48" y="1985"/>
                      <a:pt x="36" y="1997"/>
                      <a:pt x="24" y="2009"/>
                    </a:cubicBezTo>
                    <a:cubicBezTo>
                      <a:pt x="1" y="2032"/>
                      <a:pt x="1" y="2044"/>
                      <a:pt x="1" y="2056"/>
                    </a:cubicBezTo>
                    <a:lnTo>
                      <a:pt x="1" y="3249"/>
                    </a:lnTo>
                    <a:cubicBezTo>
                      <a:pt x="1" y="3296"/>
                      <a:pt x="36" y="3332"/>
                      <a:pt x="83" y="3332"/>
                    </a:cubicBezTo>
                    <a:cubicBezTo>
                      <a:pt x="119" y="3332"/>
                      <a:pt x="154" y="3296"/>
                      <a:pt x="154" y="3249"/>
                    </a:cubicBezTo>
                    <a:lnTo>
                      <a:pt x="154" y="2091"/>
                    </a:lnTo>
                    <a:lnTo>
                      <a:pt x="178" y="2056"/>
                    </a:lnTo>
                    <a:cubicBezTo>
                      <a:pt x="261" y="1949"/>
                      <a:pt x="379" y="1784"/>
                      <a:pt x="379" y="1654"/>
                    </a:cubicBezTo>
                    <a:cubicBezTo>
                      <a:pt x="379" y="1560"/>
                      <a:pt x="296" y="1477"/>
                      <a:pt x="154" y="1465"/>
                    </a:cubicBezTo>
                    <a:lnTo>
                      <a:pt x="154" y="83"/>
                    </a:lnTo>
                    <a:cubicBezTo>
                      <a:pt x="154" y="36"/>
                      <a:pt x="119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47"/>
              <p:cNvSpPr/>
              <p:nvPr/>
            </p:nvSpPr>
            <p:spPr>
              <a:xfrm>
                <a:off x="7758585" y="2546950"/>
                <a:ext cx="209279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809" extrusionOk="0">
                    <a:moveTo>
                      <a:pt x="1240" y="1"/>
                    </a:moveTo>
                    <a:cubicBezTo>
                      <a:pt x="1163" y="1"/>
                      <a:pt x="1076" y="27"/>
                      <a:pt x="981" y="88"/>
                    </a:cubicBezTo>
                    <a:lnTo>
                      <a:pt x="1" y="643"/>
                    </a:lnTo>
                    <a:lnTo>
                      <a:pt x="273" y="808"/>
                    </a:lnTo>
                    <a:lnTo>
                      <a:pt x="1241" y="241"/>
                    </a:lnTo>
                    <a:cubicBezTo>
                      <a:pt x="1352" y="186"/>
                      <a:pt x="1449" y="166"/>
                      <a:pt x="1531" y="166"/>
                    </a:cubicBezTo>
                    <a:cubicBezTo>
                      <a:pt x="1554" y="166"/>
                      <a:pt x="1575" y="168"/>
                      <a:pt x="1596" y="170"/>
                    </a:cubicBezTo>
                    <a:cubicBezTo>
                      <a:pt x="1619" y="194"/>
                      <a:pt x="1631" y="206"/>
                      <a:pt x="1655" y="206"/>
                    </a:cubicBezTo>
                    <a:lnTo>
                      <a:pt x="1395" y="40"/>
                    </a:lnTo>
                    <a:cubicBezTo>
                      <a:pt x="1349" y="15"/>
                      <a:pt x="1298" y="1"/>
                      <a:pt x="1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47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47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47"/>
              <p:cNvSpPr/>
              <p:nvPr/>
            </p:nvSpPr>
            <p:spPr>
              <a:xfrm>
                <a:off x="7719763" y="2568067"/>
                <a:ext cx="269091" cy="25809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041" extrusionOk="0">
                    <a:moveTo>
                      <a:pt x="1806" y="0"/>
                    </a:moveTo>
                    <a:cubicBezTo>
                      <a:pt x="1729" y="0"/>
                      <a:pt x="1642" y="24"/>
                      <a:pt x="1548" y="74"/>
                    </a:cubicBezTo>
                    <a:lnTo>
                      <a:pt x="580" y="641"/>
                    </a:lnTo>
                    <a:cubicBezTo>
                      <a:pt x="272" y="830"/>
                      <a:pt x="1" y="1279"/>
                      <a:pt x="1" y="1645"/>
                    </a:cubicBezTo>
                    <a:cubicBezTo>
                      <a:pt x="1" y="1896"/>
                      <a:pt x="125" y="2041"/>
                      <a:pt x="315" y="2041"/>
                    </a:cubicBezTo>
                    <a:cubicBezTo>
                      <a:pt x="393" y="2041"/>
                      <a:pt x="483" y="2016"/>
                      <a:pt x="580" y="1964"/>
                    </a:cubicBezTo>
                    <a:lnTo>
                      <a:pt x="1548" y="1409"/>
                    </a:lnTo>
                    <a:cubicBezTo>
                      <a:pt x="1855" y="1220"/>
                      <a:pt x="2127" y="771"/>
                      <a:pt x="2127" y="405"/>
                    </a:cubicBezTo>
                    <a:cubicBezTo>
                      <a:pt x="2127" y="151"/>
                      <a:pt x="2000" y="0"/>
                      <a:pt x="1806" y="0"/>
                    </a:cubicBezTo>
                    <a:close/>
                  </a:path>
                </a:pathLst>
              </a:custGeom>
              <a:solidFill>
                <a:srgbClr val="FFFFFF">
                  <a:alpha val="372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47"/>
              <p:cNvSpPr/>
              <p:nvPr/>
            </p:nvSpPr>
            <p:spPr>
              <a:xfrm>
                <a:off x="7772115" y="2664046"/>
                <a:ext cx="56904" cy="7473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91" extrusionOk="0">
                    <a:moveTo>
                      <a:pt x="449" y="0"/>
                    </a:moveTo>
                    <a:lnTo>
                      <a:pt x="0" y="272"/>
                    </a:lnTo>
                    <a:lnTo>
                      <a:pt x="0" y="591"/>
                    </a:lnTo>
                    <a:lnTo>
                      <a:pt x="449" y="331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47"/>
              <p:cNvSpPr/>
              <p:nvPr/>
            </p:nvSpPr>
            <p:spPr>
              <a:xfrm>
                <a:off x="7772115" y="2673024"/>
                <a:ext cx="136063" cy="122532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969" extrusionOk="0">
                    <a:moveTo>
                      <a:pt x="1075" y="0"/>
                    </a:moveTo>
                    <a:lnTo>
                      <a:pt x="0" y="638"/>
                    </a:lnTo>
                    <a:lnTo>
                      <a:pt x="0" y="969"/>
                    </a:lnTo>
                    <a:lnTo>
                      <a:pt x="1075" y="331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47"/>
              <p:cNvSpPr/>
              <p:nvPr/>
            </p:nvSpPr>
            <p:spPr>
              <a:xfrm>
                <a:off x="7686885" y="2628133"/>
                <a:ext cx="106220" cy="194357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537" extrusionOk="0">
                    <a:moveTo>
                      <a:pt x="568" y="1"/>
                    </a:moveTo>
                    <a:cubicBezTo>
                      <a:pt x="261" y="190"/>
                      <a:pt x="1" y="639"/>
                      <a:pt x="1" y="1005"/>
                    </a:cubicBezTo>
                    <a:cubicBezTo>
                      <a:pt x="1" y="1182"/>
                      <a:pt x="60" y="1324"/>
                      <a:pt x="154" y="1371"/>
                    </a:cubicBezTo>
                    <a:lnTo>
                      <a:pt x="408" y="1526"/>
                    </a:lnTo>
                    <a:lnTo>
                      <a:pt x="408" y="1526"/>
                    </a:lnTo>
                    <a:cubicBezTo>
                      <a:pt x="313" y="1463"/>
                      <a:pt x="261" y="1337"/>
                      <a:pt x="261" y="1170"/>
                    </a:cubicBezTo>
                    <a:cubicBezTo>
                      <a:pt x="261" y="804"/>
                      <a:pt x="509" y="343"/>
                      <a:pt x="840" y="166"/>
                    </a:cubicBezTo>
                    <a:lnTo>
                      <a:pt x="568" y="1"/>
                    </a:lnTo>
                    <a:close/>
                    <a:moveTo>
                      <a:pt x="408" y="1526"/>
                    </a:moveTo>
                    <a:cubicBezTo>
                      <a:pt x="414" y="1530"/>
                      <a:pt x="420" y="1533"/>
                      <a:pt x="426" y="1537"/>
                    </a:cubicBezTo>
                    <a:lnTo>
                      <a:pt x="408" y="1526"/>
                    </a:lnTo>
                    <a:close/>
                  </a:path>
                </a:pathLst>
              </a:custGeom>
              <a:solidFill>
                <a:srgbClr val="EBEAEA">
                  <a:alpha val="515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4" name="Google Shape;5634;p47"/>
            <p:cNvGrpSpPr/>
            <p:nvPr/>
          </p:nvGrpSpPr>
          <p:grpSpPr>
            <a:xfrm>
              <a:off x="6049022" y="2051232"/>
              <a:ext cx="2024473" cy="1195059"/>
              <a:chOff x="9812585" y="6334891"/>
              <a:chExt cx="3062279" cy="1807682"/>
            </a:xfrm>
          </p:grpSpPr>
          <p:sp>
            <p:nvSpPr>
              <p:cNvPr id="5635" name="Google Shape;5635;p47"/>
              <p:cNvSpPr/>
              <p:nvPr/>
            </p:nvSpPr>
            <p:spPr>
              <a:xfrm flipH="1">
                <a:off x="11342560" y="7218955"/>
                <a:ext cx="1532304" cy="923607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7171" extrusionOk="0">
                    <a:moveTo>
                      <a:pt x="1" y="0"/>
                    </a:moveTo>
                    <a:lnTo>
                      <a:pt x="1" y="307"/>
                    </a:lnTo>
                    <a:lnTo>
                      <a:pt x="11897" y="7171"/>
                    </a:lnTo>
                    <a:lnTo>
                      <a:pt x="11897" y="68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47"/>
              <p:cNvSpPr/>
              <p:nvPr/>
            </p:nvSpPr>
            <p:spPr>
              <a:xfrm flipH="1">
                <a:off x="9817984" y="6334891"/>
                <a:ext cx="3056880" cy="1769678"/>
              </a:xfrm>
              <a:custGeom>
                <a:avLst/>
                <a:gdLst/>
                <a:ahLst/>
                <a:cxnLst/>
                <a:rect l="l" t="t" r="r" b="b"/>
                <a:pathLst>
                  <a:path w="23734" h="13740" extrusionOk="0">
                    <a:moveTo>
                      <a:pt x="11826" y="1"/>
                    </a:moveTo>
                    <a:lnTo>
                      <a:pt x="8849" y="1725"/>
                    </a:lnTo>
                    <a:lnTo>
                      <a:pt x="8589" y="1867"/>
                    </a:lnTo>
                    <a:lnTo>
                      <a:pt x="8140" y="2139"/>
                    </a:lnTo>
                    <a:lnTo>
                      <a:pt x="7880" y="2281"/>
                    </a:lnTo>
                    <a:lnTo>
                      <a:pt x="6144" y="3297"/>
                    </a:lnTo>
                    <a:lnTo>
                      <a:pt x="5778" y="3509"/>
                    </a:lnTo>
                    <a:lnTo>
                      <a:pt x="5506" y="3663"/>
                    </a:lnTo>
                    <a:lnTo>
                      <a:pt x="5151" y="3864"/>
                    </a:lnTo>
                    <a:lnTo>
                      <a:pt x="4017" y="4525"/>
                    </a:lnTo>
                    <a:lnTo>
                      <a:pt x="3651" y="4738"/>
                    </a:lnTo>
                    <a:lnTo>
                      <a:pt x="3250" y="4974"/>
                    </a:lnTo>
                    <a:lnTo>
                      <a:pt x="2895" y="5175"/>
                    </a:lnTo>
                    <a:lnTo>
                      <a:pt x="1" y="6864"/>
                    </a:lnTo>
                    <a:lnTo>
                      <a:pt x="792" y="7325"/>
                    </a:lnTo>
                    <a:lnTo>
                      <a:pt x="1052" y="7467"/>
                    </a:lnTo>
                    <a:lnTo>
                      <a:pt x="2387" y="8246"/>
                    </a:lnTo>
                    <a:lnTo>
                      <a:pt x="2659" y="8400"/>
                    </a:lnTo>
                    <a:lnTo>
                      <a:pt x="3545" y="8896"/>
                    </a:lnTo>
                    <a:lnTo>
                      <a:pt x="3793" y="9061"/>
                    </a:lnTo>
                    <a:lnTo>
                      <a:pt x="6345" y="10526"/>
                    </a:lnTo>
                    <a:lnTo>
                      <a:pt x="6616" y="10692"/>
                    </a:lnTo>
                    <a:lnTo>
                      <a:pt x="7089" y="10951"/>
                    </a:lnTo>
                    <a:lnTo>
                      <a:pt x="7337" y="11105"/>
                    </a:lnTo>
                    <a:lnTo>
                      <a:pt x="7526" y="11211"/>
                    </a:lnTo>
                    <a:lnTo>
                      <a:pt x="7798" y="11365"/>
                    </a:lnTo>
                    <a:lnTo>
                      <a:pt x="10538" y="12948"/>
                    </a:lnTo>
                    <a:lnTo>
                      <a:pt x="10810" y="13113"/>
                    </a:lnTo>
                    <a:lnTo>
                      <a:pt x="11897" y="13739"/>
                    </a:lnTo>
                    <a:lnTo>
                      <a:pt x="20284" y="8872"/>
                    </a:lnTo>
                    <a:lnTo>
                      <a:pt x="20757" y="8589"/>
                    </a:lnTo>
                    <a:lnTo>
                      <a:pt x="21017" y="8447"/>
                    </a:lnTo>
                    <a:lnTo>
                      <a:pt x="22576" y="7526"/>
                    </a:lnTo>
                    <a:lnTo>
                      <a:pt x="22848" y="7384"/>
                    </a:lnTo>
                    <a:lnTo>
                      <a:pt x="23084" y="7242"/>
                    </a:lnTo>
                    <a:lnTo>
                      <a:pt x="23344" y="7089"/>
                    </a:lnTo>
                    <a:lnTo>
                      <a:pt x="23734" y="6864"/>
                    </a:lnTo>
                    <a:lnTo>
                      <a:pt x="19977" y="4690"/>
                    </a:lnTo>
                    <a:lnTo>
                      <a:pt x="19717" y="4549"/>
                    </a:lnTo>
                    <a:lnTo>
                      <a:pt x="18949" y="4100"/>
                    </a:lnTo>
                    <a:lnTo>
                      <a:pt x="18689" y="3958"/>
                    </a:lnTo>
                    <a:lnTo>
                      <a:pt x="18146" y="3639"/>
                    </a:lnTo>
                    <a:lnTo>
                      <a:pt x="17898" y="3497"/>
                    </a:lnTo>
                    <a:lnTo>
                      <a:pt x="17095" y="3037"/>
                    </a:lnTo>
                    <a:lnTo>
                      <a:pt x="16847" y="2895"/>
                    </a:lnTo>
                    <a:lnTo>
                      <a:pt x="15665" y="2210"/>
                    </a:lnTo>
                    <a:lnTo>
                      <a:pt x="15405" y="2068"/>
                    </a:lnTo>
                    <a:lnTo>
                      <a:pt x="14933" y="1784"/>
                    </a:lnTo>
                    <a:lnTo>
                      <a:pt x="14673" y="1631"/>
                    </a:lnTo>
                    <a:lnTo>
                      <a:pt x="13043" y="686"/>
                    </a:lnTo>
                    <a:lnTo>
                      <a:pt x="12783" y="544"/>
                    </a:lnTo>
                    <a:lnTo>
                      <a:pt x="11932" y="60"/>
                    </a:lnTo>
                    <a:lnTo>
                      <a:pt x="118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37" name="Google Shape;5637;p47"/>
              <p:cNvGrpSpPr/>
              <p:nvPr/>
            </p:nvGrpSpPr>
            <p:grpSpPr>
              <a:xfrm flipH="1">
                <a:off x="9868210" y="6334891"/>
                <a:ext cx="2794954" cy="1689049"/>
                <a:chOff x="6218052" y="-5825649"/>
                <a:chExt cx="6097194" cy="3684662"/>
              </a:xfrm>
            </p:grpSpPr>
            <p:sp>
              <p:nvSpPr>
                <p:cNvPr id="5638" name="Google Shape;5638;p47"/>
                <p:cNvSpPr/>
                <p:nvPr/>
              </p:nvSpPr>
              <p:spPr>
                <a:xfrm>
                  <a:off x="6706194" y="-4312884"/>
                  <a:ext cx="1055323" cy="299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9" h="1254" extrusionOk="0">
                      <a:moveTo>
                        <a:pt x="366" y="1"/>
                      </a:moveTo>
                      <a:lnTo>
                        <a:pt x="0" y="202"/>
                      </a:lnTo>
                      <a:lnTo>
                        <a:pt x="2363" y="202"/>
                      </a:lnTo>
                      <a:lnTo>
                        <a:pt x="4158" y="1253"/>
                      </a:lnTo>
                      <a:lnTo>
                        <a:pt x="4418" y="1088"/>
                      </a:lnTo>
                      <a:lnTo>
                        <a:pt x="250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7"/>
                <p:cNvSpPr/>
                <p:nvPr/>
              </p:nvSpPr>
              <p:spPr>
                <a:xfrm>
                  <a:off x="6218052" y="-4098426"/>
                  <a:ext cx="1252823" cy="3811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6" h="1596" extrusionOk="0">
                      <a:moveTo>
                        <a:pt x="2505" y="1"/>
                      </a:moveTo>
                      <a:lnTo>
                        <a:pt x="0" y="1454"/>
                      </a:lnTo>
                      <a:lnTo>
                        <a:pt x="260" y="1596"/>
                      </a:lnTo>
                      <a:lnTo>
                        <a:pt x="2647" y="225"/>
                      </a:lnTo>
                      <a:lnTo>
                        <a:pt x="3757" y="225"/>
                      </a:lnTo>
                      <a:lnTo>
                        <a:pt x="4927" y="887"/>
                      </a:lnTo>
                      <a:lnTo>
                        <a:pt x="4997" y="934"/>
                      </a:lnTo>
                      <a:lnTo>
                        <a:pt x="5245" y="780"/>
                      </a:lnTo>
                      <a:lnTo>
                        <a:pt x="5175" y="745"/>
                      </a:lnTo>
                      <a:lnTo>
                        <a:pt x="389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40" name="Google Shape;5640;p47"/>
                <p:cNvGrpSpPr/>
                <p:nvPr/>
              </p:nvGrpSpPr>
              <p:grpSpPr>
                <a:xfrm>
                  <a:off x="6751994" y="-5825649"/>
                  <a:ext cx="5563252" cy="3684662"/>
                  <a:chOff x="6751994" y="-5825649"/>
                  <a:chExt cx="5563252" cy="3684662"/>
                </a:xfrm>
              </p:grpSpPr>
              <p:sp>
                <p:nvSpPr>
                  <p:cNvPr id="5641" name="Google Shape;5641;p47"/>
                  <p:cNvSpPr/>
                  <p:nvPr/>
                </p:nvSpPr>
                <p:spPr>
                  <a:xfrm>
                    <a:off x="7329673" y="-4912773"/>
                    <a:ext cx="3528453" cy="20314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58" h="7230" extrusionOk="0">
                        <a:moveTo>
                          <a:pt x="6226" y="390"/>
                        </a:moveTo>
                        <a:lnTo>
                          <a:pt x="11814" y="3615"/>
                        </a:lnTo>
                        <a:lnTo>
                          <a:pt x="6226" y="6852"/>
                        </a:lnTo>
                        <a:lnTo>
                          <a:pt x="650" y="3627"/>
                        </a:lnTo>
                        <a:lnTo>
                          <a:pt x="6226" y="390"/>
                        </a:lnTo>
                        <a:close/>
                        <a:moveTo>
                          <a:pt x="6261" y="0"/>
                        </a:moveTo>
                        <a:lnTo>
                          <a:pt x="6084" y="95"/>
                        </a:lnTo>
                        <a:lnTo>
                          <a:pt x="5824" y="248"/>
                        </a:lnTo>
                        <a:lnTo>
                          <a:pt x="5588" y="378"/>
                        </a:lnTo>
                        <a:lnTo>
                          <a:pt x="5340" y="532"/>
                        </a:lnTo>
                        <a:lnTo>
                          <a:pt x="4997" y="721"/>
                        </a:lnTo>
                        <a:lnTo>
                          <a:pt x="4749" y="863"/>
                        </a:lnTo>
                        <a:lnTo>
                          <a:pt x="4289" y="1134"/>
                        </a:lnTo>
                        <a:lnTo>
                          <a:pt x="4040" y="1276"/>
                        </a:lnTo>
                        <a:lnTo>
                          <a:pt x="3603" y="1536"/>
                        </a:lnTo>
                        <a:lnTo>
                          <a:pt x="3344" y="1678"/>
                        </a:lnTo>
                        <a:lnTo>
                          <a:pt x="3095" y="1831"/>
                        </a:lnTo>
                        <a:lnTo>
                          <a:pt x="2836" y="1973"/>
                        </a:lnTo>
                        <a:lnTo>
                          <a:pt x="2068" y="2422"/>
                        </a:lnTo>
                        <a:lnTo>
                          <a:pt x="1808" y="2564"/>
                        </a:lnTo>
                        <a:lnTo>
                          <a:pt x="1548" y="2717"/>
                        </a:lnTo>
                        <a:lnTo>
                          <a:pt x="1276" y="2859"/>
                        </a:lnTo>
                        <a:lnTo>
                          <a:pt x="426" y="3343"/>
                        </a:lnTo>
                        <a:lnTo>
                          <a:pt x="178" y="3497"/>
                        </a:lnTo>
                        <a:lnTo>
                          <a:pt x="0" y="3603"/>
                        </a:lnTo>
                        <a:lnTo>
                          <a:pt x="733" y="4029"/>
                        </a:lnTo>
                        <a:lnTo>
                          <a:pt x="981" y="4170"/>
                        </a:lnTo>
                        <a:lnTo>
                          <a:pt x="1607" y="4525"/>
                        </a:lnTo>
                        <a:lnTo>
                          <a:pt x="1855" y="4678"/>
                        </a:lnTo>
                        <a:lnTo>
                          <a:pt x="2576" y="5092"/>
                        </a:lnTo>
                        <a:lnTo>
                          <a:pt x="2836" y="5234"/>
                        </a:lnTo>
                        <a:lnTo>
                          <a:pt x="3403" y="5564"/>
                        </a:lnTo>
                        <a:lnTo>
                          <a:pt x="3662" y="5706"/>
                        </a:lnTo>
                        <a:lnTo>
                          <a:pt x="5316" y="6675"/>
                        </a:lnTo>
                        <a:lnTo>
                          <a:pt x="5564" y="6816"/>
                        </a:lnTo>
                        <a:lnTo>
                          <a:pt x="6273" y="7230"/>
                        </a:lnTo>
                        <a:lnTo>
                          <a:pt x="6616" y="7041"/>
                        </a:lnTo>
                        <a:lnTo>
                          <a:pt x="6876" y="6887"/>
                        </a:lnTo>
                        <a:lnTo>
                          <a:pt x="7714" y="6403"/>
                        </a:lnTo>
                        <a:lnTo>
                          <a:pt x="7974" y="6261"/>
                        </a:lnTo>
                        <a:lnTo>
                          <a:pt x="8423" y="5990"/>
                        </a:lnTo>
                        <a:lnTo>
                          <a:pt x="8683" y="5848"/>
                        </a:lnTo>
                        <a:lnTo>
                          <a:pt x="9061" y="5623"/>
                        </a:lnTo>
                        <a:lnTo>
                          <a:pt x="9309" y="5470"/>
                        </a:lnTo>
                        <a:lnTo>
                          <a:pt x="9581" y="5328"/>
                        </a:lnTo>
                        <a:lnTo>
                          <a:pt x="9829" y="5174"/>
                        </a:lnTo>
                        <a:lnTo>
                          <a:pt x="10821" y="4607"/>
                        </a:lnTo>
                        <a:lnTo>
                          <a:pt x="11069" y="4454"/>
                        </a:lnTo>
                        <a:lnTo>
                          <a:pt x="11542" y="4170"/>
                        </a:lnTo>
                        <a:lnTo>
                          <a:pt x="11814" y="4029"/>
                        </a:lnTo>
                        <a:lnTo>
                          <a:pt x="12558" y="3603"/>
                        </a:lnTo>
                        <a:lnTo>
                          <a:pt x="12180" y="3426"/>
                        </a:lnTo>
                        <a:lnTo>
                          <a:pt x="11932" y="3273"/>
                        </a:lnTo>
                        <a:lnTo>
                          <a:pt x="8707" y="1418"/>
                        </a:lnTo>
                        <a:lnTo>
                          <a:pt x="8459" y="1264"/>
                        </a:lnTo>
                        <a:lnTo>
                          <a:pt x="8270" y="1146"/>
                        </a:lnTo>
                        <a:lnTo>
                          <a:pt x="8010" y="1004"/>
                        </a:lnTo>
                        <a:lnTo>
                          <a:pt x="7443" y="674"/>
                        </a:lnTo>
                        <a:lnTo>
                          <a:pt x="7183" y="532"/>
                        </a:lnTo>
                        <a:lnTo>
                          <a:pt x="626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2" name="Google Shape;5642;p47"/>
                  <p:cNvSpPr/>
                  <p:nvPr/>
                </p:nvSpPr>
                <p:spPr>
                  <a:xfrm>
                    <a:off x="6768572" y="-4554254"/>
                    <a:ext cx="1145525" cy="375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7" h="1335" extrusionOk="0">
                        <a:moveTo>
                          <a:pt x="367" y="0"/>
                        </a:moveTo>
                        <a:lnTo>
                          <a:pt x="1" y="213"/>
                        </a:lnTo>
                        <a:lnTo>
                          <a:pt x="1879" y="213"/>
                        </a:lnTo>
                        <a:lnTo>
                          <a:pt x="3805" y="1335"/>
                        </a:lnTo>
                        <a:lnTo>
                          <a:pt x="4077" y="1181"/>
                        </a:lnTo>
                        <a:lnTo>
                          <a:pt x="20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3" name="Google Shape;5643;p47"/>
                  <p:cNvSpPr/>
                  <p:nvPr/>
                </p:nvSpPr>
                <p:spPr>
                  <a:xfrm>
                    <a:off x="7190311" y="-4796732"/>
                    <a:ext cx="1022459" cy="458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9" h="1631" extrusionOk="0">
                        <a:moveTo>
                          <a:pt x="378" y="1"/>
                        </a:moveTo>
                        <a:lnTo>
                          <a:pt x="0" y="202"/>
                        </a:lnTo>
                        <a:lnTo>
                          <a:pt x="922" y="202"/>
                        </a:lnTo>
                        <a:lnTo>
                          <a:pt x="3391" y="1631"/>
                        </a:lnTo>
                        <a:lnTo>
                          <a:pt x="3639" y="1477"/>
                        </a:lnTo>
                        <a:lnTo>
                          <a:pt x="106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4" name="Google Shape;5644;p47"/>
                  <p:cNvSpPr/>
                  <p:nvPr/>
                </p:nvSpPr>
                <p:spPr>
                  <a:xfrm>
                    <a:off x="7369571" y="-4902939"/>
                    <a:ext cx="996048" cy="488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5" h="1738" extrusionOk="0">
                        <a:moveTo>
                          <a:pt x="355" y="1"/>
                        </a:moveTo>
                        <a:lnTo>
                          <a:pt x="0" y="225"/>
                        </a:lnTo>
                        <a:lnTo>
                          <a:pt x="662" y="225"/>
                        </a:lnTo>
                        <a:lnTo>
                          <a:pt x="3284" y="1737"/>
                        </a:lnTo>
                        <a:lnTo>
                          <a:pt x="3544" y="1584"/>
                        </a:lnTo>
                        <a:lnTo>
                          <a:pt x="815" y="13"/>
                        </a:lnTo>
                        <a:lnTo>
                          <a:pt x="35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5" name="Google Shape;5645;p47"/>
                  <p:cNvSpPr/>
                  <p:nvPr/>
                </p:nvSpPr>
                <p:spPr>
                  <a:xfrm>
                    <a:off x="7966918" y="-5224932"/>
                    <a:ext cx="601000" cy="7007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" h="2494" extrusionOk="0">
                        <a:moveTo>
                          <a:pt x="249" y="1"/>
                        </a:moveTo>
                        <a:lnTo>
                          <a:pt x="1" y="143"/>
                        </a:lnTo>
                        <a:lnTo>
                          <a:pt x="272" y="296"/>
                        </a:lnTo>
                        <a:lnTo>
                          <a:pt x="272" y="1548"/>
                        </a:lnTo>
                        <a:lnTo>
                          <a:pt x="1879" y="2493"/>
                        </a:lnTo>
                        <a:lnTo>
                          <a:pt x="2139" y="2352"/>
                        </a:lnTo>
                        <a:lnTo>
                          <a:pt x="627" y="1477"/>
                        </a:lnTo>
                        <a:lnTo>
                          <a:pt x="627" y="202"/>
                        </a:lnTo>
                        <a:lnTo>
                          <a:pt x="24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6" name="Google Shape;5646;p47"/>
                  <p:cNvSpPr/>
                  <p:nvPr/>
                </p:nvSpPr>
                <p:spPr>
                  <a:xfrm>
                    <a:off x="8166128" y="-5344345"/>
                    <a:ext cx="601000" cy="7038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" h="2505" extrusionOk="0">
                        <a:moveTo>
                          <a:pt x="272" y="1"/>
                        </a:moveTo>
                        <a:lnTo>
                          <a:pt x="0" y="142"/>
                        </a:lnTo>
                        <a:lnTo>
                          <a:pt x="272" y="308"/>
                        </a:lnTo>
                        <a:lnTo>
                          <a:pt x="272" y="1560"/>
                        </a:lnTo>
                        <a:lnTo>
                          <a:pt x="1890" y="2505"/>
                        </a:lnTo>
                        <a:lnTo>
                          <a:pt x="2139" y="2363"/>
                        </a:lnTo>
                        <a:lnTo>
                          <a:pt x="638" y="1477"/>
                        </a:lnTo>
                        <a:lnTo>
                          <a:pt x="638" y="213"/>
                        </a:lnTo>
                        <a:lnTo>
                          <a:pt x="272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7" name="Google Shape;5647;p47"/>
                  <p:cNvSpPr/>
                  <p:nvPr/>
                </p:nvSpPr>
                <p:spPr>
                  <a:xfrm>
                    <a:off x="8418441" y="-5825649"/>
                    <a:ext cx="690630" cy="1085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" h="3864" extrusionOk="0">
                        <a:moveTo>
                          <a:pt x="2351" y="1"/>
                        </a:moveTo>
                        <a:lnTo>
                          <a:pt x="2103" y="142"/>
                        </a:lnTo>
                        <a:lnTo>
                          <a:pt x="2103" y="426"/>
                        </a:lnTo>
                        <a:lnTo>
                          <a:pt x="0" y="1631"/>
                        </a:lnTo>
                        <a:lnTo>
                          <a:pt x="0" y="2954"/>
                        </a:lnTo>
                        <a:lnTo>
                          <a:pt x="1595" y="3864"/>
                        </a:lnTo>
                        <a:lnTo>
                          <a:pt x="1855" y="3722"/>
                        </a:lnTo>
                        <a:lnTo>
                          <a:pt x="378" y="2859"/>
                        </a:lnTo>
                        <a:lnTo>
                          <a:pt x="378" y="1725"/>
                        </a:lnTo>
                        <a:lnTo>
                          <a:pt x="2457" y="509"/>
                        </a:lnTo>
                        <a:lnTo>
                          <a:pt x="2457" y="60"/>
                        </a:lnTo>
                        <a:lnTo>
                          <a:pt x="235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8" name="Google Shape;5648;p47"/>
                  <p:cNvSpPr/>
                  <p:nvPr/>
                </p:nvSpPr>
                <p:spPr>
                  <a:xfrm>
                    <a:off x="8577752" y="-5672801"/>
                    <a:ext cx="846570" cy="8533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3" h="3037" extrusionOk="0">
                        <a:moveTo>
                          <a:pt x="2741" y="0"/>
                        </a:moveTo>
                        <a:lnTo>
                          <a:pt x="0" y="1571"/>
                        </a:lnTo>
                        <a:lnTo>
                          <a:pt x="0" y="2150"/>
                        </a:lnTo>
                        <a:lnTo>
                          <a:pt x="1524" y="3036"/>
                        </a:lnTo>
                        <a:lnTo>
                          <a:pt x="1784" y="2894"/>
                        </a:lnTo>
                        <a:lnTo>
                          <a:pt x="366" y="2067"/>
                        </a:lnTo>
                        <a:lnTo>
                          <a:pt x="366" y="1666"/>
                        </a:lnTo>
                        <a:lnTo>
                          <a:pt x="3013" y="142"/>
                        </a:lnTo>
                        <a:lnTo>
                          <a:pt x="274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9" name="Google Shape;5649;p47"/>
                  <p:cNvSpPr/>
                  <p:nvPr/>
                </p:nvSpPr>
                <p:spPr>
                  <a:xfrm>
                    <a:off x="9799138" y="-3402552"/>
                    <a:ext cx="727157" cy="667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88" h="2375" extrusionOk="0">
                        <a:moveTo>
                          <a:pt x="260" y="0"/>
                        </a:moveTo>
                        <a:lnTo>
                          <a:pt x="0" y="142"/>
                        </a:lnTo>
                        <a:lnTo>
                          <a:pt x="2221" y="1430"/>
                        </a:lnTo>
                        <a:lnTo>
                          <a:pt x="2221" y="2375"/>
                        </a:lnTo>
                        <a:lnTo>
                          <a:pt x="2588" y="2162"/>
                        </a:lnTo>
                        <a:lnTo>
                          <a:pt x="2588" y="1335"/>
                        </a:lnTo>
                        <a:lnTo>
                          <a:pt x="26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0" name="Google Shape;5650;p47"/>
                  <p:cNvSpPr/>
                  <p:nvPr/>
                </p:nvSpPr>
                <p:spPr>
                  <a:xfrm>
                    <a:off x="9945244" y="-3492182"/>
                    <a:ext cx="796838" cy="6307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6" h="2245" extrusionOk="0">
                        <a:moveTo>
                          <a:pt x="272" y="0"/>
                        </a:moveTo>
                        <a:lnTo>
                          <a:pt x="0" y="154"/>
                        </a:lnTo>
                        <a:lnTo>
                          <a:pt x="2469" y="1583"/>
                        </a:lnTo>
                        <a:lnTo>
                          <a:pt x="2469" y="2245"/>
                        </a:lnTo>
                        <a:lnTo>
                          <a:pt x="2835" y="2044"/>
                        </a:lnTo>
                        <a:lnTo>
                          <a:pt x="2835" y="1501"/>
                        </a:lnTo>
                        <a:lnTo>
                          <a:pt x="272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1" name="Google Shape;5651;p47"/>
                  <p:cNvSpPr/>
                  <p:nvPr/>
                </p:nvSpPr>
                <p:spPr>
                  <a:xfrm>
                    <a:off x="9606672" y="-3312922"/>
                    <a:ext cx="634155" cy="727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7" h="2588" extrusionOk="0">
                        <a:moveTo>
                          <a:pt x="248" y="0"/>
                        </a:moveTo>
                        <a:lnTo>
                          <a:pt x="0" y="166"/>
                        </a:lnTo>
                        <a:lnTo>
                          <a:pt x="1501" y="1040"/>
                        </a:lnTo>
                        <a:lnTo>
                          <a:pt x="1501" y="2292"/>
                        </a:lnTo>
                        <a:lnTo>
                          <a:pt x="2008" y="2587"/>
                        </a:lnTo>
                        <a:lnTo>
                          <a:pt x="2257" y="2434"/>
                        </a:lnTo>
                        <a:lnTo>
                          <a:pt x="1867" y="2197"/>
                        </a:lnTo>
                        <a:lnTo>
                          <a:pt x="1867" y="945"/>
                        </a:lnTo>
                        <a:lnTo>
                          <a:pt x="24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2" name="Google Shape;5652;p47"/>
                  <p:cNvSpPr/>
                  <p:nvPr/>
                </p:nvSpPr>
                <p:spPr>
                  <a:xfrm>
                    <a:off x="9404091" y="-3193509"/>
                    <a:ext cx="637527" cy="723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2576" extrusionOk="0">
                        <a:moveTo>
                          <a:pt x="249" y="0"/>
                        </a:moveTo>
                        <a:lnTo>
                          <a:pt x="1" y="154"/>
                        </a:lnTo>
                        <a:lnTo>
                          <a:pt x="1501" y="1028"/>
                        </a:lnTo>
                        <a:lnTo>
                          <a:pt x="1501" y="2280"/>
                        </a:lnTo>
                        <a:lnTo>
                          <a:pt x="1997" y="2576"/>
                        </a:lnTo>
                        <a:lnTo>
                          <a:pt x="2269" y="2422"/>
                        </a:lnTo>
                        <a:lnTo>
                          <a:pt x="1867" y="2186"/>
                        </a:lnTo>
                        <a:lnTo>
                          <a:pt x="1867" y="934"/>
                        </a:lnTo>
                        <a:lnTo>
                          <a:pt x="24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3" name="Google Shape;5653;p47"/>
                  <p:cNvSpPr/>
                  <p:nvPr/>
                </p:nvSpPr>
                <p:spPr>
                  <a:xfrm>
                    <a:off x="8717114" y="-3017621"/>
                    <a:ext cx="876353" cy="8766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" h="3120" extrusionOk="0">
                        <a:moveTo>
                          <a:pt x="1595" y="1"/>
                        </a:moveTo>
                        <a:lnTo>
                          <a:pt x="1347" y="142"/>
                        </a:lnTo>
                        <a:lnTo>
                          <a:pt x="1631" y="320"/>
                        </a:lnTo>
                        <a:lnTo>
                          <a:pt x="2765" y="969"/>
                        </a:lnTo>
                        <a:lnTo>
                          <a:pt x="2765" y="1371"/>
                        </a:lnTo>
                        <a:lnTo>
                          <a:pt x="0" y="2954"/>
                        </a:lnTo>
                        <a:lnTo>
                          <a:pt x="272" y="3119"/>
                        </a:lnTo>
                        <a:lnTo>
                          <a:pt x="3119" y="1465"/>
                        </a:lnTo>
                        <a:lnTo>
                          <a:pt x="3119" y="887"/>
                        </a:lnTo>
                        <a:lnTo>
                          <a:pt x="1890" y="166"/>
                        </a:lnTo>
                        <a:lnTo>
                          <a:pt x="159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4" name="Google Shape;5654;p47"/>
                  <p:cNvSpPr/>
                  <p:nvPr/>
                </p:nvSpPr>
                <p:spPr>
                  <a:xfrm>
                    <a:off x="9257986" y="-5367666"/>
                    <a:ext cx="697374" cy="6909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2" h="2459" extrusionOk="0">
                        <a:moveTo>
                          <a:pt x="2210" y="1"/>
                        </a:moveTo>
                        <a:lnTo>
                          <a:pt x="1383" y="473"/>
                        </a:lnTo>
                        <a:lnTo>
                          <a:pt x="1383" y="1501"/>
                        </a:lnTo>
                        <a:lnTo>
                          <a:pt x="1" y="2304"/>
                        </a:lnTo>
                        <a:lnTo>
                          <a:pt x="261" y="2458"/>
                        </a:lnTo>
                        <a:lnTo>
                          <a:pt x="1761" y="1584"/>
                        </a:lnTo>
                        <a:lnTo>
                          <a:pt x="1761" y="568"/>
                        </a:lnTo>
                        <a:lnTo>
                          <a:pt x="2482" y="154"/>
                        </a:lnTo>
                        <a:lnTo>
                          <a:pt x="2210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5" name="Google Shape;5655;p47"/>
                  <p:cNvSpPr/>
                  <p:nvPr/>
                </p:nvSpPr>
                <p:spPr>
                  <a:xfrm>
                    <a:off x="9520414" y="-5284498"/>
                    <a:ext cx="694002" cy="727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0" h="2588" extrusionOk="0">
                        <a:moveTo>
                          <a:pt x="2209" y="0"/>
                        </a:moveTo>
                        <a:lnTo>
                          <a:pt x="1382" y="485"/>
                        </a:lnTo>
                        <a:lnTo>
                          <a:pt x="1382" y="1630"/>
                        </a:lnTo>
                        <a:lnTo>
                          <a:pt x="0" y="2422"/>
                        </a:lnTo>
                        <a:lnTo>
                          <a:pt x="260" y="2587"/>
                        </a:lnTo>
                        <a:lnTo>
                          <a:pt x="1748" y="1713"/>
                        </a:lnTo>
                        <a:lnTo>
                          <a:pt x="1748" y="579"/>
                        </a:lnTo>
                        <a:lnTo>
                          <a:pt x="2469" y="154"/>
                        </a:lnTo>
                        <a:lnTo>
                          <a:pt x="22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6" name="Google Shape;5656;p47"/>
                  <p:cNvSpPr/>
                  <p:nvPr/>
                </p:nvSpPr>
                <p:spPr>
                  <a:xfrm>
                    <a:off x="9835665" y="-4843092"/>
                    <a:ext cx="1019368" cy="4017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" h="1430" extrusionOk="0">
                        <a:moveTo>
                          <a:pt x="3379" y="0"/>
                        </a:moveTo>
                        <a:lnTo>
                          <a:pt x="2552" y="473"/>
                        </a:lnTo>
                        <a:lnTo>
                          <a:pt x="1418" y="473"/>
                        </a:lnTo>
                        <a:lnTo>
                          <a:pt x="0" y="1288"/>
                        </a:lnTo>
                        <a:lnTo>
                          <a:pt x="248" y="1430"/>
                        </a:lnTo>
                        <a:lnTo>
                          <a:pt x="1560" y="674"/>
                        </a:lnTo>
                        <a:lnTo>
                          <a:pt x="2694" y="674"/>
                        </a:lnTo>
                        <a:lnTo>
                          <a:pt x="3627" y="142"/>
                        </a:lnTo>
                        <a:lnTo>
                          <a:pt x="337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7" name="Google Shape;5657;p47"/>
                  <p:cNvSpPr/>
                  <p:nvPr/>
                </p:nvSpPr>
                <p:spPr>
                  <a:xfrm>
                    <a:off x="9653033" y="-5018980"/>
                    <a:ext cx="913161" cy="53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50" h="1891" extrusionOk="0">
                        <a:moveTo>
                          <a:pt x="2978" y="0"/>
                        </a:moveTo>
                        <a:lnTo>
                          <a:pt x="1" y="1737"/>
                        </a:lnTo>
                        <a:lnTo>
                          <a:pt x="249" y="1890"/>
                        </a:lnTo>
                        <a:lnTo>
                          <a:pt x="3249" y="154"/>
                        </a:lnTo>
                        <a:lnTo>
                          <a:pt x="297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8" name="Google Shape;5658;p47"/>
                  <p:cNvSpPr/>
                  <p:nvPr/>
                </p:nvSpPr>
                <p:spPr>
                  <a:xfrm>
                    <a:off x="10061285" y="-4713564"/>
                    <a:ext cx="1022740" cy="405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40" h="1442" extrusionOk="0">
                        <a:moveTo>
                          <a:pt x="3367" y="0"/>
                        </a:moveTo>
                        <a:lnTo>
                          <a:pt x="2481" y="508"/>
                        </a:lnTo>
                        <a:lnTo>
                          <a:pt x="1347" y="508"/>
                        </a:lnTo>
                        <a:lnTo>
                          <a:pt x="1" y="1276"/>
                        </a:lnTo>
                        <a:lnTo>
                          <a:pt x="249" y="1441"/>
                        </a:lnTo>
                        <a:lnTo>
                          <a:pt x="1501" y="721"/>
                        </a:lnTo>
                        <a:lnTo>
                          <a:pt x="2635" y="721"/>
                        </a:lnTo>
                        <a:lnTo>
                          <a:pt x="3639" y="142"/>
                        </a:lnTo>
                        <a:lnTo>
                          <a:pt x="336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9" name="Google Shape;5659;p47"/>
                  <p:cNvSpPr/>
                  <p:nvPr/>
                </p:nvSpPr>
                <p:spPr>
                  <a:xfrm>
                    <a:off x="10270329" y="-4547791"/>
                    <a:ext cx="1099164" cy="3588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2" h="1277" extrusionOk="0">
                        <a:moveTo>
                          <a:pt x="3651" y="1"/>
                        </a:moveTo>
                        <a:lnTo>
                          <a:pt x="3084" y="320"/>
                        </a:lnTo>
                        <a:lnTo>
                          <a:pt x="1407" y="320"/>
                        </a:lnTo>
                        <a:lnTo>
                          <a:pt x="1" y="1135"/>
                        </a:lnTo>
                        <a:lnTo>
                          <a:pt x="261" y="1277"/>
                        </a:lnTo>
                        <a:lnTo>
                          <a:pt x="1548" y="544"/>
                        </a:lnTo>
                        <a:lnTo>
                          <a:pt x="3238" y="544"/>
                        </a:lnTo>
                        <a:lnTo>
                          <a:pt x="3911" y="142"/>
                        </a:lnTo>
                        <a:lnTo>
                          <a:pt x="365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0" name="Google Shape;5660;p47"/>
                  <p:cNvSpPr/>
                  <p:nvPr/>
                </p:nvSpPr>
                <p:spPr>
                  <a:xfrm>
                    <a:off x="10482744" y="-4348583"/>
                    <a:ext cx="1832503" cy="558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2" h="1986" extrusionOk="0">
                        <a:moveTo>
                          <a:pt x="1478" y="1"/>
                        </a:moveTo>
                        <a:lnTo>
                          <a:pt x="1" y="851"/>
                        </a:lnTo>
                        <a:lnTo>
                          <a:pt x="249" y="1005"/>
                        </a:lnTo>
                        <a:lnTo>
                          <a:pt x="1619" y="201"/>
                        </a:lnTo>
                        <a:lnTo>
                          <a:pt x="3191" y="201"/>
                        </a:lnTo>
                        <a:lnTo>
                          <a:pt x="6274" y="1985"/>
                        </a:lnTo>
                        <a:lnTo>
                          <a:pt x="6522" y="1843"/>
                        </a:lnTo>
                        <a:lnTo>
                          <a:pt x="3332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1" name="Google Shape;5661;p47"/>
                  <p:cNvSpPr/>
                  <p:nvPr/>
                </p:nvSpPr>
                <p:spPr>
                  <a:xfrm>
                    <a:off x="10652170" y="-4209221"/>
                    <a:ext cx="1523714" cy="501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3" h="1785" extrusionOk="0">
                        <a:moveTo>
                          <a:pt x="1394" y="1"/>
                        </a:moveTo>
                        <a:lnTo>
                          <a:pt x="0" y="816"/>
                        </a:lnTo>
                        <a:lnTo>
                          <a:pt x="260" y="958"/>
                        </a:lnTo>
                        <a:lnTo>
                          <a:pt x="1560" y="213"/>
                        </a:lnTo>
                        <a:lnTo>
                          <a:pt x="2446" y="213"/>
                        </a:lnTo>
                        <a:lnTo>
                          <a:pt x="5163" y="1784"/>
                        </a:lnTo>
                        <a:lnTo>
                          <a:pt x="5423" y="1631"/>
                        </a:lnTo>
                        <a:lnTo>
                          <a:pt x="259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2" name="Google Shape;5662;p47"/>
                  <p:cNvSpPr/>
                  <p:nvPr/>
                </p:nvSpPr>
                <p:spPr>
                  <a:xfrm>
                    <a:off x="10303764" y="-3691391"/>
                    <a:ext cx="1151987" cy="398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00" h="1419" extrusionOk="0">
                        <a:moveTo>
                          <a:pt x="248" y="1"/>
                        </a:moveTo>
                        <a:lnTo>
                          <a:pt x="0" y="154"/>
                        </a:lnTo>
                        <a:lnTo>
                          <a:pt x="1240" y="875"/>
                        </a:lnTo>
                        <a:lnTo>
                          <a:pt x="2906" y="875"/>
                        </a:lnTo>
                        <a:lnTo>
                          <a:pt x="3839" y="1418"/>
                        </a:lnTo>
                        <a:lnTo>
                          <a:pt x="4099" y="1276"/>
                        </a:lnTo>
                        <a:lnTo>
                          <a:pt x="3060" y="674"/>
                        </a:lnTo>
                        <a:lnTo>
                          <a:pt x="1406" y="674"/>
                        </a:lnTo>
                        <a:lnTo>
                          <a:pt x="24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3" name="Google Shape;5663;p47"/>
                  <p:cNvSpPr/>
                  <p:nvPr/>
                </p:nvSpPr>
                <p:spPr>
                  <a:xfrm>
                    <a:off x="10486115" y="-3817547"/>
                    <a:ext cx="1178680" cy="405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5" h="1442" extrusionOk="0">
                        <a:moveTo>
                          <a:pt x="261" y="1"/>
                        </a:moveTo>
                        <a:lnTo>
                          <a:pt x="1" y="142"/>
                        </a:lnTo>
                        <a:lnTo>
                          <a:pt x="1253" y="851"/>
                        </a:lnTo>
                        <a:lnTo>
                          <a:pt x="2919" y="851"/>
                        </a:lnTo>
                        <a:lnTo>
                          <a:pt x="3923" y="1442"/>
                        </a:lnTo>
                        <a:lnTo>
                          <a:pt x="4194" y="1300"/>
                        </a:lnTo>
                        <a:lnTo>
                          <a:pt x="3072" y="650"/>
                        </a:lnTo>
                        <a:lnTo>
                          <a:pt x="1395" y="650"/>
                        </a:lnTo>
                        <a:lnTo>
                          <a:pt x="26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4" name="Google Shape;5664;p47"/>
                  <p:cNvSpPr/>
                  <p:nvPr/>
                </p:nvSpPr>
                <p:spPr>
                  <a:xfrm>
                    <a:off x="7747760" y="-3362654"/>
                    <a:ext cx="637527" cy="6574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9" h="2340" extrusionOk="0">
                        <a:moveTo>
                          <a:pt x="2009" y="0"/>
                        </a:moveTo>
                        <a:lnTo>
                          <a:pt x="1879" y="71"/>
                        </a:lnTo>
                        <a:lnTo>
                          <a:pt x="521" y="862"/>
                        </a:lnTo>
                        <a:lnTo>
                          <a:pt x="521" y="1878"/>
                        </a:lnTo>
                        <a:lnTo>
                          <a:pt x="1" y="2185"/>
                        </a:lnTo>
                        <a:lnTo>
                          <a:pt x="249" y="2339"/>
                        </a:lnTo>
                        <a:lnTo>
                          <a:pt x="887" y="1961"/>
                        </a:lnTo>
                        <a:lnTo>
                          <a:pt x="887" y="945"/>
                        </a:lnTo>
                        <a:lnTo>
                          <a:pt x="2127" y="224"/>
                        </a:lnTo>
                        <a:lnTo>
                          <a:pt x="2269" y="154"/>
                        </a:lnTo>
                        <a:lnTo>
                          <a:pt x="200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5" name="Google Shape;5665;p47"/>
                  <p:cNvSpPr/>
                  <p:nvPr/>
                </p:nvSpPr>
                <p:spPr>
                  <a:xfrm>
                    <a:off x="7538717" y="-3498925"/>
                    <a:ext cx="611115" cy="677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5" h="2411" extrusionOk="0">
                        <a:moveTo>
                          <a:pt x="1926" y="1"/>
                        </a:moveTo>
                        <a:lnTo>
                          <a:pt x="1773" y="83"/>
                        </a:lnTo>
                        <a:lnTo>
                          <a:pt x="438" y="875"/>
                        </a:lnTo>
                        <a:lnTo>
                          <a:pt x="438" y="2009"/>
                        </a:lnTo>
                        <a:lnTo>
                          <a:pt x="1" y="2245"/>
                        </a:lnTo>
                        <a:lnTo>
                          <a:pt x="272" y="2411"/>
                        </a:lnTo>
                        <a:lnTo>
                          <a:pt x="804" y="2092"/>
                        </a:lnTo>
                        <a:lnTo>
                          <a:pt x="804" y="958"/>
                        </a:lnTo>
                        <a:lnTo>
                          <a:pt x="2044" y="237"/>
                        </a:lnTo>
                        <a:lnTo>
                          <a:pt x="2174" y="142"/>
                        </a:lnTo>
                        <a:lnTo>
                          <a:pt x="192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6" name="Google Shape;5666;p47"/>
                  <p:cNvSpPr/>
                  <p:nvPr/>
                </p:nvSpPr>
                <p:spPr>
                  <a:xfrm>
                    <a:off x="7870545" y="-3037570"/>
                    <a:ext cx="1026112" cy="405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2" h="1442" extrusionOk="0">
                        <a:moveTo>
                          <a:pt x="3403" y="1"/>
                        </a:moveTo>
                        <a:lnTo>
                          <a:pt x="3344" y="24"/>
                        </a:lnTo>
                        <a:lnTo>
                          <a:pt x="2092" y="745"/>
                        </a:lnTo>
                        <a:lnTo>
                          <a:pt x="946" y="745"/>
                        </a:lnTo>
                        <a:lnTo>
                          <a:pt x="1" y="1288"/>
                        </a:lnTo>
                        <a:lnTo>
                          <a:pt x="273" y="1442"/>
                        </a:lnTo>
                        <a:lnTo>
                          <a:pt x="1100" y="958"/>
                        </a:lnTo>
                        <a:lnTo>
                          <a:pt x="2234" y="958"/>
                        </a:lnTo>
                        <a:lnTo>
                          <a:pt x="3592" y="178"/>
                        </a:lnTo>
                        <a:lnTo>
                          <a:pt x="3651" y="142"/>
                        </a:lnTo>
                        <a:lnTo>
                          <a:pt x="340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7" name="Google Shape;5667;p47"/>
                  <p:cNvSpPr/>
                  <p:nvPr/>
                </p:nvSpPr>
                <p:spPr>
                  <a:xfrm>
                    <a:off x="6751994" y="-3661608"/>
                    <a:ext cx="1128948" cy="3821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8" h="1360" extrusionOk="0">
                        <a:moveTo>
                          <a:pt x="3746" y="1"/>
                        </a:moveTo>
                        <a:lnTo>
                          <a:pt x="3604" y="95"/>
                        </a:lnTo>
                        <a:lnTo>
                          <a:pt x="2470" y="757"/>
                        </a:lnTo>
                        <a:lnTo>
                          <a:pt x="781" y="757"/>
                        </a:lnTo>
                        <a:lnTo>
                          <a:pt x="1" y="1194"/>
                        </a:lnTo>
                        <a:lnTo>
                          <a:pt x="249" y="1359"/>
                        </a:lnTo>
                        <a:lnTo>
                          <a:pt x="934" y="958"/>
                        </a:lnTo>
                        <a:lnTo>
                          <a:pt x="2612" y="958"/>
                        </a:lnTo>
                        <a:lnTo>
                          <a:pt x="3852" y="237"/>
                        </a:lnTo>
                        <a:lnTo>
                          <a:pt x="4017" y="154"/>
                        </a:lnTo>
                        <a:lnTo>
                          <a:pt x="374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  <a:effectLst>
                    <a:outerShdw blurRad="57150" dist="19050" dir="5400000" algn="bl" rotWithShape="0">
                      <a:schemeClr val="dk1">
                        <a:alpha val="37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668" name="Google Shape;5668;p47"/>
                <p:cNvSpPr/>
                <p:nvPr/>
              </p:nvSpPr>
              <p:spPr>
                <a:xfrm>
                  <a:off x="6598965" y="-3776740"/>
                  <a:ext cx="1021412" cy="282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7" h="1182" extrusionOk="0">
                      <a:moveTo>
                        <a:pt x="4017" y="0"/>
                      </a:moveTo>
                      <a:lnTo>
                        <a:pt x="3887" y="71"/>
                      </a:lnTo>
                      <a:lnTo>
                        <a:pt x="2516" y="875"/>
                      </a:lnTo>
                      <a:lnTo>
                        <a:pt x="284" y="875"/>
                      </a:lnTo>
                      <a:lnTo>
                        <a:pt x="0" y="1028"/>
                      </a:lnTo>
                      <a:lnTo>
                        <a:pt x="272" y="1182"/>
                      </a:lnTo>
                      <a:lnTo>
                        <a:pt x="437" y="1075"/>
                      </a:lnTo>
                      <a:lnTo>
                        <a:pt x="2658" y="1075"/>
                      </a:lnTo>
                      <a:lnTo>
                        <a:pt x="4135" y="225"/>
                      </a:lnTo>
                      <a:lnTo>
                        <a:pt x="4277" y="142"/>
                      </a:lnTo>
                      <a:lnTo>
                        <a:pt x="4017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37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669" name="Google Shape;5669;p47"/>
              <p:cNvSpPr/>
              <p:nvPr/>
            </p:nvSpPr>
            <p:spPr>
              <a:xfrm flipH="1">
                <a:off x="9817982" y="7218955"/>
                <a:ext cx="1524705" cy="923607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7171" extrusionOk="0">
                    <a:moveTo>
                      <a:pt x="11838" y="0"/>
                    </a:moveTo>
                    <a:lnTo>
                      <a:pt x="1" y="6875"/>
                    </a:lnTo>
                    <a:lnTo>
                      <a:pt x="1" y="7171"/>
                    </a:lnTo>
                    <a:lnTo>
                      <a:pt x="11838" y="307"/>
                    </a:lnTo>
                    <a:lnTo>
                      <a:pt x="1183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47"/>
              <p:cNvSpPr/>
              <p:nvPr/>
            </p:nvSpPr>
            <p:spPr>
              <a:xfrm flipH="1">
                <a:off x="11341013" y="7218966"/>
                <a:ext cx="1532304" cy="923607"/>
              </a:xfrm>
              <a:custGeom>
                <a:avLst/>
                <a:gdLst/>
                <a:ahLst/>
                <a:cxnLst/>
                <a:rect l="l" t="t" r="r" b="b"/>
                <a:pathLst>
                  <a:path w="11897" h="7171" extrusionOk="0">
                    <a:moveTo>
                      <a:pt x="1" y="0"/>
                    </a:moveTo>
                    <a:lnTo>
                      <a:pt x="1" y="307"/>
                    </a:lnTo>
                    <a:lnTo>
                      <a:pt x="11897" y="7171"/>
                    </a:lnTo>
                    <a:lnTo>
                      <a:pt x="11897" y="687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47"/>
              <p:cNvSpPr/>
              <p:nvPr/>
            </p:nvSpPr>
            <p:spPr>
              <a:xfrm flipH="1">
                <a:off x="9812585" y="7218966"/>
                <a:ext cx="1524705" cy="923607"/>
              </a:xfrm>
              <a:custGeom>
                <a:avLst/>
                <a:gdLst/>
                <a:ahLst/>
                <a:cxnLst/>
                <a:rect l="l" t="t" r="r" b="b"/>
                <a:pathLst>
                  <a:path w="11838" h="7171" extrusionOk="0">
                    <a:moveTo>
                      <a:pt x="11838" y="0"/>
                    </a:moveTo>
                    <a:lnTo>
                      <a:pt x="1" y="6875"/>
                    </a:lnTo>
                    <a:lnTo>
                      <a:pt x="1" y="7171"/>
                    </a:lnTo>
                    <a:lnTo>
                      <a:pt x="11838" y="307"/>
                    </a:lnTo>
                    <a:lnTo>
                      <a:pt x="11838" y="0"/>
                    </a:lnTo>
                    <a:close/>
                  </a:path>
                </a:pathLst>
              </a:custGeom>
              <a:solidFill>
                <a:srgbClr val="282A2E">
                  <a:alpha val="364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2" name="Google Shape;5672;p47"/>
              <p:cNvGrpSpPr/>
              <p:nvPr/>
            </p:nvGrpSpPr>
            <p:grpSpPr>
              <a:xfrm>
                <a:off x="10884983" y="6879817"/>
                <a:ext cx="922893" cy="599206"/>
                <a:chOff x="-4004340" y="2465518"/>
                <a:chExt cx="1791330" cy="1162830"/>
              </a:xfrm>
            </p:grpSpPr>
            <p:sp>
              <p:nvSpPr>
                <p:cNvPr id="5673" name="Google Shape;5673;p47"/>
                <p:cNvSpPr/>
                <p:nvPr/>
              </p:nvSpPr>
              <p:spPr>
                <a:xfrm>
                  <a:off x="-3238869" y="3540443"/>
                  <a:ext cx="296388" cy="76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686" extrusionOk="0">
                      <a:moveTo>
                        <a:pt x="1" y="0"/>
                      </a:moveTo>
                      <a:lnTo>
                        <a:pt x="1" y="685"/>
                      </a:lnTo>
                      <a:lnTo>
                        <a:pt x="2671" y="685"/>
                      </a:lnTo>
                      <a:lnTo>
                        <a:pt x="26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4" name="Google Shape;5674;p47"/>
                <p:cNvSpPr/>
                <p:nvPr/>
              </p:nvSpPr>
              <p:spPr>
                <a:xfrm>
                  <a:off x="-2741963" y="2725067"/>
                  <a:ext cx="14536" cy="1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131" extrusionOk="0">
                      <a:moveTo>
                        <a:pt x="0" y="0"/>
                      </a:moveTo>
                      <a:lnTo>
                        <a:pt x="0" y="60"/>
                      </a:lnTo>
                      <a:lnTo>
                        <a:pt x="130" y="130"/>
                      </a:lnTo>
                      <a:lnTo>
                        <a:pt x="130" y="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5" name="Google Shape;5675;p47"/>
                <p:cNvSpPr/>
                <p:nvPr/>
              </p:nvSpPr>
              <p:spPr>
                <a:xfrm>
                  <a:off x="-3461689" y="2727730"/>
                  <a:ext cx="14536" cy="1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" h="142" extrusionOk="0">
                      <a:moveTo>
                        <a:pt x="131" y="0"/>
                      </a:moveTo>
                      <a:lnTo>
                        <a:pt x="1" y="83"/>
                      </a:lnTo>
                      <a:lnTo>
                        <a:pt x="1" y="142"/>
                      </a:lnTo>
                      <a:lnTo>
                        <a:pt x="131" y="47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7"/>
                <p:cNvSpPr/>
                <p:nvPr/>
              </p:nvSpPr>
              <p:spPr>
                <a:xfrm>
                  <a:off x="-2942590" y="3124876"/>
                  <a:ext cx="714504" cy="491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431" extrusionOk="0">
                      <a:moveTo>
                        <a:pt x="6439" y="0"/>
                      </a:moveTo>
                      <a:lnTo>
                        <a:pt x="1" y="3745"/>
                      </a:lnTo>
                      <a:lnTo>
                        <a:pt x="1" y="4430"/>
                      </a:lnTo>
                      <a:lnTo>
                        <a:pt x="6439" y="697"/>
                      </a:lnTo>
                      <a:lnTo>
                        <a:pt x="64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7"/>
                <p:cNvSpPr/>
                <p:nvPr/>
              </p:nvSpPr>
              <p:spPr>
                <a:xfrm>
                  <a:off x="-3958484" y="3126208"/>
                  <a:ext cx="719719" cy="490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6" h="4419" extrusionOk="0">
                      <a:moveTo>
                        <a:pt x="1" y="0"/>
                      </a:moveTo>
                      <a:lnTo>
                        <a:pt x="1" y="685"/>
                      </a:lnTo>
                      <a:lnTo>
                        <a:pt x="6486" y="4418"/>
                      </a:lnTo>
                      <a:lnTo>
                        <a:pt x="6486" y="373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7"/>
                <p:cNvSpPr/>
                <p:nvPr/>
              </p:nvSpPr>
              <p:spPr>
                <a:xfrm>
                  <a:off x="-3958484" y="2537645"/>
                  <a:ext cx="1730388" cy="10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9038" extrusionOk="0">
                      <a:moveTo>
                        <a:pt x="6427" y="0"/>
                      </a:moveTo>
                      <a:lnTo>
                        <a:pt x="1" y="3745"/>
                      </a:lnTo>
                      <a:lnTo>
                        <a:pt x="1" y="5304"/>
                      </a:lnTo>
                      <a:lnTo>
                        <a:pt x="6486" y="9037"/>
                      </a:lnTo>
                      <a:lnTo>
                        <a:pt x="9156" y="9037"/>
                      </a:lnTo>
                      <a:lnTo>
                        <a:pt x="15594" y="5292"/>
                      </a:lnTo>
                      <a:lnTo>
                        <a:pt x="15594" y="3745"/>
                      </a:lnTo>
                      <a:lnTo>
                        <a:pt x="91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7"/>
                <p:cNvSpPr/>
                <p:nvPr/>
              </p:nvSpPr>
              <p:spPr>
                <a:xfrm>
                  <a:off x="-2709228" y="2744708"/>
                  <a:ext cx="15868" cy="1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131" extrusionOk="0">
                      <a:moveTo>
                        <a:pt x="1" y="1"/>
                      </a:moveTo>
                      <a:lnTo>
                        <a:pt x="12" y="60"/>
                      </a:lnTo>
                      <a:lnTo>
                        <a:pt x="142" y="131"/>
                      </a:lnTo>
                      <a:lnTo>
                        <a:pt x="142" y="8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7"/>
                <p:cNvSpPr/>
                <p:nvPr/>
              </p:nvSpPr>
              <p:spPr>
                <a:xfrm>
                  <a:off x="-2709228" y="2725067"/>
                  <a:ext cx="48603" cy="28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261" extrusionOk="0">
                      <a:moveTo>
                        <a:pt x="308" y="0"/>
                      </a:moveTo>
                      <a:lnTo>
                        <a:pt x="1" y="178"/>
                      </a:lnTo>
                      <a:lnTo>
                        <a:pt x="142" y="260"/>
                      </a:lnTo>
                      <a:lnTo>
                        <a:pt x="438" y="83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7"/>
                <p:cNvSpPr/>
                <p:nvPr/>
              </p:nvSpPr>
              <p:spPr>
                <a:xfrm>
                  <a:off x="-3495755" y="2747371"/>
                  <a:ext cx="15868" cy="15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143" extrusionOk="0">
                      <a:moveTo>
                        <a:pt x="142" y="0"/>
                      </a:moveTo>
                      <a:lnTo>
                        <a:pt x="1" y="83"/>
                      </a:lnTo>
                      <a:lnTo>
                        <a:pt x="1" y="142"/>
                      </a:lnTo>
                      <a:lnTo>
                        <a:pt x="142" y="4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7"/>
                <p:cNvSpPr/>
                <p:nvPr/>
              </p:nvSpPr>
              <p:spPr>
                <a:xfrm>
                  <a:off x="-3528490" y="2727730"/>
                  <a:ext cx="48603" cy="28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" h="260" extrusionOk="0">
                      <a:moveTo>
                        <a:pt x="130" y="0"/>
                      </a:moveTo>
                      <a:lnTo>
                        <a:pt x="0" y="83"/>
                      </a:lnTo>
                      <a:lnTo>
                        <a:pt x="296" y="260"/>
                      </a:lnTo>
                      <a:lnTo>
                        <a:pt x="437" y="177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7"/>
                <p:cNvSpPr/>
                <p:nvPr/>
              </p:nvSpPr>
              <p:spPr>
                <a:xfrm>
                  <a:off x="-2942590" y="3054080"/>
                  <a:ext cx="714504" cy="46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9" h="4171" extrusionOk="0">
                      <a:moveTo>
                        <a:pt x="6439" y="1"/>
                      </a:moveTo>
                      <a:lnTo>
                        <a:pt x="1" y="3734"/>
                      </a:lnTo>
                      <a:lnTo>
                        <a:pt x="1" y="4171"/>
                      </a:lnTo>
                      <a:lnTo>
                        <a:pt x="6439" y="414"/>
                      </a:lnTo>
                      <a:lnTo>
                        <a:pt x="64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7"/>
                <p:cNvSpPr/>
                <p:nvPr/>
              </p:nvSpPr>
              <p:spPr>
                <a:xfrm>
                  <a:off x="-3958484" y="3054080"/>
                  <a:ext cx="719719" cy="462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6" h="4171" extrusionOk="0">
                      <a:moveTo>
                        <a:pt x="1" y="1"/>
                      </a:moveTo>
                      <a:lnTo>
                        <a:pt x="1" y="414"/>
                      </a:lnTo>
                      <a:lnTo>
                        <a:pt x="6486" y="4171"/>
                      </a:lnTo>
                      <a:lnTo>
                        <a:pt x="6486" y="373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7"/>
                <p:cNvSpPr/>
                <p:nvPr/>
              </p:nvSpPr>
              <p:spPr>
                <a:xfrm>
                  <a:off x="-3238869" y="3468316"/>
                  <a:ext cx="296388" cy="48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438" extrusionOk="0">
                      <a:moveTo>
                        <a:pt x="1" y="1"/>
                      </a:moveTo>
                      <a:lnTo>
                        <a:pt x="1" y="438"/>
                      </a:lnTo>
                      <a:lnTo>
                        <a:pt x="2671" y="438"/>
                      </a:lnTo>
                      <a:lnTo>
                        <a:pt x="267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7"/>
                <p:cNvSpPr/>
                <p:nvPr/>
              </p:nvSpPr>
              <p:spPr>
                <a:xfrm>
                  <a:off x="-3958484" y="2465518"/>
                  <a:ext cx="1730388" cy="100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4" h="9038" extrusionOk="0">
                      <a:moveTo>
                        <a:pt x="6427" y="0"/>
                      </a:moveTo>
                      <a:lnTo>
                        <a:pt x="1" y="3745"/>
                      </a:lnTo>
                      <a:lnTo>
                        <a:pt x="1" y="5305"/>
                      </a:lnTo>
                      <a:lnTo>
                        <a:pt x="6486" y="9038"/>
                      </a:lnTo>
                      <a:lnTo>
                        <a:pt x="9156" y="9038"/>
                      </a:lnTo>
                      <a:lnTo>
                        <a:pt x="15594" y="5305"/>
                      </a:lnTo>
                      <a:lnTo>
                        <a:pt x="15594" y="3745"/>
                      </a:lnTo>
                      <a:lnTo>
                        <a:pt x="91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7"/>
                <p:cNvSpPr/>
                <p:nvPr/>
              </p:nvSpPr>
              <p:spPr>
                <a:xfrm>
                  <a:off x="-3904776" y="2516673"/>
                  <a:ext cx="1625637" cy="899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50" h="8105" extrusionOk="0">
                      <a:moveTo>
                        <a:pt x="8412" y="402"/>
                      </a:moveTo>
                      <a:lnTo>
                        <a:pt x="14271" y="3769"/>
                      </a:lnTo>
                      <a:lnTo>
                        <a:pt x="14271" y="4347"/>
                      </a:lnTo>
                      <a:lnTo>
                        <a:pt x="8447" y="7726"/>
                      </a:lnTo>
                      <a:lnTo>
                        <a:pt x="6226" y="7726"/>
                      </a:lnTo>
                      <a:lnTo>
                        <a:pt x="355" y="4347"/>
                      </a:lnTo>
                      <a:lnTo>
                        <a:pt x="355" y="3780"/>
                      </a:lnTo>
                      <a:lnTo>
                        <a:pt x="6179" y="402"/>
                      </a:lnTo>
                      <a:close/>
                      <a:moveTo>
                        <a:pt x="6085" y="0"/>
                      </a:moveTo>
                      <a:lnTo>
                        <a:pt x="1" y="3544"/>
                      </a:lnTo>
                      <a:lnTo>
                        <a:pt x="1" y="4560"/>
                      </a:lnTo>
                      <a:lnTo>
                        <a:pt x="6132" y="8104"/>
                      </a:lnTo>
                      <a:lnTo>
                        <a:pt x="8565" y="8104"/>
                      </a:lnTo>
                      <a:lnTo>
                        <a:pt x="14649" y="4560"/>
                      </a:lnTo>
                      <a:lnTo>
                        <a:pt x="14649" y="3544"/>
                      </a:lnTo>
                      <a:lnTo>
                        <a:pt x="8518" y="0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7"/>
                <p:cNvSpPr/>
                <p:nvPr/>
              </p:nvSpPr>
              <p:spPr>
                <a:xfrm>
                  <a:off x="-3722570" y="2675243"/>
                  <a:ext cx="668675" cy="385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6" h="3474" extrusionOk="0">
                      <a:moveTo>
                        <a:pt x="4502" y="1"/>
                      </a:moveTo>
                      <a:lnTo>
                        <a:pt x="1" y="2599"/>
                      </a:lnTo>
                      <a:lnTo>
                        <a:pt x="1525" y="3474"/>
                      </a:lnTo>
                      <a:lnTo>
                        <a:pt x="6026" y="875"/>
                      </a:lnTo>
                      <a:lnTo>
                        <a:pt x="4502" y="1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7"/>
                <p:cNvSpPr/>
                <p:nvPr/>
              </p:nvSpPr>
              <p:spPr>
                <a:xfrm>
                  <a:off x="-3537701" y="2688337"/>
                  <a:ext cx="778752" cy="44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8" h="4053" extrusionOk="0">
                      <a:moveTo>
                        <a:pt x="5966" y="1"/>
                      </a:moveTo>
                      <a:lnTo>
                        <a:pt x="1" y="3450"/>
                      </a:lnTo>
                      <a:lnTo>
                        <a:pt x="1052" y="4053"/>
                      </a:lnTo>
                      <a:lnTo>
                        <a:pt x="7018" y="615"/>
                      </a:lnTo>
                      <a:lnTo>
                        <a:pt x="5966" y="1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0" name="Google Shape;5690;p47"/>
                <p:cNvSpPr/>
                <p:nvPr/>
              </p:nvSpPr>
              <p:spPr>
                <a:xfrm>
                  <a:off x="-3402655" y="2832593"/>
                  <a:ext cx="624067" cy="36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4" h="3249" extrusionOk="0">
                      <a:moveTo>
                        <a:pt x="4915" y="0"/>
                      </a:moveTo>
                      <a:lnTo>
                        <a:pt x="0" y="2859"/>
                      </a:lnTo>
                      <a:lnTo>
                        <a:pt x="709" y="3249"/>
                      </a:lnTo>
                      <a:lnTo>
                        <a:pt x="5623" y="414"/>
                      </a:lnTo>
                      <a:lnTo>
                        <a:pt x="4915" y="0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1" name="Google Shape;5691;p47"/>
                <p:cNvSpPr/>
                <p:nvPr/>
              </p:nvSpPr>
              <p:spPr>
                <a:xfrm>
                  <a:off x="-3210018" y="2946554"/>
                  <a:ext cx="626730" cy="360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8" h="3250" extrusionOk="0">
                      <a:moveTo>
                        <a:pt x="4939" y="1"/>
                      </a:moveTo>
                      <a:lnTo>
                        <a:pt x="1" y="2836"/>
                      </a:lnTo>
                      <a:lnTo>
                        <a:pt x="733" y="3250"/>
                      </a:lnTo>
                      <a:lnTo>
                        <a:pt x="5648" y="391"/>
                      </a:lnTo>
                      <a:lnTo>
                        <a:pt x="4939" y="1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7"/>
                <p:cNvSpPr/>
                <p:nvPr/>
              </p:nvSpPr>
              <p:spPr>
                <a:xfrm>
                  <a:off x="-3305671" y="3060627"/>
                  <a:ext cx="329122" cy="188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702" extrusionOk="0">
                      <a:moveTo>
                        <a:pt x="2257" y="1"/>
                      </a:moveTo>
                      <a:lnTo>
                        <a:pt x="0" y="1300"/>
                      </a:lnTo>
                      <a:lnTo>
                        <a:pt x="709" y="1702"/>
                      </a:lnTo>
                      <a:lnTo>
                        <a:pt x="2966" y="402"/>
                      </a:lnTo>
                      <a:lnTo>
                        <a:pt x="2257" y="1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7"/>
                <p:cNvSpPr/>
                <p:nvPr/>
              </p:nvSpPr>
              <p:spPr>
                <a:xfrm>
                  <a:off x="-3009391" y="2888963"/>
                  <a:ext cx="327791" cy="190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" h="1714" extrusionOk="0">
                      <a:moveTo>
                        <a:pt x="2245" y="0"/>
                      </a:moveTo>
                      <a:lnTo>
                        <a:pt x="0" y="1300"/>
                      </a:lnTo>
                      <a:lnTo>
                        <a:pt x="709" y="1713"/>
                      </a:lnTo>
                      <a:lnTo>
                        <a:pt x="2954" y="414"/>
                      </a:lnTo>
                      <a:lnTo>
                        <a:pt x="2245" y="0"/>
                      </a:lnTo>
                      <a:close/>
                    </a:path>
                  </a:pathLst>
                </a:custGeom>
                <a:solidFill>
                  <a:srgbClr val="EBEAEA">
                    <a:alpha val="5346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694" name="Google Shape;5694;p47"/>
                <p:cNvGrpSpPr/>
                <p:nvPr/>
              </p:nvGrpSpPr>
              <p:grpSpPr>
                <a:xfrm>
                  <a:off x="-4004340" y="3104789"/>
                  <a:ext cx="1791330" cy="523558"/>
                  <a:chOff x="-4004340" y="3104789"/>
                  <a:chExt cx="1791330" cy="523558"/>
                </a:xfrm>
              </p:grpSpPr>
              <p:grpSp>
                <p:nvGrpSpPr>
                  <p:cNvPr id="5695" name="Google Shape;5695;p47"/>
                  <p:cNvGrpSpPr/>
                  <p:nvPr/>
                </p:nvGrpSpPr>
                <p:grpSpPr>
                  <a:xfrm>
                    <a:off x="-2940565" y="3136014"/>
                    <a:ext cx="727555" cy="492333"/>
                    <a:chOff x="-2940565" y="3136014"/>
                    <a:chExt cx="727555" cy="492333"/>
                  </a:xfrm>
                </p:grpSpPr>
                <p:grpSp>
                  <p:nvGrpSpPr>
                    <p:cNvPr id="5696" name="Google Shape;5696;p47"/>
                    <p:cNvGrpSpPr/>
                    <p:nvPr/>
                  </p:nvGrpSpPr>
                  <p:grpSpPr>
                    <a:xfrm>
                      <a:off x="-2940565" y="349062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697" name="Google Shape;569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8" name="Google Shape;569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699" name="Google Shape;569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0" name="Google Shape;570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1" name="Google Shape;570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2" name="Google Shape;570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3" name="Google Shape;570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4" name="Google Shape;570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5" name="Google Shape;570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06" name="Google Shape;5706;p47"/>
                    <p:cNvGrpSpPr/>
                    <p:nvPr/>
                  </p:nvGrpSpPr>
                  <p:grpSpPr>
                    <a:xfrm>
                      <a:off x="-2901816" y="3468463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07" name="Google Shape;570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8" name="Google Shape;570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09" name="Google Shape;570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0" name="Google Shape;571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1" name="Google Shape;571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2" name="Google Shape;571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3" name="Google Shape;571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4" name="Google Shape;571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5" name="Google Shape;571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16" name="Google Shape;5716;p47"/>
                    <p:cNvGrpSpPr/>
                    <p:nvPr/>
                  </p:nvGrpSpPr>
                  <p:grpSpPr>
                    <a:xfrm>
                      <a:off x="-2863068" y="344630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17" name="Google Shape;571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8" name="Google Shape;571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19" name="Google Shape;571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0" name="Google Shape;572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1" name="Google Shape;572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2" name="Google Shape;572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3" name="Google Shape;572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4" name="Google Shape;572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5" name="Google Shape;572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26" name="Google Shape;5726;p47"/>
                    <p:cNvGrpSpPr/>
                    <p:nvPr/>
                  </p:nvGrpSpPr>
                  <p:grpSpPr>
                    <a:xfrm>
                      <a:off x="-2824319" y="342413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27" name="Google Shape;572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8" name="Google Shape;572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29" name="Google Shape;572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0" name="Google Shape;573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1" name="Google Shape;573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2" name="Google Shape;573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3" name="Google Shape;573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4" name="Google Shape;573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5" name="Google Shape;573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36" name="Google Shape;5736;p47"/>
                    <p:cNvGrpSpPr/>
                    <p:nvPr/>
                  </p:nvGrpSpPr>
                  <p:grpSpPr>
                    <a:xfrm>
                      <a:off x="-2785571" y="3401973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37" name="Google Shape;573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8" name="Google Shape;573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39" name="Google Shape;573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0" name="Google Shape;574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1" name="Google Shape;574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2" name="Google Shape;574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3" name="Google Shape;574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4" name="Google Shape;574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5" name="Google Shape;574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46" name="Google Shape;5746;p47"/>
                    <p:cNvGrpSpPr/>
                    <p:nvPr/>
                  </p:nvGrpSpPr>
                  <p:grpSpPr>
                    <a:xfrm>
                      <a:off x="-2746822" y="337981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47" name="Google Shape;574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8" name="Google Shape;574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49" name="Google Shape;574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0" name="Google Shape;575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1" name="Google Shape;575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2" name="Google Shape;575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3" name="Google Shape;575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4" name="Google Shape;575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5" name="Google Shape;575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56" name="Google Shape;5756;p47"/>
                    <p:cNvGrpSpPr/>
                    <p:nvPr/>
                  </p:nvGrpSpPr>
                  <p:grpSpPr>
                    <a:xfrm>
                      <a:off x="-2708074" y="335764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57" name="Google Shape;575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8" name="Google Shape;575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59" name="Google Shape;575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0" name="Google Shape;576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1" name="Google Shape;576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2" name="Google Shape;576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3" name="Google Shape;576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4" name="Google Shape;576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5" name="Google Shape;576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66" name="Google Shape;5766;p47"/>
                    <p:cNvGrpSpPr/>
                    <p:nvPr/>
                  </p:nvGrpSpPr>
                  <p:grpSpPr>
                    <a:xfrm>
                      <a:off x="-2669325" y="333548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67" name="Google Shape;576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8" name="Google Shape;576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69" name="Google Shape;576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0" name="Google Shape;577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1" name="Google Shape;577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2" name="Google Shape;577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3" name="Google Shape;577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4" name="Google Shape;577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5" name="Google Shape;577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76" name="Google Shape;5776;p47"/>
                    <p:cNvGrpSpPr/>
                    <p:nvPr/>
                  </p:nvGrpSpPr>
                  <p:grpSpPr>
                    <a:xfrm>
                      <a:off x="-2630577" y="331332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77" name="Google Shape;577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8" name="Google Shape;577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79" name="Google Shape;577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0" name="Google Shape;578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1" name="Google Shape;578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2" name="Google Shape;578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3" name="Google Shape;578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4" name="Google Shape;578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5" name="Google Shape;578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86" name="Google Shape;5786;p47"/>
                    <p:cNvGrpSpPr/>
                    <p:nvPr/>
                  </p:nvGrpSpPr>
                  <p:grpSpPr>
                    <a:xfrm>
                      <a:off x="-2591829" y="329115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87" name="Google Shape;578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8" name="Google Shape;578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89" name="Google Shape;578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0" name="Google Shape;579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1" name="Google Shape;579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2" name="Google Shape;579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3" name="Google Shape;579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4" name="Google Shape;579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5" name="Google Shape;579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796" name="Google Shape;5796;p47"/>
                    <p:cNvGrpSpPr/>
                    <p:nvPr/>
                  </p:nvGrpSpPr>
                  <p:grpSpPr>
                    <a:xfrm>
                      <a:off x="-2553080" y="326899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797" name="Google Shape;579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8" name="Google Shape;579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799" name="Google Shape;579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0" name="Google Shape;580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1" name="Google Shape;580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2" name="Google Shape;580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3" name="Google Shape;580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4" name="Google Shape;580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5" name="Google Shape;580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06" name="Google Shape;5806;p47"/>
                    <p:cNvGrpSpPr/>
                    <p:nvPr/>
                  </p:nvGrpSpPr>
                  <p:grpSpPr>
                    <a:xfrm>
                      <a:off x="-2514332" y="324683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07" name="Google Shape;580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8" name="Google Shape;580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09" name="Google Shape;580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0" name="Google Shape;581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1" name="Google Shape;581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2" name="Google Shape;581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3" name="Google Shape;581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4" name="Google Shape;581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5" name="Google Shape;581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16" name="Google Shape;5816;p47"/>
                    <p:cNvGrpSpPr/>
                    <p:nvPr/>
                  </p:nvGrpSpPr>
                  <p:grpSpPr>
                    <a:xfrm>
                      <a:off x="-2475583" y="322466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17" name="Google Shape;581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8" name="Google Shape;581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19" name="Google Shape;581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0" name="Google Shape;582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1" name="Google Shape;582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2" name="Google Shape;582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3" name="Google Shape;582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4" name="Google Shape;582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5" name="Google Shape;582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26" name="Google Shape;5826;p47"/>
                    <p:cNvGrpSpPr/>
                    <p:nvPr/>
                  </p:nvGrpSpPr>
                  <p:grpSpPr>
                    <a:xfrm>
                      <a:off x="-2436835" y="320250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27" name="Google Shape;582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8" name="Google Shape;582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29" name="Google Shape;582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0" name="Google Shape;583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1" name="Google Shape;583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2" name="Google Shape;583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3" name="Google Shape;583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4" name="Google Shape;583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5" name="Google Shape;583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36" name="Google Shape;5836;p47"/>
                    <p:cNvGrpSpPr/>
                    <p:nvPr/>
                  </p:nvGrpSpPr>
                  <p:grpSpPr>
                    <a:xfrm>
                      <a:off x="-2398086" y="3180341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37" name="Google Shape;583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8" name="Google Shape;583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39" name="Google Shape;583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0" name="Google Shape;584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1" name="Google Shape;584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2" name="Google Shape;584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3" name="Google Shape;584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4" name="Google Shape;584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5" name="Google Shape;584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46" name="Google Shape;5846;p47"/>
                    <p:cNvGrpSpPr/>
                    <p:nvPr/>
                  </p:nvGrpSpPr>
                  <p:grpSpPr>
                    <a:xfrm>
                      <a:off x="-2359338" y="315817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47" name="Google Shape;584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8" name="Google Shape;584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49" name="Google Shape;584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0" name="Google Shape;585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1" name="Google Shape;585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2" name="Google Shape;585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3" name="Google Shape;585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4" name="Google Shape;585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5" name="Google Shape;585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56" name="Google Shape;5856;p47"/>
                    <p:cNvGrpSpPr/>
                    <p:nvPr/>
                  </p:nvGrpSpPr>
                  <p:grpSpPr>
                    <a:xfrm>
                      <a:off x="-2320590" y="313601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57" name="Google Shape;5857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8" name="Google Shape;5858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59" name="Google Shape;5859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0" name="Google Shape;5860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1" name="Google Shape;5861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2" name="Google Shape;5862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3" name="Google Shape;5863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4" name="Google Shape;5864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5" name="Google Shape;5865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5866" name="Google Shape;5866;p47"/>
                  <p:cNvGrpSpPr/>
                  <p:nvPr/>
                </p:nvGrpSpPr>
                <p:grpSpPr>
                  <a:xfrm flipH="1">
                    <a:off x="-4004340" y="3104789"/>
                    <a:ext cx="727555" cy="492333"/>
                    <a:chOff x="-2940565" y="3136014"/>
                    <a:chExt cx="727555" cy="492333"/>
                  </a:xfrm>
                </p:grpSpPr>
                <p:grpSp>
                  <p:nvGrpSpPr>
                    <p:cNvPr id="5867" name="Google Shape;5867;p47"/>
                    <p:cNvGrpSpPr/>
                    <p:nvPr/>
                  </p:nvGrpSpPr>
                  <p:grpSpPr>
                    <a:xfrm>
                      <a:off x="-2940565" y="349062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68" name="Google Shape;586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69" name="Google Shape;586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0" name="Google Shape;587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1" name="Google Shape;587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2" name="Google Shape;587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3" name="Google Shape;587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4" name="Google Shape;587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5" name="Google Shape;587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6" name="Google Shape;587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77" name="Google Shape;5877;p47"/>
                    <p:cNvGrpSpPr/>
                    <p:nvPr/>
                  </p:nvGrpSpPr>
                  <p:grpSpPr>
                    <a:xfrm>
                      <a:off x="-2901816" y="3468463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78" name="Google Shape;587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79" name="Google Shape;587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0" name="Google Shape;588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1" name="Google Shape;588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2" name="Google Shape;588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3" name="Google Shape;588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4" name="Google Shape;588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5" name="Google Shape;588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6" name="Google Shape;588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87" name="Google Shape;5887;p47"/>
                    <p:cNvGrpSpPr/>
                    <p:nvPr/>
                  </p:nvGrpSpPr>
                  <p:grpSpPr>
                    <a:xfrm>
                      <a:off x="-2863068" y="344630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88" name="Google Shape;588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89" name="Google Shape;588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0" name="Google Shape;589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1" name="Google Shape;589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2" name="Google Shape;589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3" name="Google Shape;589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4" name="Google Shape;589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5" name="Google Shape;589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6" name="Google Shape;589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897" name="Google Shape;5897;p47"/>
                    <p:cNvGrpSpPr/>
                    <p:nvPr/>
                  </p:nvGrpSpPr>
                  <p:grpSpPr>
                    <a:xfrm>
                      <a:off x="-2824319" y="342413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898" name="Google Shape;589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899" name="Google Shape;589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0" name="Google Shape;590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1" name="Google Shape;590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2" name="Google Shape;590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3" name="Google Shape;590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4" name="Google Shape;590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5" name="Google Shape;590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6" name="Google Shape;590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07" name="Google Shape;5907;p47"/>
                    <p:cNvGrpSpPr/>
                    <p:nvPr/>
                  </p:nvGrpSpPr>
                  <p:grpSpPr>
                    <a:xfrm>
                      <a:off x="-2785571" y="3401973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08" name="Google Shape;590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09" name="Google Shape;590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0" name="Google Shape;591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1" name="Google Shape;591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2" name="Google Shape;591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3" name="Google Shape;591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4" name="Google Shape;591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5" name="Google Shape;591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6" name="Google Shape;591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17" name="Google Shape;5917;p47"/>
                    <p:cNvGrpSpPr/>
                    <p:nvPr/>
                  </p:nvGrpSpPr>
                  <p:grpSpPr>
                    <a:xfrm>
                      <a:off x="-2746822" y="337981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18" name="Google Shape;591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19" name="Google Shape;591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0" name="Google Shape;592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1" name="Google Shape;592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2" name="Google Shape;592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3" name="Google Shape;592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4" name="Google Shape;592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5" name="Google Shape;592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6" name="Google Shape;592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27" name="Google Shape;5927;p47"/>
                    <p:cNvGrpSpPr/>
                    <p:nvPr/>
                  </p:nvGrpSpPr>
                  <p:grpSpPr>
                    <a:xfrm>
                      <a:off x="-2708074" y="335764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28" name="Google Shape;592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29" name="Google Shape;592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0" name="Google Shape;593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1" name="Google Shape;593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2" name="Google Shape;593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3" name="Google Shape;593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4" name="Google Shape;593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5" name="Google Shape;593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6" name="Google Shape;593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37" name="Google Shape;5937;p47"/>
                    <p:cNvGrpSpPr/>
                    <p:nvPr/>
                  </p:nvGrpSpPr>
                  <p:grpSpPr>
                    <a:xfrm>
                      <a:off x="-2669325" y="333548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38" name="Google Shape;593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39" name="Google Shape;593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0" name="Google Shape;594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1" name="Google Shape;594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2" name="Google Shape;594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3" name="Google Shape;594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4" name="Google Shape;594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5" name="Google Shape;594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6" name="Google Shape;594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47" name="Google Shape;5947;p47"/>
                    <p:cNvGrpSpPr/>
                    <p:nvPr/>
                  </p:nvGrpSpPr>
                  <p:grpSpPr>
                    <a:xfrm>
                      <a:off x="-2630577" y="331332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48" name="Google Shape;594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49" name="Google Shape;594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0" name="Google Shape;595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1" name="Google Shape;595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2" name="Google Shape;595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3" name="Google Shape;595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4" name="Google Shape;595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5" name="Google Shape;595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6" name="Google Shape;595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57" name="Google Shape;5957;p47"/>
                    <p:cNvGrpSpPr/>
                    <p:nvPr/>
                  </p:nvGrpSpPr>
                  <p:grpSpPr>
                    <a:xfrm>
                      <a:off x="-2591829" y="329115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58" name="Google Shape;595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59" name="Google Shape;595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0" name="Google Shape;596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1" name="Google Shape;596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2" name="Google Shape;596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3" name="Google Shape;596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4" name="Google Shape;596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5" name="Google Shape;596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6" name="Google Shape;596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67" name="Google Shape;5967;p47"/>
                    <p:cNvGrpSpPr/>
                    <p:nvPr/>
                  </p:nvGrpSpPr>
                  <p:grpSpPr>
                    <a:xfrm>
                      <a:off x="-2553080" y="326899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68" name="Google Shape;596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69" name="Google Shape;596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0" name="Google Shape;597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1" name="Google Shape;597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2" name="Google Shape;597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3" name="Google Shape;597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4" name="Google Shape;597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5" name="Google Shape;597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6" name="Google Shape;597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77" name="Google Shape;5977;p47"/>
                    <p:cNvGrpSpPr/>
                    <p:nvPr/>
                  </p:nvGrpSpPr>
                  <p:grpSpPr>
                    <a:xfrm>
                      <a:off x="-2514332" y="3246830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78" name="Google Shape;597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79" name="Google Shape;597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0" name="Google Shape;598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1" name="Google Shape;598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2" name="Google Shape;598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3" name="Google Shape;598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4" name="Google Shape;598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5" name="Google Shape;598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6" name="Google Shape;598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87" name="Google Shape;5987;p47"/>
                    <p:cNvGrpSpPr/>
                    <p:nvPr/>
                  </p:nvGrpSpPr>
                  <p:grpSpPr>
                    <a:xfrm>
                      <a:off x="-2475583" y="322466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88" name="Google Shape;598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89" name="Google Shape;598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0" name="Google Shape;599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1" name="Google Shape;599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2" name="Google Shape;599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3" name="Google Shape;599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4" name="Google Shape;599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5" name="Google Shape;599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6" name="Google Shape;599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5997" name="Google Shape;5997;p47"/>
                    <p:cNvGrpSpPr/>
                    <p:nvPr/>
                  </p:nvGrpSpPr>
                  <p:grpSpPr>
                    <a:xfrm>
                      <a:off x="-2436835" y="320250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5998" name="Google Shape;599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999" name="Google Shape;599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0" name="Google Shape;600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1" name="Google Shape;600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2" name="Google Shape;600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3" name="Google Shape;600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4" name="Google Shape;600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5" name="Google Shape;600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6" name="Google Shape;600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6007" name="Google Shape;6007;p47"/>
                    <p:cNvGrpSpPr/>
                    <p:nvPr/>
                  </p:nvGrpSpPr>
                  <p:grpSpPr>
                    <a:xfrm>
                      <a:off x="-2398086" y="3180341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6008" name="Google Shape;600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09" name="Google Shape;600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0" name="Google Shape;601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1" name="Google Shape;601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2" name="Google Shape;601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3" name="Google Shape;601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4" name="Google Shape;601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5" name="Google Shape;601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6" name="Google Shape;601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6017" name="Google Shape;6017;p47"/>
                    <p:cNvGrpSpPr/>
                    <p:nvPr/>
                  </p:nvGrpSpPr>
                  <p:grpSpPr>
                    <a:xfrm>
                      <a:off x="-2359338" y="3158177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6018" name="Google Shape;601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19" name="Google Shape;601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0" name="Google Shape;602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1" name="Google Shape;602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2" name="Google Shape;602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3" name="Google Shape;602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4" name="Google Shape;602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5" name="Google Shape;602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6" name="Google Shape;602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grpSp>
                  <p:nvGrpSpPr>
                    <p:cNvPr id="6027" name="Google Shape;6027;p47"/>
                    <p:cNvGrpSpPr/>
                    <p:nvPr/>
                  </p:nvGrpSpPr>
                  <p:grpSpPr>
                    <a:xfrm>
                      <a:off x="-2320590" y="3136014"/>
                      <a:ext cx="107580" cy="137721"/>
                      <a:chOff x="-1475840" y="2934777"/>
                      <a:chExt cx="107580" cy="137721"/>
                    </a:xfrm>
                  </p:grpSpPr>
                  <p:sp>
                    <p:nvSpPr>
                      <p:cNvPr id="6028" name="Google Shape;6028;p47"/>
                      <p:cNvSpPr/>
                      <p:nvPr/>
                    </p:nvSpPr>
                    <p:spPr>
                      <a:xfrm>
                        <a:off x="-1385348" y="3057961"/>
                        <a:ext cx="17089" cy="1453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54" h="131" extrusionOk="0">
                            <a:moveTo>
                              <a:pt x="154" y="1"/>
                            </a:moveTo>
                            <a:lnTo>
                              <a:pt x="0" y="71"/>
                            </a:lnTo>
                            <a:lnTo>
                              <a:pt x="0" y="131"/>
                            </a:lnTo>
                            <a:lnTo>
                              <a:pt x="154" y="48"/>
                            </a:lnTo>
                            <a:lnTo>
                              <a:pt x="154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29" name="Google Shape;6029;p47"/>
                      <p:cNvSpPr/>
                      <p:nvPr/>
                    </p:nvSpPr>
                    <p:spPr>
                      <a:xfrm>
                        <a:off x="-1418194" y="3038320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0" name="Google Shape;6030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1" name="Google Shape;6031;p47"/>
                      <p:cNvSpPr/>
                      <p:nvPr/>
                    </p:nvSpPr>
                    <p:spPr>
                      <a:xfrm>
                        <a:off x="-1474565" y="2934789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2" name="Google Shape;6032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chemeClr val="accent5"/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3" name="Google Shape;6033;p47"/>
                      <p:cNvSpPr/>
                      <p:nvPr/>
                    </p:nvSpPr>
                    <p:spPr>
                      <a:xfrm>
                        <a:off x="-1419469" y="3038308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31" y="0"/>
                            </a:moveTo>
                            <a:lnTo>
                              <a:pt x="1" y="71"/>
                            </a:lnTo>
                            <a:lnTo>
                              <a:pt x="296" y="248"/>
                            </a:lnTo>
                            <a:lnTo>
                              <a:pt x="450" y="178"/>
                            </a:lnTo>
                            <a:lnTo>
                              <a:pt x="131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4" name="Google Shape;6034;p47"/>
                      <p:cNvSpPr/>
                      <p:nvPr/>
                    </p:nvSpPr>
                    <p:spPr>
                      <a:xfrm>
                        <a:off x="-1475840" y="2934777"/>
                        <a:ext cx="49934" cy="2763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50" h="249" extrusionOk="0">
                            <a:moveTo>
                              <a:pt x="154" y="0"/>
                            </a:moveTo>
                            <a:lnTo>
                              <a:pt x="1" y="95"/>
                            </a:lnTo>
                            <a:lnTo>
                              <a:pt x="296" y="248"/>
                            </a:lnTo>
                            <a:lnTo>
                              <a:pt x="450" y="177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339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5" name="Google Shape;6035;p47"/>
                      <p:cNvSpPr/>
                      <p:nvPr/>
                    </p:nvSpPr>
                    <p:spPr>
                      <a:xfrm>
                        <a:off x="-1474565" y="2945220"/>
                        <a:ext cx="89327" cy="12727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05" h="1147" extrusionOk="0">
                            <a:moveTo>
                              <a:pt x="1" y="1"/>
                            </a:moveTo>
                            <a:lnTo>
                              <a:pt x="1" y="36"/>
                            </a:lnTo>
                            <a:lnTo>
                              <a:pt x="272" y="201"/>
                            </a:lnTo>
                            <a:lnTo>
                              <a:pt x="462" y="958"/>
                            </a:lnTo>
                            <a:lnTo>
                              <a:pt x="804" y="1147"/>
                            </a:lnTo>
                            <a:lnTo>
                              <a:pt x="804" y="1087"/>
                            </a:lnTo>
                            <a:lnTo>
                              <a:pt x="509" y="910"/>
                            </a:lnTo>
                            <a:lnTo>
                              <a:pt x="296" y="154"/>
                            </a:lnTo>
                            <a:lnTo>
                              <a:pt x="1" y="1"/>
                            </a:lnTo>
                            <a:close/>
                          </a:path>
                        </a:pathLst>
                      </a:custGeom>
                      <a:solidFill>
                        <a:srgbClr val="282A2E">
                          <a:alpha val="1698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6036" name="Google Shape;6036;p47"/>
                      <p:cNvSpPr/>
                      <p:nvPr/>
                    </p:nvSpPr>
                    <p:spPr>
                      <a:xfrm>
                        <a:off x="-1441719" y="2954430"/>
                        <a:ext cx="38061" cy="9187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43" h="828" extrusionOk="0">
                            <a:moveTo>
                              <a:pt x="154" y="0"/>
                            </a:moveTo>
                            <a:lnTo>
                              <a:pt x="0" y="71"/>
                            </a:lnTo>
                            <a:lnTo>
                              <a:pt x="213" y="827"/>
                            </a:lnTo>
                            <a:lnTo>
                              <a:pt x="343" y="756"/>
                            </a:lnTo>
                            <a:lnTo>
                              <a:pt x="154" y="0"/>
                            </a:lnTo>
                            <a:close/>
                          </a:path>
                        </a:pathLst>
                      </a:custGeom>
                      <a:solidFill>
                        <a:srgbClr val="EBEAEA">
                          <a:alpha val="53460"/>
                        </a:srgbClr>
                      </a:solidFill>
                      <a:ln>
                        <a:noFill/>
                      </a:ln>
                      <a:effectLst>
                        <a:outerShdw blurRad="57150" dist="19050" dir="5400000" algn="bl" rotWithShape="0">
                          <a:schemeClr val="dk1">
                            <a:alpha val="50000"/>
                          </a:schemeClr>
                        </a:outerShdw>
                      </a:effectLst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Semiconductor Material by Slidesgo">
  <a:themeElements>
    <a:clrScheme name="Simple Light">
      <a:dk1>
        <a:srgbClr val="282A2E"/>
      </a:dk1>
      <a:lt1>
        <a:srgbClr val="EBEAEA"/>
      </a:lt1>
      <a:dk2>
        <a:srgbClr val="0E746B"/>
      </a:dk2>
      <a:lt2>
        <a:srgbClr val="2D9DD5"/>
      </a:lt2>
      <a:accent1>
        <a:srgbClr val="3D2BA1"/>
      </a:accent1>
      <a:accent2>
        <a:srgbClr val="0E2A47"/>
      </a:accent2>
      <a:accent3>
        <a:srgbClr val="D61818"/>
      </a:accent3>
      <a:accent4>
        <a:srgbClr val="FFBB33"/>
      </a:accent4>
      <a:accent5>
        <a:srgbClr val="CDCDCD"/>
      </a:accent5>
      <a:accent6>
        <a:srgbClr val="FFFFFF"/>
      </a:accent6>
      <a:hlink>
        <a:srgbClr val="282A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On-screen Show (16:9)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Asap</vt:lpstr>
      <vt:lpstr>Arial</vt:lpstr>
      <vt:lpstr>Orelega One</vt:lpstr>
      <vt:lpstr>Bakbak One</vt:lpstr>
      <vt:lpstr>Semiconductor Material by Slidesgo</vt:lpstr>
      <vt:lpstr>Voice assistant-проект по ВМКС</vt:lpstr>
      <vt:lpstr>Въведение</vt:lpstr>
      <vt:lpstr>Основна идея</vt:lpstr>
      <vt:lpstr>Софтуер</vt:lpstr>
      <vt:lpstr>Микрофонът улавя гласа.  Arduino разпознава командата.  Arduino активира свързаното устройство (LED, мотор, реле и т.н.)  Потребителят получава интерактивен и интуитивен контрол на електрониката.</vt:lpstr>
      <vt:lpstr>Приложения</vt:lpstr>
      <vt:lpstr>Благодарим за вниманието!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assistant-проект по ВМКС</dc:title>
  <dc:creator>User12</dc:creator>
  <cp:lastModifiedBy>Microsoft account</cp:lastModifiedBy>
  <cp:revision>2</cp:revision>
  <dcterms:modified xsi:type="dcterms:W3CDTF">2025-10-05T18:43:25Z</dcterms:modified>
</cp:coreProperties>
</file>