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E990C-8D34-467C-9606-D7DFECEEB4E7}" v="326" dt="2023-01-15T19:09:42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2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7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3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3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49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E8A9F-C3D6-5362-25BC-6E0BEB36B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81" r="-2" b="8621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 err="1">
                <a:cs typeface="Calibri"/>
              </a:rPr>
              <a:t>Атанас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Атанасов</a:t>
            </a:r>
            <a:r>
              <a:rPr lang="en-US" dirty="0">
                <a:cs typeface="Calibri"/>
              </a:rPr>
              <a:t>: 72028</a:t>
            </a:r>
            <a:endParaRPr lang="en-US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cs typeface="Calibri Light"/>
              </a:rPr>
              <a:t>Библиотека за игри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DE60-3B13-7C9C-FE37-75FA7C0D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610" y="2622467"/>
            <a:ext cx="10668000" cy="1524000"/>
          </a:xfrm>
        </p:spPr>
        <p:txBody>
          <a:bodyPr/>
          <a:lstStyle/>
          <a:p>
            <a:r>
              <a:rPr lang="en-US" sz="6000" b="1" dirty="0" err="1"/>
              <a:t>Благодаря</a:t>
            </a:r>
            <a:r>
              <a:rPr lang="en-US" sz="6000" b="1" dirty="0"/>
              <a:t> </a:t>
            </a:r>
            <a:r>
              <a:rPr lang="en-US" sz="6000" b="1" dirty="0" err="1"/>
              <a:t>за</a:t>
            </a:r>
            <a:r>
              <a:rPr lang="en-US" sz="6000" b="1" dirty="0"/>
              <a:t> </a:t>
            </a:r>
            <a:r>
              <a:rPr lang="en-US" sz="6000" b="1" dirty="0" err="1"/>
              <a:t>вниманието</a:t>
            </a:r>
            <a:r>
              <a:rPr lang="en-US" sz="60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56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6385-570A-3803-6C50-7D58A0CC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Описание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поставената</a:t>
            </a:r>
            <a:r>
              <a:rPr lang="en-US" dirty="0"/>
              <a:t> </a:t>
            </a:r>
            <a:r>
              <a:rPr lang="en-US" dirty="0" err="1"/>
              <a:t>задача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B7AE-E567-4DEA-6F9E-872CE323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Проектът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съдържа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информация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относно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библиотека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за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игри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представяща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играта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кратко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описание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на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детайлите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свързани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с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нея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(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жанр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цена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и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т.н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),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както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и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информация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за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нейния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автор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/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производител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77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08C9-724A-48DE-9213-C5B61ECB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Реализация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DBD7C-1C57-84CB-C8F7-E192EA311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Реализацията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представя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XML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файл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по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следната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схема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: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4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AB0A502-E4DF-C5EA-962F-3AA7F2227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68" y="79169"/>
            <a:ext cx="7894329" cy="6588992"/>
          </a:xfrm>
        </p:spPr>
      </p:pic>
    </p:spTree>
    <p:extLst>
      <p:ext uri="{BB962C8B-B14F-4D97-AF65-F5344CB8AC3E}">
        <p14:creationId xmlns:p14="http://schemas.microsoft.com/office/powerpoint/2010/main" val="260405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771F-3791-5076-00E3-D563CFC8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25" y="-118753"/>
            <a:ext cx="10668000" cy="1524000"/>
          </a:xfrm>
        </p:spPr>
        <p:txBody>
          <a:bodyPr/>
          <a:lstStyle/>
          <a:p>
            <a:r>
              <a:rPr lang="en-US" dirty="0" err="1"/>
              <a:t>Примерен</a:t>
            </a:r>
            <a:r>
              <a:rPr lang="en-US" dirty="0"/>
              <a:t> </a:t>
            </a:r>
            <a:r>
              <a:rPr lang="en-US" dirty="0" err="1"/>
              <a:t>файл</a:t>
            </a:r>
            <a:r>
              <a:rPr lang="en-US" dirty="0"/>
              <a:t> </a:t>
            </a:r>
            <a:r>
              <a:rPr lang="en-US" dirty="0" err="1"/>
              <a:t>със</a:t>
            </a:r>
            <a:r>
              <a:rPr lang="en-US" dirty="0"/>
              <a:t> </a:t>
            </a:r>
            <a:r>
              <a:rPr lang="en-US" dirty="0" err="1"/>
              <a:t>съдържание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FF8BD0F-01A3-FDB9-79EA-D0D069902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654" y="969819"/>
            <a:ext cx="6262847" cy="5787407"/>
          </a:xfrm>
        </p:spPr>
      </p:pic>
    </p:spTree>
    <p:extLst>
      <p:ext uri="{BB962C8B-B14F-4D97-AF65-F5344CB8AC3E}">
        <p14:creationId xmlns:p14="http://schemas.microsoft.com/office/powerpoint/2010/main" val="394008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80CD-0EFD-7391-C364-1DA63635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Видове</a:t>
            </a:r>
            <a:r>
              <a:rPr lang="en-US" dirty="0"/>
              <a:t> </a:t>
            </a:r>
            <a:r>
              <a:rPr lang="en-US" dirty="0" err="1"/>
              <a:t>налични</a:t>
            </a:r>
            <a:r>
              <a:rPr lang="en-US" dirty="0"/>
              <a:t> </a:t>
            </a:r>
            <a:r>
              <a:rPr lang="en-US" dirty="0" err="1"/>
              <a:t>трансформации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D608-E4EA-72E0-288A-720F7325F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XML </a:t>
            </a:r>
            <a:r>
              <a:rPr lang="en-US" sz="4000" dirty="0" err="1">
                <a:solidFill>
                  <a:srgbClr val="FFFFFF">
                    <a:alpha val="70000"/>
                  </a:srgbClr>
                </a:solidFill>
              </a:rPr>
              <a:t>към</a:t>
            </a:r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: </a:t>
            </a:r>
          </a:p>
          <a:p>
            <a:pPr lvl="1"/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HTML</a:t>
            </a:r>
          </a:p>
          <a:p>
            <a:pPr lvl="1"/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XML</a:t>
            </a:r>
          </a:p>
          <a:p>
            <a:pPr lvl="1"/>
            <a:r>
              <a:rPr lang="en-US" sz="4000" dirty="0">
                <a:solidFill>
                  <a:srgbClr val="FFFFFF">
                    <a:alpha val="70000"/>
                  </a:srgbClr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6968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915C-3C54-1B8F-4886-00D1D528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79169"/>
            <a:ext cx="10668000" cy="1524000"/>
          </a:xfrm>
        </p:spPr>
        <p:txBody>
          <a:bodyPr/>
          <a:lstStyle/>
          <a:p>
            <a:r>
              <a:rPr lang="en-US" dirty="0" err="1"/>
              <a:t>Трансформация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XML </a:t>
            </a:r>
            <a:r>
              <a:rPr lang="en-US" dirty="0" err="1"/>
              <a:t>към</a:t>
            </a:r>
            <a:r>
              <a:rPr lang="en-US" dirty="0"/>
              <a:t> HTML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2D3217B-9828-5928-6890-2F5577CDC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33" y="1128156"/>
            <a:ext cx="5432742" cy="5698342"/>
          </a:xfrm>
        </p:spPr>
      </p:pic>
    </p:spTree>
    <p:extLst>
      <p:ext uri="{BB962C8B-B14F-4D97-AF65-F5344CB8AC3E}">
        <p14:creationId xmlns:p14="http://schemas.microsoft.com/office/powerpoint/2010/main" val="115742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3355-7DBE-A69F-B8CC-16AC2048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21" y="-79169"/>
            <a:ext cx="10668000" cy="1524000"/>
          </a:xfrm>
        </p:spPr>
        <p:txBody>
          <a:bodyPr/>
          <a:lstStyle/>
          <a:p>
            <a:r>
              <a:rPr lang="en-US" dirty="0" err="1"/>
              <a:t>Трансформация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XML </a:t>
            </a:r>
            <a:r>
              <a:rPr lang="en-US" dirty="0" err="1"/>
              <a:t>към</a:t>
            </a:r>
            <a:r>
              <a:rPr lang="en-US" dirty="0"/>
              <a:t> XML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A9DE84D-AF59-8B01-DC0A-417754AC8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686" y="1147949"/>
            <a:ext cx="6278366" cy="5530108"/>
          </a:xfrm>
        </p:spPr>
      </p:pic>
    </p:spTree>
    <p:extLst>
      <p:ext uri="{BB962C8B-B14F-4D97-AF65-F5344CB8AC3E}">
        <p14:creationId xmlns:p14="http://schemas.microsoft.com/office/powerpoint/2010/main" val="377204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33CD-8172-2868-16EE-0746A268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32" y="98961"/>
            <a:ext cx="10668000" cy="1524000"/>
          </a:xfrm>
        </p:spPr>
        <p:txBody>
          <a:bodyPr/>
          <a:lstStyle/>
          <a:p>
            <a:r>
              <a:rPr lang="en-US" dirty="0" err="1"/>
              <a:t>Трансформация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XML </a:t>
            </a:r>
            <a:r>
              <a:rPr lang="en-US" dirty="0" err="1"/>
              <a:t>към</a:t>
            </a:r>
            <a:r>
              <a:rPr lang="en-US" dirty="0"/>
              <a:t> TXT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90059D-D2F6-0E13-AE28-C66AEFFA1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475" y="1672442"/>
            <a:ext cx="7723411" cy="4807693"/>
          </a:xfrm>
        </p:spPr>
      </p:pic>
    </p:spTree>
    <p:extLst>
      <p:ext uri="{BB962C8B-B14F-4D97-AF65-F5344CB8AC3E}">
        <p14:creationId xmlns:p14="http://schemas.microsoft.com/office/powerpoint/2010/main" val="146708654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8E8"/>
      </a:lt2>
      <a:accent1>
        <a:srgbClr val="E72936"/>
      </a:accent1>
      <a:accent2>
        <a:srgbClr val="D55917"/>
      </a:accent2>
      <a:accent3>
        <a:srgbClr val="C49E23"/>
      </a:accent3>
      <a:accent4>
        <a:srgbClr val="93AF13"/>
      </a:accent4>
      <a:accent5>
        <a:srgbClr val="5DB620"/>
      </a:accent5>
      <a:accent6>
        <a:srgbClr val="15BE17"/>
      </a:accent6>
      <a:hlink>
        <a:srgbClr val="30928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PebbleVTI</vt:lpstr>
      <vt:lpstr>Библиотека за игри</vt:lpstr>
      <vt:lpstr>Описание на поставената задача</vt:lpstr>
      <vt:lpstr>Реализация</vt:lpstr>
      <vt:lpstr>PowerPoint Presentation</vt:lpstr>
      <vt:lpstr>Примерен файл със съдържание</vt:lpstr>
      <vt:lpstr>Видове налични трансформации</vt:lpstr>
      <vt:lpstr>Трансформация от XML към HTML</vt:lpstr>
      <vt:lpstr>Трансформация от XML към XML</vt:lpstr>
      <vt:lpstr>Трансформация от XML към TXT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73</cp:revision>
  <dcterms:created xsi:type="dcterms:W3CDTF">2023-01-15T18:57:54Z</dcterms:created>
  <dcterms:modified xsi:type="dcterms:W3CDTF">2023-01-15T19:10:04Z</dcterms:modified>
</cp:coreProperties>
</file>