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0"/>
  </p:notesMasterIdLst>
  <p:sldIdLst>
    <p:sldId id="256" r:id="rId2"/>
    <p:sldId id="259" r:id="rId3"/>
    <p:sldId id="261" r:id="rId4"/>
    <p:sldId id="258" r:id="rId5"/>
    <p:sldId id="257" r:id="rId6"/>
    <p:sldId id="260" r:id="rId7"/>
    <p:sldId id="293" r:id="rId8"/>
    <p:sldId id="290" r:id="rId9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11"/>
    </p:embeddedFont>
    <p:embeddedFont>
      <p:font typeface="DM Sans" pitchFamily="2" charset="0"/>
      <p:regular r:id="rId12"/>
      <p:bold r:id="rId13"/>
      <p:italic r:id="rId14"/>
      <p:boldItalic r:id="rId15"/>
    </p:embeddedFont>
    <p:embeddedFont>
      <p:font typeface="Londrina Solid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703042-DFB7-4E6C-B305-E53E5FDB34E9}">
  <a:tblStyle styleId="{0A703042-DFB7-4E6C-B305-E53E5FDB34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34331F-AE76-4DFE-9A68-6FF8E7BA36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5172" autoAdjust="0"/>
  </p:normalViewPr>
  <p:slideViewPr>
    <p:cSldViewPr snapToGrid="0">
      <p:cViewPr varScale="1">
        <p:scale>
          <a:sx n="147" d="100"/>
          <a:sy n="147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05abc2126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05abc2126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0503559f8b_0_4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0503559f8b_0_4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05f9a7819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05f9a7819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0503559f8b_0_4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0503559f8b_0_4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0503559f8b_0_4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0503559f8b_0_4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05a36d1cd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05a36d1cd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8" name="Google Shape;3828;g1dc830ba3e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9" name="Google Shape;3829;g1dc830ba3e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g205f9a7819c_0_1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g205f9a7819c_0_1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712225" y="576800"/>
            <a:ext cx="5386500" cy="17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2200" y="2390625"/>
            <a:ext cx="53865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415880" y="342560"/>
            <a:ext cx="472093" cy="385486"/>
            <a:chOff x="3093501" y="886401"/>
            <a:chExt cx="376440" cy="307405"/>
          </a:xfrm>
        </p:grpSpPr>
        <p:sp>
          <p:nvSpPr>
            <p:cNvPr id="13" name="Google Shape;13;p2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80461" y="4506754"/>
            <a:ext cx="319710" cy="261048"/>
            <a:chOff x="3093501" y="886401"/>
            <a:chExt cx="376440" cy="307405"/>
          </a:xfrm>
        </p:grpSpPr>
        <p:sp>
          <p:nvSpPr>
            <p:cNvPr id="18" name="Google Shape;18;p2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35"/>
          <p:cNvGrpSpPr/>
          <p:nvPr/>
        </p:nvGrpSpPr>
        <p:grpSpPr>
          <a:xfrm>
            <a:off x="8165400" y="3333793"/>
            <a:ext cx="1323929" cy="1274516"/>
            <a:chOff x="6520050" y="3099918"/>
            <a:chExt cx="1323929" cy="1274516"/>
          </a:xfrm>
        </p:grpSpPr>
        <p:sp>
          <p:nvSpPr>
            <p:cNvPr id="457" name="Google Shape;457;p35"/>
            <p:cNvSpPr/>
            <p:nvPr/>
          </p:nvSpPr>
          <p:spPr>
            <a:xfrm>
              <a:off x="6574949" y="3179945"/>
              <a:ext cx="1269031" cy="1194489"/>
            </a:xfrm>
            <a:custGeom>
              <a:avLst/>
              <a:gdLst/>
              <a:ahLst/>
              <a:cxnLst/>
              <a:rect l="l" t="t" r="r" b="b"/>
              <a:pathLst>
                <a:path w="24415" h="22982" extrusionOk="0">
                  <a:moveTo>
                    <a:pt x="12854" y="0"/>
                  </a:moveTo>
                  <a:cubicBezTo>
                    <a:pt x="9619" y="0"/>
                    <a:pt x="6403" y="1366"/>
                    <a:pt x="4139" y="4028"/>
                  </a:cubicBezTo>
                  <a:cubicBezTo>
                    <a:pt x="1" y="8902"/>
                    <a:pt x="661" y="16212"/>
                    <a:pt x="5598" y="20269"/>
                  </a:cubicBezTo>
                  <a:cubicBezTo>
                    <a:pt x="5760" y="20408"/>
                    <a:pt x="5922" y="20541"/>
                    <a:pt x="6095" y="20669"/>
                  </a:cubicBezTo>
                  <a:cubicBezTo>
                    <a:pt x="6315" y="20836"/>
                    <a:pt x="6547" y="20999"/>
                    <a:pt x="6778" y="21149"/>
                  </a:cubicBezTo>
                  <a:cubicBezTo>
                    <a:pt x="6865" y="21201"/>
                    <a:pt x="6958" y="21259"/>
                    <a:pt x="7045" y="21317"/>
                  </a:cubicBezTo>
                  <a:cubicBezTo>
                    <a:pt x="7317" y="21479"/>
                    <a:pt x="7595" y="21635"/>
                    <a:pt x="7884" y="21780"/>
                  </a:cubicBezTo>
                  <a:cubicBezTo>
                    <a:pt x="9530" y="22598"/>
                    <a:pt x="11265" y="22982"/>
                    <a:pt x="12968" y="22982"/>
                  </a:cubicBezTo>
                  <a:cubicBezTo>
                    <a:pt x="17769" y="22982"/>
                    <a:pt x="22314" y="19935"/>
                    <a:pt x="23882" y="14996"/>
                  </a:cubicBezTo>
                  <a:cubicBezTo>
                    <a:pt x="24235" y="13879"/>
                    <a:pt x="24414" y="12716"/>
                    <a:pt x="24414" y="11547"/>
                  </a:cubicBezTo>
                  <a:cubicBezTo>
                    <a:pt x="24414" y="11194"/>
                    <a:pt x="24397" y="10841"/>
                    <a:pt x="24368" y="10493"/>
                  </a:cubicBezTo>
                  <a:cubicBezTo>
                    <a:pt x="24136" y="7976"/>
                    <a:pt x="23071" y="5603"/>
                    <a:pt x="21347" y="3756"/>
                  </a:cubicBezTo>
                  <a:cubicBezTo>
                    <a:pt x="21046" y="3438"/>
                    <a:pt x="20733" y="3131"/>
                    <a:pt x="20397" y="2848"/>
                  </a:cubicBezTo>
                  <a:cubicBezTo>
                    <a:pt x="18224" y="936"/>
                    <a:pt x="15533" y="0"/>
                    <a:pt x="12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6669704" y="3327920"/>
              <a:ext cx="1014809" cy="761434"/>
            </a:xfrm>
            <a:custGeom>
              <a:avLst/>
              <a:gdLst/>
              <a:ahLst/>
              <a:cxnLst/>
              <a:rect l="l" t="t" r="r" b="b"/>
              <a:pathLst>
                <a:path w="19524" h="14650" extrusionOk="0">
                  <a:moveTo>
                    <a:pt x="18574" y="1"/>
                  </a:moveTo>
                  <a:cubicBezTo>
                    <a:pt x="17735" y="620"/>
                    <a:pt x="16896" y="1274"/>
                    <a:pt x="16091" y="1940"/>
                  </a:cubicBezTo>
                  <a:cubicBezTo>
                    <a:pt x="12572" y="4845"/>
                    <a:pt x="8972" y="8179"/>
                    <a:pt x="4539" y="9580"/>
                  </a:cubicBezTo>
                  <a:cubicBezTo>
                    <a:pt x="2993" y="10066"/>
                    <a:pt x="1378" y="10465"/>
                    <a:pt x="1" y="11189"/>
                  </a:cubicBezTo>
                  <a:cubicBezTo>
                    <a:pt x="273" y="12410"/>
                    <a:pt x="748" y="13579"/>
                    <a:pt x="1402" y="14650"/>
                  </a:cubicBezTo>
                  <a:cubicBezTo>
                    <a:pt x="2108" y="14094"/>
                    <a:pt x="2860" y="13608"/>
                    <a:pt x="3659" y="13186"/>
                  </a:cubicBezTo>
                  <a:cubicBezTo>
                    <a:pt x="6987" y="11414"/>
                    <a:pt x="10662" y="10535"/>
                    <a:pt x="13776" y="8306"/>
                  </a:cubicBezTo>
                  <a:cubicBezTo>
                    <a:pt x="15183" y="7293"/>
                    <a:pt x="16404" y="6049"/>
                    <a:pt x="17388" y="4619"/>
                  </a:cubicBezTo>
                  <a:cubicBezTo>
                    <a:pt x="18111" y="3572"/>
                    <a:pt x="19055" y="2200"/>
                    <a:pt x="19524" y="909"/>
                  </a:cubicBezTo>
                  <a:cubicBezTo>
                    <a:pt x="19223" y="585"/>
                    <a:pt x="18910" y="284"/>
                    <a:pt x="18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6984688" y="4103446"/>
              <a:ext cx="763601" cy="270790"/>
            </a:xfrm>
            <a:custGeom>
              <a:avLst/>
              <a:gdLst/>
              <a:ahLst/>
              <a:cxnLst/>
              <a:rect l="l" t="t" r="r" b="b"/>
              <a:pathLst>
                <a:path w="14691" h="5210" extrusionOk="0">
                  <a:moveTo>
                    <a:pt x="14691" y="1"/>
                  </a:moveTo>
                  <a:lnTo>
                    <a:pt x="14529" y="24"/>
                  </a:lnTo>
                  <a:cubicBezTo>
                    <a:pt x="11519" y="377"/>
                    <a:pt x="8694" y="1558"/>
                    <a:pt x="5731" y="2085"/>
                  </a:cubicBezTo>
                  <a:cubicBezTo>
                    <a:pt x="3717" y="2443"/>
                    <a:pt x="1865" y="2756"/>
                    <a:pt x="122" y="3931"/>
                  </a:cubicBezTo>
                  <a:cubicBezTo>
                    <a:pt x="82" y="3954"/>
                    <a:pt x="41" y="3983"/>
                    <a:pt x="1" y="4012"/>
                  </a:cubicBezTo>
                  <a:cubicBezTo>
                    <a:pt x="1631" y="4822"/>
                    <a:pt x="3370" y="5210"/>
                    <a:pt x="5088" y="5210"/>
                  </a:cubicBezTo>
                  <a:cubicBezTo>
                    <a:pt x="8854" y="5210"/>
                    <a:pt x="12516" y="3348"/>
                    <a:pt x="14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6891752" y="3894712"/>
              <a:ext cx="941105" cy="393191"/>
            </a:xfrm>
            <a:custGeom>
              <a:avLst/>
              <a:gdLst/>
              <a:ahLst/>
              <a:cxnLst/>
              <a:rect l="l" t="t" r="r" b="b"/>
              <a:pathLst>
                <a:path w="18106" h="7565" extrusionOk="0">
                  <a:moveTo>
                    <a:pt x="18105" y="0"/>
                  </a:moveTo>
                  <a:lnTo>
                    <a:pt x="18105" y="0"/>
                  </a:lnTo>
                  <a:cubicBezTo>
                    <a:pt x="18001" y="46"/>
                    <a:pt x="17897" y="98"/>
                    <a:pt x="17793" y="139"/>
                  </a:cubicBezTo>
                  <a:cubicBezTo>
                    <a:pt x="15911" y="949"/>
                    <a:pt x="13874" y="1302"/>
                    <a:pt x="11831" y="1372"/>
                  </a:cubicBezTo>
                  <a:cubicBezTo>
                    <a:pt x="9591" y="1447"/>
                    <a:pt x="7565" y="1626"/>
                    <a:pt x="5528" y="2639"/>
                  </a:cubicBezTo>
                  <a:cubicBezTo>
                    <a:pt x="3381" y="3699"/>
                    <a:pt x="1806" y="5250"/>
                    <a:pt x="70" y="6841"/>
                  </a:cubicBezTo>
                  <a:lnTo>
                    <a:pt x="0" y="6917"/>
                  </a:lnTo>
                  <a:cubicBezTo>
                    <a:pt x="307" y="7148"/>
                    <a:pt x="620" y="7362"/>
                    <a:pt x="950" y="7565"/>
                  </a:cubicBezTo>
                  <a:cubicBezTo>
                    <a:pt x="1187" y="7258"/>
                    <a:pt x="1436" y="6969"/>
                    <a:pt x="1702" y="6679"/>
                  </a:cubicBezTo>
                  <a:cubicBezTo>
                    <a:pt x="3479" y="4752"/>
                    <a:pt x="5823" y="3832"/>
                    <a:pt x="8347" y="3305"/>
                  </a:cubicBezTo>
                  <a:cubicBezTo>
                    <a:pt x="11542" y="2639"/>
                    <a:pt x="14748" y="2529"/>
                    <a:pt x="17787" y="1244"/>
                  </a:cubicBezTo>
                  <a:cubicBezTo>
                    <a:pt x="17920" y="839"/>
                    <a:pt x="18024" y="417"/>
                    <a:pt x="181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7120714" y="3521944"/>
              <a:ext cx="720564" cy="462889"/>
            </a:xfrm>
            <a:custGeom>
              <a:avLst/>
              <a:gdLst/>
              <a:ahLst/>
              <a:cxnLst/>
              <a:rect l="l" t="t" r="r" b="b"/>
              <a:pathLst>
                <a:path w="13863" h="8906" extrusionOk="0">
                  <a:moveTo>
                    <a:pt x="12780" y="1"/>
                  </a:moveTo>
                  <a:cubicBezTo>
                    <a:pt x="11692" y="1483"/>
                    <a:pt x="10430" y="2438"/>
                    <a:pt x="8966" y="3497"/>
                  </a:cubicBezTo>
                  <a:cubicBezTo>
                    <a:pt x="7432" y="4602"/>
                    <a:pt x="5910" y="5569"/>
                    <a:pt x="4167" y="6304"/>
                  </a:cubicBezTo>
                  <a:cubicBezTo>
                    <a:pt x="3033" y="6779"/>
                    <a:pt x="382" y="7409"/>
                    <a:pt x="0" y="8880"/>
                  </a:cubicBezTo>
                  <a:cubicBezTo>
                    <a:pt x="55" y="8898"/>
                    <a:pt x="120" y="8906"/>
                    <a:pt x="193" y="8906"/>
                  </a:cubicBezTo>
                  <a:cubicBezTo>
                    <a:pt x="769" y="8906"/>
                    <a:pt x="1832" y="8390"/>
                    <a:pt x="2315" y="8225"/>
                  </a:cubicBezTo>
                  <a:cubicBezTo>
                    <a:pt x="3756" y="7734"/>
                    <a:pt x="5227" y="7328"/>
                    <a:pt x="6714" y="7004"/>
                  </a:cubicBezTo>
                  <a:cubicBezTo>
                    <a:pt x="9139" y="6460"/>
                    <a:pt x="11807" y="5505"/>
                    <a:pt x="13862" y="3913"/>
                  </a:cubicBezTo>
                  <a:cubicBezTo>
                    <a:pt x="13741" y="2553"/>
                    <a:pt x="13370" y="1228"/>
                    <a:pt x="12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6777713" y="4029017"/>
              <a:ext cx="272050" cy="204470"/>
            </a:xfrm>
            <a:custGeom>
              <a:avLst/>
              <a:gdLst/>
              <a:ahLst/>
              <a:cxnLst/>
              <a:rect l="l" t="t" r="r" b="b"/>
              <a:pathLst>
                <a:path w="5234" h="3934" extrusionOk="0">
                  <a:moveTo>
                    <a:pt x="4645" y="0"/>
                  </a:moveTo>
                  <a:cubicBezTo>
                    <a:pt x="3850" y="0"/>
                    <a:pt x="2826" y="419"/>
                    <a:pt x="2258" y="628"/>
                  </a:cubicBezTo>
                  <a:cubicBezTo>
                    <a:pt x="1309" y="976"/>
                    <a:pt x="626" y="1502"/>
                    <a:pt x="1" y="2151"/>
                  </a:cubicBezTo>
                  <a:cubicBezTo>
                    <a:pt x="499" y="2805"/>
                    <a:pt x="1066" y="3401"/>
                    <a:pt x="1697" y="3933"/>
                  </a:cubicBezTo>
                  <a:cubicBezTo>
                    <a:pt x="2131" y="3470"/>
                    <a:pt x="2530" y="2955"/>
                    <a:pt x="2941" y="2428"/>
                  </a:cubicBezTo>
                  <a:cubicBezTo>
                    <a:pt x="3416" y="1821"/>
                    <a:pt x="3942" y="1265"/>
                    <a:pt x="4521" y="756"/>
                  </a:cubicBezTo>
                  <a:cubicBezTo>
                    <a:pt x="4753" y="542"/>
                    <a:pt x="5048" y="362"/>
                    <a:pt x="5233" y="107"/>
                  </a:cubicBezTo>
                  <a:cubicBezTo>
                    <a:pt x="5064" y="32"/>
                    <a:pt x="4863" y="0"/>
                    <a:pt x="46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7117387" y="4248042"/>
              <a:ext cx="340609" cy="77183"/>
            </a:xfrm>
            <a:custGeom>
              <a:avLst/>
              <a:gdLst/>
              <a:ahLst/>
              <a:cxnLst/>
              <a:rect l="l" t="t" r="r" b="b"/>
              <a:pathLst>
                <a:path w="6553" h="1485" extrusionOk="0">
                  <a:moveTo>
                    <a:pt x="3453" y="1"/>
                  </a:moveTo>
                  <a:cubicBezTo>
                    <a:pt x="3334" y="1"/>
                    <a:pt x="3215" y="5"/>
                    <a:pt x="3097" y="14"/>
                  </a:cubicBezTo>
                  <a:cubicBezTo>
                    <a:pt x="2136" y="165"/>
                    <a:pt x="730" y="90"/>
                    <a:pt x="0" y="836"/>
                  </a:cubicBezTo>
                  <a:cubicBezTo>
                    <a:pt x="296" y="1137"/>
                    <a:pt x="950" y="1207"/>
                    <a:pt x="1349" y="1317"/>
                  </a:cubicBezTo>
                  <a:cubicBezTo>
                    <a:pt x="1772" y="1437"/>
                    <a:pt x="2134" y="1485"/>
                    <a:pt x="2500" y="1485"/>
                  </a:cubicBezTo>
                  <a:cubicBezTo>
                    <a:pt x="2855" y="1485"/>
                    <a:pt x="3214" y="1440"/>
                    <a:pt x="3635" y="1375"/>
                  </a:cubicBezTo>
                  <a:cubicBezTo>
                    <a:pt x="4393" y="1253"/>
                    <a:pt x="5123" y="1091"/>
                    <a:pt x="5829" y="767"/>
                  </a:cubicBezTo>
                  <a:cubicBezTo>
                    <a:pt x="6084" y="645"/>
                    <a:pt x="6431" y="524"/>
                    <a:pt x="6552" y="258"/>
                  </a:cubicBezTo>
                  <a:cubicBezTo>
                    <a:pt x="6199" y="101"/>
                    <a:pt x="5632" y="142"/>
                    <a:pt x="5250" y="124"/>
                  </a:cubicBezTo>
                  <a:cubicBezTo>
                    <a:pt x="4670" y="105"/>
                    <a:pt x="4057" y="1"/>
                    <a:pt x="3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6700994" y="3820855"/>
              <a:ext cx="421226" cy="159095"/>
            </a:xfrm>
            <a:custGeom>
              <a:avLst/>
              <a:gdLst/>
              <a:ahLst/>
              <a:cxnLst/>
              <a:rect l="l" t="t" r="r" b="b"/>
              <a:pathLst>
                <a:path w="8104" h="3061" extrusionOk="0">
                  <a:moveTo>
                    <a:pt x="7768" y="0"/>
                  </a:moveTo>
                  <a:cubicBezTo>
                    <a:pt x="7383" y="0"/>
                    <a:pt x="6682" y="259"/>
                    <a:pt x="6541" y="298"/>
                  </a:cubicBezTo>
                  <a:cubicBezTo>
                    <a:pt x="5476" y="593"/>
                    <a:pt x="4446" y="686"/>
                    <a:pt x="3260" y="964"/>
                  </a:cubicBezTo>
                  <a:cubicBezTo>
                    <a:pt x="2536" y="1010"/>
                    <a:pt x="1749" y="1710"/>
                    <a:pt x="1182" y="2116"/>
                  </a:cubicBezTo>
                  <a:cubicBezTo>
                    <a:pt x="707" y="2446"/>
                    <a:pt x="1" y="2984"/>
                    <a:pt x="950" y="3053"/>
                  </a:cubicBezTo>
                  <a:cubicBezTo>
                    <a:pt x="1010" y="3058"/>
                    <a:pt x="1071" y="3060"/>
                    <a:pt x="1132" y="3060"/>
                  </a:cubicBezTo>
                  <a:cubicBezTo>
                    <a:pt x="1966" y="3060"/>
                    <a:pt x="2887" y="2640"/>
                    <a:pt x="3647" y="2370"/>
                  </a:cubicBezTo>
                  <a:cubicBezTo>
                    <a:pt x="4562" y="2052"/>
                    <a:pt x="5453" y="1705"/>
                    <a:pt x="6304" y="1253"/>
                  </a:cubicBezTo>
                  <a:cubicBezTo>
                    <a:pt x="6483" y="1161"/>
                    <a:pt x="8104" y="321"/>
                    <a:pt x="8011" y="96"/>
                  </a:cubicBezTo>
                  <a:cubicBezTo>
                    <a:pt x="7982" y="27"/>
                    <a:pt x="7891" y="0"/>
                    <a:pt x="7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 rot="-1343836">
              <a:off x="6558684" y="3244584"/>
              <a:ext cx="832104" cy="367549"/>
            </a:xfrm>
            <a:custGeom>
              <a:avLst/>
              <a:gdLst/>
              <a:ahLst/>
              <a:cxnLst/>
              <a:rect l="l" t="t" r="r" b="b"/>
              <a:pathLst>
                <a:path w="7120" h="3145" extrusionOk="0">
                  <a:moveTo>
                    <a:pt x="4486" y="0"/>
                  </a:moveTo>
                  <a:cubicBezTo>
                    <a:pt x="2620" y="0"/>
                    <a:pt x="813" y="1069"/>
                    <a:pt x="1" y="2928"/>
                  </a:cubicBezTo>
                  <a:cubicBezTo>
                    <a:pt x="454" y="3072"/>
                    <a:pt x="929" y="3145"/>
                    <a:pt x="1409" y="3145"/>
                  </a:cubicBezTo>
                  <a:cubicBezTo>
                    <a:pt x="1530" y="3145"/>
                    <a:pt x="1651" y="3140"/>
                    <a:pt x="1772" y="3131"/>
                  </a:cubicBezTo>
                  <a:cubicBezTo>
                    <a:pt x="2443" y="3079"/>
                    <a:pt x="3074" y="2807"/>
                    <a:pt x="3722" y="2656"/>
                  </a:cubicBezTo>
                  <a:cubicBezTo>
                    <a:pt x="4376" y="2500"/>
                    <a:pt x="5077" y="2535"/>
                    <a:pt x="5702" y="2268"/>
                  </a:cubicBezTo>
                  <a:cubicBezTo>
                    <a:pt x="6171" y="2066"/>
                    <a:pt x="6877" y="1406"/>
                    <a:pt x="7120" y="775"/>
                  </a:cubicBezTo>
                  <a:cubicBezTo>
                    <a:pt x="6297" y="248"/>
                    <a:pt x="5385" y="0"/>
                    <a:pt x="44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35"/>
          <p:cNvSpPr/>
          <p:nvPr/>
        </p:nvSpPr>
        <p:spPr>
          <a:xfrm rot="527880">
            <a:off x="585943" y="398695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5"/>
          <p:cNvSpPr/>
          <p:nvPr/>
        </p:nvSpPr>
        <p:spPr>
          <a:xfrm rot="-1342692">
            <a:off x="6428273" y="307954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35"/>
          <p:cNvGrpSpPr/>
          <p:nvPr/>
        </p:nvGrpSpPr>
        <p:grpSpPr>
          <a:xfrm flipH="1">
            <a:off x="8244012" y="342553"/>
            <a:ext cx="472093" cy="385486"/>
            <a:chOff x="3093501" y="886401"/>
            <a:chExt cx="376440" cy="307405"/>
          </a:xfrm>
        </p:grpSpPr>
        <p:sp>
          <p:nvSpPr>
            <p:cNvPr id="469" name="Google Shape;469;p35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5"/>
          <p:cNvGrpSpPr/>
          <p:nvPr/>
        </p:nvGrpSpPr>
        <p:grpSpPr>
          <a:xfrm flipH="1">
            <a:off x="471673" y="4608304"/>
            <a:ext cx="319710" cy="261048"/>
            <a:chOff x="3093501" y="886401"/>
            <a:chExt cx="376440" cy="307405"/>
          </a:xfrm>
        </p:grpSpPr>
        <p:sp>
          <p:nvSpPr>
            <p:cNvPr id="474" name="Google Shape;474;p35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35"/>
          <p:cNvSpPr/>
          <p:nvPr/>
        </p:nvSpPr>
        <p:spPr>
          <a:xfrm rot="527880">
            <a:off x="8583293" y="3169895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5"/>
          <p:cNvSpPr/>
          <p:nvPr/>
        </p:nvSpPr>
        <p:spPr>
          <a:xfrm rot="2332809">
            <a:off x="8108774" y="4568179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5"/>
          <p:cNvSpPr/>
          <p:nvPr/>
        </p:nvSpPr>
        <p:spPr>
          <a:xfrm rot="-1342692">
            <a:off x="386073" y="4280604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p36"/>
          <p:cNvGrpSpPr/>
          <p:nvPr/>
        </p:nvGrpSpPr>
        <p:grpSpPr>
          <a:xfrm flipH="1">
            <a:off x="7224804" y="-60204"/>
            <a:ext cx="2416377" cy="2449642"/>
            <a:chOff x="3325316" y="962998"/>
            <a:chExt cx="3595799" cy="3645301"/>
          </a:xfrm>
        </p:grpSpPr>
        <p:sp>
          <p:nvSpPr>
            <p:cNvPr id="484" name="Google Shape;484;p36"/>
            <p:cNvSpPr/>
            <p:nvPr/>
          </p:nvSpPr>
          <p:spPr>
            <a:xfrm>
              <a:off x="3372855" y="1725764"/>
              <a:ext cx="2457366" cy="2882535"/>
            </a:xfrm>
            <a:custGeom>
              <a:avLst/>
              <a:gdLst/>
              <a:ahLst/>
              <a:cxnLst/>
              <a:rect l="l" t="t" r="r" b="b"/>
              <a:pathLst>
                <a:path w="13750" h="16129" extrusionOk="0">
                  <a:moveTo>
                    <a:pt x="13586" y="0"/>
                  </a:moveTo>
                  <a:cubicBezTo>
                    <a:pt x="13564" y="0"/>
                    <a:pt x="13540" y="7"/>
                    <a:pt x="13516" y="22"/>
                  </a:cubicBezTo>
                  <a:cubicBezTo>
                    <a:pt x="13388" y="103"/>
                    <a:pt x="13255" y="167"/>
                    <a:pt x="13116" y="219"/>
                  </a:cubicBezTo>
                  <a:cubicBezTo>
                    <a:pt x="13087" y="204"/>
                    <a:pt x="13055" y="197"/>
                    <a:pt x="13023" y="197"/>
                  </a:cubicBezTo>
                  <a:cubicBezTo>
                    <a:pt x="12982" y="197"/>
                    <a:pt x="12941" y="210"/>
                    <a:pt x="12908" y="237"/>
                  </a:cubicBezTo>
                  <a:cubicBezTo>
                    <a:pt x="12856" y="271"/>
                    <a:pt x="12804" y="300"/>
                    <a:pt x="12746" y="329"/>
                  </a:cubicBezTo>
                  <a:cubicBezTo>
                    <a:pt x="12518" y="375"/>
                    <a:pt x="12284" y="391"/>
                    <a:pt x="12048" y="391"/>
                  </a:cubicBezTo>
                  <a:cubicBezTo>
                    <a:pt x="11622" y="391"/>
                    <a:pt x="11189" y="337"/>
                    <a:pt x="10772" y="300"/>
                  </a:cubicBezTo>
                  <a:cubicBezTo>
                    <a:pt x="10307" y="258"/>
                    <a:pt x="9847" y="213"/>
                    <a:pt x="9392" y="213"/>
                  </a:cubicBezTo>
                  <a:cubicBezTo>
                    <a:pt x="8738" y="213"/>
                    <a:pt x="8097" y="306"/>
                    <a:pt x="7479" y="630"/>
                  </a:cubicBezTo>
                  <a:cubicBezTo>
                    <a:pt x="6645" y="1053"/>
                    <a:pt x="6009" y="1811"/>
                    <a:pt x="5598" y="2639"/>
                  </a:cubicBezTo>
                  <a:cubicBezTo>
                    <a:pt x="5198" y="3443"/>
                    <a:pt x="5112" y="4560"/>
                    <a:pt x="4296" y="5075"/>
                  </a:cubicBezTo>
                  <a:cubicBezTo>
                    <a:pt x="3844" y="5359"/>
                    <a:pt x="3317" y="5463"/>
                    <a:pt x="2796" y="5463"/>
                  </a:cubicBezTo>
                  <a:cubicBezTo>
                    <a:pt x="2131" y="5463"/>
                    <a:pt x="1500" y="5266"/>
                    <a:pt x="840" y="5237"/>
                  </a:cubicBezTo>
                  <a:cubicBezTo>
                    <a:pt x="833" y="5237"/>
                    <a:pt x="826" y="5237"/>
                    <a:pt x="819" y="5237"/>
                  </a:cubicBezTo>
                  <a:cubicBezTo>
                    <a:pt x="539" y="5237"/>
                    <a:pt x="418" y="5462"/>
                    <a:pt x="441" y="5671"/>
                  </a:cubicBezTo>
                  <a:cubicBezTo>
                    <a:pt x="163" y="5776"/>
                    <a:pt x="1" y="6059"/>
                    <a:pt x="59" y="6354"/>
                  </a:cubicBezTo>
                  <a:cubicBezTo>
                    <a:pt x="759" y="9434"/>
                    <a:pt x="342" y="12646"/>
                    <a:pt x="1043" y="15731"/>
                  </a:cubicBezTo>
                  <a:cubicBezTo>
                    <a:pt x="1097" y="15976"/>
                    <a:pt x="1336" y="16129"/>
                    <a:pt x="1574" y="16129"/>
                  </a:cubicBezTo>
                  <a:cubicBezTo>
                    <a:pt x="1667" y="16129"/>
                    <a:pt x="1760" y="16105"/>
                    <a:pt x="1841" y="16055"/>
                  </a:cubicBezTo>
                  <a:cubicBezTo>
                    <a:pt x="3097" y="15291"/>
                    <a:pt x="3786" y="13908"/>
                    <a:pt x="4052" y="12501"/>
                  </a:cubicBezTo>
                  <a:cubicBezTo>
                    <a:pt x="4186" y="11789"/>
                    <a:pt x="4186" y="10979"/>
                    <a:pt x="4614" y="10365"/>
                  </a:cubicBezTo>
                  <a:cubicBezTo>
                    <a:pt x="4950" y="9885"/>
                    <a:pt x="5482" y="9584"/>
                    <a:pt x="5962" y="9271"/>
                  </a:cubicBezTo>
                  <a:cubicBezTo>
                    <a:pt x="6489" y="8930"/>
                    <a:pt x="7010" y="8571"/>
                    <a:pt x="7398" y="8068"/>
                  </a:cubicBezTo>
                  <a:cubicBezTo>
                    <a:pt x="7873" y="7454"/>
                    <a:pt x="8040" y="6713"/>
                    <a:pt x="8081" y="5955"/>
                  </a:cubicBezTo>
                  <a:cubicBezTo>
                    <a:pt x="8150" y="4751"/>
                    <a:pt x="7722" y="2853"/>
                    <a:pt x="9076" y="2193"/>
                  </a:cubicBezTo>
                  <a:cubicBezTo>
                    <a:pt x="9759" y="1857"/>
                    <a:pt x="10587" y="1875"/>
                    <a:pt x="11328" y="1765"/>
                  </a:cubicBezTo>
                  <a:cubicBezTo>
                    <a:pt x="11727" y="1695"/>
                    <a:pt x="12115" y="1568"/>
                    <a:pt x="12474" y="1377"/>
                  </a:cubicBezTo>
                  <a:cubicBezTo>
                    <a:pt x="12723" y="1249"/>
                    <a:pt x="12937" y="1012"/>
                    <a:pt x="13099" y="763"/>
                  </a:cubicBezTo>
                  <a:cubicBezTo>
                    <a:pt x="13319" y="619"/>
                    <a:pt x="13516" y="439"/>
                    <a:pt x="13678" y="231"/>
                  </a:cubicBezTo>
                  <a:cubicBezTo>
                    <a:pt x="13749" y="145"/>
                    <a:pt x="13687" y="0"/>
                    <a:pt x="13586" y="0"/>
                  </a:cubicBezTo>
                  <a:close/>
                </a:path>
              </a:pathLst>
            </a:custGeom>
            <a:solidFill>
              <a:srgbClr val="FFFFFF">
                <a:alpha val="8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3433977" y="1783311"/>
              <a:ext cx="2317609" cy="2406252"/>
            </a:xfrm>
            <a:custGeom>
              <a:avLst/>
              <a:gdLst/>
              <a:ahLst/>
              <a:cxnLst/>
              <a:rect l="l" t="t" r="r" b="b"/>
              <a:pathLst>
                <a:path w="12968" h="13464" extrusionOk="0">
                  <a:moveTo>
                    <a:pt x="12880" y="0"/>
                  </a:moveTo>
                  <a:cubicBezTo>
                    <a:pt x="12876" y="0"/>
                    <a:pt x="12871" y="1"/>
                    <a:pt x="12867" y="1"/>
                  </a:cubicBezTo>
                  <a:cubicBezTo>
                    <a:pt x="12699" y="42"/>
                    <a:pt x="12537" y="100"/>
                    <a:pt x="12375" y="140"/>
                  </a:cubicBezTo>
                  <a:cubicBezTo>
                    <a:pt x="12351" y="121"/>
                    <a:pt x="12319" y="110"/>
                    <a:pt x="12286" y="110"/>
                  </a:cubicBezTo>
                  <a:cubicBezTo>
                    <a:pt x="12279" y="110"/>
                    <a:pt x="12272" y="110"/>
                    <a:pt x="12265" y="111"/>
                  </a:cubicBezTo>
                  <a:cubicBezTo>
                    <a:pt x="11970" y="146"/>
                    <a:pt x="11663" y="175"/>
                    <a:pt x="11351" y="210"/>
                  </a:cubicBezTo>
                  <a:lnTo>
                    <a:pt x="11316" y="210"/>
                  </a:lnTo>
                  <a:cubicBezTo>
                    <a:pt x="10964" y="198"/>
                    <a:pt x="10612" y="183"/>
                    <a:pt x="10260" y="183"/>
                  </a:cubicBezTo>
                  <a:cubicBezTo>
                    <a:pt x="10108" y="183"/>
                    <a:pt x="9957" y="185"/>
                    <a:pt x="9805" y="192"/>
                  </a:cubicBezTo>
                  <a:cubicBezTo>
                    <a:pt x="8937" y="244"/>
                    <a:pt x="8028" y="453"/>
                    <a:pt x="7299" y="951"/>
                  </a:cubicBezTo>
                  <a:cubicBezTo>
                    <a:pt x="6494" y="1506"/>
                    <a:pt x="6147" y="2311"/>
                    <a:pt x="5875" y="3219"/>
                  </a:cubicBezTo>
                  <a:cubicBezTo>
                    <a:pt x="5719" y="3729"/>
                    <a:pt x="5580" y="4250"/>
                    <a:pt x="5250" y="4678"/>
                  </a:cubicBezTo>
                  <a:cubicBezTo>
                    <a:pt x="4955" y="5048"/>
                    <a:pt x="4584" y="5349"/>
                    <a:pt x="4162" y="5564"/>
                  </a:cubicBezTo>
                  <a:cubicBezTo>
                    <a:pt x="3056" y="6166"/>
                    <a:pt x="1806" y="6247"/>
                    <a:pt x="573" y="6333"/>
                  </a:cubicBezTo>
                  <a:cubicBezTo>
                    <a:pt x="35" y="6368"/>
                    <a:pt x="0" y="7167"/>
                    <a:pt x="492" y="7219"/>
                  </a:cubicBezTo>
                  <a:cubicBezTo>
                    <a:pt x="301" y="8157"/>
                    <a:pt x="209" y="9106"/>
                    <a:pt x="215" y="10067"/>
                  </a:cubicBezTo>
                  <a:cubicBezTo>
                    <a:pt x="220" y="10570"/>
                    <a:pt x="255" y="11074"/>
                    <a:pt x="325" y="11577"/>
                  </a:cubicBezTo>
                  <a:cubicBezTo>
                    <a:pt x="382" y="12046"/>
                    <a:pt x="423" y="12555"/>
                    <a:pt x="579" y="13007"/>
                  </a:cubicBezTo>
                  <a:cubicBezTo>
                    <a:pt x="693" y="13339"/>
                    <a:pt x="898" y="13463"/>
                    <a:pt x="1134" y="13463"/>
                  </a:cubicBezTo>
                  <a:cubicBezTo>
                    <a:pt x="1619" y="13463"/>
                    <a:pt x="2238" y="12940"/>
                    <a:pt x="2483" y="12613"/>
                  </a:cubicBezTo>
                  <a:cubicBezTo>
                    <a:pt x="2993" y="11924"/>
                    <a:pt x="3328" y="11103"/>
                    <a:pt x="3554" y="10281"/>
                  </a:cubicBezTo>
                  <a:cubicBezTo>
                    <a:pt x="3664" y="9876"/>
                    <a:pt x="3763" y="9459"/>
                    <a:pt x="4035" y="9123"/>
                  </a:cubicBezTo>
                  <a:cubicBezTo>
                    <a:pt x="4249" y="8851"/>
                    <a:pt x="4532" y="8649"/>
                    <a:pt x="4822" y="8463"/>
                  </a:cubicBezTo>
                  <a:cubicBezTo>
                    <a:pt x="5418" y="8076"/>
                    <a:pt x="6078" y="7740"/>
                    <a:pt x="6541" y="7184"/>
                  </a:cubicBezTo>
                  <a:cubicBezTo>
                    <a:pt x="7594" y="5917"/>
                    <a:pt x="7027" y="4261"/>
                    <a:pt x="7536" y="2826"/>
                  </a:cubicBezTo>
                  <a:cubicBezTo>
                    <a:pt x="7831" y="1987"/>
                    <a:pt x="8601" y="1535"/>
                    <a:pt x="9406" y="1263"/>
                  </a:cubicBezTo>
                  <a:cubicBezTo>
                    <a:pt x="10066" y="1043"/>
                    <a:pt x="10743" y="875"/>
                    <a:pt x="11420" y="696"/>
                  </a:cubicBezTo>
                  <a:lnTo>
                    <a:pt x="11426" y="696"/>
                  </a:lnTo>
                  <a:cubicBezTo>
                    <a:pt x="11918" y="632"/>
                    <a:pt x="12572" y="493"/>
                    <a:pt x="12925" y="111"/>
                  </a:cubicBezTo>
                  <a:cubicBezTo>
                    <a:pt x="12968" y="68"/>
                    <a:pt x="12936" y="0"/>
                    <a:pt x="12880" y="0"/>
                  </a:cubicBezTo>
                  <a:close/>
                </a:path>
              </a:pathLst>
            </a:custGeom>
            <a:solidFill>
              <a:srgbClr val="FFFFFF">
                <a:alpha val="18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3325316" y="1832458"/>
              <a:ext cx="2275967" cy="2226105"/>
            </a:xfrm>
            <a:custGeom>
              <a:avLst/>
              <a:gdLst/>
              <a:ahLst/>
              <a:cxnLst/>
              <a:rect l="l" t="t" r="r" b="b"/>
              <a:pathLst>
                <a:path w="12735" h="12456" extrusionOk="0">
                  <a:moveTo>
                    <a:pt x="11762" y="0"/>
                  </a:moveTo>
                  <a:cubicBezTo>
                    <a:pt x="11001" y="0"/>
                    <a:pt x="10251" y="93"/>
                    <a:pt x="9533" y="386"/>
                  </a:cubicBezTo>
                  <a:cubicBezTo>
                    <a:pt x="8677" y="739"/>
                    <a:pt x="7959" y="1359"/>
                    <a:pt x="7490" y="2152"/>
                  </a:cubicBezTo>
                  <a:cubicBezTo>
                    <a:pt x="6998" y="2968"/>
                    <a:pt x="6865" y="3917"/>
                    <a:pt x="6512" y="4791"/>
                  </a:cubicBezTo>
                  <a:cubicBezTo>
                    <a:pt x="6130" y="5723"/>
                    <a:pt x="5378" y="6284"/>
                    <a:pt x="4428" y="6562"/>
                  </a:cubicBezTo>
                  <a:cubicBezTo>
                    <a:pt x="3602" y="6800"/>
                    <a:pt x="2730" y="6901"/>
                    <a:pt x="1862" y="6901"/>
                  </a:cubicBezTo>
                  <a:cubicBezTo>
                    <a:pt x="1441" y="6901"/>
                    <a:pt x="1022" y="6877"/>
                    <a:pt x="608" y="6834"/>
                  </a:cubicBezTo>
                  <a:cubicBezTo>
                    <a:pt x="590" y="6832"/>
                    <a:pt x="572" y="6831"/>
                    <a:pt x="555" y="6831"/>
                  </a:cubicBezTo>
                  <a:cubicBezTo>
                    <a:pt x="112" y="6831"/>
                    <a:pt x="66" y="7450"/>
                    <a:pt x="406" y="7662"/>
                  </a:cubicBezTo>
                  <a:cubicBezTo>
                    <a:pt x="128" y="7818"/>
                    <a:pt x="128" y="8240"/>
                    <a:pt x="394" y="8414"/>
                  </a:cubicBezTo>
                  <a:cubicBezTo>
                    <a:pt x="116" y="8825"/>
                    <a:pt x="163" y="9398"/>
                    <a:pt x="342" y="9838"/>
                  </a:cubicBezTo>
                  <a:cubicBezTo>
                    <a:pt x="412" y="10035"/>
                    <a:pt x="556" y="10197"/>
                    <a:pt x="747" y="10289"/>
                  </a:cubicBezTo>
                  <a:cubicBezTo>
                    <a:pt x="637" y="10480"/>
                    <a:pt x="527" y="10671"/>
                    <a:pt x="423" y="10868"/>
                  </a:cubicBezTo>
                  <a:cubicBezTo>
                    <a:pt x="203" y="11267"/>
                    <a:pt x="1" y="11673"/>
                    <a:pt x="134" y="12136"/>
                  </a:cubicBezTo>
                  <a:cubicBezTo>
                    <a:pt x="192" y="12343"/>
                    <a:pt x="369" y="12455"/>
                    <a:pt x="558" y="12455"/>
                  </a:cubicBezTo>
                  <a:cubicBezTo>
                    <a:pt x="633" y="12455"/>
                    <a:pt x="710" y="12438"/>
                    <a:pt x="782" y="12402"/>
                  </a:cubicBezTo>
                  <a:cubicBezTo>
                    <a:pt x="1500" y="12049"/>
                    <a:pt x="1922" y="11349"/>
                    <a:pt x="2252" y="10648"/>
                  </a:cubicBezTo>
                  <a:cubicBezTo>
                    <a:pt x="2437" y="10249"/>
                    <a:pt x="2611" y="9832"/>
                    <a:pt x="2871" y="9473"/>
                  </a:cubicBezTo>
                  <a:cubicBezTo>
                    <a:pt x="3109" y="9155"/>
                    <a:pt x="3404" y="8883"/>
                    <a:pt x="3740" y="8663"/>
                  </a:cubicBezTo>
                  <a:cubicBezTo>
                    <a:pt x="4400" y="8200"/>
                    <a:pt x="5129" y="7847"/>
                    <a:pt x="5765" y="7343"/>
                  </a:cubicBezTo>
                  <a:cubicBezTo>
                    <a:pt x="6061" y="7094"/>
                    <a:pt x="6321" y="6799"/>
                    <a:pt x="6518" y="6469"/>
                  </a:cubicBezTo>
                  <a:cubicBezTo>
                    <a:pt x="6576" y="6371"/>
                    <a:pt x="6628" y="6267"/>
                    <a:pt x="6663" y="6163"/>
                  </a:cubicBezTo>
                  <a:cubicBezTo>
                    <a:pt x="7224" y="5404"/>
                    <a:pt x="7276" y="4415"/>
                    <a:pt x="7502" y="3529"/>
                  </a:cubicBezTo>
                  <a:cubicBezTo>
                    <a:pt x="7751" y="2516"/>
                    <a:pt x="8243" y="1700"/>
                    <a:pt x="9094" y="1081"/>
                  </a:cubicBezTo>
                  <a:cubicBezTo>
                    <a:pt x="10118" y="340"/>
                    <a:pt x="11484" y="282"/>
                    <a:pt x="12688" y="108"/>
                  </a:cubicBezTo>
                  <a:cubicBezTo>
                    <a:pt x="12734" y="103"/>
                    <a:pt x="12723" y="39"/>
                    <a:pt x="12688" y="39"/>
                  </a:cubicBezTo>
                  <a:cubicBezTo>
                    <a:pt x="12378" y="16"/>
                    <a:pt x="12069" y="0"/>
                    <a:pt x="11762" y="0"/>
                  </a:cubicBezTo>
                  <a:close/>
                </a:path>
              </a:pathLst>
            </a:custGeom>
            <a:solidFill>
              <a:srgbClr val="FFFFFF">
                <a:alpha val="48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5643464" y="1664464"/>
              <a:ext cx="204989" cy="245379"/>
            </a:xfrm>
            <a:custGeom>
              <a:avLst/>
              <a:gdLst/>
              <a:ahLst/>
              <a:cxnLst/>
              <a:rect l="l" t="t" r="r" b="b"/>
              <a:pathLst>
                <a:path w="1147" h="1373" extrusionOk="0">
                  <a:moveTo>
                    <a:pt x="626" y="1"/>
                  </a:moveTo>
                  <a:lnTo>
                    <a:pt x="0" y="198"/>
                  </a:lnTo>
                  <a:lnTo>
                    <a:pt x="759" y="1373"/>
                  </a:lnTo>
                  <a:lnTo>
                    <a:pt x="1146" y="84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5700296" y="1625146"/>
              <a:ext cx="204989" cy="246451"/>
            </a:xfrm>
            <a:custGeom>
              <a:avLst/>
              <a:gdLst/>
              <a:ahLst/>
              <a:cxnLst/>
              <a:rect l="l" t="t" r="r" b="b"/>
              <a:pathLst>
                <a:path w="1147" h="1379" extrusionOk="0">
                  <a:moveTo>
                    <a:pt x="626" y="1"/>
                  </a:moveTo>
                  <a:lnTo>
                    <a:pt x="1" y="198"/>
                  </a:lnTo>
                  <a:lnTo>
                    <a:pt x="759" y="1378"/>
                  </a:lnTo>
                  <a:lnTo>
                    <a:pt x="1147" y="84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5385931" y="1237687"/>
              <a:ext cx="533829" cy="462878"/>
            </a:xfrm>
            <a:custGeom>
              <a:avLst/>
              <a:gdLst/>
              <a:ahLst/>
              <a:cxnLst/>
              <a:rect l="l" t="t" r="r" b="b"/>
              <a:pathLst>
                <a:path w="2987" h="2590" extrusionOk="0">
                  <a:moveTo>
                    <a:pt x="2464" y="1"/>
                  </a:moveTo>
                  <a:cubicBezTo>
                    <a:pt x="2320" y="1"/>
                    <a:pt x="2137" y="48"/>
                    <a:pt x="1904" y="172"/>
                  </a:cubicBezTo>
                  <a:cubicBezTo>
                    <a:pt x="897" y="699"/>
                    <a:pt x="0" y="2267"/>
                    <a:pt x="290" y="2533"/>
                  </a:cubicBezTo>
                  <a:cubicBezTo>
                    <a:pt x="333" y="2573"/>
                    <a:pt x="406" y="2589"/>
                    <a:pt x="498" y="2589"/>
                  </a:cubicBezTo>
                  <a:cubicBezTo>
                    <a:pt x="1016" y="2589"/>
                    <a:pt x="2148" y="2059"/>
                    <a:pt x="2148" y="2059"/>
                  </a:cubicBezTo>
                  <a:lnTo>
                    <a:pt x="2987" y="519"/>
                  </a:lnTo>
                  <a:cubicBezTo>
                    <a:pt x="2987" y="519"/>
                    <a:pt x="2939" y="1"/>
                    <a:pt x="2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5691002" y="1783490"/>
              <a:ext cx="677697" cy="345818"/>
            </a:xfrm>
            <a:custGeom>
              <a:avLst/>
              <a:gdLst/>
              <a:ahLst/>
              <a:cxnLst/>
              <a:rect l="l" t="t" r="r" b="b"/>
              <a:pathLst>
                <a:path w="3792" h="1935" extrusionOk="0">
                  <a:moveTo>
                    <a:pt x="3005" y="0"/>
                  </a:moveTo>
                  <a:lnTo>
                    <a:pt x="1262" y="215"/>
                  </a:lnTo>
                  <a:cubicBezTo>
                    <a:pt x="1262" y="215"/>
                    <a:pt x="1" y="1401"/>
                    <a:pt x="145" y="1771"/>
                  </a:cubicBezTo>
                  <a:cubicBezTo>
                    <a:pt x="187" y="1882"/>
                    <a:pt x="380" y="1935"/>
                    <a:pt x="652" y="1935"/>
                  </a:cubicBezTo>
                  <a:cubicBezTo>
                    <a:pt x="1281" y="1935"/>
                    <a:pt x="2333" y="1652"/>
                    <a:pt x="2935" y="1135"/>
                  </a:cubicBezTo>
                  <a:cubicBezTo>
                    <a:pt x="3792" y="400"/>
                    <a:pt x="3005" y="0"/>
                    <a:pt x="3005" y="0"/>
                  </a:cubicBezTo>
                  <a:close/>
                </a:path>
              </a:pathLst>
            </a:custGeom>
            <a:solidFill>
              <a:srgbClr val="F5E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5769638" y="962998"/>
              <a:ext cx="1151477" cy="877503"/>
            </a:xfrm>
            <a:custGeom>
              <a:avLst/>
              <a:gdLst/>
              <a:ahLst/>
              <a:cxnLst/>
              <a:rect l="l" t="t" r="r" b="b"/>
              <a:pathLst>
                <a:path w="6443" h="4910" extrusionOk="0">
                  <a:moveTo>
                    <a:pt x="4251" y="1"/>
                  </a:moveTo>
                  <a:cubicBezTo>
                    <a:pt x="3632" y="1"/>
                    <a:pt x="2940" y="122"/>
                    <a:pt x="2287" y="499"/>
                  </a:cubicBezTo>
                  <a:cubicBezTo>
                    <a:pt x="464" y="1553"/>
                    <a:pt x="1" y="3596"/>
                    <a:pt x="1" y="3596"/>
                  </a:cubicBezTo>
                  <a:lnTo>
                    <a:pt x="770" y="4910"/>
                  </a:lnTo>
                  <a:cubicBezTo>
                    <a:pt x="2084" y="4875"/>
                    <a:pt x="3369" y="4562"/>
                    <a:pt x="4556" y="3989"/>
                  </a:cubicBezTo>
                  <a:cubicBezTo>
                    <a:pt x="6443" y="3058"/>
                    <a:pt x="6234" y="389"/>
                    <a:pt x="6234" y="389"/>
                  </a:cubicBezTo>
                  <a:cubicBezTo>
                    <a:pt x="6234" y="389"/>
                    <a:pt x="5359" y="1"/>
                    <a:pt x="4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5968975" y="1143875"/>
              <a:ext cx="587150" cy="515749"/>
            </a:xfrm>
            <a:custGeom>
              <a:avLst/>
              <a:gdLst/>
              <a:ahLst/>
              <a:cxnLst/>
              <a:rect l="l" t="t" r="r" b="b"/>
              <a:pathLst>
                <a:path w="3109" h="2731" extrusionOk="0">
                  <a:moveTo>
                    <a:pt x="1550" y="1"/>
                  </a:moveTo>
                  <a:cubicBezTo>
                    <a:pt x="1289" y="1"/>
                    <a:pt x="1025" y="76"/>
                    <a:pt x="794" y="234"/>
                  </a:cubicBezTo>
                  <a:cubicBezTo>
                    <a:pt x="168" y="656"/>
                    <a:pt x="1" y="1501"/>
                    <a:pt x="423" y="2126"/>
                  </a:cubicBezTo>
                  <a:cubicBezTo>
                    <a:pt x="688" y="2518"/>
                    <a:pt x="1118" y="2730"/>
                    <a:pt x="1557" y="2730"/>
                  </a:cubicBezTo>
                  <a:cubicBezTo>
                    <a:pt x="1818" y="2730"/>
                    <a:pt x="2082" y="2655"/>
                    <a:pt x="2316" y="2497"/>
                  </a:cubicBezTo>
                  <a:cubicBezTo>
                    <a:pt x="2941" y="2074"/>
                    <a:pt x="3109" y="1229"/>
                    <a:pt x="2686" y="604"/>
                  </a:cubicBezTo>
                  <a:cubicBezTo>
                    <a:pt x="2421" y="213"/>
                    <a:pt x="1989" y="1"/>
                    <a:pt x="1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5691002" y="1783490"/>
              <a:ext cx="677697" cy="345818"/>
            </a:xfrm>
            <a:custGeom>
              <a:avLst/>
              <a:gdLst/>
              <a:ahLst/>
              <a:cxnLst/>
              <a:rect l="l" t="t" r="r" b="b"/>
              <a:pathLst>
                <a:path w="3792" h="1935" extrusionOk="0">
                  <a:moveTo>
                    <a:pt x="3005" y="0"/>
                  </a:moveTo>
                  <a:lnTo>
                    <a:pt x="1262" y="215"/>
                  </a:lnTo>
                  <a:cubicBezTo>
                    <a:pt x="1262" y="215"/>
                    <a:pt x="1" y="1401"/>
                    <a:pt x="145" y="1771"/>
                  </a:cubicBezTo>
                  <a:cubicBezTo>
                    <a:pt x="187" y="1882"/>
                    <a:pt x="380" y="1935"/>
                    <a:pt x="652" y="1935"/>
                  </a:cubicBezTo>
                  <a:cubicBezTo>
                    <a:pt x="1281" y="1935"/>
                    <a:pt x="2333" y="1652"/>
                    <a:pt x="2935" y="1135"/>
                  </a:cubicBezTo>
                  <a:cubicBezTo>
                    <a:pt x="3792" y="400"/>
                    <a:pt x="3005" y="0"/>
                    <a:pt x="3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6542414" y="963177"/>
              <a:ext cx="346712" cy="414982"/>
            </a:xfrm>
            <a:custGeom>
              <a:avLst/>
              <a:gdLst/>
              <a:ahLst/>
              <a:cxnLst/>
              <a:rect l="l" t="t" r="r" b="b"/>
              <a:pathLst>
                <a:path w="1940" h="2322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574"/>
                    <a:pt x="232" y="1118"/>
                    <a:pt x="596" y="1558"/>
                  </a:cubicBezTo>
                  <a:cubicBezTo>
                    <a:pt x="643" y="1621"/>
                    <a:pt x="695" y="1673"/>
                    <a:pt x="753" y="1725"/>
                  </a:cubicBezTo>
                  <a:lnTo>
                    <a:pt x="764" y="1737"/>
                  </a:lnTo>
                  <a:cubicBezTo>
                    <a:pt x="787" y="1766"/>
                    <a:pt x="816" y="1789"/>
                    <a:pt x="839" y="1812"/>
                  </a:cubicBezTo>
                  <a:lnTo>
                    <a:pt x="863" y="1830"/>
                  </a:lnTo>
                  <a:cubicBezTo>
                    <a:pt x="886" y="1853"/>
                    <a:pt x="915" y="1876"/>
                    <a:pt x="938" y="1893"/>
                  </a:cubicBezTo>
                  <a:lnTo>
                    <a:pt x="967" y="1916"/>
                  </a:lnTo>
                  <a:lnTo>
                    <a:pt x="1036" y="1974"/>
                  </a:lnTo>
                  <a:lnTo>
                    <a:pt x="1077" y="2003"/>
                  </a:lnTo>
                  <a:lnTo>
                    <a:pt x="1146" y="2049"/>
                  </a:lnTo>
                  <a:lnTo>
                    <a:pt x="1198" y="2084"/>
                  </a:lnTo>
                  <a:lnTo>
                    <a:pt x="1262" y="2125"/>
                  </a:lnTo>
                  <a:lnTo>
                    <a:pt x="1326" y="2159"/>
                  </a:lnTo>
                  <a:lnTo>
                    <a:pt x="1378" y="2188"/>
                  </a:lnTo>
                  <a:cubicBezTo>
                    <a:pt x="1418" y="2212"/>
                    <a:pt x="1459" y="2235"/>
                    <a:pt x="1499" y="2252"/>
                  </a:cubicBezTo>
                  <a:lnTo>
                    <a:pt x="1638" y="2322"/>
                  </a:lnTo>
                  <a:cubicBezTo>
                    <a:pt x="1846" y="1696"/>
                    <a:pt x="1939" y="1042"/>
                    <a:pt x="1910" y="388"/>
                  </a:cubicBezTo>
                  <a:cubicBezTo>
                    <a:pt x="1302" y="145"/>
                    <a:pt x="654" y="1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5989997" y="1184429"/>
              <a:ext cx="490401" cy="438930"/>
            </a:xfrm>
            <a:custGeom>
              <a:avLst/>
              <a:gdLst/>
              <a:ahLst/>
              <a:cxnLst/>
              <a:rect l="l" t="t" r="r" b="b"/>
              <a:pathLst>
                <a:path w="2744" h="2456" extrusionOk="0">
                  <a:moveTo>
                    <a:pt x="1509" y="0"/>
                  </a:moveTo>
                  <a:cubicBezTo>
                    <a:pt x="1270" y="0"/>
                    <a:pt x="1026" y="71"/>
                    <a:pt x="805" y="227"/>
                  </a:cubicBezTo>
                  <a:cubicBezTo>
                    <a:pt x="0" y="800"/>
                    <a:pt x="157" y="2033"/>
                    <a:pt x="1083" y="2386"/>
                  </a:cubicBezTo>
                  <a:lnTo>
                    <a:pt x="1141" y="2403"/>
                  </a:lnTo>
                  <a:lnTo>
                    <a:pt x="1146" y="2403"/>
                  </a:lnTo>
                  <a:cubicBezTo>
                    <a:pt x="1164" y="2409"/>
                    <a:pt x="1187" y="2415"/>
                    <a:pt x="1204" y="2421"/>
                  </a:cubicBezTo>
                  <a:lnTo>
                    <a:pt x="1216" y="2421"/>
                  </a:lnTo>
                  <a:lnTo>
                    <a:pt x="1280" y="2432"/>
                  </a:lnTo>
                  <a:cubicBezTo>
                    <a:pt x="1361" y="2449"/>
                    <a:pt x="1447" y="2455"/>
                    <a:pt x="1528" y="2455"/>
                  </a:cubicBezTo>
                  <a:cubicBezTo>
                    <a:pt x="2113" y="2444"/>
                    <a:pt x="2605" y="2027"/>
                    <a:pt x="2715" y="1454"/>
                  </a:cubicBezTo>
                  <a:cubicBezTo>
                    <a:pt x="2721" y="1437"/>
                    <a:pt x="2727" y="1413"/>
                    <a:pt x="2727" y="1390"/>
                  </a:cubicBezTo>
                  <a:lnTo>
                    <a:pt x="2732" y="1390"/>
                  </a:lnTo>
                  <a:lnTo>
                    <a:pt x="2744" y="1332"/>
                  </a:lnTo>
                  <a:cubicBezTo>
                    <a:pt x="2744" y="1292"/>
                    <a:pt x="2744" y="1246"/>
                    <a:pt x="2744" y="1205"/>
                  </a:cubicBezTo>
                  <a:cubicBezTo>
                    <a:pt x="2727" y="492"/>
                    <a:pt x="2138" y="0"/>
                    <a:pt x="1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6"/>
          <p:cNvGrpSpPr/>
          <p:nvPr/>
        </p:nvGrpSpPr>
        <p:grpSpPr>
          <a:xfrm>
            <a:off x="252432" y="4261781"/>
            <a:ext cx="720254" cy="693044"/>
            <a:chOff x="3771662" y="1694611"/>
            <a:chExt cx="603885" cy="581072"/>
          </a:xfrm>
        </p:grpSpPr>
        <p:sp>
          <p:nvSpPr>
            <p:cNvPr id="497" name="Google Shape;497;p36"/>
            <p:cNvSpPr/>
            <p:nvPr/>
          </p:nvSpPr>
          <p:spPr>
            <a:xfrm>
              <a:off x="3771662" y="1694611"/>
              <a:ext cx="603885" cy="581072"/>
            </a:xfrm>
            <a:custGeom>
              <a:avLst/>
              <a:gdLst/>
              <a:ahLst/>
              <a:cxnLst/>
              <a:rect l="l" t="t" r="r" b="b"/>
              <a:pathLst>
                <a:path w="12150" h="11691" extrusionOk="0">
                  <a:moveTo>
                    <a:pt x="6303" y="0"/>
                  </a:moveTo>
                  <a:cubicBezTo>
                    <a:pt x="3942" y="0"/>
                    <a:pt x="1806" y="1424"/>
                    <a:pt x="903" y="3612"/>
                  </a:cubicBezTo>
                  <a:cubicBezTo>
                    <a:pt x="0" y="5794"/>
                    <a:pt x="498" y="8306"/>
                    <a:pt x="2171" y="9978"/>
                  </a:cubicBezTo>
                  <a:cubicBezTo>
                    <a:pt x="3290" y="11097"/>
                    <a:pt x="4784" y="11690"/>
                    <a:pt x="6304" y="11690"/>
                  </a:cubicBezTo>
                  <a:cubicBezTo>
                    <a:pt x="7056" y="11690"/>
                    <a:pt x="7815" y="11545"/>
                    <a:pt x="8538" y="11246"/>
                  </a:cubicBezTo>
                  <a:cubicBezTo>
                    <a:pt x="10725" y="10337"/>
                    <a:pt x="12149" y="8207"/>
                    <a:pt x="12149" y="5846"/>
                  </a:cubicBezTo>
                  <a:cubicBezTo>
                    <a:pt x="12149" y="2616"/>
                    <a:pt x="9527" y="0"/>
                    <a:pt x="6303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3841544" y="1759622"/>
              <a:ext cx="468993" cy="450951"/>
            </a:xfrm>
            <a:custGeom>
              <a:avLst/>
              <a:gdLst/>
              <a:ahLst/>
              <a:cxnLst/>
              <a:rect l="l" t="t" r="r" b="b"/>
              <a:pathLst>
                <a:path w="9436" h="9073" extrusionOk="0">
                  <a:moveTo>
                    <a:pt x="4897" y="0"/>
                  </a:moveTo>
                  <a:cubicBezTo>
                    <a:pt x="3063" y="0"/>
                    <a:pt x="1407" y="1106"/>
                    <a:pt x="707" y="2802"/>
                  </a:cubicBezTo>
                  <a:cubicBezTo>
                    <a:pt x="1" y="4497"/>
                    <a:pt x="389" y="6448"/>
                    <a:pt x="1691" y="7744"/>
                  </a:cubicBezTo>
                  <a:cubicBezTo>
                    <a:pt x="2559" y="8612"/>
                    <a:pt x="3719" y="9073"/>
                    <a:pt x="4900" y="9073"/>
                  </a:cubicBezTo>
                  <a:cubicBezTo>
                    <a:pt x="5484" y="9073"/>
                    <a:pt x="6073" y="8960"/>
                    <a:pt x="6634" y="8728"/>
                  </a:cubicBezTo>
                  <a:cubicBezTo>
                    <a:pt x="8330" y="8028"/>
                    <a:pt x="9435" y="6373"/>
                    <a:pt x="9435" y="4538"/>
                  </a:cubicBezTo>
                  <a:cubicBezTo>
                    <a:pt x="9435" y="2032"/>
                    <a:pt x="7404" y="0"/>
                    <a:pt x="4897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3910879" y="1811114"/>
              <a:ext cx="348166" cy="348116"/>
            </a:xfrm>
            <a:custGeom>
              <a:avLst/>
              <a:gdLst/>
              <a:ahLst/>
              <a:cxnLst/>
              <a:rect l="l" t="t" r="r" b="b"/>
              <a:pathLst>
                <a:path w="7005" h="7004" extrusionOk="0">
                  <a:moveTo>
                    <a:pt x="3502" y="0"/>
                  </a:moveTo>
                  <a:cubicBezTo>
                    <a:pt x="1569" y="0"/>
                    <a:pt x="1" y="1569"/>
                    <a:pt x="1" y="3502"/>
                  </a:cubicBezTo>
                  <a:cubicBezTo>
                    <a:pt x="1" y="5435"/>
                    <a:pt x="1569" y="7004"/>
                    <a:pt x="3502" y="7004"/>
                  </a:cubicBezTo>
                  <a:cubicBezTo>
                    <a:pt x="5436" y="7004"/>
                    <a:pt x="7004" y="5435"/>
                    <a:pt x="7004" y="3502"/>
                  </a:cubicBezTo>
                  <a:cubicBezTo>
                    <a:pt x="7004" y="1569"/>
                    <a:pt x="5436" y="0"/>
                    <a:pt x="3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3982252" y="1845906"/>
              <a:ext cx="52088" cy="42893"/>
            </a:xfrm>
            <a:custGeom>
              <a:avLst/>
              <a:gdLst/>
              <a:ahLst/>
              <a:cxnLst/>
              <a:rect l="l" t="t" r="r" b="b"/>
              <a:pathLst>
                <a:path w="1048" h="863" extrusionOk="0">
                  <a:moveTo>
                    <a:pt x="716" y="1"/>
                  </a:moveTo>
                  <a:cubicBezTo>
                    <a:pt x="619" y="1"/>
                    <a:pt x="520" y="24"/>
                    <a:pt x="452" y="53"/>
                  </a:cubicBezTo>
                  <a:cubicBezTo>
                    <a:pt x="261" y="139"/>
                    <a:pt x="110" y="296"/>
                    <a:pt x="41" y="487"/>
                  </a:cubicBezTo>
                  <a:cubicBezTo>
                    <a:pt x="0" y="585"/>
                    <a:pt x="12" y="689"/>
                    <a:pt x="70" y="776"/>
                  </a:cubicBezTo>
                  <a:cubicBezTo>
                    <a:pt x="81" y="793"/>
                    <a:pt x="99" y="805"/>
                    <a:pt x="110" y="817"/>
                  </a:cubicBezTo>
                  <a:cubicBezTo>
                    <a:pt x="157" y="850"/>
                    <a:pt x="211" y="863"/>
                    <a:pt x="265" y="863"/>
                  </a:cubicBezTo>
                  <a:cubicBezTo>
                    <a:pt x="343" y="863"/>
                    <a:pt x="424" y="836"/>
                    <a:pt x="492" y="805"/>
                  </a:cubicBezTo>
                  <a:cubicBezTo>
                    <a:pt x="677" y="724"/>
                    <a:pt x="886" y="579"/>
                    <a:pt x="984" y="400"/>
                  </a:cubicBezTo>
                  <a:cubicBezTo>
                    <a:pt x="1036" y="319"/>
                    <a:pt x="1048" y="215"/>
                    <a:pt x="1001" y="128"/>
                  </a:cubicBezTo>
                  <a:cubicBezTo>
                    <a:pt x="945" y="33"/>
                    <a:pt x="832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4047810" y="1834922"/>
              <a:ext cx="23957" cy="19732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330" y="1"/>
                  </a:moveTo>
                  <a:cubicBezTo>
                    <a:pt x="285" y="1"/>
                    <a:pt x="238" y="11"/>
                    <a:pt x="203" y="25"/>
                  </a:cubicBezTo>
                  <a:cubicBezTo>
                    <a:pt x="117" y="65"/>
                    <a:pt x="53" y="135"/>
                    <a:pt x="18" y="227"/>
                  </a:cubicBezTo>
                  <a:cubicBezTo>
                    <a:pt x="1" y="268"/>
                    <a:pt x="7" y="320"/>
                    <a:pt x="30" y="355"/>
                  </a:cubicBezTo>
                  <a:cubicBezTo>
                    <a:pt x="36" y="366"/>
                    <a:pt x="41" y="372"/>
                    <a:pt x="53" y="378"/>
                  </a:cubicBezTo>
                  <a:cubicBezTo>
                    <a:pt x="76" y="391"/>
                    <a:pt x="103" y="397"/>
                    <a:pt x="131" y="397"/>
                  </a:cubicBezTo>
                  <a:cubicBezTo>
                    <a:pt x="164" y="397"/>
                    <a:pt x="198" y="388"/>
                    <a:pt x="227" y="372"/>
                  </a:cubicBezTo>
                  <a:cubicBezTo>
                    <a:pt x="319" y="332"/>
                    <a:pt x="394" y="268"/>
                    <a:pt x="452" y="187"/>
                  </a:cubicBezTo>
                  <a:cubicBezTo>
                    <a:pt x="475" y="146"/>
                    <a:pt x="481" y="100"/>
                    <a:pt x="458" y="59"/>
                  </a:cubicBezTo>
                  <a:cubicBezTo>
                    <a:pt x="433" y="16"/>
                    <a:pt x="383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3938216" y="1922896"/>
              <a:ext cx="88967" cy="110091"/>
            </a:xfrm>
            <a:custGeom>
              <a:avLst/>
              <a:gdLst/>
              <a:ahLst/>
              <a:cxnLst/>
              <a:rect l="l" t="t" r="r" b="b"/>
              <a:pathLst>
                <a:path w="1790" h="2215" extrusionOk="0">
                  <a:moveTo>
                    <a:pt x="718" y="1"/>
                  </a:moveTo>
                  <a:cubicBezTo>
                    <a:pt x="596" y="1"/>
                    <a:pt x="473" y="28"/>
                    <a:pt x="354" y="90"/>
                  </a:cubicBezTo>
                  <a:cubicBezTo>
                    <a:pt x="1" y="275"/>
                    <a:pt x="6" y="836"/>
                    <a:pt x="70" y="1166"/>
                  </a:cubicBezTo>
                  <a:cubicBezTo>
                    <a:pt x="122" y="1450"/>
                    <a:pt x="255" y="1710"/>
                    <a:pt x="452" y="1924"/>
                  </a:cubicBezTo>
                  <a:cubicBezTo>
                    <a:pt x="603" y="2084"/>
                    <a:pt x="818" y="2215"/>
                    <a:pt x="1033" y="2215"/>
                  </a:cubicBezTo>
                  <a:cubicBezTo>
                    <a:pt x="1091" y="2215"/>
                    <a:pt x="1148" y="2206"/>
                    <a:pt x="1205" y="2185"/>
                  </a:cubicBezTo>
                  <a:cubicBezTo>
                    <a:pt x="1390" y="2121"/>
                    <a:pt x="1517" y="1953"/>
                    <a:pt x="1598" y="1774"/>
                  </a:cubicBezTo>
                  <a:cubicBezTo>
                    <a:pt x="1789" y="1363"/>
                    <a:pt x="1760" y="882"/>
                    <a:pt x="1534" y="489"/>
                  </a:cubicBezTo>
                  <a:cubicBezTo>
                    <a:pt x="1361" y="202"/>
                    <a:pt x="1046" y="1"/>
                    <a:pt x="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139860" y="1873988"/>
              <a:ext cx="56760" cy="49106"/>
            </a:xfrm>
            <a:custGeom>
              <a:avLst/>
              <a:gdLst/>
              <a:ahLst/>
              <a:cxnLst/>
              <a:rect l="l" t="t" r="r" b="b"/>
              <a:pathLst>
                <a:path w="1142" h="988" extrusionOk="0">
                  <a:moveTo>
                    <a:pt x="700" y="0"/>
                  </a:moveTo>
                  <a:cubicBezTo>
                    <a:pt x="441" y="0"/>
                    <a:pt x="149" y="222"/>
                    <a:pt x="47" y="448"/>
                  </a:cubicBezTo>
                  <a:cubicBezTo>
                    <a:pt x="13" y="518"/>
                    <a:pt x="1" y="599"/>
                    <a:pt x="13" y="674"/>
                  </a:cubicBezTo>
                  <a:cubicBezTo>
                    <a:pt x="30" y="773"/>
                    <a:pt x="88" y="854"/>
                    <a:pt x="169" y="906"/>
                  </a:cubicBezTo>
                  <a:cubicBezTo>
                    <a:pt x="250" y="952"/>
                    <a:pt x="348" y="981"/>
                    <a:pt x="441" y="987"/>
                  </a:cubicBezTo>
                  <a:cubicBezTo>
                    <a:pt x="454" y="987"/>
                    <a:pt x="468" y="988"/>
                    <a:pt x="481" y="988"/>
                  </a:cubicBezTo>
                  <a:cubicBezTo>
                    <a:pt x="669" y="988"/>
                    <a:pt x="849" y="913"/>
                    <a:pt x="973" y="773"/>
                  </a:cubicBezTo>
                  <a:cubicBezTo>
                    <a:pt x="1112" y="622"/>
                    <a:pt x="1141" y="408"/>
                    <a:pt x="1054" y="223"/>
                  </a:cubicBezTo>
                  <a:cubicBezTo>
                    <a:pt x="968" y="64"/>
                    <a:pt x="838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4053029" y="2022351"/>
              <a:ext cx="80021" cy="53082"/>
            </a:xfrm>
            <a:custGeom>
              <a:avLst/>
              <a:gdLst/>
              <a:ahLst/>
              <a:cxnLst/>
              <a:rect l="l" t="t" r="r" b="b"/>
              <a:pathLst>
                <a:path w="1610" h="1068" extrusionOk="0">
                  <a:moveTo>
                    <a:pt x="762" y="0"/>
                  </a:moveTo>
                  <a:cubicBezTo>
                    <a:pt x="603" y="0"/>
                    <a:pt x="446" y="36"/>
                    <a:pt x="318" y="109"/>
                  </a:cubicBezTo>
                  <a:cubicBezTo>
                    <a:pt x="0" y="282"/>
                    <a:pt x="64" y="699"/>
                    <a:pt x="341" y="878"/>
                  </a:cubicBezTo>
                  <a:cubicBezTo>
                    <a:pt x="534" y="1000"/>
                    <a:pt x="752" y="1068"/>
                    <a:pt x="978" y="1068"/>
                  </a:cubicBezTo>
                  <a:cubicBezTo>
                    <a:pt x="1010" y="1068"/>
                    <a:pt x="1043" y="1066"/>
                    <a:pt x="1077" y="1064"/>
                  </a:cubicBezTo>
                  <a:cubicBezTo>
                    <a:pt x="1204" y="1064"/>
                    <a:pt x="1331" y="1017"/>
                    <a:pt x="1430" y="936"/>
                  </a:cubicBezTo>
                  <a:cubicBezTo>
                    <a:pt x="1609" y="774"/>
                    <a:pt x="1592" y="467"/>
                    <a:pt x="1441" y="282"/>
                  </a:cubicBezTo>
                  <a:cubicBezTo>
                    <a:pt x="1287" y="96"/>
                    <a:pt x="1021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6"/>
          <p:cNvGrpSpPr/>
          <p:nvPr/>
        </p:nvGrpSpPr>
        <p:grpSpPr>
          <a:xfrm>
            <a:off x="713500" y="227341"/>
            <a:ext cx="308156" cy="307957"/>
            <a:chOff x="1731463" y="2852141"/>
            <a:chExt cx="308156" cy="307957"/>
          </a:xfrm>
        </p:grpSpPr>
        <p:sp>
          <p:nvSpPr>
            <p:cNvPr id="506" name="Google Shape;506;p36"/>
            <p:cNvSpPr/>
            <p:nvPr/>
          </p:nvSpPr>
          <p:spPr>
            <a:xfrm>
              <a:off x="1731463" y="2852141"/>
              <a:ext cx="308156" cy="307957"/>
            </a:xfrm>
            <a:custGeom>
              <a:avLst/>
              <a:gdLst/>
              <a:ahLst/>
              <a:cxnLst/>
              <a:rect l="l" t="t" r="r" b="b"/>
              <a:pathLst>
                <a:path w="6200" h="6196" extrusionOk="0">
                  <a:moveTo>
                    <a:pt x="3094" y="0"/>
                  </a:moveTo>
                  <a:cubicBezTo>
                    <a:pt x="3064" y="0"/>
                    <a:pt x="3034" y="1"/>
                    <a:pt x="3004" y="2"/>
                  </a:cubicBezTo>
                  <a:cubicBezTo>
                    <a:pt x="1800" y="36"/>
                    <a:pt x="718" y="777"/>
                    <a:pt x="249" y="1889"/>
                  </a:cubicBezTo>
                  <a:cubicBezTo>
                    <a:pt x="105" y="2230"/>
                    <a:pt x="24" y="2589"/>
                    <a:pt x="6" y="2959"/>
                  </a:cubicBezTo>
                  <a:cubicBezTo>
                    <a:pt x="6" y="3006"/>
                    <a:pt x="0" y="3052"/>
                    <a:pt x="6" y="3098"/>
                  </a:cubicBezTo>
                  <a:cubicBezTo>
                    <a:pt x="0" y="3226"/>
                    <a:pt x="12" y="3353"/>
                    <a:pt x="29" y="3480"/>
                  </a:cubicBezTo>
                  <a:cubicBezTo>
                    <a:pt x="93" y="4001"/>
                    <a:pt x="284" y="4493"/>
                    <a:pt x="591" y="4916"/>
                  </a:cubicBezTo>
                  <a:cubicBezTo>
                    <a:pt x="1184" y="5732"/>
                    <a:pt x="2124" y="6195"/>
                    <a:pt x="3102" y="6195"/>
                  </a:cubicBezTo>
                  <a:cubicBezTo>
                    <a:pt x="3344" y="6195"/>
                    <a:pt x="3589" y="6167"/>
                    <a:pt x="3832" y="6108"/>
                  </a:cubicBezTo>
                  <a:cubicBezTo>
                    <a:pt x="5053" y="5807"/>
                    <a:pt x="5974" y="4800"/>
                    <a:pt x="6165" y="3555"/>
                  </a:cubicBezTo>
                  <a:cubicBezTo>
                    <a:pt x="6188" y="3405"/>
                    <a:pt x="6199" y="3249"/>
                    <a:pt x="6199" y="3098"/>
                  </a:cubicBezTo>
                  <a:cubicBezTo>
                    <a:pt x="6199" y="2907"/>
                    <a:pt x="6182" y="2722"/>
                    <a:pt x="6147" y="2537"/>
                  </a:cubicBezTo>
                  <a:cubicBezTo>
                    <a:pt x="6095" y="2253"/>
                    <a:pt x="6003" y="1975"/>
                    <a:pt x="5875" y="1721"/>
                  </a:cubicBezTo>
                  <a:cubicBezTo>
                    <a:pt x="5350" y="665"/>
                    <a:pt x="4269" y="0"/>
                    <a:pt x="30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1731761" y="2897371"/>
              <a:ext cx="291754" cy="101890"/>
            </a:xfrm>
            <a:custGeom>
              <a:avLst/>
              <a:gdLst/>
              <a:ahLst/>
              <a:cxnLst/>
              <a:rect l="l" t="t" r="r" b="b"/>
              <a:pathLst>
                <a:path w="5870" h="2050" extrusionOk="0">
                  <a:moveTo>
                    <a:pt x="5285" y="0"/>
                  </a:moveTo>
                  <a:cubicBezTo>
                    <a:pt x="4468" y="191"/>
                    <a:pt x="3664" y="400"/>
                    <a:pt x="2935" y="527"/>
                  </a:cubicBezTo>
                  <a:cubicBezTo>
                    <a:pt x="2171" y="660"/>
                    <a:pt x="1169" y="764"/>
                    <a:pt x="243" y="979"/>
                  </a:cubicBezTo>
                  <a:cubicBezTo>
                    <a:pt x="99" y="1320"/>
                    <a:pt x="12" y="1679"/>
                    <a:pt x="0" y="2049"/>
                  </a:cubicBezTo>
                  <a:cubicBezTo>
                    <a:pt x="1957" y="1598"/>
                    <a:pt x="3924" y="1193"/>
                    <a:pt x="5869" y="811"/>
                  </a:cubicBezTo>
                  <a:cubicBezTo>
                    <a:pt x="5719" y="510"/>
                    <a:pt x="5522" y="238"/>
                    <a:pt x="5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1732904" y="2978188"/>
              <a:ext cx="306714" cy="118292"/>
            </a:xfrm>
            <a:custGeom>
              <a:avLst/>
              <a:gdLst/>
              <a:ahLst/>
              <a:cxnLst/>
              <a:rect l="l" t="t" r="r" b="b"/>
              <a:pathLst>
                <a:path w="6171" h="2380" extrusionOk="0">
                  <a:moveTo>
                    <a:pt x="6118" y="1"/>
                  </a:moveTo>
                  <a:cubicBezTo>
                    <a:pt x="4283" y="250"/>
                    <a:pt x="2449" y="504"/>
                    <a:pt x="620" y="823"/>
                  </a:cubicBezTo>
                  <a:cubicBezTo>
                    <a:pt x="423" y="857"/>
                    <a:pt x="215" y="898"/>
                    <a:pt x="0" y="944"/>
                  </a:cubicBezTo>
                  <a:cubicBezTo>
                    <a:pt x="64" y="1465"/>
                    <a:pt x="255" y="1957"/>
                    <a:pt x="562" y="2380"/>
                  </a:cubicBezTo>
                  <a:cubicBezTo>
                    <a:pt x="2408" y="1888"/>
                    <a:pt x="4260" y="1407"/>
                    <a:pt x="6136" y="1019"/>
                  </a:cubicBezTo>
                  <a:cubicBezTo>
                    <a:pt x="6159" y="869"/>
                    <a:pt x="6170" y="713"/>
                    <a:pt x="6170" y="562"/>
                  </a:cubicBezTo>
                  <a:cubicBezTo>
                    <a:pt x="6170" y="371"/>
                    <a:pt x="6153" y="186"/>
                    <a:pt x="6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36"/>
          <p:cNvSpPr/>
          <p:nvPr/>
        </p:nvSpPr>
        <p:spPr>
          <a:xfrm rot="-1363267">
            <a:off x="8464398" y="3643021"/>
            <a:ext cx="215722" cy="205936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/>
          <p:nvPr/>
        </p:nvSpPr>
        <p:spPr>
          <a:xfrm rot="528001">
            <a:off x="4584449" y="4620067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6"/>
          <p:cNvSpPr/>
          <p:nvPr/>
        </p:nvSpPr>
        <p:spPr>
          <a:xfrm rot="-1342692">
            <a:off x="392173" y="2279866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6"/>
          <p:cNvSpPr/>
          <p:nvPr/>
        </p:nvSpPr>
        <p:spPr>
          <a:xfrm rot="527880">
            <a:off x="7743756" y="491795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0" y="2255850"/>
            <a:ext cx="38610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572000" y="3100850"/>
            <a:ext cx="3861000" cy="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6067745" y="1095526"/>
            <a:ext cx="870000" cy="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/>
        </p:nvSpPr>
        <p:spPr>
          <a:xfrm rot="5400000">
            <a:off x="8113661" y="-28689"/>
            <a:ext cx="1245083" cy="1127967"/>
          </a:xfrm>
          <a:custGeom>
            <a:avLst/>
            <a:gdLst/>
            <a:ahLst/>
            <a:cxnLst/>
            <a:rect l="l" t="t" r="r" b="b"/>
            <a:pathLst>
              <a:path w="18360" h="16633" extrusionOk="0">
                <a:moveTo>
                  <a:pt x="8821" y="0"/>
                </a:moveTo>
                <a:cubicBezTo>
                  <a:pt x="8867" y="388"/>
                  <a:pt x="8856" y="787"/>
                  <a:pt x="8798" y="1175"/>
                </a:cubicBezTo>
                <a:cubicBezTo>
                  <a:pt x="8624" y="2263"/>
                  <a:pt x="8063" y="3259"/>
                  <a:pt x="7328" y="4075"/>
                </a:cubicBezTo>
                <a:cubicBezTo>
                  <a:pt x="5905" y="5656"/>
                  <a:pt x="3777" y="6527"/>
                  <a:pt x="1662" y="6527"/>
                </a:cubicBezTo>
                <a:cubicBezTo>
                  <a:pt x="1471" y="6527"/>
                  <a:pt x="1279" y="6520"/>
                  <a:pt x="1088" y="6506"/>
                </a:cubicBezTo>
                <a:cubicBezTo>
                  <a:pt x="724" y="6483"/>
                  <a:pt x="359" y="6442"/>
                  <a:pt x="0" y="6378"/>
                </a:cubicBezTo>
                <a:lnTo>
                  <a:pt x="0" y="16490"/>
                </a:lnTo>
                <a:cubicBezTo>
                  <a:pt x="631" y="16578"/>
                  <a:pt x="1268" y="16632"/>
                  <a:pt x="1903" y="16632"/>
                </a:cubicBezTo>
                <a:cubicBezTo>
                  <a:pt x="2602" y="16632"/>
                  <a:pt x="3297" y="16567"/>
                  <a:pt x="3976" y="16409"/>
                </a:cubicBezTo>
                <a:cubicBezTo>
                  <a:pt x="5800" y="15986"/>
                  <a:pt x="7530" y="14817"/>
                  <a:pt x="8225" y="13081"/>
                </a:cubicBezTo>
                <a:cubicBezTo>
                  <a:pt x="8838" y="11530"/>
                  <a:pt x="8601" y="9672"/>
                  <a:pt x="9498" y="8265"/>
                </a:cubicBezTo>
                <a:cubicBezTo>
                  <a:pt x="10198" y="7166"/>
                  <a:pt x="11466" y="6564"/>
                  <a:pt x="12699" y="6141"/>
                </a:cubicBezTo>
                <a:cubicBezTo>
                  <a:pt x="13937" y="5713"/>
                  <a:pt x="15240" y="5389"/>
                  <a:pt x="16293" y="4619"/>
                </a:cubicBezTo>
                <a:cubicBezTo>
                  <a:pt x="17491" y="3733"/>
                  <a:pt x="18238" y="2367"/>
                  <a:pt x="18342" y="880"/>
                </a:cubicBezTo>
                <a:cubicBezTo>
                  <a:pt x="18359" y="585"/>
                  <a:pt x="18348" y="290"/>
                  <a:pt x="183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 rot="5400000">
            <a:off x="-115316" y="4031073"/>
            <a:ext cx="1223111" cy="1284342"/>
            <a:chOff x="6183384" y="3220573"/>
            <a:chExt cx="1223111" cy="1284342"/>
          </a:xfrm>
        </p:grpSpPr>
        <p:sp>
          <p:nvSpPr>
            <p:cNvPr id="29" name="Google Shape;29;p3"/>
            <p:cNvSpPr/>
            <p:nvPr/>
          </p:nvSpPr>
          <p:spPr>
            <a:xfrm>
              <a:off x="6695990" y="3890987"/>
              <a:ext cx="710498" cy="613929"/>
            </a:xfrm>
            <a:custGeom>
              <a:avLst/>
              <a:gdLst/>
              <a:ahLst/>
              <a:cxnLst/>
              <a:rect l="l" t="t" r="r" b="b"/>
              <a:pathLst>
                <a:path w="10477" h="9053" extrusionOk="0">
                  <a:moveTo>
                    <a:pt x="10477" y="1"/>
                  </a:moveTo>
                  <a:cubicBezTo>
                    <a:pt x="9493" y="232"/>
                    <a:pt x="8561" y="602"/>
                    <a:pt x="7779" y="1228"/>
                  </a:cubicBezTo>
                  <a:cubicBezTo>
                    <a:pt x="6957" y="1887"/>
                    <a:pt x="6356" y="2796"/>
                    <a:pt x="5516" y="3439"/>
                  </a:cubicBezTo>
                  <a:cubicBezTo>
                    <a:pt x="4411" y="4289"/>
                    <a:pt x="2964" y="4625"/>
                    <a:pt x="1887" y="5516"/>
                  </a:cubicBezTo>
                  <a:cubicBezTo>
                    <a:pt x="840" y="6385"/>
                    <a:pt x="243" y="7710"/>
                    <a:pt x="0" y="9053"/>
                  </a:cubicBezTo>
                  <a:lnTo>
                    <a:pt x="3531" y="9053"/>
                  </a:lnTo>
                  <a:cubicBezTo>
                    <a:pt x="3710" y="8225"/>
                    <a:pt x="3977" y="7467"/>
                    <a:pt x="4272" y="6923"/>
                  </a:cubicBezTo>
                  <a:cubicBezTo>
                    <a:pt x="5348" y="4978"/>
                    <a:pt x="7253" y="3641"/>
                    <a:pt x="9446" y="3294"/>
                  </a:cubicBezTo>
                  <a:cubicBezTo>
                    <a:pt x="9712" y="3253"/>
                    <a:pt x="9982" y="3230"/>
                    <a:pt x="10249" y="3230"/>
                  </a:cubicBezTo>
                  <a:cubicBezTo>
                    <a:pt x="10325" y="3230"/>
                    <a:pt x="10401" y="3232"/>
                    <a:pt x="10477" y="3236"/>
                  </a:cubicBezTo>
                  <a:lnTo>
                    <a:pt x="104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6183384" y="3220573"/>
              <a:ext cx="1223111" cy="1283941"/>
            </a:xfrm>
            <a:custGeom>
              <a:avLst/>
              <a:gdLst/>
              <a:ahLst/>
              <a:cxnLst/>
              <a:rect l="l" t="t" r="r" b="b"/>
              <a:pathLst>
                <a:path w="18036" h="18933" extrusionOk="0">
                  <a:moveTo>
                    <a:pt x="18036" y="1"/>
                  </a:moveTo>
                  <a:cubicBezTo>
                    <a:pt x="15599" y="1031"/>
                    <a:pt x="13515" y="2744"/>
                    <a:pt x="12016" y="4926"/>
                  </a:cubicBezTo>
                  <a:cubicBezTo>
                    <a:pt x="11078" y="6315"/>
                    <a:pt x="10372" y="7895"/>
                    <a:pt x="9151" y="9047"/>
                  </a:cubicBezTo>
                  <a:cubicBezTo>
                    <a:pt x="7721" y="10384"/>
                    <a:pt x="5748" y="10975"/>
                    <a:pt x="4191" y="12155"/>
                  </a:cubicBezTo>
                  <a:cubicBezTo>
                    <a:pt x="2038" y="13788"/>
                    <a:pt x="897" y="16346"/>
                    <a:pt x="0" y="18933"/>
                  </a:cubicBezTo>
                  <a:lnTo>
                    <a:pt x="4932" y="18933"/>
                  </a:lnTo>
                  <a:cubicBezTo>
                    <a:pt x="5047" y="18429"/>
                    <a:pt x="5163" y="17914"/>
                    <a:pt x="5296" y="17411"/>
                  </a:cubicBezTo>
                  <a:cubicBezTo>
                    <a:pt x="5644" y="16120"/>
                    <a:pt x="6153" y="14824"/>
                    <a:pt x="7119" y="13903"/>
                  </a:cubicBezTo>
                  <a:cubicBezTo>
                    <a:pt x="8329" y="12734"/>
                    <a:pt x="10106" y="12306"/>
                    <a:pt x="11345" y="11166"/>
                  </a:cubicBezTo>
                  <a:cubicBezTo>
                    <a:pt x="12456" y="10135"/>
                    <a:pt x="13023" y="8642"/>
                    <a:pt x="14007" y="7490"/>
                  </a:cubicBezTo>
                  <a:cubicBezTo>
                    <a:pt x="15043" y="6269"/>
                    <a:pt x="16490" y="5499"/>
                    <a:pt x="18036" y="5030"/>
                  </a:cubicBezTo>
                  <a:lnTo>
                    <a:pt x="180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/>
          <p:nvPr/>
        </p:nvSpPr>
        <p:spPr>
          <a:xfrm rot="10800000">
            <a:off x="7845847" y="1"/>
            <a:ext cx="1418079" cy="1037841"/>
          </a:xfrm>
          <a:custGeom>
            <a:avLst/>
            <a:gdLst/>
            <a:ahLst/>
            <a:cxnLst/>
            <a:rect l="l" t="t" r="r" b="b"/>
            <a:pathLst>
              <a:path w="20911" h="15304" extrusionOk="0">
                <a:moveTo>
                  <a:pt x="132" y="0"/>
                </a:moveTo>
                <a:cubicBezTo>
                  <a:pt x="10" y="0"/>
                  <a:pt x="0" y="185"/>
                  <a:pt x="126" y="191"/>
                </a:cubicBezTo>
                <a:cubicBezTo>
                  <a:pt x="340" y="203"/>
                  <a:pt x="554" y="220"/>
                  <a:pt x="768" y="255"/>
                </a:cubicBezTo>
                <a:lnTo>
                  <a:pt x="780" y="255"/>
                </a:lnTo>
                <a:cubicBezTo>
                  <a:pt x="895" y="255"/>
                  <a:pt x="907" y="87"/>
                  <a:pt x="791" y="70"/>
                </a:cubicBezTo>
                <a:cubicBezTo>
                  <a:pt x="577" y="35"/>
                  <a:pt x="357" y="12"/>
                  <a:pt x="137" y="0"/>
                </a:cubicBezTo>
                <a:cubicBezTo>
                  <a:pt x="135" y="0"/>
                  <a:pt x="133" y="0"/>
                  <a:pt x="132" y="0"/>
                </a:cubicBezTo>
                <a:close/>
                <a:moveTo>
                  <a:pt x="1414" y="199"/>
                </a:moveTo>
                <a:cubicBezTo>
                  <a:pt x="1318" y="199"/>
                  <a:pt x="1286" y="350"/>
                  <a:pt x="1393" y="382"/>
                </a:cubicBezTo>
                <a:cubicBezTo>
                  <a:pt x="1578" y="434"/>
                  <a:pt x="1758" y="492"/>
                  <a:pt x="1931" y="556"/>
                </a:cubicBezTo>
                <a:lnTo>
                  <a:pt x="2007" y="579"/>
                </a:lnTo>
                <a:cubicBezTo>
                  <a:pt x="2018" y="585"/>
                  <a:pt x="2029" y="585"/>
                  <a:pt x="2040" y="590"/>
                </a:cubicBezTo>
                <a:lnTo>
                  <a:pt x="2040" y="590"/>
                </a:lnTo>
                <a:cubicBezTo>
                  <a:pt x="2077" y="586"/>
                  <a:pt x="2112" y="564"/>
                  <a:pt x="2122" y="527"/>
                </a:cubicBezTo>
                <a:cubicBezTo>
                  <a:pt x="2146" y="481"/>
                  <a:pt x="2117" y="423"/>
                  <a:pt x="2070" y="405"/>
                </a:cubicBezTo>
                <a:lnTo>
                  <a:pt x="2001" y="376"/>
                </a:lnTo>
                <a:cubicBezTo>
                  <a:pt x="1816" y="313"/>
                  <a:pt x="1631" y="255"/>
                  <a:pt x="1440" y="203"/>
                </a:cubicBezTo>
                <a:cubicBezTo>
                  <a:pt x="1431" y="200"/>
                  <a:pt x="1422" y="199"/>
                  <a:pt x="1414" y="199"/>
                </a:cubicBezTo>
                <a:close/>
                <a:moveTo>
                  <a:pt x="2040" y="590"/>
                </a:moveTo>
                <a:cubicBezTo>
                  <a:pt x="2037" y="590"/>
                  <a:pt x="2033" y="590"/>
                  <a:pt x="2030" y="590"/>
                </a:cubicBezTo>
                <a:lnTo>
                  <a:pt x="2041" y="590"/>
                </a:lnTo>
                <a:cubicBezTo>
                  <a:pt x="2041" y="590"/>
                  <a:pt x="2041" y="590"/>
                  <a:pt x="2040" y="590"/>
                </a:cubicBezTo>
                <a:close/>
                <a:moveTo>
                  <a:pt x="2628" y="663"/>
                </a:moveTo>
                <a:cubicBezTo>
                  <a:pt x="2541" y="663"/>
                  <a:pt x="2493" y="796"/>
                  <a:pt x="2591" y="845"/>
                </a:cubicBezTo>
                <a:cubicBezTo>
                  <a:pt x="2782" y="944"/>
                  <a:pt x="2968" y="1054"/>
                  <a:pt x="3147" y="1169"/>
                </a:cubicBezTo>
                <a:cubicBezTo>
                  <a:pt x="3159" y="1181"/>
                  <a:pt x="3176" y="1187"/>
                  <a:pt x="3199" y="1187"/>
                </a:cubicBezTo>
                <a:cubicBezTo>
                  <a:pt x="3292" y="1187"/>
                  <a:pt x="3326" y="1065"/>
                  <a:pt x="3245" y="1013"/>
                </a:cubicBezTo>
                <a:cubicBezTo>
                  <a:pt x="3066" y="891"/>
                  <a:pt x="2875" y="781"/>
                  <a:pt x="2678" y="677"/>
                </a:cubicBezTo>
                <a:cubicBezTo>
                  <a:pt x="2661" y="668"/>
                  <a:pt x="2644" y="663"/>
                  <a:pt x="2628" y="663"/>
                </a:cubicBezTo>
                <a:close/>
                <a:moveTo>
                  <a:pt x="3731" y="1384"/>
                </a:moveTo>
                <a:cubicBezTo>
                  <a:pt x="3658" y="1384"/>
                  <a:pt x="3602" y="1480"/>
                  <a:pt x="3668" y="1546"/>
                </a:cubicBezTo>
                <a:cubicBezTo>
                  <a:pt x="3830" y="1684"/>
                  <a:pt x="3992" y="1829"/>
                  <a:pt x="4142" y="1980"/>
                </a:cubicBezTo>
                <a:cubicBezTo>
                  <a:pt x="4159" y="1996"/>
                  <a:pt x="4180" y="2007"/>
                  <a:pt x="4206" y="2008"/>
                </a:cubicBezTo>
                <a:lnTo>
                  <a:pt x="4206" y="2008"/>
                </a:lnTo>
                <a:cubicBezTo>
                  <a:pt x="4233" y="2007"/>
                  <a:pt x="4259" y="1996"/>
                  <a:pt x="4276" y="1980"/>
                </a:cubicBezTo>
                <a:cubicBezTo>
                  <a:pt x="4310" y="1939"/>
                  <a:pt x="4310" y="1881"/>
                  <a:pt x="4276" y="1846"/>
                </a:cubicBezTo>
                <a:cubicBezTo>
                  <a:pt x="4119" y="1690"/>
                  <a:pt x="3957" y="1540"/>
                  <a:pt x="3784" y="1401"/>
                </a:cubicBezTo>
                <a:cubicBezTo>
                  <a:pt x="3766" y="1389"/>
                  <a:pt x="3748" y="1384"/>
                  <a:pt x="3731" y="1384"/>
                </a:cubicBezTo>
                <a:close/>
                <a:moveTo>
                  <a:pt x="4206" y="2008"/>
                </a:moveTo>
                <a:cubicBezTo>
                  <a:pt x="4204" y="2008"/>
                  <a:pt x="4202" y="2009"/>
                  <a:pt x="4200" y="2009"/>
                </a:cubicBezTo>
                <a:lnTo>
                  <a:pt x="4212" y="2009"/>
                </a:lnTo>
                <a:cubicBezTo>
                  <a:pt x="4210" y="2009"/>
                  <a:pt x="4208" y="2008"/>
                  <a:pt x="4206" y="2008"/>
                </a:cubicBezTo>
                <a:close/>
                <a:moveTo>
                  <a:pt x="4645" y="2295"/>
                </a:moveTo>
                <a:cubicBezTo>
                  <a:pt x="4572" y="2295"/>
                  <a:pt x="4505" y="2388"/>
                  <a:pt x="4577" y="2460"/>
                </a:cubicBezTo>
                <a:cubicBezTo>
                  <a:pt x="4710" y="2628"/>
                  <a:pt x="4837" y="2796"/>
                  <a:pt x="4953" y="2975"/>
                </a:cubicBezTo>
                <a:cubicBezTo>
                  <a:pt x="4970" y="3004"/>
                  <a:pt x="4999" y="3021"/>
                  <a:pt x="5034" y="3021"/>
                </a:cubicBezTo>
                <a:lnTo>
                  <a:pt x="5022" y="3016"/>
                </a:lnTo>
                <a:lnTo>
                  <a:pt x="5022" y="3016"/>
                </a:lnTo>
                <a:cubicBezTo>
                  <a:pt x="5028" y="3017"/>
                  <a:pt x="5035" y="3018"/>
                  <a:pt x="5041" y="3018"/>
                </a:cubicBezTo>
                <a:cubicBezTo>
                  <a:pt x="5057" y="3018"/>
                  <a:pt x="5073" y="3013"/>
                  <a:pt x="5086" y="3004"/>
                </a:cubicBezTo>
                <a:cubicBezTo>
                  <a:pt x="5126" y="2975"/>
                  <a:pt x="5138" y="2917"/>
                  <a:pt x="5109" y="2877"/>
                </a:cubicBezTo>
                <a:cubicBezTo>
                  <a:pt x="4988" y="2692"/>
                  <a:pt x="4860" y="2512"/>
                  <a:pt x="4721" y="2338"/>
                </a:cubicBezTo>
                <a:cubicBezTo>
                  <a:pt x="4699" y="2307"/>
                  <a:pt x="4672" y="2295"/>
                  <a:pt x="4645" y="2295"/>
                </a:cubicBezTo>
                <a:close/>
                <a:moveTo>
                  <a:pt x="5366" y="3396"/>
                </a:moveTo>
                <a:cubicBezTo>
                  <a:pt x="5304" y="3396"/>
                  <a:pt x="5242" y="3457"/>
                  <a:pt x="5277" y="3531"/>
                </a:cubicBezTo>
                <a:cubicBezTo>
                  <a:pt x="5375" y="3722"/>
                  <a:pt x="5468" y="3919"/>
                  <a:pt x="5543" y="4115"/>
                </a:cubicBezTo>
                <a:cubicBezTo>
                  <a:pt x="5555" y="4156"/>
                  <a:pt x="5589" y="4179"/>
                  <a:pt x="5630" y="4179"/>
                </a:cubicBezTo>
                <a:lnTo>
                  <a:pt x="5624" y="4173"/>
                </a:lnTo>
                <a:lnTo>
                  <a:pt x="5624" y="4173"/>
                </a:lnTo>
                <a:cubicBezTo>
                  <a:pt x="5630" y="4176"/>
                  <a:pt x="5637" y="4178"/>
                  <a:pt x="5644" y="4178"/>
                </a:cubicBezTo>
                <a:cubicBezTo>
                  <a:pt x="5652" y="4178"/>
                  <a:pt x="5659" y="4176"/>
                  <a:pt x="5665" y="4173"/>
                </a:cubicBezTo>
                <a:cubicBezTo>
                  <a:pt x="5711" y="4150"/>
                  <a:pt x="5734" y="4098"/>
                  <a:pt x="5717" y="4052"/>
                </a:cubicBezTo>
                <a:cubicBezTo>
                  <a:pt x="5636" y="3843"/>
                  <a:pt x="5549" y="3641"/>
                  <a:pt x="5445" y="3444"/>
                </a:cubicBezTo>
                <a:cubicBezTo>
                  <a:pt x="5426" y="3410"/>
                  <a:pt x="5396" y="3396"/>
                  <a:pt x="5366" y="3396"/>
                </a:cubicBezTo>
                <a:close/>
                <a:moveTo>
                  <a:pt x="5836" y="4601"/>
                </a:moveTo>
                <a:cubicBezTo>
                  <a:pt x="5778" y="4601"/>
                  <a:pt x="5718" y="4652"/>
                  <a:pt x="5746" y="4729"/>
                </a:cubicBezTo>
                <a:cubicBezTo>
                  <a:pt x="5798" y="4908"/>
                  <a:pt x="5850" y="5099"/>
                  <a:pt x="5896" y="5284"/>
                </a:cubicBezTo>
                <a:lnTo>
                  <a:pt x="5914" y="5354"/>
                </a:lnTo>
                <a:cubicBezTo>
                  <a:pt x="5925" y="5400"/>
                  <a:pt x="5966" y="5429"/>
                  <a:pt x="6006" y="5429"/>
                </a:cubicBezTo>
                <a:lnTo>
                  <a:pt x="6000" y="5423"/>
                </a:lnTo>
                <a:lnTo>
                  <a:pt x="6000" y="5423"/>
                </a:lnTo>
                <a:cubicBezTo>
                  <a:pt x="6002" y="5425"/>
                  <a:pt x="6005" y="5426"/>
                  <a:pt x="6008" y="5426"/>
                </a:cubicBezTo>
                <a:cubicBezTo>
                  <a:pt x="6014" y="5426"/>
                  <a:pt x="6022" y="5423"/>
                  <a:pt x="6029" y="5423"/>
                </a:cubicBezTo>
                <a:cubicBezTo>
                  <a:pt x="6081" y="5406"/>
                  <a:pt x="6110" y="5360"/>
                  <a:pt x="6099" y="5308"/>
                </a:cubicBezTo>
                <a:lnTo>
                  <a:pt x="6076" y="5238"/>
                </a:lnTo>
                <a:cubicBezTo>
                  <a:pt x="6029" y="5053"/>
                  <a:pt x="5983" y="4862"/>
                  <a:pt x="5925" y="4677"/>
                </a:cubicBezTo>
                <a:cubicBezTo>
                  <a:pt x="5914" y="4624"/>
                  <a:pt x="5875" y="4601"/>
                  <a:pt x="5836" y="4601"/>
                </a:cubicBezTo>
                <a:close/>
                <a:moveTo>
                  <a:pt x="6186" y="5868"/>
                </a:moveTo>
                <a:cubicBezTo>
                  <a:pt x="6128" y="5868"/>
                  <a:pt x="6068" y="5916"/>
                  <a:pt x="6093" y="5991"/>
                </a:cubicBezTo>
                <a:cubicBezTo>
                  <a:pt x="6157" y="6199"/>
                  <a:pt x="6232" y="6407"/>
                  <a:pt x="6313" y="6616"/>
                </a:cubicBezTo>
                <a:cubicBezTo>
                  <a:pt x="6330" y="6650"/>
                  <a:pt x="6365" y="6668"/>
                  <a:pt x="6400" y="6674"/>
                </a:cubicBezTo>
                <a:lnTo>
                  <a:pt x="6394" y="6668"/>
                </a:lnTo>
                <a:cubicBezTo>
                  <a:pt x="6411" y="6668"/>
                  <a:pt x="6423" y="6668"/>
                  <a:pt x="6440" y="6662"/>
                </a:cubicBezTo>
                <a:cubicBezTo>
                  <a:pt x="6487" y="6645"/>
                  <a:pt x="6510" y="6587"/>
                  <a:pt x="6487" y="6540"/>
                </a:cubicBezTo>
                <a:cubicBezTo>
                  <a:pt x="6406" y="6344"/>
                  <a:pt x="6336" y="6141"/>
                  <a:pt x="6272" y="5933"/>
                </a:cubicBezTo>
                <a:cubicBezTo>
                  <a:pt x="6259" y="5888"/>
                  <a:pt x="6223" y="5868"/>
                  <a:pt x="6186" y="5868"/>
                </a:cubicBezTo>
                <a:close/>
                <a:moveTo>
                  <a:pt x="6708" y="7061"/>
                </a:moveTo>
                <a:cubicBezTo>
                  <a:pt x="6645" y="7061"/>
                  <a:pt x="6585" y="7131"/>
                  <a:pt x="6626" y="7200"/>
                </a:cubicBezTo>
                <a:cubicBezTo>
                  <a:pt x="6747" y="7391"/>
                  <a:pt x="6886" y="7565"/>
                  <a:pt x="7042" y="7727"/>
                </a:cubicBezTo>
                <a:cubicBezTo>
                  <a:pt x="7060" y="7744"/>
                  <a:pt x="7083" y="7756"/>
                  <a:pt x="7112" y="7756"/>
                </a:cubicBezTo>
                <a:cubicBezTo>
                  <a:pt x="7193" y="7756"/>
                  <a:pt x="7233" y="7658"/>
                  <a:pt x="7175" y="7600"/>
                </a:cubicBezTo>
                <a:cubicBezTo>
                  <a:pt x="7031" y="7443"/>
                  <a:pt x="6898" y="7276"/>
                  <a:pt x="6782" y="7102"/>
                </a:cubicBezTo>
                <a:cubicBezTo>
                  <a:pt x="6761" y="7073"/>
                  <a:pt x="6735" y="7061"/>
                  <a:pt x="6708" y="7061"/>
                </a:cubicBezTo>
                <a:close/>
                <a:moveTo>
                  <a:pt x="7592" y="7990"/>
                </a:moveTo>
                <a:cubicBezTo>
                  <a:pt x="7512" y="7990"/>
                  <a:pt x="7453" y="8111"/>
                  <a:pt x="7546" y="8167"/>
                </a:cubicBezTo>
                <a:cubicBezTo>
                  <a:pt x="7725" y="8300"/>
                  <a:pt x="7910" y="8416"/>
                  <a:pt x="8107" y="8520"/>
                </a:cubicBezTo>
                <a:cubicBezTo>
                  <a:pt x="8125" y="8526"/>
                  <a:pt x="8136" y="8532"/>
                  <a:pt x="8154" y="8532"/>
                </a:cubicBezTo>
                <a:cubicBezTo>
                  <a:pt x="8252" y="8532"/>
                  <a:pt x="8287" y="8398"/>
                  <a:pt x="8200" y="8352"/>
                </a:cubicBezTo>
                <a:cubicBezTo>
                  <a:pt x="8009" y="8254"/>
                  <a:pt x="7829" y="8144"/>
                  <a:pt x="7656" y="8016"/>
                </a:cubicBezTo>
                <a:cubicBezTo>
                  <a:pt x="7635" y="7998"/>
                  <a:pt x="7613" y="7990"/>
                  <a:pt x="7592" y="7990"/>
                </a:cubicBezTo>
                <a:close/>
                <a:moveTo>
                  <a:pt x="8740" y="8616"/>
                </a:moveTo>
                <a:cubicBezTo>
                  <a:pt x="8649" y="8616"/>
                  <a:pt x="8607" y="8757"/>
                  <a:pt x="8715" y="8798"/>
                </a:cubicBezTo>
                <a:cubicBezTo>
                  <a:pt x="8912" y="8873"/>
                  <a:pt x="9126" y="8942"/>
                  <a:pt x="9340" y="9006"/>
                </a:cubicBezTo>
                <a:lnTo>
                  <a:pt x="9369" y="9006"/>
                </a:lnTo>
                <a:cubicBezTo>
                  <a:pt x="9473" y="9006"/>
                  <a:pt x="9496" y="8856"/>
                  <a:pt x="9392" y="8827"/>
                </a:cubicBezTo>
                <a:cubicBezTo>
                  <a:pt x="9184" y="8769"/>
                  <a:pt x="8981" y="8699"/>
                  <a:pt x="8779" y="8624"/>
                </a:cubicBezTo>
                <a:cubicBezTo>
                  <a:pt x="8765" y="8619"/>
                  <a:pt x="8752" y="8616"/>
                  <a:pt x="8740" y="8616"/>
                </a:cubicBezTo>
                <a:close/>
                <a:moveTo>
                  <a:pt x="10006" y="8964"/>
                </a:moveTo>
                <a:cubicBezTo>
                  <a:pt x="9899" y="8964"/>
                  <a:pt x="9878" y="9123"/>
                  <a:pt x="9988" y="9151"/>
                </a:cubicBezTo>
                <a:cubicBezTo>
                  <a:pt x="10197" y="9191"/>
                  <a:pt x="10417" y="9226"/>
                  <a:pt x="10637" y="9249"/>
                </a:cubicBezTo>
                <a:lnTo>
                  <a:pt x="10648" y="9249"/>
                </a:lnTo>
                <a:cubicBezTo>
                  <a:pt x="10770" y="9249"/>
                  <a:pt x="10775" y="9076"/>
                  <a:pt x="10660" y="9064"/>
                </a:cubicBezTo>
                <a:cubicBezTo>
                  <a:pt x="10440" y="9041"/>
                  <a:pt x="10226" y="9006"/>
                  <a:pt x="10023" y="8966"/>
                </a:cubicBezTo>
                <a:cubicBezTo>
                  <a:pt x="10017" y="8965"/>
                  <a:pt x="10012" y="8964"/>
                  <a:pt x="10006" y="8964"/>
                </a:cubicBezTo>
                <a:close/>
                <a:moveTo>
                  <a:pt x="11314" y="9116"/>
                </a:moveTo>
                <a:cubicBezTo>
                  <a:pt x="11262" y="9116"/>
                  <a:pt x="11215" y="9157"/>
                  <a:pt x="11210" y="9209"/>
                </a:cubicBezTo>
                <a:cubicBezTo>
                  <a:pt x="11210" y="9255"/>
                  <a:pt x="11250" y="9301"/>
                  <a:pt x="11302" y="9307"/>
                </a:cubicBezTo>
                <a:cubicBezTo>
                  <a:pt x="11493" y="9319"/>
                  <a:pt x="11696" y="9330"/>
                  <a:pt x="11950" y="9336"/>
                </a:cubicBezTo>
                <a:lnTo>
                  <a:pt x="11962" y="9336"/>
                </a:lnTo>
                <a:cubicBezTo>
                  <a:pt x="12078" y="9324"/>
                  <a:pt x="12078" y="9157"/>
                  <a:pt x="11962" y="9151"/>
                </a:cubicBezTo>
                <a:cubicBezTo>
                  <a:pt x="11713" y="9139"/>
                  <a:pt x="11505" y="9128"/>
                  <a:pt x="11314" y="9116"/>
                </a:cubicBezTo>
                <a:close/>
                <a:moveTo>
                  <a:pt x="12604" y="9168"/>
                </a:moveTo>
                <a:cubicBezTo>
                  <a:pt x="12489" y="9180"/>
                  <a:pt x="12489" y="9348"/>
                  <a:pt x="12604" y="9353"/>
                </a:cubicBezTo>
                <a:cubicBezTo>
                  <a:pt x="12817" y="9365"/>
                  <a:pt x="13036" y="9371"/>
                  <a:pt x="13249" y="9376"/>
                </a:cubicBezTo>
                <a:lnTo>
                  <a:pt x="13249" y="9376"/>
                </a:lnTo>
                <a:cubicBezTo>
                  <a:pt x="13363" y="9369"/>
                  <a:pt x="13368" y="9203"/>
                  <a:pt x="13253" y="9191"/>
                </a:cubicBezTo>
                <a:cubicBezTo>
                  <a:pt x="13039" y="9180"/>
                  <a:pt x="12819" y="9174"/>
                  <a:pt x="12604" y="9168"/>
                </a:cubicBezTo>
                <a:close/>
                <a:moveTo>
                  <a:pt x="13249" y="9376"/>
                </a:moveTo>
                <a:cubicBezTo>
                  <a:pt x="13248" y="9376"/>
                  <a:pt x="13248" y="9377"/>
                  <a:pt x="13247" y="9377"/>
                </a:cubicBezTo>
                <a:lnTo>
                  <a:pt x="13253" y="9377"/>
                </a:lnTo>
                <a:cubicBezTo>
                  <a:pt x="13251" y="9377"/>
                  <a:pt x="13250" y="9376"/>
                  <a:pt x="13249" y="9376"/>
                </a:cubicBezTo>
                <a:close/>
                <a:moveTo>
                  <a:pt x="13903" y="9226"/>
                </a:moveTo>
                <a:cubicBezTo>
                  <a:pt x="13855" y="9226"/>
                  <a:pt x="13814" y="9264"/>
                  <a:pt x="13814" y="9313"/>
                </a:cubicBezTo>
                <a:cubicBezTo>
                  <a:pt x="13808" y="9365"/>
                  <a:pt x="13849" y="9411"/>
                  <a:pt x="13901" y="9411"/>
                </a:cubicBezTo>
                <a:cubicBezTo>
                  <a:pt x="14127" y="9429"/>
                  <a:pt x="14341" y="9452"/>
                  <a:pt x="14543" y="9475"/>
                </a:cubicBezTo>
                <a:lnTo>
                  <a:pt x="14549" y="9475"/>
                </a:lnTo>
                <a:cubicBezTo>
                  <a:pt x="14551" y="9475"/>
                  <a:pt x="14553" y="9475"/>
                  <a:pt x="14555" y="9475"/>
                </a:cubicBezTo>
                <a:cubicBezTo>
                  <a:pt x="14677" y="9475"/>
                  <a:pt x="14686" y="9295"/>
                  <a:pt x="14561" y="9290"/>
                </a:cubicBezTo>
                <a:cubicBezTo>
                  <a:pt x="14358" y="9261"/>
                  <a:pt x="14144" y="9243"/>
                  <a:pt x="13913" y="9226"/>
                </a:cubicBezTo>
                <a:cubicBezTo>
                  <a:pt x="13909" y="9226"/>
                  <a:pt x="13906" y="9226"/>
                  <a:pt x="13903" y="9226"/>
                </a:cubicBezTo>
                <a:close/>
                <a:moveTo>
                  <a:pt x="15194" y="9391"/>
                </a:moveTo>
                <a:cubicBezTo>
                  <a:pt x="15089" y="9391"/>
                  <a:pt x="15067" y="9552"/>
                  <a:pt x="15180" y="9573"/>
                </a:cubicBezTo>
                <a:cubicBezTo>
                  <a:pt x="15377" y="9614"/>
                  <a:pt x="15568" y="9660"/>
                  <a:pt x="15747" y="9712"/>
                </a:cubicBezTo>
                <a:lnTo>
                  <a:pt x="15805" y="9730"/>
                </a:lnTo>
                <a:lnTo>
                  <a:pt x="15834" y="9730"/>
                </a:lnTo>
                <a:cubicBezTo>
                  <a:pt x="15938" y="9730"/>
                  <a:pt x="15961" y="9579"/>
                  <a:pt x="15863" y="9550"/>
                </a:cubicBezTo>
                <a:lnTo>
                  <a:pt x="15799" y="9527"/>
                </a:lnTo>
                <a:cubicBezTo>
                  <a:pt x="15614" y="9475"/>
                  <a:pt x="15417" y="9429"/>
                  <a:pt x="15221" y="9394"/>
                </a:cubicBezTo>
                <a:cubicBezTo>
                  <a:pt x="15211" y="9392"/>
                  <a:pt x="15203" y="9391"/>
                  <a:pt x="15194" y="9391"/>
                </a:cubicBezTo>
                <a:close/>
                <a:moveTo>
                  <a:pt x="16450" y="9761"/>
                </a:moveTo>
                <a:cubicBezTo>
                  <a:pt x="16414" y="9761"/>
                  <a:pt x="16379" y="9784"/>
                  <a:pt x="16367" y="9822"/>
                </a:cubicBezTo>
                <a:cubicBezTo>
                  <a:pt x="16343" y="9869"/>
                  <a:pt x="16367" y="9921"/>
                  <a:pt x="16419" y="9944"/>
                </a:cubicBezTo>
                <a:cubicBezTo>
                  <a:pt x="16610" y="10025"/>
                  <a:pt x="16806" y="10112"/>
                  <a:pt x="16997" y="10216"/>
                </a:cubicBezTo>
                <a:cubicBezTo>
                  <a:pt x="17009" y="10222"/>
                  <a:pt x="17026" y="10227"/>
                  <a:pt x="17038" y="10227"/>
                </a:cubicBezTo>
                <a:lnTo>
                  <a:pt x="17032" y="10227"/>
                </a:lnTo>
                <a:cubicBezTo>
                  <a:pt x="17036" y="10228"/>
                  <a:pt x="17040" y="10228"/>
                  <a:pt x="17045" y="10228"/>
                </a:cubicBezTo>
                <a:cubicBezTo>
                  <a:pt x="17080" y="10228"/>
                  <a:pt x="17109" y="10206"/>
                  <a:pt x="17125" y="10175"/>
                </a:cubicBezTo>
                <a:cubicBezTo>
                  <a:pt x="17148" y="10129"/>
                  <a:pt x="17131" y="10071"/>
                  <a:pt x="17090" y="10048"/>
                </a:cubicBezTo>
                <a:cubicBezTo>
                  <a:pt x="16893" y="9944"/>
                  <a:pt x="16691" y="9851"/>
                  <a:pt x="16488" y="9770"/>
                </a:cubicBezTo>
                <a:cubicBezTo>
                  <a:pt x="16476" y="9764"/>
                  <a:pt x="16463" y="9761"/>
                  <a:pt x="16450" y="9761"/>
                </a:cubicBezTo>
                <a:close/>
                <a:moveTo>
                  <a:pt x="17593" y="10370"/>
                </a:moveTo>
                <a:cubicBezTo>
                  <a:pt x="17511" y="10370"/>
                  <a:pt x="17457" y="10489"/>
                  <a:pt x="17547" y="10546"/>
                </a:cubicBezTo>
                <a:cubicBezTo>
                  <a:pt x="17721" y="10661"/>
                  <a:pt x="17900" y="10789"/>
                  <a:pt x="18068" y="10922"/>
                </a:cubicBezTo>
                <a:cubicBezTo>
                  <a:pt x="18085" y="10933"/>
                  <a:pt x="18102" y="10944"/>
                  <a:pt x="18124" y="10945"/>
                </a:cubicBezTo>
                <a:lnTo>
                  <a:pt x="18124" y="10945"/>
                </a:lnTo>
                <a:cubicBezTo>
                  <a:pt x="18151" y="10944"/>
                  <a:pt x="18179" y="10933"/>
                  <a:pt x="18201" y="10910"/>
                </a:cubicBezTo>
                <a:cubicBezTo>
                  <a:pt x="18230" y="10864"/>
                  <a:pt x="18225" y="10806"/>
                  <a:pt x="18184" y="10777"/>
                </a:cubicBezTo>
                <a:cubicBezTo>
                  <a:pt x="18010" y="10638"/>
                  <a:pt x="17831" y="10505"/>
                  <a:pt x="17652" y="10389"/>
                </a:cubicBezTo>
                <a:cubicBezTo>
                  <a:pt x="17632" y="10376"/>
                  <a:pt x="17612" y="10370"/>
                  <a:pt x="17593" y="10370"/>
                </a:cubicBezTo>
                <a:close/>
                <a:moveTo>
                  <a:pt x="18124" y="10945"/>
                </a:moveTo>
                <a:lnTo>
                  <a:pt x="18124" y="10945"/>
                </a:lnTo>
                <a:cubicBezTo>
                  <a:pt x="18122" y="10945"/>
                  <a:pt x="18121" y="10945"/>
                  <a:pt x="18120" y="10945"/>
                </a:cubicBezTo>
                <a:lnTo>
                  <a:pt x="18126" y="10945"/>
                </a:lnTo>
                <a:cubicBezTo>
                  <a:pt x="18125" y="10945"/>
                  <a:pt x="18124" y="10945"/>
                  <a:pt x="18124" y="10945"/>
                </a:cubicBezTo>
                <a:close/>
                <a:moveTo>
                  <a:pt x="18610" y="11183"/>
                </a:moveTo>
                <a:cubicBezTo>
                  <a:pt x="18537" y="11183"/>
                  <a:pt x="18477" y="11278"/>
                  <a:pt x="18549" y="11344"/>
                </a:cubicBezTo>
                <a:cubicBezTo>
                  <a:pt x="18705" y="11495"/>
                  <a:pt x="18850" y="11651"/>
                  <a:pt x="18994" y="11813"/>
                </a:cubicBezTo>
                <a:cubicBezTo>
                  <a:pt x="19012" y="11831"/>
                  <a:pt x="19035" y="11842"/>
                  <a:pt x="19064" y="11842"/>
                </a:cubicBezTo>
                <a:cubicBezTo>
                  <a:pt x="19087" y="11842"/>
                  <a:pt x="19110" y="11836"/>
                  <a:pt x="19127" y="11819"/>
                </a:cubicBezTo>
                <a:cubicBezTo>
                  <a:pt x="19162" y="11784"/>
                  <a:pt x="19168" y="11726"/>
                  <a:pt x="19133" y="11686"/>
                </a:cubicBezTo>
                <a:cubicBezTo>
                  <a:pt x="18989" y="11524"/>
                  <a:pt x="18838" y="11362"/>
                  <a:pt x="18676" y="11211"/>
                </a:cubicBezTo>
                <a:cubicBezTo>
                  <a:pt x="18655" y="11191"/>
                  <a:pt x="18632" y="11183"/>
                  <a:pt x="18610" y="11183"/>
                </a:cubicBezTo>
                <a:close/>
                <a:moveTo>
                  <a:pt x="19477" y="12163"/>
                </a:moveTo>
                <a:cubicBezTo>
                  <a:pt x="19409" y="12163"/>
                  <a:pt x="19345" y="12240"/>
                  <a:pt x="19399" y="12311"/>
                </a:cubicBezTo>
                <a:cubicBezTo>
                  <a:pt x="19527" y="12485"/>
                  <a:pt x="19648" y="12664"/>
                  <a:pt x="19758" y="12849"/>
                </a:cubicBezTo>
                <a:cubicBezTo>
                  <a:pt x="19776" y="12872"/>
                  <a:pt x="19805" y="12890"/>
                  <a:pt x="19839" y="12890"/>
                </a:cubicBezTo>
                <a:lnTo>
                  <a:pt x="19839" y="12896"/>
                </a:lnTo>
                <a:cubicBezTo>
                  <a:pt x="19915" y="12896"/>
                  <a:pt x="19961" y="12815"/>
                  <a:pt x="19920" y="12751"/>
                </a:cubicBezTo>
                <a:cubicBezTo>
                  <a:pt x="19805" y="12566"/>
                  <a:pt x="19677" y="12380"/>
                  <a:pt x="19550" y="12201"/>
                </a:cubicBezTo>
                <a:cubicBezTo>
                  <a:pt x="19529" y="12174"/>
                  <a:pt x="19503" y="12163"/>
                  <a:pt x="19477" y="12163"/>
                </a:cubicBezTo>
                <a:close/>
                <a:moveTo>
                  <a:pt x="20166" y="13276"/>
                </a:moveTo>
                <a:cubicBezTo>
                  <a:pt x="20104" y="13276"/>
                  <a:pt x="20042" y="13337"/>
                  <a:pt x="20077" y="13411"/>
                </a:cubicBezTo>
                <a:cubicBezTo>
                  <a:pt x="20140" y="13544"/>
                  <a:pt x="20204" y="13683"/>
                  <a:pt x="20268" y="13822"/>
                </a:cubicBezTo>
                <a:cubicBezTo>
                  <a:pt x="20291" y="13880"/>
                  <a:pt x="20314" y="13937"/>
                  <a:pt x="20337" y="14001"/>
                </a:cubicBezTo>
                <a:cubicBezTo>
                  <a:pt x="20349" y="14036"/>
                  <a:pt x="20383" y="14059"/>
                  <a:pt x="20424" y="14059"/>
                </a:cubicBezTo>
                <a:cubicBezTo>
                  <a:pt x="20488" y="14059"/>
                  <a:pt x="20534" y="13990"/>
                  <a:pt x="20511" y="13932"/>
                </a:cubicBezTo>
                <a:cubicBezTo>
                  <a:pt x="20488" y="13868"/>
                  <a:pt x="20464" y="13810"/>
                  <a:pt x="20436" y="13746"/>
                </a:cubicBezTo>
                <a:cubicBezTo>
                  <a:pt x="20378" y="13608"/>
                  <a:pt x="20314" y="13463"/>
                  <a:pt x="20244" y="13324"/>
                </a:cubicBezTo>
                <a:cubicBezTo>
                  <a:pt x="20226" y="13290"/>
                  <a:pt x="20196" y="13276"/>
                  <a:pt x="20166" y="13276"/>
                </a:cubicBezTo>
                <a:close/>
                <a:moveTo>
                  <a:pt x="20642" y="14481"/>
                </a:moveTo>
                <a:cubicBezTo>
                  <a:pt x="20583" y="14481"/>
                  <a:pt x="20523" y="14532"/>
                  <a:pt x="20551" y="14609"/>
                </a:cubicBezTo>
                <a:cubicBezTo>
                  <a:pt x="20615" y="14811"/>
                  <a:pt x="20667" y="15020"/>
                  <a:pt x="20713" y="15234"/>
                </a:cubicBezTo>
                <a:cubicBezTo>
                  <a:pt x="20725" y="15274"/>
                  <a:pt x="20760" y="15303"/>
                  <a:pt x="20806" y="15303"/>
                </a:cubicBezTo>
                <a:lnTo>
                  <a:pt x="20823" y="15303"/>
                </a:lnTo>
                <a:cubicBezTo>
                  <a:pt x="20875" y="15292"/>
                  <a:pt x="20910" y="15245"/>
                  <a:pt x="20899" y="15193"/>
                </a:cubicBezTo>
                <a:cubicBezTo>
                  <a:pt x="20852" y="14979"/>
                  <a:pt x="20794" y="14765"/>
                  <a:pt x="20731" y="14557"/>
                </a:cubicBezTo>
                <a:cubicBezTo>
                  <a:pt x="20719" y="14504"/>
                  <a:pt x="20681" y="14481"/>
                  <a:pt x="20642" y="14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527880">
            <a:off x="5373131" y="324670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713500" y="1267324"/>
            <a:ext cx="7719600" cy="3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/>
          <p:nvPr/>
        </p:nvSpPr>
        <p:spPr>
          <a:xfrm rot="528001">
            <a:off x="8634724" y="4087467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 rot="-1342692">
            <a:off x="3175548" y="4633941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 rot="527880">
            <a:off x="6331956" y="388220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5"/>
          <p:cNvGrpSpPr/>
          <p:nvPr/>
        </p:nvGrpSpPr>
        <p:grpSpPr>
          <a:xfrm>
            <a:off x="2323266" y="3961380"/>
            <a:ext cx="7515633" cy="2145333"/>
            <a:chOff x="4711483" y="4096818"/>
            <a:chExt cx="5214482" cy="1488471"/>
          </a:xfrm>
        </p:grpSpPr>
        <p:sp>
          <p:nvSpPr>
            <p:cNvPr id="42" name="Google Shape;42;p5"/>
            <p:cNvSpPr/>
            <p:nvPr/>
          </p:nvSpPr>
          <p:spPr>
            <a:xfrm>
              <a:off x="7094273" y="4309295"/>
              <a:ext cx="2831692" cy="1063049"/>
            </a:xfrm>
            <a:custGeom>
              <a:avLst/>
              <a:gdLst/>
              <a:ahLst/>
              <a:cxnLst/>
              <a:rect l="l" t="t" r="r" b="b"/>
              <a:pathLst>
                <a:path w="30705" h="11527" extrusionOk="0">
                  <a:moveTo>
                    <a:pt x="18161" y="1"/>
                  </a:moveTo>
                  <a:cubicBezTo>
                    <a:pt x="17963" y="1"/>
                    <a:pt x="17765" y="51"/>
                    <a:pt x="17572" y="101"/>
                  </a:cubicBezTo>
                  <a:cubicBezTo>
                    <a:pt x="12236" y="1479"/>
                    <a:pt x="4995" y="5061"/>
                    <a:pt x="399" y="9483"/>
                  </a:cubicBezTo>
                  <a:lnTo>
                    <a:pt x="0" y="11526"/>
                  </a:lnTo>
                  <a:cubicBezTo>
                    <a:pt x="3959" y="7666"/>
                    <a:pt x="8699" y="4697"/>
                    <a:pt x="13903" y="2827"/>
                  </a:cubicBezTo>
                  <a:cubicBezTo>
                    <a:pt x="14120" y="2750"/>
                    <a:pt x="14345" y="2673"/>
                    <a:pt x="14572" y="2673"/>
                  </a:cubicBezTo>
                  <a:cubicBezTo>
                    <a:pt x="14617" y="2673"/>
                    <a:pt x="14662" y="2676"/>
                    <a:pt x="14707" y="2682"/>
                  </a:cubicBezTo>
                  <a:cubicBezTo>
                    <a:pt x="14985" y="2723"/>
                    <a:pt x="15251" y="2931"/>
                    <a:pt x="15263" y="3209"/>
                  </a:cubicBezTo>
                  <a:cubicBezTo>
                    <a:pt x="15269" y="3452"/>
                    <a:pt x="15083" y="3655"/>
                    <a:pt x="14910" y="3823"/>
                  </a:cubicBezTo>
                  <a:lnTo>
                    <a:pt x="13330" y="5380"/>
                  </a:lnTo>
                  <a:cubicBezTo>
                    <a:pt x="12942" y="5762"/>
                    <a:pt x="12519" y="6306"/>
                    <a:pt x="12768" y="6792"/>
                  </a:cubicBezTo>
                  <a:cubicBezTo>
                    <a:pt x="12907" y="7064"/>
                    <a:pt x="13228" y="7197"/>
                    <a:pt x="13539" y="7197"/>
                  </a:cubicBezTo>
                  <a:cubicBezTo>
                    <a:pt x="13591" y="7197"/>
                    <a:pt x="13643" y="7193"/>
                    <a:pt x="13694" y="7185"/>
                  </a:cubicBezTo>
                  <a:cubicBezTo>
                    <a:pt x="14047" y="7133"/>
                    <a:pt x="14360" y="6942"/>
                    <a:pt x="14667" y="6751"/>
                  </a:cubicBezTo>
                  <a:cubicBezTo>
                    <a:pt x="14667" y="6751"/>
                    <a:pt x="26405" y="848"/>
                    <a:pt x="30705" y="37"/>
                  </a:cubicBezTo>
                  <a:lnTo>
                    <a:pt x="30705" y="37"/>
                  </a:lnTo>
                  <a:cubicBezTo>
                    <a:pt x="26295" y="726"/>
                    <a:pt x="22185" y="2098"/>
                    <a:pt x="18168" y="4054"/>
                  </a:cubicBezTo>
                  <a:cubicBezTo>
                    <a:pt x="17844" y="4210"/>
                    <a:pt x="17329" y="4401"/>
                    <a:pt x="16970" y="4425"/>
                  </a:cubicBezTo>
                  <a:cubicBezTo>
                    <a:pt x="16953" y="4425"/>
                    <a:pt x="16935" y="4426"/>
                    <a:pt x="16918" y="4426"/>
                  </a:cubicBezTo>
                  <a:cubicBezTo>
                    <a:pt x="16574" y="4426"/>
                    <a:pt x="16211" y="4264"/>
                    <a:pt x="16085" y="3944"/>
                  </a:cubicBezTo>
                  <a:cubicBezTo>
                    <a:pt x="15882" y="3441"/>
                    <a:pt x="16351" y="2931"/>
                    <a:pt x="16768" y="2590"/>
                  </a:cubicBezTo>
                  <a:lnTo>
                    <a:pt x="18487" y="1183"/>
                  </a:lnTo>
                  <a:cubicBezTo>
                    <a:pt x="18672" y="1027"/>
                    <a:pt x="18880" y="842"/>
                    <a:pt x="18892" y="605"/>
                  </a:cubicBezTo>
                  <a:cubicBezTo>
                    <a:pt x="18909" y="327"/>
                    <a:pt x="18660" y="89"/>
                    <a:pt x="18388" y="26"/>
                  </a:cubicBezTo>
                  <a:cubicBezTo>
                    <a:pt x="18313" y="8"/>
                    <a:pt x="18237" y="1"/>
                    <a:pt x="18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5545247" y="4096818"/>
              <a:ext cx="2175252" cy="1488471"/>
            </a:xfrm>
            <a:custGeom>
              <a:avLst/>
              <a:gdLst/>
              <a:ahLst/>
              <a:cxnLst/>
              <a:rect l="l" t="t" r="r" b="b"/>
              <a:pathLst>
                <a:path w="23587" h="16140" extrusionOk="0">
                  <a:moveTo>
                    <a:pt x="21095" y="0"/>
                  </a:moveTo>
                  <a:cubicBezTo>
                    <a:pt x="20546" y="0"/>
                    <a:pt x="19989" y="66"/>
                    <a:pt x="19500" y="125"/>
                  </a:cubicBezTo>
                  <a:cubicBezTo>
                    <a:pt x="18030" y="298"/>
                    <a:pt x="16594" y="698"/>
                    <a:pt x="15176" y="1114"/>
                  </a:cubicBezTo>
                  <a:cubicBezTo>
                    <a:pt x="13041" y="1757"/>
                    <a:pt x="10974" y="2602"/>
                    <a:pt x="8995" y="3638"/>
                  </a:cubicBezTo>
                  <a:lnTo>
                    <a:pt x="8943" y="3667"/>
                  </a:lnTo>
                  <a:cubicBezTo>
                    <a:pt x="6477" y="4952"/>
                    <a:pt x="4179" y="6532"/>
                    <a:pt x="2096" y="8372"/>
                  </a:cubicBezTo>
                  <a:cubicBezTo>
                    <a:pt x="1291" y="9090"/>
                    <a:pt x="585" y="9906"/>
                    <a:pt x="0" y="10803"/>
                  </a:cubicBezTo>
                  <a:cubicBezTo>
                    <a:pt x="4226" y="6636"/>
                    <a:pt x="10257" y="3331"/>
                    <a:pt x="16872" y="1554"/>
                  </a:cubicBezTo>
                  <a:cubicBezTo>
                    <a:pt x="17382" y="1415"/>
                    <a:pt x="17908" y="1288"/>
                    <a:pt x="18435" y="1282"/>
                  </a:cubicBezTo>
                  <a:cubicBezTo>
                    <a:pt x="18445" y="1282"/>
                    <a:pt x="18454" y="1282"/>
                    <a:pt x="18464" y="1282"/>
                  </a:cubicBezTo>
                  <a:cubicBezTo>
                    <a:pt x="18975" y="1282"/>
                    <a:pt x="19487" y="1433"/>
                    <a:pt x="19714" y="1734"/>
                  </a:cubicBezTo>
                  <a:cubicBezTo>
                    <a:pt x="19986" y="2093"/>
                    <a:pt x="19888" y="2637"/>
                    <a:pt x="19454" y="2949"/>
                  </a:cubicBezTo>
                  <a:cubicBezTo>
                    <a:pt x="19037" y="3256"/>
                    <a:pt x="18580" y="3603"/>
                    <a:pt x="18082" y="3881"/>
                  </a:cubicBezTo>
                  <a:cubicBezTo>
                    <a:pt x="15634" y="5247"/>
                    <a:pt x="13290" y="6792"/>
                    <a:pt x="11073" y="8511"/>
                  </a:cubicBezTo>
                  <a:cubicBezTo>
                    <a:pt x="10100" y="9264"/>
                    <a:pt x="9157" y="10057"/>
                    <a:pt x="8468" y="10942"/>
                  </a:cubicBezTo>
                  <a:cubicBezTo>
                    <a:pt x="7774" y="11834"/>
                    <a:pt x="7345" y="12835"/>
                    <a:pt x="7467" y="13778"/>
                  </a:cubicBezTo>
                  <a:lnTo>
                    <a:pt x="8161" y="16140"/>
                  </a:lnTo>
                  <a:cubicBezTo>
                    <a:pt x="8177" y="15569"/>
                    <a:pt x="9544" y="15414"/>
                    <a:pt x="11132" y="15414"/>
                  </a:cubicBezTo>
                  <a:cubicBezTo>
                    <a:pt x="12999" y="15414"/>
                    <a:pt x="15172" y="15628"/>
                    <a:pt x="15817" y="15628"/>
                  </a:cubicBezTo>
                  <a:cubicBezTo>
                    <a:pt x="16042" y="15628"/>
                    <a:pt x="16082" y="15602"/>
                    <a:pt x="15859" y="15532"/>
                  </a:cubicBezTo>
                  <a:cubicBezTo>
                    <a:pt x="11976" y="14322"/>
                    <a:pt x="12549" y="10624"/>
                    <a:pt x="15205" y="8077"/>
                  </a:cubicBezTo>
                  <a:cubicBezTo>
                    <a:pt x="16809" y="6538"/>
                    <a:pt x="21317" y="3962"/>
                    <a:pt x="22770" y="2700"/>
                  </a:cubicBezTo>
                  <a:cubicBezTo>
                    <a:pt x="23117" y="2399"/>
                    <a:pt x="23465" y="2040"/>
                    <a:pt x="23517" y="1589"/>
                  </a:cubicBezTo>
                  <a:cubicBezTo>
                    <a:pt x="23586" y="1016"/>
                    <a:pt x="23141" y="483"/>
                    <a:pt x="22614" y="258"/>
                  </a:cubicBezTo>
                  <a:cubicBezTo>
                    <a:pt x="22162" y="63"/>
                    <a:pt x="21632" y="0"/>
                    <a:pt x="21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4711483" y="4366564"/>
              <a:ext cx="1368674" cy="955056"/>
            </a:xfrm>
            <a:custGeom>
              <a:avLst/>
              <a:gdLst/>
              <a:ahLst/>
              <a:cxnLst/>
              <a:rect l="l" t="t" r="r" b="b"/>
              <a:pathLst>
                <a:path w="14841" h="10356" extrusionOk="0">
                  <a:moveTo>
                    <a:pt x="14841" y="1"/>
                  </a:moveTo>
                  <a:cubicBezTo>
                    <a:pt x="7380" y="3074"/>
                    <a:pt x="1" y="8006"/>
                    <a:pt x="1" y="8081"/>
                  </a:cubicBezTo>
                  <a:cubicBezTo>
                    <a:pt x="1" y="8231"/>
                    <a:pt x="1621" y="9343"/>
                    <a:pt x="1882" y="9574"/>
                  </a:cubicBezTo>
                  <a:cubicBezTo>
                    <a:pt x="1957" y="9638"/>
                    <a:pt x="2767" y="10350"/>
                    <a:pt x="2767" y="10356"/>
                  </a:cubicBezTo>
                  <a:cubicBezTo>
                    <a:pt x="7513" y="4521"/>
                    <a:pt x="11704" y="1807"/>
                    <a:pt x="14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5"/>
          <p:cNvGrpSpPr/>
          <p:nvPr/>
        </p:nvGrpSpPr>
        <p:grpSpPr>
          <a:xfrm flipH="1">
            <a:off x="8304887" y="1234003"/>
            <a:ext cx="472093" cy="385486"/>
            <a:chOff x="3093501" y="886401"/>
            <a:chExt cx="376440" cy="307405"/>
          </a:xfrm>
        </p:grpSpPr>
        <p:sp>
          <p:nvSpPr>
            <p:cNvPr id="46" name="Google Shape;46;p5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5"/>
          <p:cNvGrpSpPr/>
          <p:nvPr/>
        </p:nvGrpSpPr>
        <p:grpSpPr>
          <a:xfrm flipH="1">
            <a:off x="480461" y="404779"/>
            <a:ext cx="319710" cy="261048"/>
            <a:chOff x="3093501" y="886401"/>
            <a:chExt cx="376440" cy="307405"/>
          </a:xfrm>
        </p:grpSpPr>
        <p:sp>
          <p:nvSpPr>
            <p:cNvPr id="51" name="Google Shape;51;p5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5"/>
          <p:cNvSpPr/>
          <p:nvPr/>
        </p:nvSpPr>
        <p:spPr>
          <a:xfrm rot="527880">
            <a:off x="7741631" y="411245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713500" y="1593900"/>
            <a:ext cx="3701400" cy="18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2"/>
          </p:nvPr>
        </p:nvSpPr>
        <p:spPr>
          <a:xfrm>
            <a:off x="4747400" y="1593900"/>
            <a:ext cx="3701400" cy="18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4872475" y="1193225"/>
            <a:ext cx="3570600" cy="12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9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ubTitle" idx="1"/>
          </p:nvPr>
        </p:nvSpPr>
        <p:spPr>
          <a:xfrm>
            <a:off x="4872475" y="2458325"/>
            <a:ext cx="35706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04" name="Google Shape;104;p9"/>
          <p:cNvGrpSpPr/>
          <p:nvPr/>
        </p:nvGrpSpPr>
        <p:grpSpPr>
          <a:xfrm rot="-1383529" flipH="1">
            <a:off x="4053218" y="342155"/>
            <a:ext cx="472092" cy="385487"/>
            <a:chOff x="3093501" y="886401"/>
            <a:chExt cx="376440" cy="307405"/>
          </a:xfrm>
        </p:grpSpPr>
        <p:sp>
          <p:nvSpPr>
            <p:cNvPr id="105" name="Google Shape;105;p9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9"/>
          <p:cNvSpPr/>
          <p:nvPr/>
        </p:nvSpPr>
        <p:spPr>
          <a:xfrm rot="528001">
            <a:off x="8607074" y="1112779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rot="527880">
            <a:off x="6506618" y="385570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713500" y="540425"/>
            <a:ext cx="29454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409950" y="1896484"/>
            <a:ext cx="2324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title" idx="2"/>
          </p:nvPr>
        </p:nvSpPr>
        <p:spPr>
          <a:xfrm>
            <a:off x="3409950" y="1481113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title" idx="3" hasCustomPrompt="1"/>
          </p:nvPr>
        </p:nvSpPr>
        <p:spPr>
          <a:xfrm>
            <a:off x="4263750" y="799272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6099950" y="1892125"/>
            <a:ext cx="2324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title" idx="5"/>
          </p:nvPr>
        </p:nvSpPr>
        <p:spPr>
          <a:xfrm>
            <a:off x="6099950" y="1476000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title" idx="6" hasCustomPrompt="1"/>
          </p:nvPr>
        </p:nvSpPr>
        <p:spPr>
          <a:xfrm>
            <a:off x="6953750" y="794160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7"/>
          </p:nvPr>
        </p:nvSpPr>
        <p:spPr>
          <a:xfrm>
            <a:off x="3409950" y="4061698"/>
            <a:ext cx="2324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title" idx="8"/>
          </p:nvPr>
        </p:nvSpPr>
        <p:spPr>
          <a:xfrm>
            <a:off x="3409950" y="3646363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title" idx="9" hasCustomPrompt="1"/>
          </p:nvPr>
        </p:nvSpPr>
        <p:spPr>
          <a:xfrm>
            <a:off x="4263750" y="2964522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13"/>
          </p:nvPr>
        </p:nvSpPr>
        <p:spPr>
          <a:xfrm>
            <a:off x="6099950" y="4057375"/>
            <a:ext cx="2324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title" idx="14"/>
          </p:nvPr>
        </p:nvSpPr>
        <p:spPr>
          <a:xfrm>
            <a:off x="6099950" y="3641250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title" idx="15" hasCustomPrompt="1"/>
          </p:nvPr>
        </p:nvSpPr>
        <p:spPr>
          <a:xfrm>
            <a:off x="6953750" y="2959410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4" name="Google Shape;194;p16"/>
          <p:cNvSpPr/>
          <p:nvPr/>
        </p:nvSpPr>
        <p:spPr>
          <a:xfrm rot="5400000">
            <a:off x="8113661" y="-28689"/>
            <a:ext cx="1245083" cy="1127967"/>
          </a:xfrm>
          <a:custGeom>
            <a:avLst/>
            <a:gdLst/>
            <a:ahLst/>
            <a:cxnLst/>
            <a:rect l="l" t="t" r="r" b="b"/>
            <a:pathLst>
              <a:path w="18360" h="16633" extrusionOk="0">
                <a:moveTo>
                  <a:pt x="8821" y="0"/>
                </a:moveTo>
                <a:cubicBezTo>
                  <a:pt x="8867" y="388"/>
                  <a:pt x="8856" y="787"/>
                  <a:pt x="8798" y="1175"/>
                </a:cubicBezTo>
                <a:cubicBezTo>
                  <a:pt x="8624" y="2263"/>
                  <a:pt x="8063" y="3259"/>
                  <a:pt x="7328" y="4075"/>
                </a:cubicBezTo>
                <a:cubicBezTo>
                  <a:pt x="5905" y="5656"/>
                  <a:pt x="3777" y="6527"/>
                  <a:pt x="1662" y="6527"/>
                </a:cubicBezTo>
                <a:cubicBezTo>
                  <a:pt x="1471" y="6527"/>
                  <a:pt x="1279" y="6520"/>
                  <a:pt x="1088" y="6506"/>
                </a:cubicBezTo>
                <a:cubicBezTo>
                  <a:pt x="724" y="6483"/>
                  <a:pt x="359" y="6442"/>
                  <a:pt x="0" y="6378"/>
                </a:cubicBezTo>
                <a:lnTo>
                  <a:pt x="0" y="16490"/>
                </a:lnTo>
                <a:cubicBezTo>
                  <a:pt x="631" y="16578"/>
                  <a:pt x="1268" y="16632"/>
                  <a:pt x="1903" y="16632"/>
                </a:cubicBezTo>
                <a:cubicBezTo>
                  <a:pt x="2602" y="16632"/>
                  <a:pt x="3297" y="16567"/>
                  <a:pt x="3976" y="16409"/>
                </a:cubicBezTo>
                <a:cubicBezTo>
                  <a:pt x="5800" y="15986"/>
                  <a:pt x="7530" y="14817"/>
                  <a:pt x="8225" y="13081"/>
                </a:cubicBezTo>
                <a:cubicBezTo>
                  <a:pt x="8838" y="11530"/>
                  <a:pt x="8601" y="9672"/>
                  <a:pt x="9498" y="8265"/>
                </a:cubicBezTo>
                <a:cubicBezTo>
                  <a:pt x="10198" y="7166"/>
                  <a:pt x="11466" y="6564"/>
                  <a:pt x="12699" y="6141"/>
                </a:cubicBezTo>
                <a:cubicBezTo>
                  <a:pt x="13937" y="5713"/>
                  <a:pt x="15240" y="5389"/>
                  <a:pt x="16293" y="4619"/>
                </a:cubicBezTo>
                <a:cubicBezTo>
                  <a:pt x="17491" y="3733"/>
                  <a:pt x="18238" y="2367"/>
                  <a:pt x="18342" y="880"/>
                </a:cubicBezTo>
                <a:cubicBezTo>
                  <a:pt x="18359" y="585"/>
                  <a:pt x="18348" y="290"/>
                  <a:pt x="183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16"/>
          <p:cNvGrpSpPr/>
          <p:nvPr/>
        </p:nvGrpSpPr>
        <p:grpSpPr>
          <a:xfrm rot="5400000">
            <a:off x="-115316" y="4031073"/>
            <a:ext cx="1223111" cy="1284342"/>
            <a:chOff x="6183384" y="3220573"/>
            <a:chExt cx="1223111" cy="1284342"/>
          </a:xfrm>
        </p:grpSpPr>
        <p:sp>
          <p:nvSpPr>
            <p:cNvPr id="196" name="Google Shape;196;p16"/>
            <p:cNvSpPr/>
            <p:nvPr/>
          </p:nvSpPr>
          <p:spPr>
            <a:xfrm>
              <a:off x="6695990" y="3890987"/>
              <a:ext cx="710498" cy="613929"/>
            </a:xfrm>
            <a:custGeom>
              <a:avLst/>
              <a:gdLst/>
              <a:ahLst/>
              <a:cxnLst/>
              <a:rect l="l" t="t" r="r" b="b"/>
              <a:pathLst>
                <a:path w="10477" h="9053" extrusionOk="0">
                  <a:moveTo>
                    <a:pt x="10477" y="1"/>
                  </a:moveTo>
                  <a:cubicBezTo>
                    <a:pt x="9493" y="232"/>
                    <a:pt x="8561" y="602"/>
                    <a:pt x="7779" y="1228"/>
                  </a:cubicBezTo>
                  <a:cubicBezTo>
                    <a:pt x="6957" y="1887"/>
                    <a:pt x="6356" y="2796"/>
                    <a:pt x="5516" y="3439"/>
                  </a:cubicBezTo>
                  <a:cubicBezTo>
                    <a:pt x="4411" y="4289"/>
                    <a:pt x="2964" y="4625"/>
                    <a:pt x="1887" y="5516"/>
                  </a:cubicBezTo>
                  <a:cubicBezTo>
                    <a:pt x="840" y="6385"/>
                    <a:pt x="243" y="7710"/>
                    <a:pt x="0" y="9053"/>
                  </a:cubicBezTo>
                  <a:lnTo>
                    <a:pt x="3531" y="9053"/>
                  </a:lnTo>
                  <a:cubicBezTo>
                    <a:pt x="3710" y="8225"/>
                    <a:pt x="3977" y="7467"/>
                    <a:pt x="4272" y="6923"/>
                  </a:cubicBezTo>
                  <a:cubicBezTo>
                    <a:pt x="5348" y="4978"/>
                    <a:pt x="7253" y="3641"/>
                    <a:pt x="9446" y="3294"/>
                  </a:cubicBezTo>
                  <a:cubicBezTo>
                    <a:pt x="9712" y="3253"/>
                    <a:pt x="9982" y="3230"/>
                    <a:pt x="10249" y="3230"/>
                  </a:cubicBezTo>
                  <a:cubicBezTo>
                    <a:pt x="10325" y="3230"/>
                    <a:pt x="10401" y="3232"/>
                    <a:pt x="10477" y="3236"/>
                  </a:cubicBezTo>
                  <a:lnTo>
                    <a:pt x="104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183384" y="3220573"/>
              <a:ext cx="1223111" cy="1283941"/>
            </a:xfrm>
            <a:custGeom>
              <a:avLst/>
              <a:gdLst/>
              <a:ahLst/>
              <a:cxnLst/>
              <a:rect l="l" t="t" r="r" b="b"/>
              <a:pathLst>
                <a:path w="18036" h="18933" extrusionOk="0">
                  <a:moveTo>
                    <a:pt x="18036" y="1"/>
                  </a:moveTo>
                  <a:cubicBezTo>
                    <a:pt x="15599" y="1031"/>
                    <a:pt x="13515" y="2744"/>
                    <a:pt x="12016" y="4926"/>
                  </a:cubicBezTo>
                  <a:cubicBezTo>
                    <a:pt x="11078" y="6315"/>
                    <a:pt x="10372" y="7895"/>
                    <a:pt x="9151" y="9047"/>
                  </a:cubicBezTo>
                  <a:cubicBezTo>
                    <a:pt x="7721" y="10384"/>
                    <a:pt x="5748" y="10975"/>
                    <a:pt x="4191" y="12155"/>
                  </a:cubicBezTo>
                  <a:cubicBezTo>
                    <a:pt x="2038" y="13788"/>
                    <a:pt x="897" y="16346"/>
                    <a:pt x="0" y="18933"/>
                  </a:cubicBezTo>
                  <a:lnTo>
                    <a:pt x="4932" y="18933"/>
                  </a:lnTo>
                  <a:cubicBezTo>
                    <a:pt x="5047" y="18429"/>
                    <a:pt x="5163" y="17914"/>
                    <a:pt x="5296" y="17411"/>
                  </a:cubicBezTo>
                  <a:cubicBezTo>
                    <a:pt x="5644" y="16120"/>
                    <a:pt x="6153" y="14824"/>
                    <a:pt x="7119" y="13903"/>
                  </a:cubicBezTo>
                  <a:cubicBezTo>
                    <a:pt x="8329" y="12734"/>
                    <a:pt x="10106" y="12306"/>
                    <a:pt x="11345" y="11166"/>
                  </a:cubicBezTo>
                  <a:cubicBezTo>
                    <a:pt x="12456" y="10135"/>
                    <a:pt x="13023" y="8642"/>
                    <a:pt x="14007" y="7490"/>
                  </a:cubicBezTo>
                  <a:cubicBezTo>
                    <a:pt x="15043" y="6269"/>
                    <a:pt x="16490" y="5499"/>
                    <a:pt x="18036" y="5030"/>
                  </a:cubicBezTo>
                  <a:lnTo>
                    <a:pt x="180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16"/>
          <p:cNvSpPr/>
          <p:nvPr/>
        </p:nvSpPr>
        <p:spPr>
          <a:xfrm rot="10800000">
            <a:off x="7780722" y="-182174"/>
            <a:ext cx="1418079" cy="1037841"/>
          </a:xfrm>
          <a:custGeom>
            <a:avLst/>
            <a:gdLst/>
            <a:ahLst/>
            <a:cxnLst/>
            <a:rect l="l" t="t" r="r" b="b"/>
            <a:pathLst>
              <a:path w="20911" h="15304" extrusionOk="0">
                <a:moveTo>
                  <a:pt x="132" y="0"/>
                </a:moveTo>
                <a:cubicBezTo>
                  <a:pt x="10" y="0"/>
                  <a:pt x="0" y="185"/>
                  <a:pt x="126" y="191"/>
                </a:cubicBezTo>
                <a:cubicBezTo>
                  <a:pt x="340" y="203"/>
                  <a:pt x="554" y="220"/>
                  <a:pt x="768" y="255"/>
                </a:cubicBezTo>
                <a:lnTo>
                  <a:pt x="780" y="255"/>
                </a:lnTo>
                <a:cubicBezTo>
                  <a:pt x="895" y="255"/>
                  <a:pt x="907" y="87"/>
                  <a:pt x="791" y="70"/>
                </a:cubicBezTo>
                <a:cubicBezTo>
                  <a:pt x="577" y="35"/>
                  <a:pt x="357" y="12"/>
                  <a:pt x="137" y="0"/>
                </a:cubicBezTo>
                <a:cubicBezTo>
                  <a:pt x="135" y="0"/>
                  <a:pt x="133" y="0"/>
                  <a:pt x="132" y="0"/>
                </a:cubicBezTo>
                <a:close/>
                <a:moveTo>
                  <a:pt x="1414" y="199"/>
                </a:moveTo>
                <a:cubicBezTo>
                  <a:pt x="1318" y="199"/>
                  <a:pt x="1286" y="350"/>
                  <a:pt x="1393" y="382"/>
                </a:cubicBezTo>
                <a:cubicBezTo>
                  <a:pt x="1578" y="434"/>
                  <a:pt x="1758" y="492"/>
                  <a:pt x="1931" y="556"/>
                </a:cubicBezTo>
                <a:lnTo>
                  <a:pt x="2007" y="579"/>
                </a:lnTo>
                <a:cubicBezTo>
                  <a:pt x="2018" y="585"/>
                  <a:pt x="2029" y="585"/>
                  <a:pt x="2040" y="590"/>
                </a:cubicBezTo>
                <a:lnTo>
                  <a:pt x="2040" y="590"/>
                </a:lnTo>
                <a:cubicBezTo>
                  <a:pt x="2077" y="586"/>
                  <a:pt x="2112" y="564"/>
                  <a:pt x="2122" y="527"/>
                </a:cubicBezTo>
                <a:cubicBezTo>
                  <a:pt x="2146" y="481"/>
                  <a:pt x="2117" y="423"/>
                  <a:pt x="2070" y="405"/>
                </a:cubicBezTo>
                <a:lnTo>
                  <a:pt x="2001" y="376"/>
                </a:lnTo>
                <a:cubicBezTo>
                  <a:pt x="1816" y="313"/>
                  <a:pt x="1631" y="255"/>
                  <a:pt x="1440" y="203"/>
                </a:cubicBezTo>
                <a:cubicBezTo>
                  <a:pt x="1431" y="200"/>
                  <a:pt x="1422" y="199"/>
                  <a:pt x="1414" y="199"/>
                </a:cubicBezTo>
                <a:close/>
                <a:moveTo>
                  <a:pt x="2040" y="590"/>
                </a:moveTo>
                <a:cubicBezTo>
                  <a:pt x="2037" y="590"/>
                  <a:pt x="2033" y="590"/>
                  <a:pt x="2030" y="590"/>
                </a:cubicBezTo>
                <a:lnTo>
                  <a:pt x="2041" y="590"/>
                </a:lnTo>
                <a:cubicBezTo>
                  <a:pt x="2041" y="590"/>
                  <a:pt x="2041" y="590"/>
                  <a:pt x="2040" y="590"/>
                </a:cubicBezTo>
                <a:close/>
                <a:moveTo>
                  <a:pt x="2628" y="663"/>
                </a:moveTo>
                <a:cubicBezTo>
                  <a:pt x="2541" y="663"/>
                  <a:pt x="2493" y="796"/>
                  <a:pt x="2591" y="845"/>
                </a:cubicBezTo>
                <a:cubicBezTo>
                  <a:pt x="2782" y="944"/>
                  <a:pt x="2968" y="1054"/>
                  <a:pt x="3147" y="1169"/>
                </a:cubicBezTo>
                <a:cubicBezTo>
                  <a:pt x="3159" y="1181"/>
                  <a:pt x="3176" y="1187"/>
                  <a:pt x="3199" y="1187"/>
                </a:cubicBezTo>
                <a:cubicBezTo>
                  <a:pt x="3292" y="1187"/>
                  <a:pt x="3326" y="1065"/>
                  <a:pt x="3245" y="1013"/>
                </a:cubicBezTo>
                <a:cubicBezTo>
                  <a:pt x="3066" y="891"/>
                  <a:pt x="2875" y="781"/>
                  <a:pt x="2678" y="677"/>
                </a:cubicBezTo>
                <a:cubicBezTo>
                  <a:pt x="2661" y="668"/>
                  <a:pt x="2644" y="663"/>
                  <a:pt x="2628" y="663"/>
                </a:cubicBezTo>
                <a:close/>
                <a:moveTo>
                  <a:pt x="3731" y="1384"/>
                </a:moveTo>
                <a:cubicBezTo>
                  <a:pt x="3658" y="1384"/>
                  <a:pt x="3602" y="1480"/>
                  <a:pt x="3668" y="1546"/>
                </a:cubicBezTo>
                <a:cubicBezTo>
                  <a:pt x="3830" y="1684"/>
                  <a:pt x="3992" y="1829"/>
                  <a:pt x="4142" y="1980"/>
                </a:cubicBezTo>
                <a:cubicBezTo>
                  <a:pt x="4159" y="1996"/>
                  <a:pt x="4180" y="2007"/>
                  <a:pt x="4206" y="2008"/>
                </a:cubicBezTo>
                <a:lnTo>
                  <a:pt x="4206" y="2008"/>
                </a:lnTo>
                <a:cubicBezTo>
                  <a:pt x="4233" y="2007"/>
                  <a:pt x="4259" y="1996"/>
                  <a:pt x="4276" y="1980"/>
                </a:cubicBezTo>
                <a:cubicBezTo>
                  <a:pt x="4310" y="1939"/>
                  <a:pt x="4310" y="1881"/>
                  <a:pt x="4276" y="1846"/>
                </a:cubicBezTo>
                <a:cubicBezTo>
                  <a:pt x="4119" y="1690"/>
                  <a:pt x="3957" y="1540"/>
                  <a:pt x="3784" y="1401"/>
                </a:cubicBezTo>
                <a:cubicBezTo>
                  <a:pt x="3766" y="1389"/>
                  <a:pt x="3748" y="1384"/>
                  <a:pt x="3731" y="1384"/>
                </a:cubicBezTo>
                <a:close/>
                <a:moveTo>
                  <a:pt x="4206" y="2008"/>
                </a:moveTo>
                <a:cubicBezTo>
                  <a:pt x="4204" y="2008"/>
                  <a:pt x="4202" y="2009"/>
                  <a:pt x="4200" y="2009"/>
                </a:cubicBezTo>
                <a:lnTo>
                  <a:pt x="4212" y="2009"/>
                </a:lnTo>
                <a:cubicBezTo>
                  <a:pt x="4210" y="2009"/>
                  <a:pt x="4208" y="2008"/>
                  <a:pt x="4206" y="2008"/>
                </a:cubicBezTo>
                <a:close/>
                <a:moveTo>
                  <a:pt x="4645" y="2295"/>
                </a:moveTo>
                <a:cubicBezTo>
                  <a:pt x="4572" y="2295"/>
                  <a:pt x="4505" y="2388"/>
                  <a:pt x="4577" y="2460"/>
                </a:cubicBezTo>
                <a:cubicBezTo>
                  <a:pt x="4710" y="2628"/>
                  <a:pt x="4837" y="2796"/>
                  <a:pt x="4953" y="2975"/>
                </a:cubicBezTo>
                <a:cubicBezTo>
                  <a:pt x="4970" y="3004"/>
                  <a:pt x="4999" y="3021"/>
                  <a:pt x="5034" y="3021"/>
                </a:cubicBezTo>
                <a:lnTo>
                  <a:pt x="5022" y="3016"/>
                </a:lnTo>
                <a:lnTo>
                  <a:pt x="5022" y="3016"/>
                </a:lnTo>
                <a:cubicBezTo>
                  <a:pt x="5028" y="3017"/>
                  <a:pt x="5035" y="3018"/>
                  <a:pt x="5041" y="3018"/>
                </a:cubicBezTo>
                <a:cubicBezTo>
                  <a:pt x="5057" y="3018"/>
                  <a:pt x="5073" y="3013"/>
                  <a:pt x="5086" y="3004"/>
                </a:cubicBezTo>
                <a:cubicBezTo>
                  <a:pt x="5126" y="2975"/>
                  <a:pt x="5138" y="2917"/>
                  <a:pt x="5109" y="2877"/>
                </a:cubicBezTo>
                <a:cubicBezTo>
                  <a:pt x="4988" y="2692"/>
                  <a:pt x="4860" y="2512"/>
                  <a:pt x="4721" y="2338"/>
                </a:cubicBezTo>
                <a:cubicBezTo>
                  <a:pt x="4699" y="2307"/>
                  <a:pt x="4672" y="2295"/>
                  <a:pt x="4645" y="2295"/>
                </a:cubicBezTo>
                <a:close/>
                <a:moveTo>
                  <a:pt x="5366" y="3396"/>
                </a:moveTo>
                <a:cubicBezTo>
                  <a:pt x="5304" y="3396"/>
                  <a:pt x="5242" y="3457"/>
                  <a:pt x="5277" y="3531"/>
                </a:cubicBezTo>
                <a:cubicBezTo>
                  <a:pt x="5375" y="3722"/>
                  <a:pt x="5468" y="3919"/>
                  <a:pt x="5543" y="4115"/>
                </a:cubicBezTo>
                <a:cubicBezTo>
                  <a:pt x="5555" y="4156"/>
                  <a:pt x="5589" y="4179"/>
                  <a:pt x="5630" y="4179"/>
                </a:cubicBezTo>
                <a:lnTo>
                  <a:pt x="5624" y="4173"/>
                </a:lnTo>
                <a:lnTo>
                  <a:pt x="5624" y="4173"/>
                </a:lnTo>
                <a:cubicBezTo>
                  <a:pt x="5630" y="4176"/>
                  <a:pt x="5637" y="4178"/>
                  <a:pt x="5644" y="4178"/>
                </a:cubicBezTo>
                <a:cubicBezTo>
                  <a:pt x="5652" y="4178"/>
                  <a:pt x="5659" y="4176"/>
                  <a:pt x="5665" y="4173"/>
                </a:cubicBezTo>
                <a:cubicBezTo>
                  <a:pt x="5711" y="4150"/>
                  <a:pt x="5734" y="4098"/>
                  <a:pt x="5717" y="4052"/>
                </a:cubicBezTo>
                <a:cubicBezTo>
                  <a:pt x="5636" y="3843"/>
                  <a:pt x="5549" y="3641"/>
                  <a:pt x="5445" y="3444"/>
                </a:cubicBezTo>
                <a:cubicBezTo>
                  <a:pt x="5426" y="3410"/>
                  <a:pt x="5396" y="3396"/>
                  <a:pt x="5366" y="3396"/>
                </a:cubicBezTo>
                <a:close/>
                <a:moveTo>
                  <a:pt x="5836" y="4601"/>
                </a:moveTo>
                <a:cubicBezTo>
                  <a:pt x="5778" y="4601"/>
                  <a:pt x="5718" y="4652"/>
                  <a:pt x="5746" y="4729"/>
                </a:cubicBezTo>
                <a:cubicBezTo>
                  <a:pt x="5798" y="4908"/>
                  <a:pt x="5850" y="5099"/>
                  <a:pt x="5896" y="5284"/>
                </a:cubicBezTo>
                <a:lnTo>
                  <a:pt x="5914" y="5354"/>
                </a:lnTo>
                <a:cubicBezTo>
                  <a:pt x="5925" y="5400"/>
                  <a:pt x="5966" y="5429"/>
                  <a:pt x="6006" y="5429"/>
                </a:cubicBezTo>
                <a:lnTo>
                  <a:pt x="6000" y="5423"/>
                </a:lnTo>
                <a:lnTo>
                  <a:pt x="6000" y="5423"/>
                </a:lnTo>
                <a:cubicBezTo>
                  <a:pt x="6002" y="5425"/>
                  <a:pt x="6005" y="5426"/>
                  <a:pt x="6008" y="5426"/>
                </a:cubicBezTo>
                <a:cubicBezTo>
                  <a:pt x="6014" y="5426"/>
                  <a:pt x="6022" y="5423"/>
                  <a:pt x="6029" y="5423"/>
                </a:cubicBezTo>
                <a:cubicBezTo>
                  <a:pt x="6081" y="5406"/>
                  <a:pt x="6110" y="5360"/>
                  <a:pt x="6099" y="5308"/>
                </a:cubicBezTo>
                <a:lnTo>
                  <a:pt x="6076" y="5238"/>
                </a:lnTo>
                <a:cubicBezTo>
                  <a:pt x="6029" y="5053"/>
                  <a:pt x="5983" y="4862"/>
                  <a:pt x="5925" y="4677"/>
                </a:cubicBezTo>
                <a:cubicBezTo>
                  <a:pt x="5914" y="4624"/>
                  <a:pt x="5875" y="4601"/>
                  <a:pt x="5836" y="4601"/>
                </a:cubicBezTo>
                <a:close/>
                <a:moveTo>
                  <a:pt x="6186" y="5868"/>
                </a:moveTo>
                <a:cubicBezTo>
                  <a:pt x="6128" y="5868"/>
                  <a:pt x="6068" y="5916"/>
                  <a:pt x="6093" y="5991"/>
                </a:cubicBezTo>
                <a:cubicBezTo>
                  <a:pt x="6157" y="6199"/>
                  <a:pt x="6232" y="6407"/>
                  <a:pt x="6313" y="6616"/>
                </a:cubicBezTo>
                <a:cubicBezTo>
                  <a:pt x="6330" y="6650"/>
                  <a:pt x="6365" y="6668"/>
                  <a:pt x="6400" y="6674"/>
                </a:cubicBezTo>
                <a:lnTo>
                  <a:pt x="6394" y="6668"/>
                </a:lnTo>
                <a:cubicBezTo>
                  <a:pt x="6411" y="6668"/>
                  <a:pt x="6423" y="6668"/>
                  <a:pt x="6440" y="6662"/>
                </a:cubicBezTo>
                <a:cubicBezTo>
                  <a:pt x="6487" y="6645"/>
                  <a:pt x="6510" y="6587"/>
                  <a:pt x="6487" y="6540"/>
                </a:cubicBezTo>
                <a:cubicBezTo>
                  <a:pt x="6406" y="6344"/>
                  <a:pt x="6336" y="6141"/>
                  <a:pt x="6272" y="5933"/>
                </a:cubicBezTo>
                <a:cubicBezTo>
                  <a:pt x="6259" y="5888"/>
                  <a:pt x="6223" y="5868"/>
                  <a:pt x="6186" y="5868"/>
                </a:cubicBezTo>
                <a:close/>
                <a:moveTo>
                  <a:pt x="6708" y="7061"/>
                </a:moveTo>
                <a:cubicBezTo>
                  <a:pt x="6645" y="7061"/>
                  <a:pt x="6585" y="7131"/>
                  <a:pt x="6626" y="7200"/>
                </a:cubicBezTo>
                <a:cubicBezTo>
                  <a:pt x="6747" y="7391"/>
                  <a:pt x="6886" y="7565"/>
                  <a:pt x="7042" y="7727"/>
                </a:cubicBezTo>
                <a:cubicBezTo>
                  <a:pt x="7060" y="7744"/>
                  <a:pt x="7083" y="7756"/>
                  <a:pt x="7112" y="7756"/>
                </a:cubicBezTo>
                <a:cubicBezTo>
                  <a:pt x="7193" y="7756"/>
                  <a:pt x="7233" y="7658"/>
                  <a:pt x="7175" y="7600"/>
                </a:cubicBezTo>
                <a:cubicBezTo>
                  <a:pt x="7031" y="7443"/>
                  <a:pt x="6898" y="7276"/>
                  <a:pt x="6782" y="7102"/>
                </a:cubicBezTo>
                <a:cubicBezTo>
                  <a:pt x="6761" y="7073"/>
                  <a:pt x="6735" y="7061"/>
                  <a:pt x="6708" y="7061"/>
                </a:cubicBezTo>
                <a:close/>
                <a:moveTo>
                  <a:pt x="7592" y="7990"/>
                </a:moveTo>
                <a:cubicBezTo>
                  <a:pt x="7512" y="7990"/>
                  <a:pt x="7453" y="8111"/>
                  <a:pt x="7546" y="8167"/>
                </a:cubicBezTo>
                <a:cubicBezTo>
                  <a:pt x="7725" y="8300"/>
                  <a:pt x="7910" y="8416"/>
                  <a:pt x="8107" y="8520"/>
                </a:cubicBezTo>
                <a:cubicBezTo>
                  <a:pt x="8125" y="8526"/>
                  <a:pt x="8136" y="8532"/>
                  <a:pt x="8154" y="8532"/>
                </a:cubicBezTo>
                <a:cubicBezTo>
                  <a:pt x="8252" y="8532"/>
                  <a:pt x="8287" y="8398"/>
                  <a:pt x="8200" y="8352"/>
                </a:cubicBezTo>
                <a:cubicBezTo>
                  <a:pt x="8009" y="8254"/>
                  <a:pt x="7829" y="8144"/>
                  <a:pt x="7656" y="8016"/>
                </a:cubicBezTo>
                <a:cubicBezTo>
                  <a:pt x="7635" y="7998"/>
                  <a:pt x="7613" y="7990"/>
                  <a:pt x="7592" y="7990"/>
                </a:cubicBezTo>
                <a:close/>
                <a:moveTo>
                  <a:pt x="8740" y="8616"/>
                </a:moveTo>
                <a:cubicBezTo>
                  <a:pt x="8649" y="8616"/>
                  <a:pt x="8607" y="8757"/>
                  <a:pt x="8715" y="8798"/>
                </a:cubicBezTo>
                <a:cubicBezTo>
                  <a:pt x="8912" y="8873"/>
                  <a:pt x="9126" y="8942"/>
                  <a:pt x="9340" y="9006"/>
                </a:cubicBezTo>
                <a:lnTo>
                  <a:pt x="9369" y="9006"/>
                </a:lnTo>
                <a:cubicBezTo>
                  <a:pt x="9473" y="9006"/>
                  <a:pt x="9496" y="8856"/>
                  <a:pt x="9392" y="8827"/>
                </a:cubicBezTo>
                <a:cubicBezTo>
                  <a:pt x="9184" y="8769"/>
                  <a:pt x="8981" y="8699"/>
                  <a:pt x="8779" y="8624"/>
                </a:cubicBezTo>
                <a:cubicBezTo>
                  <a:pt x="8765" y="8619"/>
                  <a:pt x="8752" y="8616"/>
                  <a:pt x="8740" y="8616"/>
                </a:cubicBezTo>
                <a:close/>
                <a:moveTo>
                  <a:pt x="10006" y="8964"/>
                </a:moveTo>
                <a:cubicBezTo>
                  <a:pt x="9899" y="8964"/>
                  <a:pt x="9878" y="9123"/>
                  <a:pt x="9988" y="9151"/>
                </a:cubicBezTo>
                <a:cubicBezTo>
                  <a:pt x="10197" y="9191"/>
                  <a:pt x="10417" y="9226"/>
                  <a:pt x="10637" y="9249"/>
                </a:cubicBezTo>
                <a:lnTo>
                  <a:pt x="10648" y="9249"/>
                </a:lnTo>
                <a:cubicBezTo>
                  <a:pt x="10770" y="9249"/>
                  <a:pt x="10775" y="9076"/>
                  <a:pt x="10660" y="9064"/>
                </a:cubicBezTo>
                <a:cubicBezTo>
                  <a:pt x="10440" y="9041"/>
                  <a:pt x="10226" y="9006"/>
                  <a:pt x="10023" y="8966"/>
                </a:cubicBezTo>
                <a:cubicBezTo>
                  <a:pt x="10017" y="8965"/>
                  <a:pt x="10012" y="8964"/>
                  <a:pt x="10006" y="8964"/>
                </a:cubicBezTo>
                <a:close/>
                <a:moveTo>
                  <a:pt x="11314" y="9116"/>
                </a:moveTo>
                <a:cubicBezTo>
                  <a:pt x="11262" y="9116"/>
                  <a:pt x="11215" y="9157"/>
                  <a:pt x="11210" y="9209"/>
                </a:cubicBezTo>
                <a:cubicBezTo>
                  <a:pt x="11210" y="9255"/>
                  <a:pt x="11250" y="9301"/>
                  <a:pt x="11302" y="9307"/>
                </a:cubicBezTo>
                <a:cubicBezTo>
                  <a:pt x="11493" y="9319"/>
                  <a:pt x="11696" y="9330"/>
                  <a:pt x="11950" y="9336"/>
                </a:cubicBezTo>
                <a:lnTo>
                  <a:pt x="11962" y="9336"/>
                </a:lnTo>
                <a:cubicBezTo>
                  <a:pt x="12078" y="9324"/>
                  <a:pt x="12078" y="9157"/>
                  <a:pt x="11962" y="9151"/>
                </a:cubicBezTo>
                <a:cubicBezTo>
                  <a:pt x="11713" y="9139"/>
                  <a:pt x="11505" y="9128"/>
                  <a:pt x="11314" y="9116"/>
                </a:cubicBezTo>
                <a:close/>
                <a:moveTo>
                  <a:pt x="12604" y="9168"/>
                </a:moveTo>
                <a:cubicBezTo>
                  <a:pt x="12489" y="9180"/>
                  <a:pt x="12489" y="9348"/>
                  <a:pt x="12604" y="9353"/>
                </a:cubicBezTo>
                <a:cubicBezTo>
                  <a:pt x="12817" y="9365"/>
                  <a:pt x="13036" y="9371"/>
                  <a:pt x="13249" y="9376"/>
                </a:cubicBezTo>
                <a:lnTo>
                  <a:pt x="13249" y="9376"/>
                </a:lnTo>
                <a:cubicBezTo>
                  <a:pt x="13363" y="9369"/>
                  <a:pt x="13368" y="9203"/>
                  <a:pt x="13253" y="9191"/>
                </a:cubicBezTo>
                <a:cubicBezTo>
                  <a:pt x="13039" y="9180"/>
                  <a:pt x="12819" y="9174"/>
                  <a:pt x="12604" y="9168"/>
                </a:cubicBezTo>
                <a:close/>
                <a:moveTo>
                  <a:pt x="13249" y="9376"/>
                </a:moveTo>
                <a:cubicBezTo>
                  <a:pt x="13248" y="9376"/>
                  <a:pt x="13248" y="9377"/>
                  <a:pt x="13247" y="9377"/>
                </a:cubicBezTo>
                <a:lnTo>
                  <a:pt x="13253" y="9377"/>
                </a:lnTo>
                <a:cubicBezTo>
                  <a:pt x="13251" y="9377"/>
                  <a:pt x="13250" y="9376"/>
                  <a:pt x="13249" y="9376"/>
                </a:cubicBezTo>
                <a:close/>
                <a:moveTo>
                  <a:pt x="13903" y="9226"/>
                </a:moveTo>
                <a:cubicBezTo>
                  <a:pt x="13855" y="9226"/>
                  <a:pt x="13814" y="9264"/>
                  <a:pt x="13814" y="9313"/>
                </a:cubicBezTo>
                <a:cubicBezTo>
                  <a:pt x="13808" y="9365"/>
                  <a:pt x="13849" y="9411"/>
                  <a:pt x="13901" y="9411"/>
                </a:cubicBezTo>
                <a:cubicBezTo>
                  <a:pt x="14127" y="9429"/>
                  <a:pt x="14341" y="9452"/>
                  <a:pt x="14543" y="9475"/>
                </a:cubicBezTo>
                <a:lnTo>
                  <a:pt x="14549" y="9475"/>
                </a:lnTo>
                <a:cubicBezTo>
                  <a:pt x="14551" y="9475"/>
                  <a:pt x="14553" y="9475"/>
                  <a:pt x="14555" y="9475"/>
                </a:cubicBezTo>
                <a:cubicBezTo>
                  <a:pt x="14677" y="9475"/>
                  <a:pt x="14686" y="9295"/>
                  <a:pt x="14561" y="9290"/>
                </a:cubicBezTo>
                <a:cubicBezTo>
                  <a:pt x="14358" y="9261"/>
                  <a:pt x="14144" y="9243"/>
                  <a:pt x="13913" y="9226"/>
                </a:cubicBezTo>
                <a:cubicBezTo>
                  <a:pt x="13909" y="9226"/>
                  <a:pt x="13906" y="9226"/>
                  <a:pt x="13903" y="9226"/>
                </a:cubicBezTo>
                <a:close/>
                <a:moveTo>
                  <a:pt x="15194" y="9391"/>
                </a:moveTo>
                <a:cubicBezTo>
                  <a:pt x="15089" y="9391"/>
                  <a:pt x="15067" y="9552"/>
                  <a:pt x="15180" y="9573"/>
                </a:cubicBezTo>
                <a:cubicBezTo>
                  <a:pt x="15377" y="9614"/>
                  <a:pt x="15568" y="9660"/>
                  <a:pt x="15747" y="9712"/>
                </a:cubicBezTo>
                <a:lnTo>
                  <a:pt x="15805" y="9730"/>
                </a:lnTo>
                <a:lnTo>
                  <a:pt x="15834" y="9730"/>
                </a:lnTo>
                <a:cubicBezTo>
                  <a:pt x="15938" y="9730"/>
                  <a:pt x="15961" y="9579"/>
                  <a:pt x="15863" y="9550"/>
                </a:cubicBezTo>
                <a:lnTo>
                  <a:pt x="15799" y="9527"/>
                </a:lnTo>
                <a:cubicBezTo>
                  <a:pt x="15614" y="9475"/>
                  <a:pt x="15417" y="9429"/>
                  <a:pt x="15221" y="9394"/>
                </a:cubicBezTo>
                <a:cubicBezTo>
                  <a:pt x="15211" y="9392"/>
                  <a:pt x="15203" y="9391"/>
                  <a:pt x="15194" y="9391"/>
                </a:cubicBezTo>
                <a:close/>
                <a:moveTo>
                  <a:pt x="16450" y="9761"/>
                </a:moveTo>
                <a:cubicBezTo>
                  <a:pt x="16414" y="9761"/>
                  <a:pt x="16379" y="9784"/>
                  <a:pt x="16367" y="9822"/>
                </a:cubicBezTo>
                <a:cubicBezTo>
                  <a:pt x="16343" y="9869"/>
                  <a:pt x="16367" y="9921"/>
                  <a:pt x="16419" y="9944"/>
                </a:cubicBezTo>
                <a:cubicBezTo>
                  <a:pt x="16610" y="10025"/>
                  <a:pt x="16806" y="10112"/>
                  <a:pt x="16997" y="10216"/>
                </a:cubicBezTo>
                <a:cubicBezTo>
                  <a:pt x="17009" y="10222"/>
                  <a:pt x="17026" y="10227"/>
                  <a:pt x="17038" y="10227"/>
                </a:cubicBezTo>
                <a:lnTo>
                  <a:pt x="17032" y="10227"/>
                </a:lnTo>
                <a:cubicBezTo>
                  <a:pt x="17036" y="10228"/>
                  <a:pt x="17040" y="10228"/>
                  <a:pt x="17045" y="10228"/>
                </a:cubicBezTo>
                <a:cubicBezTo>
                  <a:pt x="17080" y="10228"/>
                  <a:pt x="17109" y="10206"/>
                  <a:pt x="17125" y="10175"/>
                </a:cubicBezTo>
                <a:cubicBezTo>
                  <a:pt x="17148" y="10129"/>
                  <a:pt x="17131" y="10071"/>
                  <a:pt x="17090" y="10048"/>
                </a:cubicBezTo>
                <a:cubicBezTo>
                  <a:pt x="16893" y="9944"/>
                  <a:pt x="16691" y="9851"/>
                  <a:pt x="16488" y="9770"/>
                </a:cubicBezTo>
                <a:cubicBezTo>
                  <a:pt x="16476" y="9764"/>
                  <a:pt x="16463" y="9761"/>
                  <a:pt x="16450" y="9761"/>
                </a:cubicBezTo>
                <a:close/>
                <a:moveTo>
                  <a:pt x="17593" y="10370"/>
                </a:moveTo>
                <a:cubicBezTo>
                  <a:pt x="17511" y="10370"/>
                  <a:pt x="17457" y="10489"/>
                  <a:pt x="17547" y="10546"/>
                </a:cubicBezTo>
                <a:cubicBezTo>
                  <a:pt x="17721" y="10661"/>
                  <a:pt x="17900" y="10789"/>
                  <a:pt x="18068" y="10922"/>
                </a:cubicBezTo>
                <a:cubicBezTo>
                  <a:pt x="18085" y="10933"/>
                  <a:pt x="18102" y="10944"/>
                  <a:pt x="18124" y="10945"/>
                </a:cubicBezTo>
                <a:lnTo>
                  <a:pt x="18124" y="10945"/>
                </a:lnTo>
                <a:cubicBezTo>
                  <a:pt x="18151" y="10944"/>
                  <a:pt x="18179" y="10933"/>
                  <a:pt x="18201" y="10910"/>
                </a:cubicBezTo>
                <a:cubicBezTo>
                  <a:pt x="18230" y="10864"/>
                  <a:pt x="18225" y="10806"/>
                  <a:pt x="18184" y="10777"/>
                </a:cubicBezTo>
                <a:cubicBezTo>
                  <a:pt x="18010" y="10638"/>
                  <a:pt x="17831" y="10505"/>
                  <a:pt x="17652" y="10389"/>
                </a:cubicBezTo>
                <a:cubicBezTo>
                  <a:pt x="17632" y="10376"/>
                  <a:pt x="17612" y="10370"/>
                  <a:pt x="17593" y="10370"/>
                </a:cubicBezTo>
                <a:close/>
                <a:moveTo>
                  <a:pt x="18124" y="10945"/>
                </a:moveTo>
                <a:lnTo>
                  <a:pt x="18124" y="10945"/>
                </a:lnTo>
                <a:cubicBezTo>
                  <a:pt x="18122" y="10945"/>
                  <a:pt x="18121" y="10945"/>
                  <a:pt x="18120" y="10945"/>
                </a:cubicBezTo>
                <a:lnTo>
                  <a:pt x="18126" y="10945"/>
                </a:lnTo>
                <a:cubicBezTo>
                  <a:pt x="18125" y="10945"/>
                  <a:pt x="18124" y="10945"/>
                  <a:pt x="18124" y="10945"/>
                </a:cubicBezTo>
                <a:close/>
                <a:moveTo>
                  <a:pt x="18610" y="11183"/>
                </a:moveTo>
                <a:cubicBezTo>
                  <a:pt x="18537" y="11183"/>
                  <a:pt x="18477" y="11278"/>
                  <a:pt x="18549" y="11344"/>
                </a:cubicBezTo>
                <a:cubicBezTo>
                  <a:pt x="18705" y="11495"/>
                  <a:pt x="18850" y="11651"/>
                  <a:pt x="18994" y="11813"/>
                </a:cubicBezTo>
                <a:cubicBezTo>
                  <a:pt x="19012" y="11831"/>
                  <a:pt x="19035" y="11842"/>
                  <a:pt x="19064" y="11842"/>
                </a:cubicBezTo>
                <a:cubicBezTo>
                  <a:pt x="19087" y="11842"/>
                  <a:pt x="19110" y="11836"/>
                  <a:pt x="19127" y="11819"/>
                </a:cubicBezTo>
                <a:cubicBezTo>
                  <a:pt x="19162" y="11784"/>
                  <a:pt x="19168" y="11726"/>
                  <a:pt x="19133" y="11686"/>
                </a:cubicBezTo>
                <a:cubicBezTo>
                  <a:pt x="18989" y="11524"/>
                  <a:pt x="18838" y="11362"/>
                  <a:pt x="18676" y="11211"/>
                </a:cubicBezTo>
                <a:cubicBezTo>
                  <a:pt x="18655" y="11191"/>
                  <a:pt x="18632" y="11183"/>
                  <a:pt x="18610" y="11183"/>
                </a:cubicBezTo>
                <a:close/>
                <a:moveTo>
                  <a:pt x="19477" y="12163"/>
                </a:moveTo>
                <a:cubicBezTo>
                  <a:pt x="19409" y="12163"/>
                  <a:pt x="19345" y="12240"/>
                  <a:pt x="19399" y="12311"/>
                </a:cubicBezTo>
                <a:cubicBezTo>
                  <a:pt x="19527" y="12485"/>
                  <a:pt x="19648" y="12664"/>
                  <a:pt x="19758" y="12849"/>
                </a:cubicBezTo>
                <a:cubicBezTo>
                  <a:pt x="19776" y="12872"/>
                  <a:pt x="19805" y="12890"/>
                  <a:pt x="19839" y="12890"/>
                </a:cubicBezTo>
                <a:lnTo>
                  <a:pt x="19839" y="12896"/>
                </a:lnTo>
                <a:cubicBezTo>
                  <a:pt x="19915" y="12896"/>
                  <a:pt x="19961" y="12815"/>
                  <a:pt x="19920" y="12751"/>
                </a:cubicBezTo>
                <a:cubicBezTo>
                  <a:pt x="19805" y="12566"/>
                  <a:pt x="19677" y="12380"/>
                  <a:pt x="19550" y="12201"/>
                </a:cubicBezTo>
                <a:cubicBezTo>
                  <a:pt x="19529" y="12174"/>
                  <a:pt x="19503" y="12163"/>
                  <a:pt x="19477" y="12163"/>
                </a:cubicBezTo>
                <a:close/>
                <a:moveTo>
                  <a:pt x="20166" y="13276"/>
                </a:moveTo>
                <a:cubicBezTo>
                  <a:pt x="20104" y="13276"/>
                  <a:pt x="20042" y="13337"/>
                  <a:pt x="20077" y="13411"/>
                </a:cubicBezTo>
                <a:cubicBezTo>
                  <a:pt x="20140" y="13544"/>
                  <a:pt x="20204" y="13683"/>
                  <a:pt x="20268" y="13822"/>
                </a:cubicBezTo>
                <a:cubicBezTo>
                  <a:pt x="20291" y="13880"/>
                  <a:pt x="20314" y="13937"/>
                  <a:pt x="20337" y="14001"/>
                </a:cubicBezTo>
                <a:cubicBezTo>
                  <a:pt x="20349" y="14036"/>
                  <a:pt x="20383" y="14059"/>
                  <a:pt x="20424" y="14059"/>
                </a:cubicBezTo>
                <a:cubicBezTo>
                  <a:pt x="20488" y="14059"/>
                  <a:pt x="20534" y="13990"/>
                  <a:pt x="20511" y="13932"/>
                </a:cubicBezTo>
                <a:cubicBezTo>
                  <a:pt x="20488" y="13868"/>
                  <a:pt x="20464" y="13810"/>
                  <a:pt x="20436" y="13746"/>
                </a:cubicBezTo>
                <a:cubicBezTo>
                  <a:pt x="20378" y="13608"/>
                  <a:pt x="20314" y="13463"/>
                  <a:pt x="20244" y="13324"/>
                </a:cubicBezTo>
                <a:cubicBezTo>
                  <a:pt x="20226" y="13290"/>
                  <a:pt x="20196" y="13276"/>
                  <a:pt x="20166" y="13276"/>
                </a:cubicBezTo>
                <a:close/>
                <a:moveTo>
                  <a:pt x="20642" y="14481"/>
                </a:moveTo>
                <a:cubicBezTo>
                  <a:pt x="20583" y="14481"/>
                  <a:pt x="20523" y="14532"/>
                  <a:pt x="20551" y="14609"/>
                </a:cubicBezTo>
                <a:cubicBezTo>
                  <a:pt x="20615" y="14811"/>
                  <a:pt x="20667" y="15020"/>
                  <a:pt x="20713" y="15234"/>
                </a:cubicBezTo>
                <a:cubicBezTo>
                  <a:pt x="20725" y="15274"/>
                  <a:pt x="20760" y="15303"/>
                  <a:pt x="20806" y="15303"/>
                </a:cubicBezTo>
                <a:lnTo>
                  <a:pt x="20823" y="15303"/>
                </a:lnTo>
                <a:cubicBezTo>
                  <a:pt x="20875" y="15292"/>
                  <a:pt x="20910" y="15245"/>
                  <a:pt x="20899" y="15193"/>
                </a:cubicBezTo>
                <a:cubicBezTo>
                  <a:pt x="20852" y="14979"/>
                  <a:pt x="20794" y="14765"/>
                  <a:pt x="20731" y="14557"/>
                </a:cubicBezTo>
                <a:cubicBezTo>
                  <a:pt x="20719" y="14504"/>
                  <a:pt x="20681" y="14481"/>
                  <a:pt x="20642" y="14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"/>
          <p:cNvSpPr/>
          <p:nvPr/>
        </p:nvSpPr>
        <p:spPr>
          <a:xfrm rot="528001">
            <a:off x="8497174" y="2971167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"/>
          <p:cNvSpPr/>
          <p:nvPr/>
        </p:nvSpPr>
        <p:spPr>
          <a:xfrm rot="528001">
            <a:off x="3387099" y="420092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5_1_1_1_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7"/>
          <p:cNvSpPr txBox="1">
            <a:spLocks noGrp="1"/>
          </p:cNvSpPr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7"/>
          <p:cNvSpPr txBox="1">
            <a:spLocks noGrp="1"/>
          </p:cNvSpPr>
          <p:nvPr>
            <p:ph type="subTitle" idx="1"/>
          </p:nvPr>
        </p:nvSpPr>
        <p:spPr>
          <a:xfrm>
            <a:off x="713500" y="1123368"/>
            <a:ext cx="3859800" cy="32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0" name="Google Shape;370;p27"/>
          <p:cNvSpPr txBox="1">
            <a:spLocks noGrp="1"/>
          </p:cNvSpPr>
          <p:nvPr>
            <p:ph type="subTitle" idx="2"/>
          </p:nvPr>
        </p:nvSpPr>
        <p:spPr>
          <a:xfrm>
            <a:off x="4991075" y="1537711"/>
            <a:ext cx="3433200" cy="18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4"/>
          <p:cNvSpPr txBox="1">
            <a:spLocks noGrp="1"/>
          </p:cNvSpPr>
          <p:nvPr>
            <p:ph type="title"/>
          </p:nvPr>
        </p:nvSpPr>
        <p:spPr>
          <a:xfrm>
            <a:off x="713500" y="535300"/>
            <a:ext cx="3898500" cy="13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34"/>
          <p:cNvSpPr txBox="1">
            <a:spLocks noGrp="1"/>
          </p:cNvSpPr>
          <p:nvPr>
            <p:ph type="subTitle" idx="1"/>
          </p:nvPr>
        </p:nvSpPr>
        <p:spPr>
          <a:xfrm>
            <a:off x="713500" y="1843625"/>
            <a:ext cx="38598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34"/>
          <p:cNvSpPr txBox="1"/>
          <p:nvPr/>
        </p:nvSpPr>
        <p:spPr>
          <a:xfrm>
            <a:off x="713500" y="3732150"/>
            <a:ext cx="48351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7" name="Google Shape;447;p34"/>
          <p:cNvSpPr/>
          <p:nvPr/>
        </p:nvSpPr>
        <p:spPr>
          <a:xfrm rot="2003581">
            <a:off x="8537299" y="1714153"/>
            <a:ext cx="166103" cy="158546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4"/>
          <p:cNvSpPr/>
          <p:nvPr/>
        </p:nvSpPr>
        <p:spPr>
          <a:xfrm rot="527880">
            <a:off x="1357143" y="351407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34"/>
          <p:cNvGrpSpPr/>
          <p:nvPr/>
        </p:nvGrpSpPr>
        <p:grpSpPr>
          <a:xfrm>
            <a:off x="5047650" y="381316"/>
            <a:ext cx="308156" cy="307957"/>
            <a:chOff x="1731463" y="2852141"/>
            <a:chExt cx="308156" cy="307957"/>
          </a:xfrm>
        </p:grpSpPr>
        <p:sp>
          <p:nvSpPr>
            <p:cNvPr id="450" name="Google Shape;450;p34"/>
            <p:cNvSpPr/>
            <p:nvPr/>
          </p:nvSpPr>
          <p:spPr>
            <a:xfrm>
              <a:off x="1731463" y="2852141"/>
              <a:ext cx="308156" cy="307957"/>
            </a:xfrm>
            <a:custGeom>
              <a:avLst/>
              <a:gdLst/>
              <a:ahLst/>
              <a:cxnLst/>
              <a:rect l="l" t="t" r="r" b="b"/>
              <a:pathLst>
                <a:path w="6200" h="6196" extrusionOk="0">
                  <a:moveTo>
                    <a:pt x="3094" y="0"/>
                  </a:moveTo>
                  <a:cubicBezTo>
                    <a:pt x="3064" y="0"/>
                    <a:pt x="3034" y="1"/>
                    <a:pt x="3004" y="2"/>
                  </a:cubicBezTo>
                  <a:cubicBezTo>
                    <a:pt x="1800" y="36"/>
                    <a:pt x="718" y="777"/>
                    <a:pt x="249" y="1889"/>
                  </a:cubicBezTo>
                  <a:cubicBezTo>
                    <a:pt x="105" y="2230"/>
                    <a:pt x="24" y="2589"/>
                    <a:pt x="6" y="2959"/>
                  </a:cubicBezTo>
                  <a:cubicBezTo>
                    <a:pt x="6" y="3006"/>
                    <a:pt x="0" y="3052"/>
                    <a:pt x="6" y="3098"/>
                  </a:cubicBezTo>
                  <a:cubicBezTo>
                    <a:pt x="0" y="3226"/>
                    <a:pt x="12" y="3353"/>
                    <a:pt x="29" y="3480"/>
                  </a:cubicBezTo>
                  <a:cubicBezTo>
                    <a:pt x="93" y="4001"/>
                    <a:pt x="284" y="4493"/>
                    <a:pt x="591" y="4916"/>
                  </a:cubicBezTo>
                  <a:cubicBezTo>
                    <a:pt x="1184" y="5732"/>
                    <a:pt x="2124" y="6195"/>
                    <a:pt x="3102" y="6195"/>
                  </a:cubicBezTo>
                  <a:cubicBezTo>
                    <a:pt x="3344" y="6195"/>
                    <a:pt x="3589" y="6167"/>
                    <a:pt x="3832" y="6108"/>
                  </a:cubicBezTo>
                  <a:cubicBezTo>
                    <a:pt x="5053" y="5807"/>
                    <a:pt x="5974" y="4800"/>
                    <a:pt x="6165" y="3555"/>
                  </a:cubicBezTo>
                  <a:cubicBezTo>
                    <a:pt x="6188" y="3405"/>
                    <a:pt x="6199" y="3249"/>
                    <a:pt x="6199" y="3098"/>
                  </a:cubicBezTo>
                  <a:cubicBezTo>
                    <a:pt x="6199" y="2907"/>
                    <a:pt x="6182" y="2722"/>
                    <a:pt x="6147" y="2537"/>
                  </a:cubicBezTo>
                  <a:cubicBezTo>
                    <a:pt x="6095" y="2253"/>
                    <a:pt x="6003" y="1975"/>
                    <a:pt x="5875" y="1721"/>
                  </a:cubicBezTo>
                  <a:cubicBezTo>
                    <a:pt x="5350" y="665"/>
                    <a:pt x="4269" y="0"/>
                    <a:pt x="30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1731761" y="2897371"/>
              <a:ext cx="291754" cy="101890"/>
            </a:xfrm>
            <a:custGeom>
              <a:avLst/>
              <a:gdLst/>
              <a:ahLst/>
              <a:cxnLst/>
              <a:rect l="l" t="t" r="r" b="b"/>
              <a:pathLst>
                <a:path w="5870" h="2050" extrusionOk="0">
                  <a:moveTo>
                    <a:pt x="5285" y="0"/>
                  </a:moveTo>
                  <a:cubicBezTo>
                    <a:pt x="4468" y="191"/>
                    <a:pt x="3664" y="400"/>
                    <a:pt x="2935" y="527"/>
                  </a:cubicBezTo>
                  <a:cubicBezTo>
                    <a:pt x="2171" y="660"/>
                    <a:pt x="1169" y="764"/>
                    <a:pt x="243" y="979"/>
                  </a:cubicBezTo>
                  <a:cubicBezTo>
                    <a:pt x="99" y="1320"/>
                    <a:pt x="12" y="1679"/>
                    <a:pt x="0" y="2049"/>
                  </a:cubicBezTo>
                  <a:cubicBezTo>
                    <a:pt x="1957" y="1598"/>
                    <a:pt x="3924" y="1193"/>
                    <a:pt x="5869" y="811"/>
                  </a:cubicBezTo>
                  <a:cubicBezTo>
                    <a:pt x="5719" y="510"/>
                    <a:pt x="5522" y="238"/>
                    <a:pt x="5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1732904" y="2978188"/>
              <a:ext cx="306714" cy="118292"/>
            </a:xfrm>
            <a:custGeom>
              <a:avLst/>
              <a:gdLst/>
              <a:ahLst/>
              <a:cxnLst/>
              <a:rect l="l" t="t" r="r" b="b"/>
              <a:pathLst>
                <a:path w="6171" h="2380" extrusionOk="0">
                  <a:moveTo>
                    <a:pt x="6118" y="1"/>
                  </a:moveTo>
                  <a:cubicBezTo>
                    <a:pt x="4283" y="250"/>
                    <a:pt x="2449" y="504"/>
                    <a:pt x="620" y="823"/>
                  </a:cubicBezTo>
                  <a:cubicBezTo>
                    <a:pt x="423" y="857"/>
                    <a:pt x="215" y="898"/>
                    <a:pt x="0" y="944"/>
                  </a:cubicBezTo>
                  <a:cubicBezTo>
                    <a:pt x="64" y="1465"/>
                    <a:pt x="255" y="1957"/>
                    <a:pt x="562" y="2380"/>
                  </a:cubicBezTo>
                  <a:cubicBezTo>
                    <a:pt x="2408" y="1888"/>
                    <a:pt x="4260" y="1407"/>
                    <a:pt x="6136" y="1019"/>
                  </a:cubicBezTo>
                  <a:cubicBezTo>
                    <a:pt x="6159" y="869"/>
                    <a:pt x="6170" y="713"/>
                    <a:pt x="6170" y="562"/>
                  </a:cubicBezTo>
                  <a:cubicBezTo>
                    <a:pt x="6170" y="371"/>
                    <a:pt x="6153" y="186"/>
                    <a:pt x="6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34"/>
          <p:cNvSpPr/>
          <p:nvPr/>
        </p:nvSpPr>
        <p:spPr>
          <a:xfrm rot="-1571180">
            <a:off x="247974" y="4050706"/>
            <a:ext cx="166100" cy="158544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Londrina Solid"/>
              <a:buNone/>
              <a:defRPr sz="3400">
                <a:solidFill>
                  <a:schemeClr val="accent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500" y="1234011"/>
            <a:ext cx="7719600" cy="3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62" r:id="rId7"/>
    <p:sldLayoutId id="2147483673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cloud.google.com/docs" TargetMode="External"/><Relationship Id="rId3" Type="http://schemas.openxmlformats.org/officeDocument/2006/relationships/image" Target="../media/image12.png"/><Relationship Id="rId7" Type="http://schemas.openxmlformats.org/officeDocument/2006/relationships/hyperlink" Target="https://www.passportjs.org/" TargetMode="Externa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" TargetMode="External"/><Relationship Id="rId11" Type="http://schemas.openxmlformats.org/officeDocument/2006/relationships/image" Target="../media/image15.png"/><Relationship Id="rId5" Type="http://schemas.openxmlformats.org/officeDocument/2006/relationships/hyperlink" Target="https://uiverse.io/" TargetMode="External"/><Relationship Id="rId10" Type="http://schemas.openxmlformats.org/officeDocument/2006/relationships/image" Target="../media/image14.png"/><Relationship Id="rId4" Type="http://schemas.openxmlformats.org/officeDocument/2006/relationships/hyperlink" Target="https://getbootstrap.com/" TargetMode="Externa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know-space.onrend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"/>
          <p:cNvSpPr txBox="1">
            <a:spLocks noGrp="1"/>
          </p:cNvSpPr>
          <p:nvPr>
            <p:ph type="ctrTitle"/>
          </p:nvPr>
        </p:nvSpPr>
        <p:spPr>
          <a:xfrm flipH="1">
            <a:off x="5470684" y="1501312"/>
            <a:ext cx="3667263" cy="10964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  <a:cs typeface="Times New Roman" panose="02020603050405020304" pitchFamily="18" charset="0"/>
              </a:rPr>
              <a:t>KnowSpace</a:t>
            </a:r>
            <a:endParaRPr sz="6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524" name="Google Shape;524;p40"/>
          <p:cNvSpPr txBox="1">
            <a:spLocks noGrp="1"/>
          </p:cNvSpPr>
          <p:nvPr>
            <p:ph type="subTitle" idx="1"/>
          </p:nvPr>
        </p:nvSpPr>
        <p:spPr>
          <a:xfrm>
            <a:off x="166898" y="1574960"/>
            <a:ext cx="5705890" cy="954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bg-BG" sz="1400" dirty="0">
                <a:latin typeface="Bahnschrift Light" panose="020B0502040204020203" pitchFamily="34" charset="0"/>
              </a:rPr>
              <a:t>Проект №142</a:t>
            </a:r>
          </a:p>
          <a:p>
            <a:pPr marL="0" lvl="0" indent="0"/>
            <a:r>
              <a:rPr lang="bg-BG" dirty="0">
                <a:latin typeface="Bahnschrift Light" panose="020B0502040204020203" pitchFamily="34" charset="0"/>
              </a:rPr>
              <a:t>ПМГ </a:t>
            </a:r>
            <a:r>
              <a:rPr lang="ru-RU" dirty="0">
                <a:latin typeface="Bahnschrift Light" panose="020B0502040204020203" pitchFamily="34" charset="0"/>
              </a:rPr>
              <a:t>„Васил </a:t>
            </a:r>
            <a:r>
              <a:rPr lang="ru-RU" dirty="0" err="1">
                <a:latin typeface="Bahnschrift Light" panose="020B0502040204020203" pitchFamily="34" charset="0"/>
              </a:rPr>
              <a:t>Друмев</a:t>
            </a:r>
            <a:r>
              <a:rPr lang="ru-RU" dirty="0">
                <a:latin typeface="Bahnschrift Light" panose="020B0502040204020203" pitchFamily="34" charset="0"/>
              </a:rPr>
              <a:t>“ Велико Търново</a:t>
            </a:r>
            <a:endParaRPr dirty="0">
              <a:latin typeface="Bahnschrift Light" panose="020B0502040204020203" pitchFamily="34" charset="0"/>
            </a:endParaRPr>
          </a:p>
        </p:txBody>
      </p:sp>
      <p:grpSp>
        <p:nvGrpSpPr>
          <p:cNvPr id="525" name="Google Shape;525;p40"/>
          <p:cNvGrpSpPr/>
          <p:nvPr/>
        </p:nvGrpSpPr>
        <p:grpSpPr>
          <a:xfrm>
            <a:off x="3006845" y="3425579"/>
            <a:ext cx="3130327" cy="3033495"/>
            <a:chOff x="6331824" y="431549"/>
            <a:chExt cx="2101173" cy="1993360"/>
          </a:xfrm>
        </p:grpSpPr>
        <p:sp>
          <p:nvSpPr>
            <p:cNvPr id="526" name="Google Shape;526;p40"/>
            <p:cNvSpPr/>
            <p:nvPr/>
          </p:nvSpPr>
          <p:spPr>
            <a:xfrm>
              <a:off x="6338983" y="431549"/>
              <a:ext cx="2094014" cy="1993360"/>
            </a:xfrm>
            <a:custGeom>
              <a:avLst/>
              <a:gdLst/>
              <a:ahLst/>
              <a:cxnLst/>
              <a:rect l="l" t="t" r="r" b="b"/>
              <a:pathLst>
                <a:path w="25063" h="23859" extrusionOk="0">
                  <a:moveTo>
                    <a:pt x="13012" y="1"/>
                  </a:moveTo>
                  <a:cubicBezTo>
                    <a:pt x="6003" y="1"/>
                    <a:pt x="1" y="5002"/>
                    <a:pt x="1" y="11571"/>
                  </a:cubicBezTo>
                  <a:cubicBezTo>
                    <a:pt x="1" y="18134"/>
                    <a:pt x="5679" y="23859"/>
                    <a:pt x="12694" y="23859"/>
                  </a:cubicBezTo>
                  <a:cubicBezTo>
                    <a:pt x="19703" y="23859"/>
                    <a:pt x="25062" y="18053"/>
                    <a:pt x="25062" y="11490"/>
                  </a:cubicBezTo>
                  <a:cubicBezTo>
                    <a:pt x="25062" y="4921"/>
                    <a:pt x="20021" y="1"/>
                    <a:pt x="13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382124" y="563640"/>
              <a:ext cx="272289" cy="143702"/>
            </a:xfrm>
            <a:custGeom>
              <a:avLst/>
              <a:gdLst/>
              <a:ahLst/>
              <a:cxnLst/>
              <a:rect l="l" t="t" r="r" b="b"/>
              <a:pathLst>
                <a:path w="3259" h="1720" extrusionOk="0">
                  <a:moveTo>
                    <a:pt x="1233" y="0"/>
                  </a:moveTo>
                  <a:cubicBezTo>
                    <a:pt x="336" y="0"/>
                    <a:pt x="0" y="423"/>
                    <a:pt x="0" y="880"/>
                  </a:cubicBezTo>
                  <a:cubicBezTo>
                    <a:pt x="0" y="1343"/>
                    <a:pt x="729" y="1719"/>
                    <a:pt x="1632" y="1719"/>
                  </a:cubicBezTo>
                  <a:cubicBezTo>
                    <a:pt x="2529" y="1719"/>
                    <a:pt x="3259" y="1343"/>
                    <a:pt x="3259" y="880"/>
                  </a:cubicBezTo>
                  <a:cubicBezTo>
                    <a:pt x="3259" y="417"/>
                    <a:pt x="2136" y="0"/>
                    <a:pt x="1233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008732" y="1116731"/>
              <a:ext cx="137440" cy="129248"/>
            </a:xfrm>
            <a:custGeom>
              <a:avLst/>
              <a:gdLst/>
              <a:ahLst/>
              <a:cxnLst/>
              <a:rect l="l" t="t" r="r" b="b"/>
              <a:pathLst>
                <a:path w="1645" h="1547" extrusionOk="0">
                  <a:moveTo>
                    <a:pt x="1022" y="1"/>
                  </a:moveTo>
                  <a:cubicBezTo>
                    <a:pt x="839" y="1"/>
                    <a:pt x="635" y="87"/>
                    <a:pt x="447" y="216"/>
                  </a:cubicBezTo>
                  <a:cubicBezTo>
                    <a:pt x="99" y="459"/>
                    <a:pt x="1" y="916"/>
                    <a:pt x="221" y="1246"/>
                  </a:cubicBezTo>
                  <a:cubicBezTo>
                    <a:pt x="357" y="1442"/>
                    <a:pt x="583" y="1547"/>
                    <a:pt x="816" y="1547"/>
                  </a:cubicBezTo>
                  <a:cubicBezTo>
                    <a:pt x="969" y="1547"/>
                    <a:pt x="1125" y="1502"/>
                    <a:pt x="1263" y="1408"/>
                  </a:cubicBezTo>
                  <a:cubicBezTo>
                    <a:pt x="1610" y="1165"/>
                    <a:pt x="1645" y="540"/>
                    <a:pt x="1419" y="210"/>
                  </a:cubicBezTo>
                  <a:cubicBezTo>
                    <a:pt x="1316" y="62"/>
                    <a:pt x="1176" y="1"/>
                    <a:pt x="1022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596851" y="1050060"/>
              <a:ext cx="116135" cy="88560"/>
            </a:xfrm>
            <a:custGeom>
              <a:avLst/>
              <a:gdLst/>
              <a:ahLst/>
              <a:cxnLst/>
              <a:rect l="l" t="t" r="r" b="b"/>
              <a:pathLst>
                <a:path w="1390" h="1060" extrusionOk="0">
                  <a:moveTo>
                    <a:pt x="695" y="1"/>
                  </a:moveTo>
                  <a:cubicBezTo>
                    <a:pt x="313" y="1"/>
                    <a:pt x="0" y="238"/>
                    <a:pt x="0" y="527"/>
                  </a:cubicBezTo>
                  <a:cubicBezTo>
                    <a:pt x="0" y="823"/>
                    <a:pt x="313" y="1060"/>
                    <a:pt x="695" y="1060"/>
                  </a:cubicBezTo>
                  <a:cubicBezTo>
                    <a:pt x="1077" y="1060"/>
                    <a:pt x="1389" y="817"/>
                    <a:pt x="1389" y="527"/>
                  </a:cubicBezTo>
                  <a:cubicBezTo>
                    <a:pt x="1389" y="238"/>
                    <a:pt x="1077" y="1"/>
                    <a:pt x="6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7928551" y="801502"/>
              <a:ext cx="83717" cy="71851"/>
            </a:xfrm>
            <a:custGeom>
              <a:avLst/>
              <a:gdLst/>
              <a:ahLst/>
              <a:cxnLst/>
              <a:rect l="l" t="t" r="r" b="b"/>
              <a:pathLst>
                <a:path w="1002" h="860" extrusionOk="0">
                  <a:moveTo>
                    <a:pt x="574" y="1"/>
                  </a:moveTo>
                  <a:cubicBezTo>
                    <a:pt x="192" y="1"/>
                    <a:pt x="1" y="464"/>
                    <a:pt x="267" y="736"/>
                  </a:cubicBezTo>
                  <a:cubicBezTo>
                    <a:pt x="354" y="821"/>
                    <a:pt x="461" y="860"/>
                    <a:pt x="566" y="860"/>
                  </a:cubicBezTo>
                  <a:cubicBezTo>
                    <a:pt x="788" y="860"/>
                    <a:pt x="1002" y="688"/>
                    <a:pt x="1002" y="429"/>
                  </a:cubicBezTo>
                  <a:cubicBezTo>
                    <a:pt x="1002" y="192"/>
                    <a:pt x="811" y="1"/>
                    <a:pt x="574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6905295" y="677266"/>
              <a:ext cx="83216" cy="71600"/>
            </a:xfrm>
            <a:custGeom>
              <a:avLst/>
              <a:gdLst/>
              <a:ahLst/>
              <a:cxnLst/>
              <a:rect l="l" t="t" r="r" b="b"/>
              <a:pathLst>
                <a:path w="996" h="857" extrusionOk="0">
                  <a:moveTo>
                    <a:pt x="498" y="0"/>
                  </a:moveTo>
                  <a:cubicBezTo>
                    <a:pt x="226" y="0"/>
                    <a:pt x="0" y="191"/>
                    <a:pt x="0" y="428"/>
                  </a:cubicBezTo>
                  <a:cubicBezTo>
                    <a:pt x="0" y="666"/>
                    <a:pt x="226" y="857"/>
                    <a:pt x="498" y="857"/>
                  </a:cubicBezTo>
                  <a:cubicBezTo>
                    <a:pt x="770" y="857"/>
                    <a:pt x="996" y="666"/>
                    <a:pt x="996" y="428"/>
                  </a:cubicBezTo>
                  <a:cubicBezTo>
                    <a:pt x="996" y="191"/>
                    <a:pt x="770" y="0"/>
                    <a:pt x="498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7389309" y="622541"/>
              <a:ext cx="200353" cy="84801"/>
            </a:xfrm>
            <a:custGeom>
              <a:avLst/>
              <a:gdLst/>
              <a:ahLst/>
              <a:cxnLst/>
              <a:rect l="l" t="t" r="r" b="b"/>
              <a:pathLst>
                <a:path w="2398" h="1015" extrusionOk="0">
                  <a:moveTo>
                    <a:pt x="1033" y="0"/>
                  </a:moveTo>
                  <a:cubicBezTo>
                    <a:pt x="554" y="0"/>
                    <a:pt x="123" y="252"/>
                    <a:pt x="1" y="447"/>
                  </a:cubicBezTo>
                  <a:cubicBezTo>
                    <a:pt x="221" y="777"/>
                    <a:pt x="829" y="1014"/>
                    <a:pt x="1546" y="1014"/>
                  </a:cubicBezTo>
                  <a:cubicBezTo>
                    <a:pt x="1836" y="1014"/>
                    <a:pt x="2119" y="973"/>
                    <a:pt x="2397" y="887"/>
                  </a:cubicBezTo>
                  <a:cubicBezTo>
                    <a:pt x="2339" y="487"/>
                    <a:pt x="1917" y="233"/>
                    <a:pt x="1436" y="65"/>
                  </a:cubicBezTo>
                  <a:cubicBezTo>
                    <a:pt x="1302" y="20"/>
                    <a:pt x="1166" y="0"/>
                    <a:pt x="1033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6499068" y="972610"/>
              <a:ext cx="204614" cy="349646"/>
            </a:xfrm>
            <a:custGeom>
              <a:avLst/>
              <a:gdLst/>
              <a:ahLst/>
              <a:cxnLst/>
              <a:rect l="l" t="t" r="r" b="b"/>
              <a:pathLst>
                <a:path w="2449" h="4185" extrusionOk="0">
                  <a:moveTo>
                    <a:pt x="1661" y="0"/>
                  </a:moveTo>
                  <a:cubicBezTo>
                    <a:pt x="1102" y="0"/>
                    <a:pt x="492" y="792"/>
                    <a:pt x="255" y="1859"/>
                  </a:cubicBezTo>
                  <a:cubicBezTo>
                    <a:pt x="0" y="3011"/>
                    <a:pt x="278" y="4047"/>
                    <a:pt x="863" y="4175"/>
                  </a:cubicBezTo>
                  <a:cubicBezTo>
                    <a:pt x="891" y="4181"/>
                    <a:pt x="920" y="4185"/>
                    <a:pt x="950" y="4185"/>
                  </a:cubicBezTo>
                  <a:cubicBezTo>
                    <a:pt x="1099" y="4185"/>
                    <a:pt x="1259" y="4101"/>
                    <a:pt x="1418" y="3961"/>
                  </a:cubicBezTo>
                  <a:cubicBezTo>
                    <a:pt x="1262" y="3526"/>
                    <a:pt x="1233" y="2913"/>
                    <a:pt x="1378" y="2253"/>
                  </a:cubicBezTo>
                  <a:cubicBezTo>
                    <a:pt x="1569" y="1396"/>
                    <a:pt x="1997" y="719"/>
                    <a:pt x="2449" y="482"/>
                  </a:cubicBezTo>
                  <a:cubicBezTo>
                    <a:pt x="2304" y="239"/>
                    <a:pt x="2061" y="71"/>
                    <a:pt x="1783" y="13"/>
                  </a:cubicBezTo>
                  <a:cubicBezTo>
                    <a:pt x="1743" y="4"/>
                    <a:pt x="1702" y="0"/>
                    <a:pt x="1661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6602087" y="1012797"/>
              <a:ext cx="122401" cy="290745"/>
            </a:xfrm>
            <a:custGeom>
              <a:avLst/>
              <a:gdLst/>
              <a:ahLst/>
              <a:cxnLst/>
              <a:rect l="l" t="t" r="r" b="b"/>
              <a:pathLst>
                <a:path w="1465" h="3480" extrusionOk="0">
                  <a:moveTo>
                    <a:pt x="1216" y="1"/>
                  </a:moveTo>
                  <a:cubicBezTo>
                    <a:pt x="764" y="238"/>
                    <a:pt x="336" y="915"/>
                    <a:pt x="145" y="1772"/>
                  </a:cubicBezTo>
                  <a:cubicBezTo>
                    <a:pt x="0" y="2426"/>
                    <a:pt x="29" y="3045"/>
                    <a:pt x="191" y="3480"/>
                  </a:cubicBezTo>
                  <a:cubicBezTo>
                    <a:pt x="666" y="3074"/>
                    <a:pt x="1146" y="2171"/>
                    <a:pt x="1326" y="1355"/>
                  </a:cubicBezTo>
                  <a:cubicBezTo>
                    <a:pt x="1465" y="742"/>
                    <a:pt x="1401" y="302"/>
                    <a:pt x="1216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7963392" y="1193011"/>
              <a:ext cx="221073" cy="228670"/>
            </a:xfrm>
            <a:custGeom>
              <a:avLst/>
              <a:gdLst/>
              <a:ahLst/>
              <a:cxnLst/>
              <a:rect l="l" t="t" r="r" b="b"/>
              <a:pathLst>
                <a:path w="2646" h="2737" extrusionOk="0">
                  <a:moveTo>
                    <a:pt x="1553" y="0"/>
                  </a:moveTo>
                  <a:cubicBezTo>
                    <a:pt x="1514" y="0"/>
                    <a:pt x="1475" y="3"/>
                    <a:pt x="1436" y="9"/>
                  </a:cubicBezTo>
                  <a:cubicBezTo>
                    <a:pt x="1604" y="605"/>
                    <a:pt x="1470" y="1386"/>
                    <a:pt x="973" y="1722"/>
                  </a:cubicBezTo>
                  <a:cubicBezTo>
                    <a:pt x="739" y="1884"/>
                    <a:pt x="462" y="1971"/>
                    <a:pt x="181" y="1971"/>
                  </a:cubicBezTo>
                  <a:cubicBezTo>
                    <a:pt x="121" y="1971"/>
                    <a:pt x="61" y="1967"/>
                    <a:pt x="0" y="1959"/>
                  </a:cubicBezTo>
                  <a:lnTo>
                    <a:pt x="0" y="1959"/>
                  </a:lnTo>
                  <a:cubicBezTo>
                    <a:pt x="35" y="2046"/>
                    <a:pt x="76" y="2127"/>
                    <a:pt x="128" y="2202"/>
                  </a:cubicBezTo>
                  <a:cubicBezTo>
                    <a:pt x="369" y="2552"/>
                    <a:pt x="764" y="2737"/>
                    <a:pt x="1175" y="2737"/>
                  </a:cubicBezTo>
                  <a:cubicBezTo>
                    <a:pt x="1445" y="2737"/>
                    <a:pt x="1723" y="2657"/>
                    <a:pt x="1968" y="2492"/>
                  </a:cubicBezTo>
                  <a:cubicBezTo>
                    <a:pt x="2582" y="2075"/>
                    <a:pt x="2645" y="958"/>
                    <a:pt x="2246" y="379"/>
                  </a:cubicBezTo>
                  <a:cubicBezTo>
                    <a:pt x="2089" y="141"/>
                    <a:pt x="1829" y="0"/>
                    <a:pt x="1553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7945929" y="1193680"/>
              <a:ext cx="151476" cy="163920"/>
            </a:xfrm>
            <a:custGeom>
              <a:avLst/>
              <a:gdLst/>
              <a:ahLst/>
              <a:cxnLst/>
              <a:rect l="l" t="t" r="r" b="b"/>
              <a:pathLst>
                <a:path w="1813" h="1962" extrusionOk="0">
                  <a:moveTo>
                    <a:pt x="1645" y="1"/>
                  </a:moveTo>
                  <a:cubicBezTo>
                    <a:pt x="1349" y="30"/>
                    <a:pt x="1031" y="174"/>
                    <a:pt x="736" y="377"/>
                  </a:cubicBezTo>
                  <a:cubicBezTo>
                    <a:pt x="203" y="742"/>
                    <a:pt x="1" y="1401"/>
                    <a:pt x="215" y="1951"/>
                  </a:cubicBezTo>
                  <a:cubicBezTo>
                    <a:pt x="272" y="1958"/>
                    <a:pt x="329" y="1961"/>
                    <a:pt x="386" y="1961"/>
                  </a:cubicBezTo>
                  <a:cubicBezTo>
                    <a:pt x="669" y="1961"/>
                    <a:pt x="945" y="1878"/>
                    <a:pt x="1182" y="1714"/>
                  </a:cubicBezTo>
                  <a:cubicBezTo>
                    <a:pt x="1679" y="1378"/>
                    <a:pt x="1813" y="597"/>
                    <a:pt x="164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7472025" y="2004185"/>
              <a:ext cx="253992" cy="169518"/>
            </a:xfrm>
            <a:custGeom>
              <a:avLst/>
              <a:gdLst/>
              <a:ahLst/>
              <a:cxnLst/>
              <a:rect l="l" t="t" r="r" b="b"/>
              <a:pathLst>
                <a:path w="3040" h="2029" extrusionOk="0">
                  <a:moveTo>
                    <a:pt x="2709" y="0"/>
                  </a:moveTo>
                  <a:cubicBezTo>
                    <a:pt x="2416" y="430"/>
                    <a:pt x="1879" y="778"/>
                    <a:pt x="1374" y="778"/>
                  </a:cubicBezTo>
                  <a:cubicBezTo>
                    <a:pt x="1281" y="778"/>
                    <a:pt x="1189" y="766"/>
                    <a:pt x="1100" y="741"/>
                  </a:cubicBezTo>
                  <a:cubicBezTo>
                    <a:pt x="765" y="648"/>
                    <a:pt x="481" y="434"/>
                    <a:pt x="302" y="139"/>
                  </a:cubicBezTo>
                  <a:cubicBezTo>
                    <a:pt x="255" y="220"/>
                    <a:pt x="221" y="307"/>
                    <a:pt x="192" y="394"/>
                  </a:cubicBezTo>
                  <a:cubicBezTo>
                    <a:pt x="1" y="1071"/>
                    <a:pt x="423" y="1783"/>
                    <a:pt x="1141" y="1991"/>
                  </a:cubicBezTo>
                  <a:cubicBezTo>
                    <a:pt x="1231" y="2017"/>
                    <a:pt x="1323" y="2028"/>
                    <a:pt x="1417" y="2028"/>
                  </a:cubicBezTo>
                  <a:cubicBezTo>
                    <a:pt x="2072" y="2028"/>
                    <a:pt x="2780" y="1449"/>
                    <a:pt x="2947" y="857"/>
                  </a:cubicBezTo>
                  <a:cubicBezTo>
                    <a:pt x="3039" y="550"/>
                    <a:pt x="2953" y="214"/>
                    <a:pt x="2709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7497174" y="1961241"/>
              <a:ext cx="201272" cy="107943"/>
            </a:xfrm>
            <a:custGeom>
              <a:avLst/>
              <a:gdLst/>
              <a:ahLst/>
              <a:cxnLst/>
              <a:rect l="l" t="t" r="r" b="b"/>
              <a:pathLst>
                <a:path w="2409" h="1292" extrusionOk="0">
                  <a:moveTo>
                    <a:pt x="1149" y="1"/>
                  </a:moveTo>
                  <a:cubicBezTo>
                    <a:pt x="668" y="1"/>
                    <a:pt x="224" y="251"/>
                    <a:pt x="1" y="653"/>
                  </a:cubicBezTo>
                  <a:cubicBezTo>
                    <a:pt x="180" y="948"/>
                    <a:pt x="470" y="1162"/>
                    <a:pt x="799" y="1255"/>
                  </a:cubicBezTo>
                  <a:cubicBezTo>
                    <a:pt x="889" y="1280"/>
                    <a:pt x="982" y="1292"/>
                    <a:pt x="1075" y="1292"/>
                  </a:cubicBezTo>
                  <a:cubicBezTo>
                    <a:pt x="1582" y="1292"/>
                    <a:pt x="2115" y="944"/>
                    <a:pt x="2408" y="514"/>
                  </a:cubicBezTo>
                  <a:cubicBezTo>
                    <a:pt x="2200" y="306"/>
                    <a:pt x="1888" y="155"/>
                    <a:pt x="1540" y="57"/>
                  </a:cubicBezTo>
                  <a:cubicBezTo>
                    <a:pt x="1409" y="19"/>
                    <a:pt x="1278" y="1"/>
                    <a:pt x="1149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6331824" y="431549"/>
              <a:ext cx="1100186" cy="1993360"/>
            </a:xfrm>
            <a:custGeom>
              <a:avLst/>
              <a:gdLst/>
              <a:ahLst/>
              <a:cxnLst/>
              <a:rect l="l" t="t" r="r" b="b"/>
              <a:pathLst>
                <a:path w="13168" h="23859" extrusionOk="0">
                  <a:moveTo>
                    <a:pt x="13168" y="1"/>
                  </a:moveTo>
                  <a:cubicBezTo>
                    <a:pt x="6159" y="1"/>
                    <a:pt x="157" y="5002"/>
                    <a:pt x="157" y="11571"/>
                  </a:cubicBezTo>
                  <a:cubicBezTo>
                    <a:pt x="157" y="18134"/>
                    <a:pt x="5835" y="23859"/>
                    <a:pt x="12850" y="23859"/>
                  </a:cubicBezTo>
                  <a:cubicBezTo>
                    <a:pt x="0" y="16161"/>
                    <a:pt x="7664" y="962"/>
                    <a:pt x="13168" y="1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7941585" y="1843020"/>
              <a:ext cx="102182" cy="95913"/>
            </a:xfrm>
            <a:custGeom>
              <a:avLst/>
              <a:gdLst/>
              <a:ahLst/>
              <a:cxnLst/>
              <a:rect l="l" t="t" r="r" b="b"/>
              <a:pathLst>
                <a:path w="1223" h="1148" extrusionOk="0">
                  <a:moveTo>
                    <a:pt x="761" y="1"/>
                  </a:moveTo>
                  <a:cubicBezTo>
                    <a:pt x="628" y="1"/>
                    <a:pt x="480" y="64"/>
                    <a:pt x="342" y="158"/>
                  </a:cubicBezTo>
                  <a:cubicBezTo>
                    <a:pt x="76" y="314"/>
                    <a:pt x="1" y="662"/>
                    <a:pt x="174" y="916"/>
                  </a:cubicBezTo>
                  <a:cubicBezTo>
                    <a:pt x="277" y="1067"/>
                    <a:pt x="442" y="1147"/>
                    <a:pt x="609" y="1147"/>
                  </a:cubicBezTo>
                  <a:cubicBezTo>
                    <a:pt x="724" y="1147"/>
                    <a:pt x="840" y="1110"/>
                    <a:pt x="938" y="1032"/>
                  </a:cubicBezTo>
                  <a:cubicBezTo>
                    <a:pt x="1193" y="853"/>
                    <a:pt x="1222" y="395"/>
                    <a:pt x="1054" y="158"/>
                  </a:cubicBezTo>
                  <a:cubicBezTo>
                    <a:pt x="977" y="46"/>
                    <a:pt x="874" y="1"/>
                    <a:pt x="761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7011155" y="1798655"/>
              <a:ext cx="116135" cy="88560"/>
            </a:xfrm>
            <a:custGeom>
              <a:avLst/>
              <a:gdLst/>
              <a:ahLst/>
              <a:cxnLst/>
              <a:rect l="l" t="t" r="r" b="b"/>
              <a:pathLst>
                <a:path w="1390" h="1060" extrusionOk="0">
                  <a:moveTo>
                    <a:pt x="695" y="0"/>
                  </a:moveTo>
                  <a:cubicBezTo>
                    <a:pt x="313" y="0"/>
                    <a:pt x="1" y="238"/>
                    <a:pt x="1" y="527"/>
                  </a:cubicBezTo>
                  <a:cubicBezTo>
                    <a:pt x="1" y="822"/>
                    <a:pt x="313" y="1060"/>
                    <a:pt x="695" y="1060"/>
                  </a:cubicBezTo>
                  <a:cubicBezTo>
                    <a:pt x="1077" y="1060"/>
                    <a:pt x="1390" y="816"/>
                    <a:pt x="1390" y="527"/>
                  </a:cubicBezTo>
                  <a:cubicBezTo>
                    <a:pt x="1390" y="238"/>
                    <a:pt x="1077" y="0"/>
                    <a:pt x="695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7347784" y="1428201"/>
              <a:ext cx="84218" cy="72185"/>
            </a:xfrm>
            <a:custGeom>
              <a:avLst/>
              <a:gdLst/>
              <a:ahLst/>
              <a:cxnLst/>
              <a:rect l="l" t="t" r="r" b="b"/>
              <a:pathLst>
                <a:path w="1008" h="864" extrusionOk="0">
                  <a:moveTo>
                    <a:pt x="579" y="1"/>
                  </a:moveTo>
                  <a:cubicBezTo>
                    <a:pt x="197" y="1"/>
                    <a:pt x="0" y="464"/>
                    <a:pt x="272" y="736"/>
                  </a:cubicBezTo>
                  <a:cubicBezTo>
                    <a:pt x="360" y="824"/>
                    <a:pt x="469" y="864"/>
                    <a:pt x="575" y="864"/>
                  </a:cubicBezTo>
                  <a:cubicBezTo>
                    <a:pt x="796" y="864"/>
                    <a:pt x="1007" y="691"/>
                    <a:pt x="1007" y="429"/>
                  </a:cubicBezTo>
                  <a:cubicBezTo>
                    <a:pt x="1007" y="192"/>
                    <a:pt x="816" y="1"/>
                    <a:pt x="579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5945882" y="3193981"/>
            <a:ext cx="720254" cy="693044"/>
            <a:chOff x="3771662" y="1694611"/>
            <a:chExt cx="603885" cy="581072"/>
          </a:xfrm>
        </p:grpSpPr>
        <p:sp>
          <p:nvSpPr>
            <p:cNvPr id="578" name="Google Shape;578;p40"/>
            <p:cNvSpPr/>
            <p:nvPr/>
          </p:nvSpPr>
          <p:spPr>
            <a:xfrm>
              <a:off x="3771662" y="1694611"/>
              <a:ext cx="603885" cy="581072"/>
            </a:xfrm>
            <a:custGeom>
              <a:avLst/>
              <a:gdLst/>
              <a:ahLst/>
              <a:cxnLst/>
              <a:rect l="l" t="t" r="r" b="b"/>
              <a:pathLst>
                <a:path w="12150" h="11691" extrusionOk="0">
                  <a:moveTo>
                    <a:pt x="6303" y="0"/>
                  </a:moveTo>
                  <a:cubicBezTo>
                    <a:pt x="3942" y="0"/>
                    <a:pt x="1806" y="1424"/>
                    <a:pt x="903" y="3612"/>
                  </a:cubicBezTo>
                  <a:cubicBezTo>
                    <a:pt x="0" y="5794"/>
                    <a:pt x="498" y="8306"/>
                    <a:pt x="2171" y="9978"/>
                  </a:cubicBezTo>
                  <a:cubicBezTo>
                    <a:pt x="3290" y="11097"/>
                    <a:pt x="4784" y="11690"/>
                    <a:pt x="6304" y="11690"/>
                  </a:cubicBezTo>
                  <a:cubicBezTo>
                    <a:pt x="7056" y="11690"/>
                    <a:pt x="7815" y="11545"/>
                    <a:pt x="8538" y="11246"/>
                  </a:cubicBezTo>
                  <a:cubicBezTo>
                    <a:pt x="10725" y="10337"/>
                    <a:pt x="12149" y="8207"/>
                    <a:pt x="12149" y="5846"/>
                  </a:cubicBezTo>
                  <a:cubicBezTo>
                    <a:pt x="12149" y="2616"/>
                    <a:pt x="9527" y="0"/>
                    <a:pt x="6303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3841544" y="1759622"/>
              <a:ext cx="468993" cy="450951"/>
            </a:xfrm>
            <a:custGeom>
              <a:avLst/>
              <a:gdLst/>
              <a:ahLst/>
              <a:cxnLst/>
              <a:rect l="l" t="t" r="r" b="b"/>
              <a:pathLst>
                <a:path w="9436" h="9073" extrusionOk="0">
                  <a:moveTo>
                    <a:pt x="4897" y="0"/>
                  </a:moveTo>
                  <a:cubicBezTo>
                    <a:pt x="3063" y="0"/>
                    <a:pt x="1407" y="1106"/>
                    <a:pt x="707" y="2802"/>
                  </a:cubicBezTo>
                  <a:cubicBezTo>
                    <a:pt x="1" y="4497"/>
                    <a:pt x="389" y="6448"/>
                    <a:pt x="1691" y="7744"/>
                  </a:cubicBezTo>
                  <a:cubicBezTo>
                    <a:pt x="2559" y="8612"/>
                    <a:pt x="3719" y="9073"/>
                    <a:pt x="4900" y="9073"/>
                  </a:cubicBezTo>
                  <a:cubicBezTo>
                    <a:pt x="5484" y="9073"/>
                    <a:pt x="6073" y="8960"/>
                    <a:pt x="6634" y="8728"/>
                  </a:cubicBezTo>
                  <a:cubicBezTo>
                    <a:pt x="8330" y="8028"/>
                    <a:pt x="9435" y="6373"/>
                    <a:pt x="9435" y="4538"/>
                  </a:cubicBezTo>
                  <a:cubicBezTo>
                    <a:pt x="9435" y="2032"/>
                    <a:pt x="7404" y="0"/>
                    <a:pt x="4897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3910879" y="1811114"/>
              <a:ext cx="348166" cy="348116"/>
            </a:xfrm>
            <a:custGeom>
              <a:avLst/>
              <a:gdLst/>
              <a:ahLst/>
              <a:cxnLst/>
              <a:rect l="l" t="t" r="r" b="b"/>
              <a:pathLst>
                <a:path w="7005" h="7004" extrusionOk="0">
                  <a:moveTo>
                    <a:pt x="3502" y="0"/>
                  </a:moveTo>
                  <a:cubicBezTo>
                    <a:pt x="1569" y="0"/>
                    <a:pt x="1" y="1569"/>
                    <a:pt x="1" y="3502"/>
                  </a:cubicBezTo>
                  <a:cubicBezTo>
                    <a:pt x="1" y="5435"/>
                    <a:pt x="1569" y="7004"/>
                    <a:pt x="3502" y="7004"/>
                  </a:cubicBezTo>
                  <a:cubicBezTo>
                    <a:pt x="5436" y="7004"/>
                    <a:pt x="7004" y="5435"/>
                    <a:pt x="7004" y="3502"/>
                  </a:cubicBezTo>
                  <a:cubicBezTo>
                    <a:pt x="7004" y="1569"/>
                    <a:pt x="5436" y="0"/>
                    <a:pt x="3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3982252" y="1845906"/>
              <a:ext cx="52088" cy="42893"/>
            </a:xfrm>
            <a:custGeom>
              <a:avLst/>
              <a:gdLst/>
              <a:ahLst/>
              <a:cxnLst/>
              <a:rect l="l" t="t" r="r" b="b"/>
              <a:pathLst>
                <a:path w="1048" h="863" extrusionOk="0">
                  <a:moveTo>
                    <a:pt x="716" y="1"/>
                  </a:moveTo>
                  <a:cubicBezTo>
                    <a:pt x="619" y="1"/>
                    <a:pt x="520" y="24"/>
                    <a:pt x="452" y="53"/>
                  </a:cubicBezTo>
                  <a:cubicBezTo>
                    <a:pt x="261" y="139"/>
                    <a:pt x="110" y="296"/>
                    <a:pt x="41" y="487"/>
                  </a:cubicBezTo>
                  <a:cubicBezTo>
                    <a:pt x="0" y="585"/>
                    <a:pt x="12" y="689"/>
                    <a:pt x="70" y="776"/>
                  </a:cubicBezTo>
                  <a:cubicBezTo>
                    <a:pt x="81" y="793"/>
                    <a:pt x="99" y="805"/>
                    <a:pt x="110" y="817"/>
                  </a:cubicBezTo>
                  <a:cubicBezTo>
                    <a:pt x="157" y="850"/>
                    <a:pt x="211" y="863"/>
                    <a:pt x="265" y="863"/>
                  </a:cubicBezTo>
                  <a:cubicBezTo>
                    <a:pt x="343" y="863"/>
                    <a:pt x="424" y="836"/>
                    <a:pt x="492" y="805"/>
                  </a:cubicBezTo>
                  <a:cubicBezTo>
                    <a:pt x="677" y="724"/>
                    <a:pt x="886" y="579"/>
                    <a:pt x="984" y="400"/>
                  </a:cubicBezTo>
                  <a:cubicBezTo>
                    <a:pt x="1036" y="319"/>
                    <a:pt x="1048" y="215"/>
                    <a:pt x="1001" y="128"/>
                  </a:cubicBezTo>
                  <a:cubicBezTo>
                    <a:pt x="945" y="33"/>
                    <a:pt x="832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4047810" y="1834922"/>
              <a:ext cx="23957" cy="19732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330" y="1"/>
                  </a:moveTo>
                  <a:cubicBezTo>
                    <a:pt x="285" y="1"/>
                    <a:pt x="238" y="11"/>
                    <a:pt x="203" y="25"/>
                  </a:cubicBezTo>
                  <a:cubicBezTo>
                    <a:pt x="117" y="65"/>
                    <a:pt x="53" y="135"/>
                    <a:pt x="18" y="227"/>
                  </a:cubicBezTo>
                  <a:cubicBezTo>
                    <a:pt x="1" y="268"/>
                    <a:pt x="7" y="320"/>
                    <a:pt x="30" y="355"/>
                  </a:cubicBezTo>
                  <a:cubicBezTo>
                    <a:pt x="36" y="366"/>
                    <a:pt x="41" y="372"/>
                    <a:pt x="53" y="378"/>
                  </a:cubicBezTo>
                  <a:cubicBezTo>
                    <a:pt x="76" y="391"/>
                    <a:pt x="103" y="397"/>
                    <a:pt x="131" y="397"/>
                  </a:cubicBezTo>
                  <a:cubicBezTo>
                    <a:pt x="164" y="397"/>
                    <a:pt x="198" y="388"/>
                    <a:pt x="227" y="372"/>
                  </a:cubicBezTo>
                  <a:cubicBezTo>
                    <a:pt x="319" y="332"/>
                    <a:pt x="394" y="268"/>
                    <a:pt x="452" y="187"/>
                  </a:cubicBezTo>
                  <a:cubicBezTo>
                    <a:pt x="475" y="146"/>
                    <a:pt x="481" y="100"/>
                    <a:pt x="458" y="59"/>
                  </a:cubicBezTo>
                  <a:cubicBezTo>
                    <a:pt x="433" y="16"/>
                    <a:pt x="383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3938216" y="1922896"/>
              <a:ext cx="88967" cy="110091"/>
            </a:xfrm>
            <a:custGeom>
              <a:avLst/>
              <a:gdLst/>
              <a:ahLst/>
              <a:cxnLst/>
              <a:rect l="l" t="t" r="r" b="b"/>
              <a:pathLst>
                <a:path w="1790" h="2215" extrusionOk="0">
                  <a:moveTo>
                    <a:pt x="718" y="1"/>
                  </a:moveTo>
                  <a:cubicBezTo>
                    <a:pt x="596" y="1"/>
                    <a:pt x="473" y="28"/>
                    <a:pt x="354" y="90"/>
                  </a:cubicBezTo>
                  <a:cubicBezTo>
                    <a:pt x="1" y="275"/>
                    <a:pt x="6" y="836"/>
                    <a:pt x="70" y="1166"/>
                  </a:cubicBezTo>
                  <a:cubicBezTo>
                    <a:pt x="122" y="1450"/>
                    <a:pt x="255" y="1710"/>
                    <a:pt x="452" y="1924"/>
                  </a:cubicBezTo>
                  <a:cubicBezTo>
                    <a:pt x="603" y="2084"/>
                    <a:pt x="818" y="2215"/>
                    <a:pt x="1033" y="2215"/>
                  </a:cubicBezTo>
                  <a:cubicBezTo>
                    <a:pt x="1091" y="2215"/>
                    <a:pt x="1148" y="2206"/>
                    <a:pt x="1205" y="2185"/>
                  </a:cubicBezTo>
                  <a:cubicBezTo>
                    <a:pt x="1390" y="2121"/>
                    <a:pt x="1517" y="1953"/>
                    <a:pt x="1598" y="1774"/>
                  </a:cubicBezTo>
                  <a:cubicBezTo>
                    <a:pt x="1789" y="1363"/>
                    <a:pt x="1760" y="882"/>
                    <a:pt x="1534" y="489"/>
                  </a:cubicBezTo>
                  <a:cubicBezTo>
                    <a:pt x="1361" y="202"/>
                    <a:pt x="1046" y="1"/>
                    <a:pt x="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4139860" y="1873988"/>
              <a:ext cx="56760" cy="49106"/>
            </a:xfrm>
            <a:custGeom>
              <a:avLst/>
              <a:gdLst/>
              <a:ahLst/>
              <a:cxnLst/>
              <a:rect l="l" t="t" r="r" b="b"/>
              <a:pathLst>
                <a:path w="1142" h="988" extrusionOk="0">
                  <a:moveTo>
                    <a:pt x="700" y="0"/>
                  </a:moveTo>
                  <a:cubicBezTo>
                    <a:pt x="441" y="0"/>
                    <a:pt x="149" y="222"/>
                    <a:pt x="47" y="448"/>
                  </a:cubicBezTo>
                  <a:cubicBezTo>
                    <a:pt x="13" y="518"/>
                    <a:pt x="1" y="599"/>
                    <a:pt x="13" y="674"/>
                  </a:cubicBezTo>
                  <a:cubicBezTo>
                    <a:pt x="30" y="773"/>
                    <a:pt x="88" y="854"/>
                    <a:pt x="169" y="906"/>
                  </a:cubicBezTo>
                  <a:cubicBezTo>
                    <a:pt x="250" y="952"/>
                    <a:pt x="348" y="981"/>
                    <a:pt x="441" y="987"/>
                  </a:cubicBezTo>
                  <a:cubicBezTo>
                    <a:pt x="454" y="987"/>
                    <a:pt x="468" y="988"/>
                    <a:pt x="481" y="988"/>
                  </a:cubicBezTo>
                  <a:cubicBezTo>
                    <a:pt x="669" y="988"/>
                    <a:pt x="849" y="913"/>
                    <a:pt x="973" y="773"/>
                  </a:cubicBezTo>
                  <a:cubicBezTo>
                    <a:pt x="1112" y="622"/>
                    <a:pt x="1141" y="408"/>
                    <a:pt x="1054" y="223"/>
                  </a:cubicBezTo>
                  <a:cubicBezTo>
                    <a:pt x="968" y="64"/>
                    <a:pt x="838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4053029" y="2022351"/>
              <a:ext cx="80021" cy="53082"/>
            </a:xfrm>
            <a:custGeom>
              <a:avLst/>
              <a:gdLst/>
              <a:ahLst/>
              <a:cxnLst/>
              <a:rect l="l" t="t" r="r" b="b"/>
              <a:pathLst>
                <a:path w="1610" h="1068" extrusionOk="0">
                  <a:moveTo>
                    <a:pt x="762" y="0"/>
                  </a:moveTo>
                  <a:cubicBezTo>
                    <a:pt x="603" y="0"/>
                    <a:pt x="446" y="36"/>
                    <a:pt x="318" y="109"/>
                  </a:cubicBezTo>
                  <a:cubicBezTo>
                    <a:pt x="0" y="282"/>
                    <a:pt x="64" y="699"/>
                    <a:pt x="341" y="878"/>
                  </a:cubicBezTo>
                  <a:cubicBezTo>
                    <a:pt x="534" y="1000"/>
                    <a:pt x="752" y="1068"/>
                    <a:pt x="978" y="1068"/>
                  </a:cubicBezTo>
                  <a:cubicBezTo>
                    <a:pt x="1010" y="1068"/>
                    <a:pt x="1043" y="1066"/>
                    <a:pt x="1077" y="1064"/>
                  </a:cubicBezTo>
                  <a:cubicBezTo>
                    <a:pt x="1204" y="1064"/>
                    <a:pt x="1331" y="1017"/>
                    <a:pt x="1430" y="936"/>
                  </a:cubicBezTo>
                  <a:cubicBezTo>
                    <a:pt x="1609" y="774"/>
                    <a:pt x="1592" y="467"/>
                    <a:pt x="1441" y="282"/>
                  </a:cubicBezTo>
                  <a:cubicBezTo>
                    <a:pt x="1287" y="96"/>
                    <a:pt x="1021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2251516" y="4368962"/>
            <a:ext cx="203421" cy="195713"/>
            <a:chOff x="2425313" y="2853384"/>
            <a:chExt cx="318792" cy="306664"/>
          </a:xfrm>
        </p:grpSpPr>
        <p:sp>
          <p:nvSpPr>
            <p:cNvPr id="587" name="Google Shape;587;p40"/>
            <p:cNvSpPr/>
            <p:nvPr/>
          </p:nvSpPr>
          <p:spPr>
            <a:xfrm>
              <a:off x="2425313" y="2853384"/>
              <a:ext cx="318792" cy="306664"/>
            </a:xfrm>
            <a:custGeom>
              <a:avLst/>
              <a:gdLst/>
              <a:ahLst/>
              <a:cxnLst/>
              <a:rect l="l" t="t" r="r" b="b"/>
              <a:pathLst>
                <a:path w="6414" h="6170" extrusionOk="0">
                  <a:moveTo>
                    <a:pt x="3329" y="1"/>
                  </a:moveTo>
                  <a:cubicBezTo>
                    <a:pt x="2527" y="1"/>
                    <a:pt x="1739" y="315"/>
                    <a:pt x="1147" y="903"/>
                  </a:cubicBezTo>
                  <a:cubicBezTo>
                    <a:pt x="267" y="1788"/>
                    <a:pt x="1" y="3114"/>
                    <a:pt x="481" y="4266"/>
                  </a:cubicBezTo>
                  <a:cubicBezTo>
                    <a:pt x="956" y="5417"/>
                    <a:pt x="2079" y="6170"/>
                    <a:pt x="3329" y="6170"/>
                  </a:cubicBezTo>
                  <a:cubicBezTo>
                    <a:pt x="3653" y="6170"/>
                    <a:pt x="3983" y="6118"/>
                    <a:pt x="4290" y="6019"/>
                  </a:cubicBezTo>
                  <a:cubicBezTo>
                    <a:pt x="5557" y="5597"/>
                    <a:pt x="6414" y="4416"/>
                    <a:pt x="6414" y="3085"/>
                  </a:cubicBezTo>
                  <a:cubicBezTo>
                    <a:pt x="6414" y="1840"/>
                    <a:pt x="5662" y="712"/>
                    <a:pt x="4510" y="237"/>
                  </a:cubicBezTo>
                  <a:cubicBezTo>
                    <a:pt x="4128" y="78"/>
                    <a:pt x="3727" y="1"/>
                    <a:pt x="3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2431973" y="2855372"/>
              <a:ext cx="206862" cy="304676"/>
            </a:xfrm>
            <a:custGeom>
              <a:avLst/>
              <a:gdLst/>
              <a:ahLst/>
              <a:cxnLst/>
              <a:rect l="l" t="t" r="r" b="b"/>
              <a:pathLst>
                <a:path w="4162" h="6130" extrusionOk="0">
                  <a:moveTo>
                    <a:pt x="2732" y="0"/>
                  </a:moveTo>
                  <a:cubicBezTo>
                    <a:pt x="1140" y="243"/>
                    <a:pt x="0" y="1673"/>
                    <a:pt x="122" y="3282"/>
                  </a:cubicBezTo>
                  <a:cubicBezTo>
                    <a:pt x="243" y="4885"/>
                    <a:pt x="1586" y="6130"/>
                    <a:pt x="3195" y="6130"/>
                  </a:cubicBezTo>
                  <a:cubicBezTo>
                    <a:pt x="3525" y="6130"/>
                    <a:pt x="3849" y="6078"/>
                    <a:pt x="4162" y="5979"/>
                  </a:cubicBezTo>
                  <a:cubicBezTo>
                    <a:pt x="2969" y="5030"/>
                    <a:pt x="2269" y="4139"/>
                    <a:pt x="2402" y="1899"/>
                  </a:cubicBezTo>
                  <a:cubicBezTo>
                    <a:pt x="2443" y="1251"/>
                    <a:pt x="2553" y="620"/>
                    <a:pt x="2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40"/>
          <p:cNvGrpSpPr/>
          <p:nvPr/>
        </p:nvGrpSpPr>
        <p:grpSpPr>
          <a:xfrm>
            <a:off x="2665075" y="3518191"/>
            <a:ext cx="308156" cy="307957"/>
            <a:chOff x="1731463" y="2852141"/>
            <a:chExt cx="308156" cy="307957"/>
          </a:xfrm>
        </p:grpSpPr>
        <p:sp>
          <p:nvSpPr>
            <p:cNvPr id="590" name="Google Shape;590;p40"/>
            <p:cNvSpPr/>
            <p:nvPr/>
          </p:nvSpPr>
          <p:spPr>
            <a:xfrm>
              <a:off x="1731463" y="2852141"/>
              <a:ext cx="308156" cy="307957"/>
            </a:xfrm>
            <a:custGeom>
              <a:avLst/>
              <a:gdLst/>
              <a:ahLst/>
              <a:cxnLst/>
              <a:rect l="l" t="t" r="r" b="b"/>
              <a:pathLst>
                <a:path w="6200" h="6196" extrusionOk="0">
                  <a:moveTo>
                    <a:pt x="3094" y="0"/>
                  </a:moveTo>
                  <a:cubicBezTo>
                    <a:pt x="3064" y="0"/>
                    <a:pt x="3034" y="1"/>
                    <a:pt x="3004" y="2"/>
                  </a:cubicBezTo>
                  <a:cubicBezTo>
                    <a:pt x="1800" y="36"/>
                    <a:pt x="718" y="777"/>
                    <a:pt x="249" y="1889"/>
                  </a:cubicBezTo>
                  <a:cubicBezTo>
                    <a:pt x="105" y="2230"/>
                    <a:pt x="24" y="2589"/>
                    <a:pt x="6" y="2959"/>
                  </a:cubicBezTo>
                  <a:cubicBezTo>
                    <a:pt x="6" y="3006"/>
                    <a:pt x="0" y="3052"/>
                    <a:pt x="6" y="3098"/>
                  </a:cubicBezTo>
                  <a:cubicBezTo>
                    <a:pt x="0" y="3226"/>
                    <a:pt x="12" y="3353"/>
                    <a:pt x="29" y="3480"/>
                  </a:cubicBezTo>
                  <a:cubicBezTo>
                    <a:pt x="93" y="4001"/>
                    <a:pt x="284" y="4493"/>
                    <a:pt x="591" y="4916"/>
                  </a:cubicBezTo>
                  <a:cubicBezTo>
                    <a:pt x="1184" y="5732"/>
                    <a:pt x="2124" y="6195"/>
                    <a:pt x="3102" y="6195"/>
                  </a:cubicBezTo>
                  <a:cubicBezTo>
                    <a:pt x="3344" y="6195"/>
                    <a:pt x="3589" y="6167"/>
                    <a:pt x="3832" y="6108"/>
                  </a:cubicBezTo>
                  <a:cubicBezTo>
                    <a:pt x="5053" y="5807"/>
                    <a:pt x="5974" y="4800"/>
                    <a:pt x="6165" y="3555"/>
                  </a:cubicBezTo>
                  <a:cubicBezTo>
                    <a:pt x="6188" y="3405"/>
                    <a:pt x="6199" y="3249"/>
                    <a:pt x="6199" y="3098"/>
                  </a:cubicBezTo>
                  <a:cubicBezTo>
                    <a:pt x="6199" y="2907"/>
                    <a:pt x="6182" y="2722"/>
                    <a:pt x="6147" y="2537"/>
                  </a:cubicBezTo>
                  <a:cubicBezTo>
                    <a:pt x="6095" y="2253"/>
                    <a:pt x="6003" y="1975"/>
                    <a:pt x="5875" y="1721"/>
                  </a:cubicBezTo>
                  <a:cubicBezTo>
                    <a:pt x="5350" y="665"/>
                    <a:pt x="4269" y="0"/>
                    <a:pt x="30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1731761" y="2897371"/>
              <a:ext cx="291754" cy="101890"/>
            </a:xfrm>
            <a:custGeom>
              <a:avLst/>
              <a:gdLst/>
              <a:ahLst/>
              <a:cxnLst/>
              <a:rect l="l" t="t" r="r" b="b"/>
              <a:pathLst>
                <a:path w="5870" h="2050" extrusionOk="0">
                  <a:moveTo>
                    <a:pt x="5285" y="0"/>
                  </a:moveTo>
                  <a:cubicBezTo>
                    <a:pt x="4468" y="191"/>
                    <a:pt x="3664" y="400"/>
                    <a:pt x="2935" y="527"/>
                  </a:cubicBezTo>
                  <a:cubicBezTo>
                    <a:pt x="2171" y="660"/>
                    <a:pt x="1169" y="764"/>
                    <a:pt x="243" y="979"/>
                  </a:cubicBezTo>
                  <a:cubicBezTo>
                    <a:pt x="99" y="1320"/>
                    <a:pt x="12" y="1679"/>
                    <a:pt x="0" y="2049"/>
                  </a:cubicBezTo>
                  <a:cubicBezTo>
                    <a:pt x="1957" y="1598"/>
                    <a:pt x="3924" y="1193"/>
                    <a:pt x="5869" y="811"/>
                  </a:cubicBezTo>
                  <a:cubicBezTo>
                    <a:pt x="5719" y="510"/>
                    <a:pt x="5522" y="238"/>
                    <a:pt x="5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732904" y="2978188"/>
              <a:ext cx="306714" cy="118292"/>
            </a:xfrm>
            <a:custGeom>
              <a:avLst/>
              <a:gdLst/>
              <a:ahLst/>
              <a:cxnLst/>
              <a:rect l="l" t="t" r="r" b="b"/>
              <a:pathLst>
                <a:path w="6171" h="2380" extrusionOk="0">
                  <a:moveTo>
                    <a:pt x="6118" y="1"/>
                  </a:moveTo>
                  <a:cubicBezTo>
                    <a:pt x="4283" y="250"/>
                    <a:pt x="2449" y="504"/>
                    <a:pt x="620" y="823"/>
                  </a:cubicBezTo>
                  <a:cubicBezTo>
                    <a:pt x="423" y="857"/>
                    <a:pt x="215" y="898"/>
                    <a:pt x="0" y="944"/>
                  </a:cubicBezTo>
                  <a:cubicBezTo>
                    <a:pt x="64" y="1465"/>
                    <a:pt x="255" y="1957"/>
                    <a:pt x="562" y="2380"/>
                  </a:cubicBezTo>
                  <a:cubicBezTo>
                    <a:pt x="2408" y="1888"/>
                    <a:pt x="4260" y="1407"/>
                    <a:pt x="6136" y="1019"/>
                  </a:cubicBezTo>
                  <a:cubicBezTo>
                    <a:pt x="6159" y="869"/>
                    <a:pt x="6170" y="713"/>
                    <a:pt x="6170" y="562"/>
                  </a:cubicBezTo>
                  <a:cubicBezTo>
                    <a:pt x="6170" y="371"/>
                    <a:pt x="6153" y="186"/>
                    <a:pt x="6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40"/>
          <p:cNvGrpSpPr/>
          <p:nvPr/>
        </p:nvGrpSpPr>
        <p:grpSpPr>
          <a:xfrm>
            <a:off x="6626391" y="4347901"/>
            <a:ext cx="256256" cy="237806"/>
            <a:chOff x="1105208" y="2882758"/>
            <a:chExt cx="298911" cy="277390"/>
          </a:xfrm>
        </p:grpSpPr>
        <p:sp>
          <p:nvSpPr>
            <p:cNvPr id="594" name="Google Shape;594;p40"/>
            <p:cNvSpPr/>
            <p:nvPr/>
          </p:nvSpPr>
          <p:spPr>
            <a:xfrm>
              <a:off x="1105208" y="2882758"/>
              <a:ext cx="298911" cy="277390"/>
            </a:xfrm>
            <a:custGeom>
              <a:avLst/>
              <a:gdLst/>
              <a:ahLst/>
              <a:cxnLst/>
              <a:rect l="l" t="t" r="r" b="b"/>
              <a:pathLst>
                <a:path w="6014" h="5581" extrusionOk="0">
                  <a:moveTo>
                    <a:pt x="3181" y="0"/>
                  </a:moveTo>
                  <a:cubicBezTo>
                    <a:pt x="2918" y="0"/>
                    <a:pt x="2652" y="38"/>
                    <a:pt x="2391" y="115"/>
                  </a:cubicBezTo>
                  <a:cubicBezTo>
                    <a:pt x="2142" y="190"/>
                    <a:pt x="1904" y="294"/>
                    <a:pt x="1684" y="433"/>
                  </a:cubicBezTo>
                  <a:cubicBezTo>
                    <a:pt x="382" y="1261"/>
                    <a:pt x="0" y="2986"/>
                    <a:pt x="822" y="4282"/>
                  </a:cubicBezTo>
                  <a:cubicBezTo>
                    <a:pt x="1355" y="5121"/>
                    <a:pt x="2260" y="5580"/>
                    <a:pt x="3182" y="5580"/>
                  </a:cubicBezTo>
                  <a:cubicBezTo>
                    <a:pt x="3693" y="5580"/>
                    <a:pt x="4209" y="5439"/>
                    <a:pt x="4671" y="5145"/>
                  </a:cubicBezTo>
                  <a:cubicBezTo>
                    <a:pt x="5001" y="4936"/>
                    <a:pt x="5284" y="4664"/>
                    <a:pt x="5499" y="4340"/>
                  </a:cubicBezTo>
                  <a:cubicBezTo>
                    <a:pt x="5852" y="3808"/>
                    <a:pt x="6014" y="3177"/>
                    <a:pt x="5956" y="2546"/>
                  </a:cubicBezTo>
                  <a:cubicBezTo>
                    <a:pt x="5915" y="2100"/>
                    <a:pt x="5771" y="1672"/>
                    <a:pt x="5533" y="1296"/>
                  </a:cubicBezTo>
                  <a:cubicBezTo>
                    <a:pt x="5014" y="473"/>
                    <a:pt x="4117" y="0"/>
                    <a:pt x="3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1203868" y="2896973"/>
              <a:ext cx="67049" cy="42297"/>
            </a:xfrm>
            <a:custGeom>
              <a:avLst/>
              <a:gdLst/>
              <a:ahLst/>
              <a:cxnLst/>
              <a:rect l="l" t="t" r="r" b="b"/>
              <a:pathLst>
                <a:path w="1349" h="851" extrusionOk="0">
                  <a:moveTo>
                    <a:pt x="853" y="0"/>
                  </a:moveTo>
                  <a:cubicBezTo>
                    <a:pt x="756" y="0"/>
                    <a:pt x="650" y="18"/>
                    <a:pt x="544" y="55"/>
                  </a:cubicBezTo>
                  <a:cubicBezTo>
                    <a:pt x="215" y="170"/>
                    <a:pt x="0" y="431"/>
                    <a:pt x="70" y="633"/>
                  </a:cubicBezTo>
                  <a:cubicBezTo>
                    <a:pt x="117" y="771"/>
                    <a:pt x="285" y="850"/>
                    <a:pt x="491" y="850"/>
                  </a:cubicBezTo>
                  <a:cubicBezTo>
                    <a:pt x="588" y="850"/>
                    <a:pt x="693" y="833"/>
                    <a:pt x="799" y="796"/>
                  </a:cubicBezTo>
                  <a:cubicBezTo>
                    <a:pt x="1129" y="680"/>
                    <a:pt x="1349" y="419"/>
                    <a:pt x="1274" y="217"/>
                  </a:cubicBezTo>
                  <a:cubicBezTo>
                    <a:pt x="1226" y="79"/>
                    <a:pt x="1059" y="0"/>
                    <a:pt x="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1149791" y="2939916"/>
              <a:ext cx="57854" cy="57058"/>
            </a:xfrm>
            <a:custGeom>
              <a:avLst/>
              <a:gdLst/>
              <a:ahLst/>
              <a:cxnLst/>
              <a:rect l="l" t="t" r="r" b="b"/>
              <a:pathLst>
                <a:path w="1164" h="1148" extrusionOk="0">
                  <a:moveTo>
                    <a:pt x="718" y="0"/>
                  </a:moveTo>
                  <a:cubicBezTo>
                    <a:pt x="537" y="0"/>
                    <a:pt x="337" y="106"/>
                    <a:pt x="203" y="296"/>
                  </a:cubicBezTo>
                  <a:cubicBezTo>
                    <a:pt x="0" y="574"/>
                    <a:pt x="6" y="927"/>
                    <a:pt x="220" y="1078"/>
                  </a:cubicBezTo>
                  <a:cubicBezTo>
                    <a:pt x="286" y="1125"/>
                    <a:pt x="365" y="1148"/>
                    <a:pt x="449" y="1148"/>
                  </a:cubicBezTo>
                  <a:cubicBezTo>
                    <a:pt x="630" y="1148"/>
                    <a:pt x="832" y="1042"/>
                    <a:pt x="967" y="852"/>
                  </a:cubicBezTo>
                  <a:cubicBezTo>
                    <a:pt x="1164" y="574"/>
                    <a:pt x="1158" y="221"/>
                    <a:pt x="949" y="70"/>
                  </a:cubicBezTo>
                  <a:cubicBezTo>
                    <a:pt x="882" y="23"/>
                    <a:pt x="802" y="0"/>
                    <a:pt x="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1137117" y="3014769"/>
              <a:ext cx="76592" cy="74504"/>
            </a:xfrm>
            <a:custGeom>
              <a:avLst/>
              <a:gdLst/>
              <a:ahLst/>
              <a:cxnLst/>
              <a:rect l="l" t="t" r="r" b="b"/>
              <a:pathLst>
                <a:path w="1541" h="1499" extrusionOk="0">
                  <a:moveTo>
                    <a:pt x="635" y="0"/>
                  </a:moveTo>
                  <a:cubicBezTo>
                    <a:pt x="533" y="0"/>
                    <a:pt x="435" y="26"/>
                    <a:pt x="348" y="81"/>
                  </a:cubicBezTo>
                  <a:cubicBezTo>
                    <a:pt x="53" y="266"/>
                    <a:pt x="1" y="718"/>
                    <a:pt x="238" y="1088"/>
                  </a:cubicBezTo>
                  <a:cubicBezTo>
                    <a:pt x="401" y="1349"/>
                    <a:pt x="663" y="1498"/>
                    <a:pt x="906" y="1498"/>
                  </a:cubicBezTo>
                  <a:cubicBezTo>
                    <a:pt x="1008" y="1498"/>
                    <a:pt x="1106" y="1472"/>
                    <a:pt x="1193" y="1418"/>
                  </a:cubicBezTo>
                  <a:cubicBezTo>
                    <a:pt x="1488" y="1227"/>
                    <a:pt x="1540" y="775"/>
                    <a:pt x="1309" y="411"/>
                  </a:cubicBezTo>
                  <a:cubicBezTo>
                    <a:pt x="1141" y="149"/>
                    <a:pt x="879" y="0"/>
                    <a:pt x="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1252179" y="3089920"/>
              <a:ext cx="69981" cy="58202"/>
            </a:xfrm>
            <a:custGeom>
              <a:avLst/>
              <a:gdLst/>
              <a:ahLst/>
              <a:cxnLst/>
              <a:rect l="l" t="t" r="r" b="b"/>
              <a:pathLst>
                <a:path w="1408" h="1171" extrusionOk="0">
                  <a:moveTo>
                    <a:pt x="750" y="1"/>
                  </a:moveTo>
                  <a:cubicBezTo>
                    <a:pt x="567" y="1"/>
                    <a:pt x="379" y="71"/>
                    <a:pt x="244" y="207"/>
                  </a:cubicBezTo>
                  <a:cubicBezTo>
                    <a:pt x="1" y="456"/>
                    <a:pt x="12" y="826"/>
                    <a:pt x="261" y="1035"/>
                  </a:cubicBezTo>
                  <a:cubicBezTo>
                    <a:pt x="371" y="1126"/>
                    <a:pt x="512" y="1171"/>
                    <a:pt x="656" y="1171"/>
                  </a:cubicBezTo>
                  <a:cubicBezTo>
                    <a:pt x="839" y="1171"/>
                    <a:pt x="1028" y="1099"/>
                    <a:pt x="1164" y="959"/>
                  </a:cubicBezTo>
                  <a:cubicBezTo>
                    <a:pt x="1407" y="716"/>
                    <a:pt x="1396" y="346"/>
                    <a:pt x="1147" y="137"/>
                  </a:cubicBezTo>
                  <a:cubicBezTo>
                    <a:pt x="1037" y="45"/>
                    <a:pt x="895" y="1"/>
                    <a:pt x="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1237517" y="2971975"/>
              <a:ext cx="102487" cy="80071"/>
            </a:xfrm>
            <a:custGeom>
              <a:avLst/>
              <a:gdLst/>
              <a:ahLst/>
              <a:cxnLst/>
              <a:rect l="l" t="t" r="r" b="b"/>
              <a:pathLst>
                <a:path w="2062" h="1611" extrusionOk="0">
                  <a:moveTo>
                    <a:pt x="1035" y="1"/>
                  </a:moveTo>
                  <a:cubicBezTo>
                    <a:pt x="889" y="1"/>
                    <a:pt x="740" y="41"/>
                    <a:pt x="608" y="126"/>
                  </a:cubicBezTo>
                  <a:cubicBezTo>
                    <a:pt x="1" y="508"/>
                    <a:pt x="163" y="1434"/>
                    <a:pt x="863" y="1590"/>
                  </a:cubicBezTo>
                  <a:cubicBezTo>
                    <a:pt x="925" y="1604"/>
                    <a:pt x="986" y="1611"/>
                    <a:pt x="1045" y="1611"/>
                  </a:cubicBezTo>
                  <a:cubicBezTo>
                    <a:pt x="1647" y="1611"/>
                    <a:pt x="2062" y="928"/>
                    <a:pt x="1714" y="375"/>
                  </a:cubicBezTo>
                  <a:cubicBezTo>
                    <a:pt x="1561" y="133"/>
                    <a:pt x="1301" y="1"/>
                    <a:pt x="1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1299645" y="2919638"/>
              <a:ext cx="51840" cy="43738"/>
            </a:xfrm>
            <a:custGeom>
              <a:avLst/>
              <a:gdLst/>
              <a:ahLst/>
              <a:cxnLst/>
              <a:rect l="l" t="t" r="r" b="b"/>
              <a:pathLst>
                <a:path w="1043" h="880" extrusionOk="0">
                  <a:moveTo>
                    <a:pt x="407" y="0"/>
                  </a:moveTo>
                  <a:cubicBezTo>
                    <a:pt x="301" y="0"/>
                    <a:pt x="204" y="38"/>
                    <a:pt x="140" y="114"/>
                  </a:cubicBezTo>
                  <a:cubicBezTo>
                    <a:pt x="1" y="276"/>
                    <a:pt x="59" y="554"/>
                    <a:pt x="267" y="733"/>
                  </a:cubicBezTo>
                  <a:cubicBezTo>
                    <a:pt x="382" y="830"/>
                    <a:pt x="518" y="879"/>
                    <a:pt x="640" y="879"/>
                  </a:cubicBezTo>
                  <a:cubicBezTo>
                    <a:pt x="744" y="879"/>
                    <a:pt x="839" y="843"/>
                    <a:pt x="904" y="768"/>
                  </a:cubicBezTo>
                  <a:cubicBezTo>
                    <a:pt x="1043" y="606"/>
                    <a:pt x="985" y="328"/>
                    <a:pt x="776" y="149"/>
                  </a:cubicBezTo>
                  <a:cubicBezTo>
                    <a:pt x="662" y="50"/>
                    <a:pt x="528" y="0"/>
                    <a:pt x="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1337618" y="3020236"/>
              <a:ext cx="46223" cy="36134"/>
            </a:xfrm>
            <a:custGeom>
              <a:avLst/>
              <a:gdLst/>
              <a:ahLst/>
              <a:cxnLst/>
              <a:rect l="l" t="t" r="r" b="b"/>
              <a:pathLst>
                <a:path w="930" h="727" extrusionOk="0">
                  <a:moveTo>
                    <a:pt x="466" y="0"/>
                  </a:moveTo>
                  <a:cubicBezTo>
                    <a:pt x="399" y="0"/>
                    <a:pt x="332" y="19"/>
                    <a:pt x="273" y="58"/>
                  </a:cubicBezTo>
                  <a:cubicBezTo>
                    <a:pt x="1" y="231"/>
                    <a:pt x="76" y="648"/>
                    <a:pt x="389" y="718"/>
                  </a:cubicBezTo>
                  <a:cubicBezTo>
                    <a:pt x="416" y="724"/>
                    <a:pt x="444" y="727"/>
                    <a:pt x="470" y="727"/>
                  </a:cubicBezTo>
                  <a:cubicBezTo>
                    <a:pt x="741" y="727"/>
                    <a:pt x="929" y="421"/>
                    <a:pt x="776" y="173"/>
                  </a:cubicBezTo>
                  <a:cubicBezTo>
                    <a:pt x="705" y="61"/>
                    <a:pt x="586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1252477" y="2940563"/>
              <a:ext cx="27485" cy="21621"/>
            </a:xfrm>
            <a:custGeom>
              <a:avLst/>
              <a:gdLst/>
              <a:ahLst/>
              <a:cxnLst/>
              <a:rect l="l" t="t" r="r" b="b"/>
              <a:pathLst>
                <a:path w="553" h="435" extrusionOk="0">
                  <a:moveTo>
                    <a:pt x="278" y="1"/>
                  </a:moveTo>
                  <a:cubicBezTo>
                    <a:pt x="238" y="1"/>
                    <a:pt x="198" y="12"/>
                    <a:pt x="163" y="34"/>
                  </a:cubicBezTo>
                  <a:cubicBezTo>
                    <a:pt x="1" y="138"/>
                    <a:pt x="41" y="387"/>
                    <a:pt x="232" y="428"/>
                  </a:cubicBezTo>
                  <a:cubicBezTo>
                    <a:pt x="250" y="432"/>
                    <a:pt x="267" y="434"/>
                    <a:pt x="284" y="434"/>
                  </a:cubicBezTo>
                  <a:cubicBezTo>
                    <a:pt x="443" y="434"/>
                    <a:pt x="552" y="250"/>
                    <a:pt x="464" y="104"/>
                  </a:cubicBezTo>
                  <a:cubicBezTo>
                    <a:pt x="423" y="37"/>
                    <a:pt x="350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1188609" y="3105029"/>
              <a:ext cx="42347" cy="25696"/>
            </a:xfrm>
            <a:custGeom>
              <a:avLst/>
              <a:gdLst/>
              <a:ahLst/>
              <a:cxnLst/>
              <a:rect l="l" t="t" r="r" b="b"/>
              <a:pathLst>
                <a:path w="852" h="517" extrusionOk="0">
                  <a:moveTo>
                    <a:pt x="263" y="0"/>
                  </a:moveTo>
                  <a:cubicBezTo>
                    <a:pt x="157" y="0"/>
                    <a:pt x="74" y="35"/>
                    <a:pt x="47" y="100"/>
                  </a:cubicBezTo>
                  <a:cubicBezTo>
                    <a:pt x="1" y="215"/>
                    <a:pt x="134" y="377"/>
                    <a:pt x="342" y="464"/>
                  </a:cubicBezTo>
                  <a:cubicBezTo>
                    <a:pt x="427" y="500"/>
                    <a:pt x="512" y="517"/>
                    <a:pt x="586" y="517"/>
                  </a:cubicBezTo>
                  <a:cubicBezTo>
                    <a:pt x="693" y="517"/>
                    <a:pt x="778" y="481"/>
                    <a:pt x="805" y="412"/>
                  </a:cubicBezTo>
                  <a:cubicBezTo>
                    <a:pt x="851" y="302"/>
                    <a:pt x="718" y="134"/>
                    <a:pt x="510" y="53"/>
                  </a:cubicBezTo>
                  <a:cubicBezTo>
                    <a:pt x="424" y="18"/>
                    <a:pt x="338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40"/>
          <p:cNvSpPr/>
          <p:nvPr/>
        </p:nvSpPr>
        <p:spPr>
          <a:xfrm rot="-1363267">
            <a:off x="7681473" y="4037371"/>
            <a:ext cx="215722" cy="205936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0"/>
          <p:cNvSpPr/>
          <p:nvPr/>
        </p:nvSpPr>
        <p:spPr>
          <a:xfrm rot="528001">
            <a:off x="5427449" y="2799117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0"/>
          <p:cNvSpPr/>
          <p:nvPr/>
        </p:nvSpPr>
        <p:spPr>
          <a:xfrm rot="-1342692">
            <a:off x="1419123" y="3347891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0"/>
          <p:cNvSpPr/>
          <p:nvPr/>
        </p:nvSpPr>
        <p:spPr>
          <a:xfrm rot="527880">
            <a:off x="7743756" y="491795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099" y="1444814"/>
            <a:ext cx="2278500" cy="2278500"/>
          </a:xfrm>
          <a:prstGeom prst="rect">
            <a:avLst/>
          </a:prstGeom>
        </p:spPr>
      </p:pic>
      <p:sp>
        <p:nvSpPr>
          <p:cNvPr id="54" name="Google Shape;524;p40"/>
          <p:cNvSpPr txBox="1">
            <a:spLocks/>
          </p:cNvSpPr>
          <p:nvPr/>
        </p:nvSpPr>
        <p:spPr>
          <a:xfrm>
            <a:off x="166898" y="2109857"/>
            <a:ext cx="3818279" cy="95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bg-BG" dirty="0">
                <a:latin typeface="Bahnschrift Light" panose="020B0502040204020203" pitchFamily="34" charset="0"/>
              </a:rPr>
              <a:t>Автори: Атанас Младенов Чобанов</a:t>
            </a:r>
          </a:p>
          <a:p>
            <a:pPr marL="0" indent="0"/>
            <a:r>
              <a:rPr lang="bg-BG" dirty="0">
                <a:latin typeface="Bahnschrift Light" panose="020B0502040204020203" pitchFamily="34" charset="0"/>
              </a:rPr>
              <a:t>Иван Тодоров Георгиев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3"/>
          <p:cNvSpPr txBox="1">
            <a:spLocks noGrp="1"/>
          </p:cNvSpPr>
          <p:nvPr>
            <p:ph type="title"/>
          </p:nvPr>
        </p:nvSpPr>
        <p:spPr>
          <a:xfrm>
            <a:off x="4647490" y="584051"/>
            <a:ext cx="3570600" cy="12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Цели</a:t>
            </a:r>
            <a:endParaRPr dirty="0"/>
          </a:p>
        </p:txBody>
      </p:sp>
      <p:sp>
        <p:nvSpPr>
          <p:cNvPr id="676" name="Google Shape;676;p43"/>
          <p:cNvSpPr txBox="1">
            <a:spLocks noGrp="1"/>
          </p:cNvSpPr>
          <p:nvPr>
            <p:ph type="subTitle" idx="1"/>
          </p:nvPr>
        </p:nvSpPr>
        <p:spPr>
          <a:xfrm>
            <a:off x="4022744" y="1895277"/>
            <a:ext cx="4879248" cy="2590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000"/>
              </a:spcAft>
            </a:pPr>
            <a:r>
              <a:rPr lang="bg-BG" sz="1200" dirty="0">
                <a:latin typeface="Bahnschrift Light" panose="020B0502040204020203" pitchFamily="34" charset="0"/>
              </a:rPr>
              <a:t>Проектът „</a:t>
            </a:r>
            <a:r>
              <a:rPr lang="en-US" sz="1200" dirty="0">
                <a:latin typeface="Bahnschrift Light" panose="020B0502040204020203" pitchFamily="34" charset="0"/>
              </a:rPr>
              <a:t>KnowSpace”</a:t>
            </a:r>
            <a:r>
              <a:rPr lang="bg-BG" sz="1200" dirty="0">
                <a:latin typeface="Bahnschrift Light" panose="020B0502040204020203" pitchFamily="34" charset="0"/>
              </a:rPr>
              <a:t> има за цел да създаде</a:t>
            </a:r>
            <a:r>
              <a:rPr lang="en-US" sz="1200" dirty="0">
                <a:latin typeface="Bahnschrift Light" panose="020B0502040204020203" pitchFamily="34" charset="0"/>
              </a:rPr>
              <a:t> </a:t>
            </a:r>
            <a:r>
              <a:rPr lang="bg-BG" sz="1200" dirty="0">
                <a:latin typeface="Bahnschrift Light" panose="020B0502040204020203" pitchFamily="34" charset="0"/>
              </a:rPr>
              <a:t>виртуална среда, в която хората обменят и обогатяват</a:t>
            </a:r>
            <a:r>
              <a:rPr lang="en-US" sz="1200" dirty="0">
                <a:latin typeface="Bahnschrift Light" panose="020B0502040204020203" pitchFamily="34" charset="0"/>
              </a:rPr>
              <a:t> </a:t>
            </a:r>
            <a:r>
              <a:rPr lang="bg-BG" sz="1200" dirty="0">
                <a:latin typeface="Bahnschrift Light" panose="020B0502040204020203" pitchFamily="34" charset="0"/>
              </a:rPr>
              <a:t>знанията и уменията си. Използването на такава</a:t>
            </a:r>
            <a:r>
              <a:rPr lang="en-US" sz="1200" dirty="0">
                <a:latin typeface="Bahnschrift Light" panose="020B0502040204020203" pitchFamily="34" charset="0"/>
              </a:rPr>
              <a:t> </a:t>
            </a:r>
            <a:r>
              <a:rPr lang="bg-BG" sz="1200" dirty="0">
                <a:latin typeface="Bahnschrift Light" panose="020B0502040204020203" pitchFamily="34" charset="0"/>
              </a:rPr>
              <a:t>социална мрежа от ученици, учители и обикновени</a:t>
            </a:r>
            <a:r>
              <a:rPr lang="en-US" sz="1200" dirty="0">
                <a:latin typeface="Bahnschrift Light" panose="020B0502040204020203" pitchFamily="34" charset="0"/>
              </a:rPr>
              <a:t> </a:t>
            </a:r>
            <a:r>
              <a:rPr lang="bg-BG" sz="1200" dirty="0">
                <a:latin typeface="Bahnschrift Light" panose="020B0502040204020203" pitchFamily="34" charset="0"/>
              </a:rPr>
              <a:t>потребители реализира следните цели:</a:t>
            </a:r>
            <a:endParaRPr lang="en-US" sz="1200" dirty="0">
              <a:latin typeface="Bahnschrift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Bahnschrift Light" panose="020B0502040204020203" pitchFamily="34" charset="0"/>
              </a:rPr>
              <a:t>Стимулиране на успеха на учениците чрез интерактивен и познат начин на комуникация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Bahnschrift Light" panose="020B0502040204020203" pitchFamily="34" charset="0"/>
              </a:rPr>
              <a:t>Социална мрежа, която се отличава от останалите като цели потребителите си да се учат взаимно</a:t>
            </a:r>
            <a:r>
              <a:rPr lang="en-US" sz="1200" dirty="0">
                <a:solidFill>
                  <a:schemeClr val="tx1"/>
                </a:solidFill>
                <a:latin typeface="Bahnschrift Light" panose="020B0502040204020203" pitchFamily="34" charset="0"/>
              </a:rPr>
              <a:t>.</a:t>
            </a:r>
            <a:endParaRPr lang="ru-RU" sz="12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marL="0" indent="0"/>
            <a:endParaRPr lang="en-US" sz="1200" dirty="0">
              <a:solidFill>
                <a:schemeClr val="tx1"/>
              </a:solidFill>
            </a:endParaRPr>
          </a:p>
          <a:p>
            <a:pPr marL="0" indent="0"/>
            <a:endParaRPr lang="bg-BG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77" name="Google Shape;677;p43"/>
          <p:cNvGrpSpPr/>
          <p:nvPr/>
        </p:nvGrpSpPr>
        <p:grpSpPr>
          <a:xfrm>
            <a:off x="-92043" y="2571754"/>
            <a:ext cx="3130327" cy="3033495"/>
            <a:chOff x="6331824" y="431549"/>
            <a:chExt cx="2101173" cy="1993360"/>
          </a:xfrm>
        </p:grpSpPr>
        <p:sp>
          <p:nvSpPr>
            <p:cNvPr id="678" name="Google Shape;678;p43"/>
            <p:cNvSpPr/>
            <p:nvPr/>
          </p:nvSpPr>
          <p:spPr>
            <a:xfrm>
              <a:off x="6338983" y="431549"/>
              <a:ext cx="2094014" cy="1993360"/>
            </a:xfrm>
            <a:custGeom>
              <a:avLst/>
              <a:gdLst/>
              <a:ahLst/>
              <a:cxnLst/>
              <a:rect l="l" t="t" r="r" b="b"/>
              <a:pathLst>
                <a:path w="25063" h="23859" extrusionOk="0">
                  <a:moveTo>
                    <a:pt x="13012" y="1"/>
                  </a:moveTo>
                  <a:cubicBezTo>
                    <a:pt x="6003" y="1"/>
                    <a:pt x="1" y="5002"/>
                    <a:pt x="1" y="11571"/>
                  </a:cubicBezTo>
                  <a:cubicBezTo>
                    <a:pt x="1" y="18134"/>
                    <a:pt x="5679" y="23859"/>
                    <a:pt x="12694" y="23859"/>
                  </a:cubicBezTo>
                  <a:cubicBezTo>
                    <a:pt x="19703" y="23859"/>
                    <a:pt x="25062" y="18053"/>
                    <a:pt x="25062" y="11490"/>
                  </a:cubicBezTo>
                  <a:cubicBezTo>
                    <a:pt x="25062" y="4921"/>
                    <a:pt x="20021" y="1"/>
                    <a:pt x="13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7382124" y="563640"/>
              <a:ext cx="272289" cy="143702"/>
            </a:xfrm>
            <a:custGeom>
              <a:avLst/>
              <a:gdLst/>
              <a:ahLst/>
              <a:cxnLst/>
              <a:rect l="l" t="t" r="r" b="b"/>
              <a:pathLst>
                <a:path w="3259" h="1720" extrusionOk="0">
                  <a:moveTo>
                    <a:pt x="1233" y="0"/>
                  </a:moveTo>
                  <a:cubicBezTo>
                    <a:pt x="336" y="0"/>
                    <a:pt x="0" y="423"/>
                    <a:pt x="0" y="880"/>
                  </a:cubicBezTo>
                  <a:cubicBezTo>
                    <a:pt x="0" y="1343"/>
                    <a:pt x="729" y="1719"/>
                    <a:pt x="1632" y="1719"/>
                  </a:cubicBezTo>
                  <a:cubicBezTo>
                    <a:pt x="2529" y="1719"/>
                    <a:pt x="3259" y="1343"/>
                    <a:pt x="3259" y="880"/>
                  </a:cubicBezTo>
                  <a:cubicBezTo>
                    <a:pt x="3259" y="417"/>
                    <a:pt x="2136" y="0"/>
                    <a:pt x="1233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7008732" y="1116731"/>
              <a:ext cx="137440" cy="129248"/>
            </a:xfrm>
            <a:custGeom>
              <a:avLst/>
              <a:gdLst/>
              <a:ahLst/>
              <a:cxnLst/>
              <a:rect l="l" t="t" r="r" b="b"/>
              <a:pathLst>
                <a:path w="1645" h="1547" extrusionOk="0">
                  <a:moveTo>
                    <a:pt x="1022" y="1"/>
                  </a:moveTo>
                  <a:cubicBezTo>
                    <a:pt x="839" y="1"/>
                    <a:pt x="635" y="87"/>
                    <a:pt x="447" y="216"/>
                  </a:cubicBezTo>
                  <a:cubicBezTo>
                    <a:pt x="99" y="459"/>
                    <a:pt x="1" y="916"/>
                    <a:pt x="221" y="1246"/>
                  </a:cubicBezTo>
                  <a:cubicBezTo>
                    <a:pt x="357" y="1442"/>
                    <a:pt x="583" y="1547"/>
                    <a:pt x="816" y="1547"/>
                  </a:cubicBezTo>
                  <a:cubicBezTo>
                    <a:pt x="969" y="1547"/>
                    <a:pt x="1125" y="1502"/>
                    <a:pt x="1263" y="1408"/>
                  </a:cubicBezTo>
                  <a:cubicBezTo>
                    <a:pt x="1610" y="1165"/>
                    <a:pt x="1645" y="540"/>
                    <a:pt x="1419" y="210"/>
                  </a:cubicBezTo>
                  <a:cubicBezTo>
                    <a:pt x="1316" y="62"/>
                    <a:pt x="1176" y="1"/>
                    <a:pt x="1022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7596851" y="1050060"/>
              <a:ext cx="116135" cy="88560"/>
            </a:xfrm>
            <a:custGeom>
              <a:avLst/>
              <a:gdLst/>
              <a:ahLst/>
              <a:cxnLst/>
              <a:rect l="l" t="t" r="r" b="b"/>
              <a:pathLst>
                <a:path w="1390" h="1060" extrusionOk="0">
                  <a:moveTo>
                    <a:pt x="695" y="1"/>
                  </a:moveTo>
                  <a:cubicBezTo>
                    <a:pt x="313" y="1"/>
                    <a:pt x="0" y="238"/>
                    <a:pt x="0" y="527"/>
                  </a:cubicBezTo>
                  <a:cubicBezTo>
                    <a:pt x="0" y="823"/>
                    <a:pt x="313" y="1060"/>
                    <a:pt x="695" y="1060"/>
                  </a:cubicBezTo>
                  <a:cubicBezTo>
                    <a:pt x="1077" y="1060"/>
                    <a:pt x="1389" y="817"/>
                    <a:pt x="1389" y="527"/>
                  </a:cubicBezTo>
                  <a:cubicBezTo>
                    <a:pt x="1389" y="238"/>
                    <a:pt x="1077" y="1"/>
                    <a:pt x="6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7928551" y="801502"/>
              <a:ext cx="83717" cy="71851"/>
            </a:xfrm>
            <a:custGeom>
              <a:avLst/>
              <a:gdLst/>
              <a:ahLst/>
              <a:cxnLst/>
              <a:rect l="l" t="t" r="r" b="b"/>
              <a:pathLst>
                <a:path w="1002" h="860" extrusionOk="0">
                  <a:moveTo>
                    <a:pt x="574" y="1"/>
                  </a:moveTo>
                  <a:cubicBezTo>
                    <a:pt x="192" y="1"/>
                    <a:pt x="1" y="464"/>
                    <a:pt x="267" y="736"/>
                  </a:cubicBezTo>
                  <a:cubicBezTo>
                    <a:pt x="354" y="821"/>
                    <a:pt x="461" y="860"/>
                    <a:pt x="566" y="860"/>
                  </a:cubicBezTo>
                  <a:cubicBezTo>
                    <a:pt x="788" y="860"/>
                    <a:pt x="1002" y="688"/>
                    <a:pt x="1002" y="429"/>
                  </a:cubicBezTo>
                  <a:cubicBezTo>
                    <a:pt x="1002" y="192"/>
                    <a:pt x="811" y="1"/>
                    <a:pt x="574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6905295" y="677266"/>
              <a:ext cx="83216" cy="71600"/>
            </a:xfrm>
            <a:custGeom>
              <a:avLst/>
              <a:gdLst/>
              <a:ahLst/>
              <a:cxnLst/>
              <a:rect l="l" t="t" r="r" b="b"/>
              <a:pathLst>
                <a:path w="996" h="857" extrusionOk="0">
                  <a:moveTo>
                    <a:pt x="498" y="0"/>
                  </a:moveTo>
                  <a:cubicBezTo>
                    <a:pt x="226" y="0"/>
                    <a:pt x="0" y="191"/>
                    <a:pt x="0" y="428"/>
                  </a:cubicBezTo>
                  <a:cubicBezTo>
                    <a:pt x="0" y="666"/>
                    <a:pt x="226" y="857"/>
                    <a:pt x="498" y="857"/>
                  </a:cubicBezTo>
                  <a:cubicBezTo>
                    <a:pt x="770" y="857"/>
                    <a:pt x="996" y="666"/>
                    <a:pt x="996" y="428"/>
                  </a:cubicBezTo>
                  <a:cubicBezTo>
                    <a:pt x="996" y="191"/>
                    <a:pt x="770" y="0"/>
                    <a:pt x="498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7389309" y="622541"/>
              <a:ext cx="200353" cy="84801"/>
            </a:xfrm>
            <a:custGeom>
              <a:avLst/>
              <a:gdLst/>
              <a:ahLst/>
              <a:cxnLst/>
              <a:rect l="l" t="t" r="r" b="b"/>
              <a:pathLst>
                <a:path w="2398" h="1015" extrusionOk="0">
                  <a:moveTo>
                    <a:pt x="1033" y="0"/>
                  </a:moveTo>
                  <a:cubicBezTo>
                    <a:pt x="554" y="0"/>
                    <a:pt x="123" y="252"/>
                    <a:pt x="1" y="447"/>
                  </a:cubicBezTo>
                  <a:cubicBezTo>
                    <a:pt x="221" y="777"/>
                    <a:pt x="829" y="1014"/>
                    <a:pt x="1546" y="1014"/>
                  </a:cubicBezTo>
                  <a:cubicBezTo>
                    <a:pt x="1836" y="1014"/>
                    <a:pt x="2119" y="973"/>
                    <a:pt x="2397" y="887"/>
                  </a:cubicBezTo>
                  <a:cubicBezTo>
                    <a:pt x="2339" y="487"/>
                    <a:pt x="1917" y="233"/>
                    <a:pt x="1436" y="65"/>
                  </a:cubicBezTo>
                  <a:cubicBezTo>
                    <a:pt x="1302" y="20"/>
                    <a:pt x="1166" y="0"/>
                    <a:pt x="1033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6499068" y="972610"/>
              <a:ext cx="204614" cy="349646"/>
            </a:xfrm>
            <a:custGeom>
              <a:avLst/>
              <a:gdLst/>
              <a:ahLst/>
              <a:cxnLst/>
              <a:rect l="l" t="t" r="r" b="b"/>
              <a:pathLst>
                <a:path w="2449" h="4185" extrusionOk="0">
                  <a:moveTo>
                    <a:pt x="1661" y="0"/>
                  </a:moveTo>
                  <a:cubicBezTo>
                    <a:pt x="1102" y="0"/>
                    <a:pt x="492" y="792"/>
                    <a:pt x="255" y="1859"/>
                  </a:cubicBezTo>
                  <a:cubicBezTo>
                    <a:pt x="0" y="3011"/>
                    <a:pt x="278" y="4047"/>
                    <a:pt x="863" y="4175"/>
                  </a:cubicBezTo>
                  <a:cubicBezTo>
                    <a:pt x="891" y="4181"/>
                    <a:pt x="920" y="4185"/>
                    <a:pt x="950" y="4185"/>
                  </a:cubicBezTo>
                  <a:cubicBezTo>
                    <a:pt x="1099" y="4185"/>
                    <a:pt x="1259" y="4101"/>
                    <a:pt x="1418" y="3961"/>
                  </a:cubicBezTo>
                  <a:cubicBezTo>
                    <a:pt x="1262" y="3526"/>
                    <a:pt x="1233" y="2913"/>
                    <a:pt x="1378" y="2253"/>
                  </a:cubicBezTo>
                  <a:cubicBezTo>
                    <a:pt x="1569" y="1396"/>
                    <a:pt x="1997" y="719"/>
                    <a:pt x="2449" y="482"/>
                  </a:cubicBezTo>
                  <a:cubicBezTo>
                    <a:pt x="2304" y="239"/>
                    <a:pt x="2061" y="71"/>
                    <a:pt x="1783" y="13"/>
                  </a:cubicBezTo>
                  <a:cubicBezTo>
                    <a:pt x="1743" y="4"/>
                    <a:pt x="1702" y="0"/>
                    <a:pt x="1661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6602087" y="1012797"/>
              <a:ext cx="122401" cy="290745"/>
            </a:xfrm>
            <a:custGeom>
              <a:avLst/>
              <a:gdLst/>
              <a:ahLst/>
              <a:cxnLst/>
              <a:rect l="l" t="t" r="r" b="b"/>
              <a:pathLst>
                <a:path w="1465" h="3480" extrusionOk="0">
                  <a:moveTo>
                    <a:pt x="1216" y="1"/>
                  </a:moveTo>
                  <a:cubicBezTo>
                    <a:pt x="764" y="238"/>
                    <a:pt x="336" y="915"/>
                    <a:pt x="145" y="1772"/>
                  </a:cubicBezTo>
                  <a:cubicBezTo>
                    <a:pt x="0" y="2426"/>
                    <a:pt x="29" y="3045"/>
                    <a:pt x="191" y="3480"/>
                  </a:cubicBezTo>
                  <a:cubicBezTo>
                    <a:pt x="666" y="3074"/>
                    <a:pt x="1146" y="2171"/>
                    <a:pt x="1326" y="1355"/>
                  </a:cubicBezTo>
                  <a:cubicBezTo>
                    <a:pt x="1465" y="742"/>
                    <a:pt x="1401" y="302"/>
                    <a:pt x="1216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7963392" y="1193011"/>
              <a:ext cx="221073" cy="228670"/>
            </a:xfrm>
            <a:custGeom>
              <a:avLst/>
              <a:gdLst/>
              <a:ahLst/>
              <a:cxnLst/>
              <a:rect l="l" t="t" r="r" b="b"/>
              <a:pathLst>
                <a:path w="2646" h="2737" extrusionOk="0">
                  <a:moveTo>
                    <a:pt x="1553" y="0"/>
                  </a:moveTo>
                  <a:cubicBezTo>
                    <a:pt x="1514" y="0"/>
                    <a:pt x="1475" y="3"/>
                    <a:pt x="1436" y="9"/>
                  </a:cubicBezTo>
                  <a:cubicBezTo>
                    <a:pt x="1604" y="605"/>
                    <a:pt x="1470" y="1386"/>
                    <a:pt x="973" y="1722"/>
                  </a:cubicBezTo>
                  <a:cubicBezTo>
                    <a:pt x="739" y="1884"/>
                    <a:pt x="462" y="1971"/>
                    <a:pt x="181" y="1971"/>
                  </a:cubicBezTo>
                  <a:cubicBezTo>
                    <a:pt x="121" y="1971"/>
                    <a:pt x="61" y="1967"/>
                    <a:pt x="0" y="1959"/>
                  </a:cubicBezTo>
                  <a:lnTo>
                    <a:pt x="0" y="1959"/>
                  </a:lnTo>
                  <a:cubicBezTo>
                    <a:pt x="35" y="2046"/>
                    <a:pt x="76" y="2127"/>
                    <a:pt x="128" y="2202"/>
                  </a:cubicBezTo>
                  <a:cubicBezTo>
                    <a:pt x="369" y="2552"/>
                    <a:pt x="764" y="2737"/>
                    <a:pt x="1175" y="2737"/>
                  </a:cubicBezTo>
                  <a:cubicBezTo>
                    <a:pt x="1445" y="2737"/>
                    <a:pt x="1723" y="2657"/>
                    <a:pt x="1968" y="2492"/>
                  </a:cubicBezTo>
                  <a:cubicBezTo>
                    <a:pt x="2582" y="2075"/>
                    <a:pt x="2645" y="958"/>
                    <a:pt x="2246" y="379"/>
                  </a:cubicBezTo>
                  <a:cubicBezTo>
                    <a:pt x="2089" y="141"/>
                    <a:pt x="1829" y="0"/>
                    <a:pt x="1553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7945929" y="1193680"/>
              <a:ext cx="151476" cy="163920"/>
            </a:xfrm>
            <a:custGeom>
              <a:avLst/>
              <a:gdLst/>
              <a:ahLst/>
              <a:cxnLst/>
              <a:rect l="l" t="t" r="r" b="b"/>
              <a:pathLst>
                <a:path w="1813" h="1962" extrusionOk="0">
                  <a:moveTo>
                    <a:pt x="1645" y="1"/>
                  </a:moveTo>
                  <a:cubicBezTo>
                    <a:pt x="1349" y="30"/>
                    <a:pt x="1031" y="174"/>
                    <a:pt x="736" y="377"/>
                  </a:cubicBezTo>
                  <a:cubicBezTo>
                    <a:pt x="203" y="742"/>
                    <a:pt x="1" y="1401"/>
                    <a:pt x="215" y="1951"/>
                  </a:cubicBezTo>
                  <a:cubicBezTo>
                    <a:pt x="272" y="1958"/>
                    <a:pt x="329" y="1961"/>
                    <a:pt x="386" y="1961"/>
                  </a:cubicBezTo>
                  <a:cubicBezTo>
                    <a:pt x="669" y="1961"/>
                    <a:pt x="945" y="1878"/>
                    <a:pt x="1182" y="1714"/>
                  </a:cubicBezTo>
                  <a:cubicBezTo>
                    <a:pt x="1679" y="1378"/>
                    <a:pt x="1813" y="597"/>
                    <a:pt x="164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7472025" y="2004185"/>
              <a:ext cx="253992" cy="169518"/>
            </a:xfrm>
            <a:custGeom>
              <a:avLst/>
              <a:gdLst/>
              <a:ahLst/>
              <a:cxnLst/>
              <a:rect l="l" t="t" r="r" b="b"/>
              <a:pathLst>
                <a:path w="3040" h="2029" extrusionOk="0">
                  <a:moveTo>
                    <a:pt x="2709" y="0"/>
                  </a:moveTo>
                  <a:cubicBezTo>
                    <a:pt x="2416" y="430"/>
                    <a:pt x="1879" y="778"/>
                    <a:pt x="1374" y="778"/>
                  </a:cubicBezTo>
                  <a:cubicBezTo>
                    <a:pt x="1281" y="778"/>
                    <a:pt x="1189" y="766"/>
                    <a:pt x="1100" y="741"/>
                  </a:cubicBezTo>
                  <a:cubicBezTo>
                    <a:pt x="765" y="648"/>
                    <a:pt x="481" y="434"/>
                    <a:pt x="302" y="139"/>
                  </a:cubicBezTo>
                  <a:cubicBezTo>
                    <a:pt x="255" y="220"/>
                    <a:pt x="221" y="307"/>
                    <a:pt x="192" y="394"/>
                  </a:cubicBezTo>
                  <a:cubicBezTo>
                    <a:pt x="1" y="1071"/>
                    <a:pt x="423" y="1783"/>
                    <a:pt x="1141" y="1991"/>
                  </a:cubicBezTo>
                  <a:cubicBezTo>
                    <a:pt x="1231" y="2017"/>
                    <a:pt x="1323" y="2028"/>
                    <a:pt x="1417" y="2028"/>
                  </a:cubicBezTo>
                  <a:cubicBezTo>
                    <a:pt x="2072" y="2028"/>
                    <a:pt x="2780" y="1449"/>
                    <a:pt x="2947" y="857"/>
                  </a:cubicBezTo>
                  <a:cubicBezTo>
                    <a:pt x="3039" y="550"/>
                    <a:pt x="2953" y="214"/>
                    <a:pt x="2709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7497174" y="1961241"/>
              <a:ext cx="201272" cy="107943"/>
            </a:xfrm>
            <a:custGeom>
              <a:avLst/>
              <a:gdLst/>
              <a:ahLst/>
              <a:cxnLst/>
              <a:rect l="l" t="t" r="r" b="b"/>
              <a:pathLst>
                <a:path w="2409" h="1292" extrusionOk="0">
                  <a:moveTo>
                    <a:pt x="1149" y="1"/>
                  </a:moveTo>
                  <a:cubicBezTo>
                    <a:pt x="668" y="1"/>
                    <a:pt x="224" y="251"/>
                    <a:pt x="1" y="653"/>
                  </a:cubicBezTo>
                  <a:cubicBezTo>
                    <a:pt x="180" y="948"/>
                    <a:pt x="470" y="1162"/>
                    <a:pt x="799" y="1255"/>
                  </a:cubicBezTo>
                  <a:cubicBezTo>
                    <a:pt x="889" y="1280"/>
                    <a:pt x="982" y="1292"/>
                    <a:pt x="1075" y="1292"/>
                  </a:cubicBezTo>
                  <a:cubicBezTo>
                    <a:pt x="1582" y="1292"/>
                    <a:pt x="2115" y="944"/>
                    <a:pt x="2408" y="514"/>
                  </a:cubicBezTo>
                  <a:cubicBezTo>
                    <a:pt x="2200" y="306"/>
                    <a:pt x="1888" y="155"/>
                    <a:pt x="1540" y="57"/>
                  </a:cubicBezTo>
                  <a:cubicBezTo>
                    <a:pt x="1409" y="19"/>
                    <a:pt x="1278" y="1"/>
                    <a:pt x="1149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6331824" y="431549"/>
              <a:ext cx="1100186" cy="1993360"/>
            </a:xfrm>
            <a:custGeom>
              <a:avLst/>
              <a:gdLst/>
              <a:ahLst/>
              <a:cxnLst/>
              <a:rect l="l" t="t" r="r" b="b"/>
              <a:pathLst>
                <a:path w="13168" h="23859" extrusionOk="0">
                  <a:moveTo>
                    <a:pt x="13168" y="1"/>
                  </a:moveTo>
                  <a:cubicBezTo>
                    <a:pt x="6159" y="1"/>
                    <a:pt x="157" y="5002"/>
                    <a:pt x="157" y="11571"/>
                  </a:cubicBezTo>
                  <a:cubicBezTo>
                    <a:pt x="157" y="18134"/>
                    <a:pt x="5835" y="23859"/>
                    <a:pt x="12850" y="23859"/>
                  </a:cubicBezTo>
                  <a:cubicBezTo>
                    <a:pt x="0" y="16161"/>
                    <a:pt x="7664" y="962"/>
                    <a:pt x="13168" y="1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7941585" y="1843020"/>
              <a:ext cx="102182" cy="95913"/>
            </a:xfrm>
            <a:custGeom>
              <a:avLst/>
              <a:gdLst/>
              <a:ahLst/>
              <a:cxnLst/>
              <a:rect l="l" t="t" r="r" b="b"/>
              <a:pathLst>
                <a:path w="1223" h="1148" extrusionOk="0">
                  <a:moveTo>
                    <a:pt x="761" y="1"/>
                  </a:moveTo>
                  <a:cubicBezTo>
                    <a:pt x="628" y="1"/>
                    <a:pt x="480" y="64"/>
                    <a:pt x="342" y="158"/>
                  </a:cubicBezTo>
                  <a:cubicBezTo>
                    <a:pt x="76" y="314"/>
                    <a:pt x="1" y="662"/>
                    <a:pt x="174" y="916"/>
                  </a:cubicBezTo>
                  <a:cubicBezTo>
                    <a:pt x="277" y="1067"/>
                    <a:pt x="442" y="1147"/>
                    <a:pt x="609" y="1147"/>
                  </a:cubicBezTo>
                  <a:cubicBezTo>
                    <a:pt x="724" y="1147"/>
                    <a:pt x="840" y="1110"/>
                    <a:pt x="938" y="1032"/>
                  </a:cubicBezTo>
                  <a:cubicBezTo>
                    <a:pt x="1193" y="853"/>
                    <a:pt x="1222" y="395"/>
                    <a:pt x="1054" y="158"/>
                  </a:cubicBezTo>
                  <a:cubicBezTo>
                    <a:pt x="977" y="46"/>
                    <a:pt x="874" y="1"/>
                    <a:pt x="761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7011155" y="1798655"/>
              <a:ext cx="116135" cy="88560"/>
            </a:xfrm>
            <a:custGeom>
              <a:avLst/>
              <a:gdLst/>
              <a:ahLst/>
              <a:cxnLst/>
              <a:rect l="l" t="t" r="r" b="b"/>
              <a:pathLst>
                <a:path w="1390" h="1060" extrusionOk="0">
                  <a:moveTo>
                    <a:pt x="695" y="0"/>
                  </a:moveTo>
                  <a:cubicBezTo>
                    <a:pt x="313" y="0"/>
                    <a:pt x="1" y="238"/>
                    <a:pt x="1" y="527"/>
                  </a:cubicBezTo>
                  <a:cubicBezTo>
                    <a:pt x="1" y="822"/>
                    <a:pt x="313" y="1060"/>
                    <a:pt x="695" y="1060"/>
                  </a:cubicBezTo>
                  <a:cubicBezTo>
                    <a:pt x="1077" y="1060"/>
                    <a:pt x="1390" y="816"/>
                    <a:pt x="1390" y="527"/>
                  </a:cubicBezTo>
                  <a:cubicBezTo>
                    <a:pt x="1390" y="238"/>
                    <a:pt x="1077" y="0"/>
                    <a:pt x="695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7347784" y="1428201"/>
              <a:ext cx="84218" cy="72185"/>
            </a:xfrm>
            <a:custGeom>
              <a:avLst/>
              <a:gdLst/>
              <a:ahLst/>
              <a:cxnLst/>
              <a:rect l="l" t="t" r="r" b="b"/>
              <a:pathLst>
                <a:path w="1008" h="864" extrusionOk="0">
                  <a:moveTo>
                    <a:pt x="579" y="1"/>
                  </a:moveTo>
                  <a:cubicBezTo>
                    <a:pt x="197" y="1"/>
                    <a:pt x="0" y="464"/>
                    <a:pt x="272" y="736"/>
                  </a:cubicBezTo>
                  <a:cubicBezTo>
                    <a:pt x="360" y="824"/>
                    <a:pt x="469" y="864"/>
                    <a:pt x="575" y="864"/>
                  </a:cubicBezTo>
                  <a:cubicBezTo>
                    <a:pt x="796" y="864"/>
                    <a:pt x="1007" y="691"/>
                    <a:pt x="1007" y="429"/>
                  </a:cubicBezTo>
                  <a:cubicBezTo>
                    <a:pt x="1007" y="192"/>
                    <a:pt x="816" y="1"/>
                    <a:pt x="579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3"/>
          <p:cNvGrpSpPr/>
          <p:nvPr/>
        </p:nvGrpSpPr>
        <p:grpSpPr>
          <a:xfrm rot="5400000" flipH="1">
            <a:off x="-103628" y="-537164"/>
            <a:ext cx="2039548" cy="2734427"/>
            <a:chOff x="713497" y="276045"/>
            <a:chExt cx="2309533" cy="3096396"/>
          </a:xfrm>
        </p:grpSpPr>
        <p:sp>
          <p:nvSpPr>
            <p:cNvPr id="696" name="Google Shape;696;p43"/>
            <p:cNvSpPr/>
            <p:nvPr/>
          </p:nvSpPr>
          <p:spPr>
            <a:xfrm>
              <a:off x="713497" y="706816"/>
              <a:ext cx="2309533" cy="2665624"/>
            </a:xfrm>
            <a:custGeom>
              <a:avLst/>
              <a:gdLst/>
              <a:ahLst/>
              <a:cxnLst/>
              <a:rect l="l" t="t" r="r" b="b"/>
              <a:pathLst>
                <a:path w="26689" h="30804" extrusionOk="0">
                  <a:moveTo>
                    <a:pt x="11813" y="1510"/>
                  </a:moveTo>
                  <a:lnTo>
                    <a:pt x="11814" y="1511"/>
                  </a:lnTo>
                  <a:cubicBezTo>
                    <a:pt x="11814" y="1511"/>
                    <a:pt x="11813" y="1511"/>
                    <a:pt x="11813" y="1510"/>
                  </a:cubicBezTo>
                  <a:close/>
                  <a:moveTo>
                    <a:pt x="10303" y="1"/>
                  </a:moveTo>
                  <a:cubicBezTo>
                    <a:pt x="10303" y="1"/>
                    <a:pt x="1" y="7270"/>
                    <a:pt x="1222" y="11414"/>
                  </a:cubicBezTo>
                  <a:cubicBezTo>
                    <a:pt x="3149" y="17966"/>
                    <a:pt x="26689" y="30804"/>
                    <a:pt x="26689" y="30804"/>
                  </a:cubicBezTo>
                  <a:cubicBezTo>
                    <a:pt x="26689" y="30804"/>
                    <a:pt x="9395" y="19170"/>
                    <a:pt x="4075" y="13886"/>
                  </a:cubicBezTo>
                  <a:cubicBezTo>
                    <a:pt x="3462" y="13278"/>
                    <a:pt x="2756" y="12473"/>
                    <a:pt x="2588" y="11588"/>
                  </a:cubicBezTo>
                  <a:cubicBezTo>
                    <a:pt x="2385" y="10477"/>
                    <a:pt x="3421" y="9215"/>
                    <a:pt x="4029" y="8376"/>
                  </a:cubicBezTo>
                  <a:cubicBezTo>
                    <a:pt x="4724" y="7426"/>
                    <a:pt x="5505" y="6547"/>
                    <a:pt x="6356" y="5736"/>
                  </a:cubicBezTo>
                  <a:cubicBezTo>
                    <a:pt x="7207" y="4920"/>
                    <a:pt x="8110" y="4162"/>
                    <a:pt x="9059" y="3450"/>
                  </a:cubicBezTo>
                  <a:cubicBezTo>
                    <a:pt x="9296" y="3275"/>
                    <a:pt x="11628" y="1508"/>
                    <a:pt x="11805" y="1508"/>
                  </a:cubicBezTo>
                  <a:cubicBezTo>
                    <a:pt x="11809" y="1508"/>
                    <a:pt x="11811" y="1509"/>
                    <a:pt x="11813" y="1510"/>
                  </a:cubicBezTo>
                  <a:lnTo>
                    <a:pt x="11813" y="1510"/>
                  </a:lnTo>
                  <a:lnTo>
                    <a:pt x="103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1262998" y="276045"/>
              <a:ext cx="946693" cy="834024"/>
            </a:xfrm>
            <a:custGeom>
              <a:avLst/>
              <a:gdLst/>
              <a:ahLst/>
              <a:cxnLst/>
              <a:rect l="l" t="t" r="r" b="b"/>
              <a:pathLst>
                <a:path w="10940" h="9638" extrusionOk="0">
                  <a:moveTo>
                    <a:pt x="10928" y="1"/>
                  </a:moveTo>
                  <a:lnTo>
                    <a:pt x="10916" y="12"/>
                  </a:lnTo>
                  <a:cubicBezTo>
                    <a:pt x="10059" y="12"/>
                    <a:pt x="8960" y="273"/>
                    <a:pt x="7854" y="655"/>
                  </a:cubicBezTo>
                  <a:cubicBezTo>
                    <a:pt x="6141" y="1251"/>
                    <a:pt x="4416" y="2160"/>
                    <a:pt x="3508" y="2930"/>
                  </a:cubicBezTo>
                  <a:cubicBezTo>
                    <a:pt x="2008" y="4203"/>
                    <a:pt x="0" y="7305"/>
                    <a:pt x="0" y="7305"/>
                  </a:cubicBezTo>
                  <a:lnTo>
                    <a:pt x="1985" y="9638"/>
                  </a:lnTo>
                  <a:cubicBezTo>
                    <a:pt x="1985" y="9638"/>
                    <a:pt x="5365" y="8144"/>
                    <a:pt x="6865" y="6871"/>
                  </a:cubicBezTo>
                  <a:cubicBezTo>
                    <a:pt x="7767" y="6101"/>
                    <a:pt x="8942" y="4539"/>
                    <a:pt x="9805" y="2947"/>
                  </a:cubicBezTo>
                  <a:cubicBezTo>
                    <a:pt x="10360" y="1911"/>
                    <a:pt x="10789" y="869"/>
                    <a:pt x="10928" y="24"/>
                  </a:cubicBezTo>
                  <a:lnTo>
                    <a:pt x="10939" y="12"/>
                  </a:lnTo>
                  <a:lnTo>
                    <a:pt x="10928" y="12"/>
                  </a:lnTo>
                  <a:lnTo>
                    <a:pt x="10928" y="7"/>
                  </a:lnTo>
                  <a:cubicBezTo>
                    <a:pt x="10928" y="7"/>
                    <a:pt x="10928" y="1"/>
                    <a:pt x="10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1942649" y="276045"/>
              <a:ext cx="267047" cy="255019"/>
            </a:xfrm>
            <a:custGeom>
              <a:avLst/>
              <a:gdLst/>
              <a:ahLst/>
              <a:cxnLst/>
              <a:rect l="l" t="t" r="r" b="b"/>
              <a:pathLst>
                <a:path w="3086" h="2947" extrusionOk="0">
                  <a:moveTo>
                    <a:pt x="3074" y="1"/>
                  </a:moveTo>
                  <a:lnTo>
                    <a:pt x="3062" y="12"/>
                  </a:lnTo>
                  <a:cubicBezTo>
                    <a:pt x="2205" y="12"/>
                    <a:pt x="1106" y="273"/>
                    <a:pt x="0" y="655"/>
                  </a:cubicBezTo>
                  <a:cubicBezTo>
                    <a:pt x="93" y="1760"/>
                    <a:pt x="874" y="2681"/>
                    <a:pt x="1951" y="2947"/>
                  </a:cubicBezTo>
                  <a:cubicBezTo>
                    <a:pt x="2506" y="1911"/>
                    <a:pt x="2935" y="869"/>
                    <a:pt x="3074" y="24"/>
                  </a:cubicBezTo>
                  <a:lnTo>
                    <a:pt x="3085" y="12"/>
                  </a:lnTo>
                  <a:lnTo>
                    <a:pt x="3074" y="12"/>
                  </a:lnTo>
                  <a:cubicBezTo>
                    <a:pt x="3074" y="7"/>
                    <a:pt x="3074" y="7"/>
                    <a:pt x="3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1680187" y="451711"/>
              <a:ext cx="342159" cy="258653"/>
            </a:xfrm>
            <a:custGeom>
              <a:avLst/>
              <a:gdLst/>
              <a:ahLst/>
              <a:cxnLst/>
              <a:rect l="l" t="t" r="r" b="b"/>
              <a:pathLst>
                <a:path w="3954" h="2989" extrusionOk="0">
                  <a:moveTo>
                    <a:pt x="1983" y="1"/>
                  </a:moveTo>
                  <a:cubicBezTo>
                    <a:pt x="1641" y="1"/>
                    <a:pt x="1296" y="117"/>
                    <a:pt x="1013" y="356"/>
                  </a:cubicBezTo>
                  <a:cubicBezTo>
                    <a:pt x="0" y="1218"/>
                    <a:pt x="533" y="2879"/>
                    <a:pt x="1864" y="2983"/>
                  </a:cubicBezTo>
                  <a:cubicBezTo>
                    <a:pt x="1909" y="2987"/>
                    <a:pt x="1953" y="2989"/>
                    <a:pt x="1996" y="2989"/>
                  </a:cubicBezTo>
                  <a:cubicBezTo>
                    <a:pt x="3241" y="2989"/>
                    <a:pt x="3953" y="1502"/>
                    <a:pt x="3120" y="523"/>
                  </a:cubicBezTo>
                  <a:cubicBezTo>
                    <a:pt x="2826" y="178"/>
                    <a:pt x="2406" y="1"/>
                    <a:pt x="1983" y="1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1732800" y="491344"/>
              <a:ext cx="237279" cy="179301"/>
            </a:xfrm>
            <a:custGeom>
              <a:avLst/>
              <a:gdLst/>
              <a:ahLst/>
              <a:cxnLst/>
              <a:rect l="l" t="t" r="r" b="b"/>
              <a:pathLst>
                <a:path w="2742" h="2072" extrusionOk="0">
                  <a:moveTo>
                    <a:pt x="1370" y="0"/>
                  </a:moveTo>
                  <a:cubicBezTo>
                    <a:pt x="1134" y="0"/>
                    <a:pt x="896" y="80"/>
                    <a:pt x="700" y="245"/>
                  </a:cubicBezTo>
                  <a:cubicBezTo>
                    <a:pt x="0" y="847"/>
                    <a:pt x="371" y="1993"/>
                    <a:pt x="1291" y="2068"/>
                  </a:cubicBezTo>
                  <a:cubicBezTo>
                    <a:pt x="1322" y="2070"/>
                    <a:pt x="1352" y="2072"/>
                    <a:pt x="1382" y="2072"/>
                  </a:cubicBezTo>
                  <a:cubicBezTo>
                    <a:pt x="2247" y="2072"/>
                    <a:pt x="2741" y="1043"/>
                    <a:pt x="2165" y="366"/>
                  </a:cubicBezTo>
                  <a:cubicBezTo>
                    <a:pt x="1959" y="125"/>
                    <a:pt x="1666" y="0"/>
                    <a:pt x="1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1469299" y="671424"/>
              <a:ext cx="292488" cy="220664"/>
            </a:xfrm>
            <a:custGeom>
              <a:avLst/>
              <a:gdLst/>
              <a:ahLst/>
              <a:cxnLst/>
              <a:rect l="l" t="t" r="r" b="b"/>
              <a:pathLst>
                <a:path w="3380" h="2550" extrusionOk="0">
                  <a:moveTo>
                    <a:pt x="1692" y="0"/>
                  </a:moveTo>
                  <a:cubicBezTo>
                    <a:pt x="1400" y="0"/>
                    <a:pt x="1107" y="101"/>
                    <a:pt x="869" y="305"/>
                  </a:cubicBezTo>
                  <a:cubicBezTo>
                    <a:pt x="1" y="1040"/>
                    <a:pt x="458" y="2453"/>
                    <a:pt x="1592" y="2545"/>
                  </a:cubicBezTo>
                  <a:cubicBezTo>
                    <a:pt x="1630" y="2548"/>
                    <a:pt x="1668" y="2550"/>
                    <a:pt x="1704" y="2550"/>
                  </a:cubicBezTo>
                  <a:cubicBezTo>
                    <a:pt x="2770" y="2550"/>
                    <a:pt x="3379" y="1284"/>
                    <a:pt x="2663" y="450"/>
                  </a:cubicBezTo>
                  <a:cubicBezTo>
                    <a:pt x="2411" y="153"/>
                    <a:pt x="2052" y="0"/>
                    <a:pt x="1692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1514384" y="705086"/>
              <a:ext cx="202492" cy="153340"/>
            </a:xfrm>
            <a:custGeom>
              <a:avLst/>
              <a:gdLst/>
              <a:ahLst/>
              <a:cxnLst/>
              <a:rect l="l" t="t" r="r" b="b"/>
              <a:pathLst>
                <a:path w="2340" h="1772" extrusionOk="0">
                  <a:moveTo>
                    <a:pt x="1171" y="0"/>
                  </a:moveTo>
                  <a:cubicBezTo>
                    <a:pt x="970" y="0"/>
                    <a:pt x="768" y="70"/>
                    <a:pt x="603" y="212"/>
                  </a:cubicBezTo>
                  <a:cubicBezTo>
                    <a:pt x="1" y="721"/>
                    <a:pt x="319" y="1705"/>
                    <a:pt x="1100" y="1768"/>
                  </a:cubicBezTo>
                  <a:cubicBezTo>
                    <a:pt x="1126" y="1771"/>
                    <a:pt x="1152" y="1772"/>
                    <a:pt x="1177" y="1772"/>
                  </a:cubicBezTo>
                  <a:cubicBezTo>
                    <a:pt x="1917" y="1772"/>
                    <a:pt x="2339" y="892"/>
                    <a:pt x="1847" y="316"/>
                  </a:cubicBezTo>
                  <a:cubicBezTo>
                    <a:pt x="1671" y="107"/>
                    <a:pt x="1421" y="0"/>
                    <a:pt x="1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1297526" y="1021891"/>
              <a:ext cx="330650" cy="337833"/>
            </a:xfrm>
            <a:custGeom>
              <a:avLst/>
              <a:gdLst/>
              <a:ahLst/>
              <a:cxnLst/>
              <a:rect l="l" t="t" r="r" b="b"/>
              <a:pathLst>
                <a:path w="3821" h="3904" extrusionOk="0">
                  <a:moveTo>
                    <a:pt x="3670" y="0"/>
                  </a:moveTo>
                  <a:lnTo>
                    <a:pt x="2339" y="648"/>
                  </a:lnTo>
                  <a:lnTo>
                    <a:pt x="1586" y="1013"/>
                  </a:lnTo>
                  <a:cubicBezTo>
                    <a:pt x="1586" y="1013"/>
                    <a:pt x="1748" y="2298"/>
                    <a:pt x="1459" y="2645"/>
                  </a:cubicBezTo>
                  <a:cubicBezTo>
                    <a:pt x="1170" y="2998"/>
                    <a:pt x="0" y="3890"/>
                    <a:pt x="0" y="3890"/>
                  </a:cubicBezTo>
                  <a:cubicBezTo>
                    <a:pt x="0" y="3890"/>
                    <a:pt x="159" y="3904"/>
                    <a:pt x="407" y="3904"/>
                  </a:cubicBezTo>
                  <a:cubicBezTo>
                    <a:pt x="1082" y="3904"/>
                    <a:pt x="2418" y="3799"/>
                    <a:pt x="3010" y="3016"/>
                  </a:cubicBezTo>
                  <a:cubicBezTo>
                    <a:pt x="3820" y="1945"/>
                    <a:pt x="3670" y="0"/>
                    <a:pt x="3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996036" y="730354"/>
              <a:ext cx="381187" cy="273537"/>
            </a:xfrm>
            <a:custGeom>
              <a:avLst/>
              <a:gdLst/>
              <a:ahLst/>
              <a:cxnLst/>
              <a:rect l="l" t="t" r="r" b="b"/>
              <a:pathLst>
                <a:path w="4405" h="3161" extrusionOk="0">
                  <a:moveTo>
                    <a:pt x="2940" y="1"/>
                  </a:moveTo>
                  <a:cubicBezTo>
                    <a:pt x="2406" y="1"/>
                    <a:pt x="1818" y="77"/>
                    <a:pt x="1343" y="330"/>
                  </a:cubicBezTo>
                  <a:cubicBezTo>
                    <a:pt x="162" y="961"/>
                    <a:pt x="0" y="3161"/>
                    <a:pt x="0" y="3161"/>
                  </a:cubicBezTo>
                  <a:cubicBezTo>
                    <a:pt x="0" y="3161"/>
                    <a:pt x="1065" y="2148"/>
                    <a:pt x="1459" y="1922"/>
                  </a:cubicBezTo>
                  <a:cubicBezTo>
                    <a:pt x="1552" y="1866"/>
                    <a:pt x="1695" y="1845"/>
                    <a:pt x="1858" y="1845"/>
                  </a:cubicBezTo>
                  <a:cubicBezTo>
                    <a:pt x="2371" y="1845"/>
                    <a:pt x="3085" y="2055"/>
                    <a:pt x="3085" y="2055"/>
                  </a:cubicBezTo>
                  <a:lnTo>
                    <a:pt x="3600" y="1314"/>
                  </a:lnTo>
                  <a:lnTo>
                    <a:pt x="4405" y="168"/>
                  </a:lnTo>
                  <a:cubicBezTo>
                    <a:pt x="4405" y="168"/>
                    <a:pt x="3733" y="1"/>
                    <a:pt x="2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1146781" y="883089"/>
              <a:ext cx="350207" cy="298113"/>
            </a:xfrm>
            <a:custGeom>
              <a:avLst/>
              <a:gdLst/>
              <a:ahLst/>
              <a:cxnLst/>
              <a:rect l="l" t="t" r="r" b="b"/>
              <a:pathLst>
                <a:path w="4047" h="3445" extrusionOk="0">
                  <a:moveTo>
                    <a:pt x="4046" y="1"/>
                  </a:moveTo>
                  <a:cubicBezTo>
                    <a:pt x="4046" y="1"/>
                    <a:pt x="2877" y="151"/>
                    <a:pt x="1609" y="1234"/>
                  </a:cubicBezTo>
                  <a:cubicBezTo>
                    <a:pt x="1175" y="1604"/>
                    <a:pt x="0" y="3445"/>
                    <a:pt x="0" y="3445"/>
                  </a:cubicBezTo>
                  <a:cubicBezTo>
                    <a:pt x="0" y="3445"/>
                    <a:pt x="2003" y="2576"/>
                    <a:pt x="2437" y="2212"/>
                  </a:cubicBezTo>
                  <a:cubicBezTo>
                    <a:pt x="3710" y="1124"/>
                    <a:pt x="4046" y="1"/>
                    <a:pt x="4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3"/>
          <p:cNvGrpSpPr/>
          <p:nvPr/>
        </p:nvGrpSpPr>
        <p:grpSpPr>
          <a:xfrm>
            <a:off x="3342365" y="3291303"/>
            <a:ext cx="570486" cy="486687"/>
            <a:chOff x="4724165" y="2760191"/>
            <a:chExt cx="570486" cy="486687"/>
          </a:xfrm>
        </p:grpSpPr>
        <p:sp>
          <p:nvSpPr>
            <p:cNvPr id="707" name="Google Shape;707;p43"/>
            <p:cNvSpPr/>
            <p:nvPr/>
          </p:nvSpPr>
          <p:spPr>
            <a:xfrm>
              <a:off x="4724165" y="2760489"/>
              <a:ext cx="553239" cy="486389"/>
            </a:xfrm>
            <a:custGeom>
              <a:avLst/>
              <a:gdLst/>
              <a:ahLst/>
              <a:cxnLst/>
              <a:rect l="l" t="t" r="r" b="b"/>
              <a:pathLst>
                <a:path w="11131" h="9786" extrusionOk="0">
                  <a:moveTo>
                    <a:pt x="5569" y="1"/>
                  </a:moveTo>
                  <a:cubicBezTo>
                    <a:pt x="4002" y="1"/>
                    <a:pt x="2463" y="753"/>
                    <a:pt x="1517" y="2147"/>
                  </a:cubicBezTo>
                  <a:cubicBezTo>
                    <a:pt x="0" y="4381"/>
                    <a:pt x="579" y="7425"/>
                    <a:pt x="2819" y="8942"/>
                  </a:cubicBezTo>
                  <a:cubicBezTo>
                    <a:pt x="3659" y="9512"/>
                    <a:pt x="4614" y="9785"/>
                    <a:pt x="5559" y="9785"/>
                  </a:cubicBezTo>
                  <a:cubicBezTo>
                    <a:pt x="7127" y="9785"/>
                    <a:pt x="8668" y="9033"/>
                    <a:pt x="9614" y="7639"/>
                  </a:cubicBezTo>
                  <a:cubicBezTo>
                    <a:pt x="11130" y="5405"/>
                    <a:pt x="10546" y="2361"/>
                    <a:pt x="8312" y="844"/>
                  </a:cubicBezTo>
                  <a:cubicBezTo>
                    <a:pt x="7469" y="274"/>
                    <a:pt x="6514" y="1"/>
                    <a:pt x="5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4755230" y="2923216"/>
              <a:ext cx="296078" cy="114862"/>
            </a:xfrm>
            <a:custGeom>
              <a:avLst/>
              <a:gdLst/>
              <a:ahLst/>
              <a:cxnLst/>
              <a:rect l="l" t="t" r="r" b="b"/>
              <a:pathLst>
                <a:path w="5957" h="2311" extrusionOk="0">
                  <a:moveTo>
                    <a:pt x="4130" y="1"/>
                  </a:moveTo>
                  <a:cubicBezTo>
                    <a:pt x="2934" y="1"/>
                    <a:pt x="1626" y="444"/>
                    <a:pt x="377" y="444"/>
                  </a:cubicBezTo>
                  <a:cubicBezTo>
                    <a:pt x="319" y="444"/>
                    <a:pt x="261" y="443"/>
                    <a:pt x="203" y="441"/>
                  </a:cubicBezTo>
                  <a:lnTo>
                    <a:pt x="186" y="441"/>
                  </a:lnTo>
                  <a:cubicBezTo>
                    <a:pt x="35" y="1055"/>
                    <a:pt x="0" y="1686"/>
                    <a:pt x="93" y="2311"/>
                  </a:cubicBezTo>
                  <a:cubicBezTo>
                    <a:pt x="1048" y="2241"/>
                    <a:pt x="1997" y="2178"/>
                    <a:pt x="2964" y="2056"/>
                  </a:cubicBezTo>
                  <a:cubicBezTo>
                    <a:pt x="3913" y="1934"/>
                    <a:pt x="4990" y="1419"/>
                    <a:pt x="5476" y="1037"/>
                  </a:cubicBezTo>
                  <a:cubicBezTo>
                    <a:pt x="5956" y="650"/>
                    <a:pt x="5545" y="158"/>
                    <a:pt x="4677" y="36"/>
                  </a:cubicBezTo>
                  <a:cubicBezTo>
                    <a:pt x="4498" y="11"/>
                    <a:pt x="4315" y="1"/>
                    <a:pt x="4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4769047" y="3056370"/>
              <a:ext cx="152487" cy="66601"/>
            </a:xfrm>
            <a:custGeom>
              <a:avLst/>
              <a:gdLst/>
              <a:ahLst/>
              <a:cxnLst/>
              <a:rect l="l" t="t" r="r" b="b"/>
              <a:pathLst>
                <a:path w="3068" h="1340" extrusionOk="0">
                  <a:moveTo>
                    <a:pt x="2560" y="1"/>
                  </a:moveTo>
                  <a:cubicBezTo>
                    <a:pt x="2372" y="1"/>
                    <a:pt x="2193" y="76"/>
                    <a:pt x="2020" y="135"/>
                  </a:cubicBezTo>
                  <a:cubicBezTo>
                    <a:pt x="1457" y="331"/>
                    <a:pt x="863" y="431"/>
                    <a:pt x="268" y="431"/>
                  </a:cubicBezTo>
                  <a:cubicBezTo>
                    <a:pt x="179" y="431"/>
                    <a:pt x="90" y="429"/>
                    <a:pt x="0" y="425"/>
                  </a:cubicBezTo>
                  <a:lnTo>
                    <a:pt x="0" y="425"/>
                  </a:lnTo>
                  <a:cubicBezTo>
                    <a:pt x="99" y="743"/>
                    <a:pt x="232" y="1044"/>
                    <a:pt x="400" y="1339"/>
                  </a:cubicBezTo>
                  <a:lnTo>
                    <a:pt x="515" y="1328"/>
                  </a:lnTo>
                  <a:cubicBezTo>
                    <a:pt x="1175" y="1264"/>
                    <a:pt x="1823" y="1131"/>
                    <a:pt x="2454" y="934"/>
                  </a:cubicBezTo>
                  <a:cubicBezTo>
                    <a:pt x="2611" y="893"/>
                    <a:pt x="2749" y="824"/>
                    <a:pt x="2877" y="731"/>
                  </a:cubicBezTo>
                  <a:cubicBezTo>
                    <a:pt x="3004" y="633"/>
                    <a:pt x="3068" y="477"/>
                    <a:pt x="3050" y="320"/>
                  </a:cubicBezTo>
                  <a:cubicBezTo>
                    <a:pt x="3004" y="124"/>
                    <a:pt x="2796" y="8"/>
                    <a:pt x="2599" y="2"/>
                  </a:cubicBezTo>
                  <a:cubicBezTo>
                    <a:pt x="2586" y="1"/>
                    <a:pt x="2573" y="1"/>
                    <a:pt x="2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4777944" y="2760191"/>
              <a:ext cx="353882" cy="156314"/>
            </a:xfrm>
            <a:custGeom>
              <a:avLst/>
              <a:gdLst/>
              <a:ahLst/>
              <a:cxnLst/>
              <a:rect l="l" t="t" r="r" b="b"/>
              <a:pathLst>
                <a:path w="7120" h="3145" extrusionOk="0">
                  <a:moveTo>
                    <a:pt x="4486" y="0"/>
                  </a:moveTo>
                  <a:cubicBezTo>
                    <a:pt x="2620" y="0"/>
                    <a:pt x="813" y="1069"/>
                    <a:pt x="1" y="2928"/>
                  </a:cubicBezTo>
                  <a:cubicBezTo>
                    <a:pt x="454" y="3072"/>
                    <a:pt x="929" y="3145"/>
                    <a:pt x="1409" y="3145"/>
                  </a:cubicBezTo>
                  <a:cubicBezTo>
                    <a:pt x="1530" y="3145"/>
                    <a:pt x="1651" y="3140"/>
                    <a:pt x="1772" y="3131"/>
                  </a:cubicBezTo>
                  <a:cubicBezTo>
                    <a:pt x="2443" y="3079"/>
                    <a:pt x="3074" y="2807"/>
                    <a:pt x="3722" y="2656"/>
                  </a:cubicBezTo>
                  <a:cubicBezTo>
                    <a:pt x="4376" y="2500"/>
                    <a:pt x="5077" y="2535"/>
                    <a:pt x="5702" y="2268"/>
                  </a:cubicBezTo>
                  <a:cubicBezTo>
                    <a:pt x="6171" y="2066"/>
                    <a:pt x="6877" y="1406"/>
                    <a:pt x="7120" y="775"/>
                  </a:cubicBezTo>
                  <a:cubicBezTo>
                    <a:pt x="6297" y="248"/>
                    <a:pt x="5385" y="0"/>
                    <a:pt x="4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041170" y="3081172"/>
              <a:ext cx="189913" cy="148511"/>
            </a:xfrm>
            <a:custGeom>
              <a:avLst/>
              <a:gdLst/>
              <a:ahLst/>
              <a:cxnLst/>
              <a:rect l="l" t="t" r="r" b="b"/>
              <a:pathLst>
                <a:path w="3821" h="2988" extrusionOk="0">
                  <a:moveTo>
                    <a:pt x="3821" y="1"/>
                  </a:moveTo>
                  <a:lnTo>
                    <a:pt x="1604" y="626"/>
                  </a:lnTo>
                  <a:cubicBezTo>
                    <a:pt x="1245" y="730"/>
                    <a:pt x="880" y="834"/>
                    <a:pt x="568" y="1043"/>
                  </a:cubicBezTo>
                  <a:cubicBezTo>
                    <a:pt x="261" y="1251"/>
                    <a:pt x="12" y="1587"/>
                    <a:pt x="6" y="1957"/>
                  </a:cubicBezTo>
                  <a:cubicBezTo>
                    <a:pt x="1" y="2472"/>
                    <a:pt x="469" y="2883"/>
                    <a:pt x="979" y="2987"/>
                  </a:cubicBezTo>
                  <a:cubicBezTo>
                    <a:pt x="2316" y="2455"/>
                    <a:pt x="3358" y="1367"/>
                    <a:pt x="3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4928394" y="3000057"/>
              <a:ext cx="315362" cy="133650"/>
            </a:xfrm>
            <a:custGeom>
              <a:avLst/>
              <a:gdLst/>
              <a:ahLst/>
              <a:cxnLst/>
              <a:rect l="l" t="t" r="r" b="b"/>
              <a:pathLst>
                <a:path w="6345" h="2689" extrusionOk="0">
                  <a:moveTo>
                    <a:pt x="6344" y="1"/>
                  </a:moveTo>
                  <a:lnTo>
                    <a:pt x="6310" y="18"/>
                  </a:lnTo>
                  <a:cubicBezTo>
                    <a:pt x="5632" y="400"/>
                    <a:pt x="4891" y="556"/>
                    <a:pt x="4122" y="684"/>
                  </a:cubicBezTo>
                  <a:cubicBezTo>
                    <a:pt x="3444" y="799"/>
                    <a:pt x="2802" y="1066"/>
                    <a:pt x="2165" y="1320"/>
                  </a:cubicBezTo>
                  <a:cubicBezTo>
                    <a:pt x="1864" y="1442"/>
                    <a:pt x="1" y="1899"/>
                    <a:pt x="307" y="2478"/>
                  </a:cubicBezTo>
                  <a:cubicBezTo>
                    <a:pt x="360" y="2570"/>
                    <a:pt x="469" y="2611"/>
                    <a:pt x="568" y="2640"/>
                  </a:cubicBezTo>
                  <a:cubicBezTo>
                    <a:pt x="713" y="2674"/>
                    <a:pt x="860" y="2689"/>
                    <a:pt x="1007" y="2689"/>
                  </a:cubicBezTo>
                  <a:cubicBezTo>
                    <a:pt x="1538" y="2689"/>
                    <a:pt x="2073" y="2495"/>
                    <a:pt x="2576" y="2304"/>
                  </a:cubicBezTo>
                  <a:lnTo>
                    <a:pt x="5025" y="1372"/>
                  </a:lnTo>
                  <a:cubicBezTo>
                    <a:pt x="5430" y="1222"/>
                    <a:pt x="5852" y="1031"/>
                    <a:pt x="6275" y="875"/>
                  </a:cubicBezTo>
                  <a:cubicBezTo>
                    <a:pt x="6321" y="585"/>
                    <a:pt x="6344" y="296"/>
                    <a:pt x="6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5097582" y="2910592"/>
              <a:ext cx="139813" cy="75846"/>
            </a:xfrm>
            <a:custGeom>
              <a:avLst/>
              <a:gdLst/>
              <a:ahLst/>
              <a:cxnLst/>
              <a:rect l="l" t="t" r="r" b="b"/>
              <a:pathLst>
                <a:path w="2813" h="1526" extrusionOk="0">
                  <a:moveTo>
                    <a:pt x="2570" y="1"/>
                  </a:moveTo>
                  <a:cubicBezTo>
                    <a:pt x="2217" y="174"/>
                    <a:pt x="1852" y="313"/>
                    <a:pt x="1476" y="423"/>
                  </a:cubicBezTo>
                  <a:cubicBezTo>
                    <a:pt x="1175" y="510"/>
                    <a:pt x="886" y="637"/>
                    <a:pt x="619" y="805"/>
                  </a:cubicBezTo>
                  <a:cubicBezTo>
                    <a:pt x="486" y="892"/>
                    <a:pt x="116" y="1048"/>
                    <a:pt x="69" y="1216"/>
                  </a:cubicBezTo>
                  <a:cubicBezTo>
                    <a:pt x="0" y="1456"/>
                    <a:pt x="241" y="1526"/>
                    <a:pt x="502" y="1526"/>
                  </a:cubicBezTo>
                  <a:cubicBezTo>
                    <a:pt x="701" y="1526"/>
                    <a:pt x="912" y="1485"/>
                    <a:pt x="1007" y="1448"/>
                  </a:cubicBezTo>
                  <a:cubicBezTo>
                    <a:pt x="1470" y="1280"/>
                    <a:pt x="1852" y="1054"/>
                    <a:pt x="2327" y="927"/>
                  </a:cubicBezTo>
                  <a:cubicBezTo>
                    <a:pt x="2495" y="880"/>
                    <a:pt x="2657" y="828"/>
                    <a:pt x="2813" y="759"/>
                  </a:cubicBezTo>
                  <a:cubicBezTo>
                    <a:pt x="2755" y="504"/>
                    <a:pt x="2674" y="249"/>
                    <a:pt x="2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61001" y="2872470"/>
              <a:ext cx="106811" cy="58003"/>
            </a:xfrm>
            <a:custGeom>
              <a:avLst/>
              <a:gdLst/>
              <a:ahLst/>
              <a:cxnLst/>
              <a:rect l="l" t="t" r="r" b="b"/>
              <a:pathLst>
                <a:path w="2149" h="1167" extrusionOk="0">
                  <a:moveTo>
                    <a:pt x="1589" y="0"/>
                  </a:moveTo>
                  <a:cubicBezTo>
                    <a:pt x="1475" y="0"/>
                    <a:pt x="1357" y="44"/>
                    <a:pt x="1263" y="108"/>
                  </a:cubicBezTo>
                  <a:cubicBezTo>
                    <a:pt x="1130" y="195"/>
                    <a:pt x="991" y="264"/>
                    <a:pt x="840" y="316"/>
                  </a:cubicBezTo>
                  <a:cubicBezTo>
                    <a:pt x="713" y="368"/>
                    <a:pt x="580" y="409"/>
                    <a:pt x="441" y="472"/>
                  </a:cubicBezTo>
                  <a:cubicBezTo>
                    <a:pt x="227" y="571"/>
                    <a:pt x="1" y="739"/>
                    <a:pt x="140" y="999"/>
                  </a:cubicBezTo>
                  <a:cubicBezTo>
                    <a:pt x="204" y="1120"/>
                    <a:pt x="305" y="1166"/>
                    <a:pt x="423" y="1166"/>
                  </a:cubicBezTo>
                  <a:cubicBezTo>
                    <a:pt x="738" y="1166"/>
                    <a:pt x="1171" y="839"/>
                    <a:pt x="1344" y="750"/>
                  </a:cubicBezTo>
                  <a:cubicBezTo>
                    <a:pt x="1587" y="629"/>
                    <a:pt x="2148" y="426"/>
                    <a:pt x="1865" y="119"/>
                  </a:cubicBezTo>
                  <a:cubicBezTo>
                    <a:pt x="1788" y="35"/>
                    <a:pt x="1690" y="0"/>
                    <a:pt x="1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29537" y="3168053"/>
              <a:ext cx="93540" cy="39613"/>
            </a:xfrm>
            <a:custGeom>
              <a:avLst/>
              <a:gdLst/>
              <a:ahLst/>
              <a:cxnLst/>
              <a:rect l="l" t="t" r="r" b="b"/>
              <a:pathLst>
                <a:path w="1882" h="797" extrusionOk="0">
                  <a:moveTo>
                    <a:pt x="1529" y="1"/>
                  </a:moveTo>
                  <a:cubicBezTo>
                    <a:pt x="1477" y="1"/>
                    <a:pt x="1425" y="18"/>
                    <a:pt x="1378" y="47"/>
                  </a:cubicBezTo>
                  <a:cubicBezTo>
                    <a:pt x="1338" y="70"/>
                    <a:pt x="1297" y="93"/>
                    <a:pt x="1257" y="111"/>
                  </a:cubicBezTo>
                  <a:cubicBezTo>
                    <a:pt x="1174" y="148"/>
                    <a:pt x="1086" y="167"/>
                    <a:pt x="996" y="167"/>
                  </a:cubicBezTo>
                  <a:cubicBezTo>
                    <a:pt x="948" y="167"/>
                    <a:pt x="900" y="161"/>
                    <a:pt x="852" y="151"/>
                  </a:cubicBezTo>
                  <a:cubicBezTo>
                    <a:pt x="694" y="114"/>
                    <a:pt x="563" y="73"/>
                    <a:pt x="410" y="73"/>
                  </a:cubicBezTo>
                  <a:cubicBezTo>
                    <a:pt x="371" y="73"/>
                    <a:pt x="332" y="76"/>
                    <a:pt x="290" y="82"/>
                  </a:cubicBezTo>
                  <a:cubicBezTo>
                    <a:pt x="122" y="99"/>
                    <a:pt x="1" y="151"/>
                    <a:pt x="53" y="354"/>
                  </a:cubicBezTo>
                  <a:cubicBezTo>
                    <a:pt x="111" y="568"/>
                    <a:pt x="354" y="655"/>
                    <a:pt x="539" y="730"/>
                  </a:cubicBezTo>
                  <a:cubicBezTo>
                    <a:pt x="646" y="776"/>
                    <a:pt x="774" y="797"/>
                    <a:pt x="907" y="797"/>
                  </a:cubicBezTo>
                  <a:cubicBezTo>
                    <a:pt x="1162" y="797"/>
                    <a:pt x="1435" y="719"/>
                    <a:pt x="1610" y="585"/>
                  </a:cubicBezTo>
                  <a:cubicBezTo>
                    <a:pt x="1807" y="435"/>
                    <a:pt x="1882" y="7"/>
                    <a:pt x="1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818501" y="2762427"/>
              <a:ext cx="476150" cy="484152"/>
            </a:xfrm>
            <a:custGeom>
              <a:avLst/>
              <a:gdLst/>
              <a:ahLst/>
              <a:cxnLst/>
              <a:rect l="l" t="t" r="r" b="b"/>
              <a:pathLst>
                <a:path w="9580" h="9741" extrusionOk="0">
                  <a:moveTo>
                    <a:pt x="4313" y="1"/>
                  </a:moveTo>
                  <a:cubicBezTo>
                    <a:pt x="7045" y="910"/>
                    <a:pt x="8301" y="4058"/>
                    <a:pt x="6946" y="6593"/>
                  </a:cubicBezTo>
                  <a:cubicBezTo>
                    <a:pt x="6098" y="8185"/>
                    <a:pt x="4482" y="9061"/>
                    <a:pt x="2832" y="9061"/>
                  </a:cubicBezTo>
                  <a:cubicBezTo>
                    <a:pt x="1848" y="9061"/>
                    <a:pt x="853" y="8750"/>
                    <a:pt x="1" y="8092"/>
                  </a:cubicBezTo>
                  <a:lnTo>
                    <a:pt x="1" y="8092"/>
                  </a:lnTo>
                  <a:cubicBezTo>
                    <a:pt x="988" y="9206"/>
                    <a:pt x="2327" y="9741"/>
                    <a:pt x="3656" y="9741"/>
                  </a:cubicBezTo>
                  <a:cubicBezTo>
                    <a:pt x="5375" y="9741"/>
                    <a:pt x="7078" y="8846"/>
                    <a:pt x="7982" y="7149"/>
                  </a:cubicBezTo>
                  <a:cubicBezTo>
                    <a:pt x="9580" y="4139"/>
                    <a:pt x="7693" y="452"/>
                    <a:pt x="4313" y="1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43"/>
          <p:cNvGrpSpPr/>
          <p:nvPr/>
        </p:nvGrpSpPr>
        <p:grpSpPr>
          <a:xfrm>
            <a:off x="3086116" y="2650014"/>
            <a:ext cx="256256" cy="237806"/>
            <a:chOff x="1105208" y="2882758"/>
            <a:chExt cx="298911" cy="277390"/>
          </a:xfrm>
        </p:grpSpPr>
        <p:sp>
          <p:nvSpPr>
            <p:cNvPr id="718" name="Google Shape;718;p43"/>
            <p:cNvSpPr/>
            <p:nvPr/>
          </p:nvSpPr>
          <p:spPr>
            <a:xfrm>
              <a:off x="1105208" y="2882758"/>
              <a:ext cx="298911" cy="277390"/>
            </a:xfrm>
            <a:custGeom>
              <a:avLst/>
              <a:gdLst/>
              <a:ahLst/>
              <a:cxnLst/>
              <a:rect l="l" t="t" r="r" b="b"/>
              <a:pathLst>
                <a:path w="6014" h="5581" extrusionOk="0">
                  <a:moveTo>
                    <a:pt x="3181" y="0"/>
                  </a:moveTo>
                  <a:cubicBezTo>
                    <a:pt x="2918" y="0"/>
                    <a:pt x="2652" y="38"/>
                    <a:pt x="2391" y="115"/>
                  </a:cubicBezTo>
                  <a:cubicBezTo>
                    <a:pt x="2142" y="190"/>
                    <a:pt x="1904" y="294"/>
                    <a:pt x="1684" y="433"/>
                  </a:cubicBezTo>
                  <a:cubicBezTo>
                    <a:pt x="382" y="1261"/>
                    <a:pt x="0" y="2986"/>
                    <a:pt x="822" y="4282"/>
                  </a:cubicBezTo>
                  <a:cubicBezTo>
                    <a:pt x="1355" y="5121"/>
                    <a:pt x="2260" y="5580"/>
                    <a:pt x="3182" y="5580"/>
                  </a:cubicBezTo>
                  <a:cubicBezTo>
                    <a:pt x="3693" y="5580"/>
                    <a:pt x="4209" y="5439"/>
                    <a:pt x="4671" y="5145"/>
                  </a:cubicBezTo>
                  <a:cubicBezTo>
                    <a:pt x="5001" y="4936"/>
                    <a:pt x="5284" y="4664"/>
                    <a:pt x="5499" y="4340"/>
                  </a:cubicBezTo>
                  <a:cubicBezTo>
                    <a:pt x="5852" y="3808"/>
                    <a:pt x="6014" y="3177"/>
                    <a:pt x="5956" y="2546"/>
                  </a:cubicBezTo>
                  <a:cubicBezTo>
                    <a:pt x="5915" y="2100"/>
                    <a:pt x="5771" y="1672"/>
                    <a:pt x="5533" y="1296"/>
                  </a:cubicBezTo>
                  <a:cubicBezTo>
                    <a:pt x="5014" y="473"/>
                    <a:pt x="4117" y="0"/>
                    <a:pt x="3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1203868" y="2896973"/>
              <a:ext cx="67049" cy="42297"/>
            </a:xfrm>
            <a:custGeom>
              <a:avLst/>
              <a:gdLst/>
              <a:ahLst/>
              <a:cxnLst/>
              <a:rect l="l" t="t" r="r" b="b"/>
              <a:pathLst>
                <a:path w="1349" h="851" extrusionOk="0">
                  <a:moveTo>
                    <a:pt x="853" y="0"/>
                  </a:moveTo>
                  <a:cubicBezTo>
                    <a:pt x="756" y="0"/>
                    <a:pt x="650" y="18"/>
                    <a:pt x="544" y="55"/>
                  </a:cubicBezTo>
                  <a:cubicBezTo>
                    <a:pt x="215" y="170"/>
                    <a:pt x="0" y="431"/>
                    <a:pt x="70" y="633"/>
                  </a:cubicBezTo>
                  <a:cubicBezTo>
                    <a:pt x="117" y="771"/>
                    <a:pt x="285" y="850"/>
                    <a:pt x="491" y="850"/>
                  </a:cubicBezTo>
                  <a:cubicBezTo>
                    <a:pt x="588" y="850"/>
                    <a:pt x="693" y="833"/>
                    <a:pt x="799" y="796"/>
                  </a:cubicBezTo>
                  <a:cubicBezTo>
                    <a:pt x="1129" y="680"/>
                    <a:pt x="1349" y="419"/>
                    <a:pt x="1274" y="217"/>
                  </a:cubicBezTo>
                  <a:cubicBezTo>
                    <a:pt x="1226" y="79"/>
                    <a:pt x="1059" y="0"/>
                    <a:pt x="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1149791" y="2939916"/>
              <a:ext cx="57854" cy="57058"/>
            </a:xfrm>
            <a:custGeom>
              <a:avLst/>
              <a:gdLst/>
              <a:ahLst/>
              <a:cxnLst/>
              <a:rect l="l" t="t" r="r" b="b"/>
              <a:pathLst>
                <a:path w="1164" h="1148" extrusionOk="0">
                  <a:moveTo>
                    <a:pt x="718" y="0"/>
                  </a:moveTo>
                  <a:cubicBezTo>
                    <a:pt x="537" y="0"/>
                    <a:pt x="337" y="106"/>
                    <a:pt x="203" y="296"/>
                  </a:cubicBezTo>
                  <a:cubicBezTo>
                    <a:pt x="0" y="574"/>
                    <a:pt x="6" y="927"/>
                    <a:pt x="220" y="1078"/>
                  </a:cubicBezTo>
                  <a:cubicBezTo>
                    <a:pt x="286" y="1125"/>
                    <a:pt x="365" y="1148"/>
                    <a:pt x="449" y="1148"/>
                  </a:cubicBezTo>
                  <a:cubicBezTo>
                    <a:pt x="630" y="1148"/>
                    <a:pt x="832" y="1042"/>
                    <a:pt x="967" y="852"/>
                  </a:cubicBezTo>
                  <a:cubicBezTo>
                    <a:pt x="1164" y="574"/>
                    <a:pt x="1158" y="221"/>
                    <a:pt x="949" y="70"/>
                  </a:cubicBezTo>
                  <a:cubicBezTo>
                    <a:pt x="882" y="23"/>
                    <a:pt x="802" y="0"/>
                    <a:pt x="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1137117" y="3014769"/>
              <a:ext cx="76592" cy="74504"/>
            </a:xfrm>
            <a:custGeom>
              <a:avLst/>
              <a:gdLst/>
              <a:ahLst/>
              <a:cxnLst/>
              <a:rect l="l" t="t" r="r" b="b"/>
              <a:pathLst>
                <a:path w="1541" h="1499" extrusionOk="0">
                  <a:moveTo>
                    <a:pt x="635" y="0"/>
                  </a:moveTo>
                  <a:cubicBezTo>
                    <a:pt x="533" y="0"/>
                    <a:pt x="435" y="26"/>
                    <a:pt x="348" y="81"/>
                  </a:cubicBezTo>
                  <a:cubicBezTo>
                    <a:pt x="53" y="266"/>
                    <a:pt x="1" y="718"/>
                    <a:pt x="238" y="1088"/>
                  </a:cubicBezTo>
                  <a:cubicBezTo>
                    <a:pt x="401" y="1349"/>
                    <a:pt x="663" y="1498"/>
                    <a:pt x="906" y="1498"/>
                  </a:cubicBezTo>
                  <a:cubicBezTo>
                    <a:pt x="1008" y="1498"/>
                    <a:pt x="1106" y="1472"/>
                    <a:pt x="1193" y="1418"/>
                  </a:cubicBezTo>
                  <a:cubicBezTo>
                    <a:pt x="1488" y="1227"/>
                    <a:pt x="1540" y="775"/>
                    <a:pt x="1309" y="411"/>
                  </a:cubicBezTo>
                  <a:cubicBezTo>
                    <a:pt x="1141" y="149"/>
                    <a:pt x="879" y="0"/>
                    <a:pt x="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1252179" y="3089920"/>
              <a:ext cx="69981" cy="58202"/>
            </a:xfrm>
            <a:custGeom>
              <a:avLst/>
              <a:gdLst/>
              <a:ahLst/>
              <a:cxnLst/>
              <a:rect l="l" t="t" r="r" b="b"/>
              <a:pathLst>
                <a:path w="1408" h="1171" extrusionOk="0">
                  <a:moveTo>
                    <a:pt x="750" y="1"/>
                  </a:moveTo>
                  <a:cubicBezTo>
                    <a:pt x="567" y="1"/>
                    <a:pt x="379" y="71"/>
                    <a:pt x="244" y="207"/>
                  </a:cubicBezTo>
                  <a:cubicBezTo>
                    <a:pt x="1" y="456"/>
                    <a:pt x="12" y="826"/>
                    <a:pt x="261" y="1035"/>
                  </a:cubicBezTo>
                  <a:cubicBezTo>
                    <a:pt x="371" y="1126"/>
                    <a:pt x="512" y="1171"/>
                    <a:pt x="656" y="1171"/>
                  </a:cubicBezTo>
                  <a:cubicBezTo>
                    <a:pt x="839" y="1171"/>
                    <a:pt x="1028" y="1099"/>
                    <a:pt x="1164" y="959"/>
                  </a:cubicBezTo>
                  <a:cubicBezTo>
                    <a:pt x="1407" y="716"/>
                    <a:pt x="1396" y="346"/>
                    <a:pt x="1147" y="137"/>
                  </a:cubicBezTo>
                  <a:cubicBezTo>
                    <a:pt x="1037" y="45"/>
                    <a:pt x="895" y="1"/>
                    <a:pt x="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1237517" y="2971975"/>
              <a:ext cx="102487" cy="80071"/>
            </a:xfrm>
            <a:custGeom>
              <a:avLst/>
              <a:gdLst/>
              <a:ahLst/>
              <a:cxnLst/>
              <a:rect l="l" t="t" r="r" b="b"/>
              <a:pathLst>
                <a:path w="2062" h="1611" extrusionOk="0">
                  <a:moveTo>
                    <a:pt x="1035" y="1"/>
                  </a:moveTo>
                  <a:cubicBezTo>
                    <a:pt x="889" y="1"/>
                    <a:pt x="740" y="41"/>
                    <a:pt x="608" y="126"/>
                  </a:cubicBezTo>
                  <a:cubicBezTo>
                    <a:pt x="1" y="508"/>
                    <a:pt x="163" y="1434"/>
                    <a:pt x="863" y="1590"/>
                  </a:cubicBezTo>
                  <a:cubicBezTo>
                    <a:pt x="925" y="1604"/>
                    <a:pt x="986" y="1611"/>
                    <a:pt x="1045" y="1611"/>
                  </a:cubicBezTo>
                  <a:cubicBezTo>
                    <a:pt x="1647" y="1611"/>
                    <a:pt x="2062" y="928"/>
                    <a:pt x="1714" y="375"/>
                  </a:cubicBezTo>
                  <a:cubicBezTo>
                    <a:pt x="1561" y="133"/>
                    <a:pt x="1301" y="1"/>
                    <a:pt x="1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1299645" y="2919638"/>
              <a:ext cx="51840" cy="43738"/>
            </a:xfrm>
            <a:custGeom>
              <a:avLst/>
              <a:gdLst/>
              <a:ahLst/>
              <a:cxnLst/>
              <a:rect l="l" t="t" r="r" b="b"/>
              <a:pathLst>
                <a:path w="1043" h="880" extrusionOk="0">
                  <a:moveTo>
                    <a:pt x="407" y="0"/>
                  </a:moveTo>
                  <a:cubicBezTo>
                    <a:pt x="301" y="0"/>
                    <a:pt x="204" y="38"/>
                    <a:pt x="140" y="114"/>
                  </a:cubicBezTo>
                  <a:cubicBezTo>
                    <a:pt x="1" y="276"/>
                    <a:pt x="59" y="554"/>
                    <a:pt x="267" y="733"/>
                  </a:cubicBezTo>
                  <a:cubicBezTo>
                    <a:pt x="382" y="830"/>
                    <a:pt x="518" y="879"/>
                    <a:pt x="640" y="879"/>
                  </a:cubicBezTo>
                  <a:cubicBezTo>
                    <a:pt x="744" y="879"/>
                    <a:pt x="839" y="843"/>
                    <a:pt x="904" y="768"/>
                  </a:cubicBezTo>
                  <a:cubicBezTo>
                    <a:pt x="1043" y="606"/>
                    <a:pt x="985" y="328"/>
                    <a:pt x="776" y="149"/>
                  </a:cubicBezTo>
                  <a:cubicBezTo>
                    <a:pt x="662" y="50"/>
                    <a:pt x="528" y="0"/>
                    <a:pt x="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1337618" y="3020236"/>
              <a:ext cx="46223" cy="36134"/>
            </a:xfrm>
            <a:custGeom>
              <a:avLst/>
              <a:gdLst/>
              <a:ahLst/>
              <a:cxnLst/>
              <a:rect l="l" t="t" r="r" b="b"/>
              <a:pathLst>
                <a:path w="930" h="727" extrusionOk="0">
                  <a:moveTo>
                    <a:pt x="466" y="0"/>
                  </a:moveTo>
                  <a:cubicBezTo>
                    <a:pt x="399" y="0"/>
                    <a:pt x="332" y="19"/>
                    <a:pt x="273" y="58"/>
                  </a:cubicBezTo>
                  <a:cubicBezTo>
                    <a:pt x="1" y="231"/>
                    <a:pt x="76" y="648"/>
                    <a:pt x="389" y="718"/>
                  </a:cubicBezTo>
                  <a:cubicBezTo>
                    <a:pt x="416" y="724"/>
                    <a:pt x="444" y="727"/>
                    <a:pt x="470" y="727"/>
                  </a:cubicBezTo>
                  <a:cubicBezTo>
                    <a:pt x="741" y="727"/>
                    <a:pt x="929" y="421"/>
                    <a:pt x="776" y="173"/>
                  </a:cubicBezTo>
                  <a:cubicBezTo>
                    <a:pt x="705" y="61"/>
                    <a:pt x="586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1252477" y="2940563"/>
              <a:ext cx="27485" cy="21621"/>
            </a:xfrm>
            <a:custGeom>
              <a:avLst/>
              <a:gdLst/>
              <a:ahLst/>
              <a:cxnLst/>
              <a:rect l="l" t="t" r="r" b="b"/>
              <a:pathLst>
                <a:path w="553" h="435" extrusionOk="0">
                  <a:moveTo>
                    <a:pt x="278" y="1"/>
                  </a:moveTo>
                  <a:cubicBezTo>
                    <a:pt x="238" y="1"/>
                    <a:pt x="198" y="12"/>
                    <a:pt x="163" y="34"/>
                  </a:cubicBezTo>
                  <a:cubicBezTo>
                    <a:pt x="1" y="138"/>
                    <a:pt x="41" y="387"/>
                    <a:pt x="232" y="428"/>
                  </a:cubicBezTo>
                  <a:cubicBezTo>
                    <a:pt x="250" y="432"/>
                    <a:pt x="267" y="434"/>
                    <a:pt x="284" y="434"/>
                  </a:cubicBezTo>
                  <a:cubicBezTo>
                    <a:pt x="443" y="434"/>
                    <a:pt x="552" y="250"/>
                    <a:pt x="464" y="104"/>
                  </a:cubicBezTo>
                  <a:cubicBezTo>
                    <a:pt x="423" y="37"/>
                    <a:pt x="350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1188609" y="3105029"/>
              <a:ext cx="42347" cy="25696"/>
            </a:xfrm>
            <a:custGeom>
              <a:avLst/>
              <a:gdLst/>
              <a:ahLst/>
              <a:cxnLst/>
              <a:rect l="l" t="t" r="r" b="b"/>
              <a:pathLst>
                <a:path w="852" h="517" extrusionOk="0">
                  <a:moveTo>
                    <a:pt x="263" y="0"/>
                  </a:moveTo>
                  <a:cubicBezTo>
                    <a:pt x="157" y="0"/>
                    <a:pt x="74" y="35"/>
                    <a:pt x="47" y="100"/>
                  </a:cubicBezTo>
                  <a:cubicBezTo>
                    <a:pt x="1" y="215"/>
                    <a:pt x="134" y="377"/>
                    <a:pt x="342" y="464"/>
                  </a:cubicBezTo>
                  <a:cubicBezTo>
                    <a:pt x="427" y="500"/>
                    <a:pt x="512" y="517"/>
                    <a:pt x="586" y="517"/>
                  </a:cubicBezTo>
                  <a:cubicBezTo>
                    <a:pt x="693" y="517"/>
                    <a:pt x="778" y="481"/>
                    <a:pt x="805" y="412"/>
                  </a:cubicBezTo>
                  <a:cubicBezTo>
                    <a:pt x="851" y="302"/>
                    <a:pt x="718" y="134"/>
                    <a:pt x="510" y="53"/>
                  </a:cubicBezTo>
                  <a:cubicBezTo>
                    <a:pt x="424" y="18"/>
                    <a:pt x="338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3"/>
          <p:cNvGrpSpPr/>
          <p:nvPr/>
        </p:nvGrpSpPr>
        <p:grpSpPr>
          <a:xfrm>
            <a:off x="7907349" y="4116988"/>
            <a:ext cx="525654" cy="491309"/>
            <a:chOff x="3000374" y="2723013"/>
            <a:chExt cx="525654" cy="491309"/>
          </a:xfrm>
        </p:grpSpPr>
        <p:sp>
          <p:nvSpPr>
            <p:cNvPr id="729" name="Google Shape;729;p43"/>
            <p:cNvSpPr/>
            <p:nvPr/>
          </p:nvSpPr>
          <p:spPr>
            <a:xfrm>
              <a:off x="3015633" y="2723013"/>
              <a:ext cx="510395" cy="491110"/>
            </a:xfrm>
            <a:custGeom>
              <a:avLst/>
              <a:gdLst/>
              <a:ahLst/>
              <a:cxnLst/>
              <a:rect l="l" t="t" r="r" b="b"/>
              <a:pathLst>
                <a:path w="10269" h="9881" extrusionOk="0">
                  <a:moveTo>
                    <a:pt x="5326" y="1"/>
                  </a:moveTo>
                  <a:cubicBezTo>
                    <a:pt x="3329" y="1"/>
                    <a:pt x="1529" y="1205"/>
                    <a:pt x="765" y="3051"/>
                  </a:cubicBezTo>
                  <a:cubicBezTo>
                    <a:pt x="1" y="4897"/>
                    <a:pt x="423" y="7022"/>
                    <a:pt x="1836" y="8434"/>
                  </a:cubicBezTo>
                  <a:cubicBezTo>
                    <a:pt x="2780" y="9379"/>
                    <a:pt x="4044" y="9880"/>
                    <a:pt x="5329" y="9880"/>
                  </a:cubicBezTo>
                  <a:cubicBezTo>
                    <a:pt x="5965" y="9880"/>
                    <a:pt x="6607" y="9758"/>
                    <a:pt x="7218" y="9505"/>
                  </a:cubicBezTo>
                  <a:cubicBezTo>
                    <a:pt x="9065" y="8741"/>
                    <a:pt x="10269" y="6941"/>
                    <a:pt x="10269" y="4944"/>
                  </a:cubicBezTo>
                  <a:cubicBezTo>
                    <a:pt x="10269" y="2212"/>
                    <a:pt x="8058" y="1"/>
                    <a:pt x="5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3294416" y="2787577"/>
              <a:ext cx="136682" cy="132557"/>
            </a:xfrm>
            <a:custGeom>
              <a:avLst/>
              <a:gdLst/>
              <a:ahLst/>
              <a:cxnLst/>
              <a:rect l="l" t="t" r="r" b="b"/>
              <a:pathLst>
                <a:path w="2750" h="2667" extrusionOk="0">
                  <a:moveTo>
                    <a:pt x="1424" y="1"/>
                  </a:moveTo>
                  <a:cubicBezTo>
                    <a:pt x="1253" y="1"/>
                    <a:pt x="1082" y="34"/>
                    <a:pt x="921" y="103"/>
                  </a:cubicBezTo>
                  <a:cubicBezTo>
                    <a:pt x="567" y="247"/>
                    <a:pt x="295" y="537"/>
                    <a:pt x="162" y="896"/>
                  </a:cubicBezTo>
                  <a:cubicBezTo>
                    <a:pt x="0" y="1335"/>
                    <a:pt x="0" y="1879"/>
                    <a:pt x="371" y="2221"/>
                  </a:cubicBezTo>
                  <a:cubicBezTo>
                    <a:pt x="665" y="2492"/>
                    <a:pt x="1109" y="2667"/>
                    <a:pt x="1530" y="2667"/>
                  </a:cubicBezTo>
                  <a:cubicBezTo>
                    <a:pt x="1953" y="2667"/>
                    <a:pt x="2352" y="2489"/>
                    <a:pt x="2547" y="2053"/>
                  </a:cubicBezTo>
                  <a:cubicBezTo>
                    <a:pt x="2750" y="1578"/>
                    <a:pt x="2709" y="699"/>
                    <a:pt x="2304" y="340"/>
                  </a:cubicBezTo>
                  <a:cubicBezTo>
                    <a:pt x="2059" y="117"/>
                    <a:pt x="1742" y="1"/>
                    <a:pt x="1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3417529" y="2917500"/>
              <a:ext cx="83202" cy="99206"/>
            </a:xfrm>
            <a:custGeom>
              <a:avLst/>
              <a:gdLst/>
              <a:ahLst/>
              <a:cxnLst/>
              <a:rect l="l" t="t" r="r" b="b"/>
              <a:pathLst>
                <a:path w="1674" h="1996" extrusionOk="0">
                  <a:moveTo>
                    <a:pt x="768" y="0"/>
                  </a:moveTo>
                  <a:cubicBezTo>
                    <a:pt x="709" y="0"/>
                    <a:pt x="656" y="12"/>
                    <a:pt x="614" y="41"/>
                  </a:cubicBezTo>
                  <a:cubicBezTo>
                    <a:pt x="255" y="319"/>
                    <a:pt x="0" y="863"/>
                    <a:pt x="180" y="1303"/>
                  </a:cubicBezTo>
                  <a:cubicBezTo>
                    <a:pt x="278" y="1552"/>
                    <a:pt x="539" y="1905"/>
                    <a:pt x="817" y="1974"/>
                  </a:cubicBezTo>
                  <a:cubicBezTo>
                    <a:pt x="874" y="1989"/>
                    <a:pt x="927" y="1996"/>
                    <a:pt x="978" y="1996"/>
                  </a:cubicBezTo>
                  <a:cubicBezTo>
                    <a:pt x="1386" y="1996"/>
                    <a:pt x="1575" y="1547"/>
                    <a:pt x="1627" y="1175"/>
                  </a:cubicBezTo>
                  <a:cubicBezTo>
                    <a:pt x="1673" y="822"/>
                    <a:pt x="1638" y="411"/>
                    <a:pt x="1314" y="197"/>
                  </a:cubicBezTo>
                  <a:cubicBezTo>
                    <a:pt x="1179" y="110"/>
                    <a:pt x="946" y="0"/>
                    <a:pt x="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3271105" y="3090367"/>
              <a:ext cx="133551" cy="94932"/>
            </a:xfrm>
            <a:custGeom>
              <a:avLst/>
              <a:gdLst/>
              <a:ahLst/>
              <a:cxnLst/>
              <a:rect l="l" t="t" r="r" b="b"/>
              <a:pathLst>
                <a:path w="2687" h="1910" extrusionOk="0">
                  <a:moveTo>
                    <a:pt x="1376" y="0"/>
                  </a:moveTo>
                  <a:cubicBezTo>
                    <a:pt x="1011" y="0"/>
                    <a:pt x="646" y="115"/>
                    <a:pt x="411" y="366"/>
                  </a:cubicBezTo>
                  <a:cubicBezTo>
                    <a:pt x="81" y="730"/>
                    <a:pt x="0" y="1402"/>
                    <a:pt x="429" y="1720"/>
                  </a:cubicBezTo>
                  <a:cubicBezTo>
                    <a:pt x="605" y="1852"/>
                    <a:pt x="829" y="1909"/>
                    <a:pt x="1063" y="1909"/>
                  </a:cubicBezTo>
                  <a:cubicBezTo>
                    <a:pt x="1497" y="1909"/>
                    <a:pt x="1966" y="1713"/>
                    <a:pt x="2229" y="1431"/>
                  </a:cubicBezTo>
                  <a:cubicBezTo>
                    <a:pt x="2559" y="1078"/>
                    <a:pt x="2686" y="568"/>
                    <a:pt x="2240" y="250"/>
                  </a:cubicBezTo>
                  <a:cubicBezTo>
                    <a:pt x="2011" y="88"/>
                    <a:pt x="1694" y="0"/>
                    <a:pt x="1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3118070" y="2962929"/>
              <a:ext cx="148760" cy="138869"/>
            </a:xfrm>
            <a:custGeom>
              <a:avLst/>
              <a:gdLst/>
              <a:ahLst/>
              <a:cxnLst/>
              <a:rect l="l" t="t" r="r" b="b"/>
              <a:pathLst>
                <a:path w="2993" h="2794" extrusionOk="0">
                  <a:moveTo>
                    <a:pt x="1462" y="1"/>
                  </a:moveTo>
                  <a:cubicBezTo>
                    <a:pt x="1294" y="1"/>
                    <a:pt x="1124" y="26"/>
                    <a:pt x="938" y="53"/>
                  </a:cubicBezTo>
                  <a:cubicBezTo>
                    <a:pt x="411" y="59"/>
                    <a:pt x="0" y="701"/>
                    <a:pt x="12" y="1176"/>
                  </a:cubicBezTo>
                  <a:cubicBezTo>
                    <a:pt x="23" y="1627"/>
                    <a:pt x="330" y="2386"/>
                    <a:pt x="741" y="2629"/>
                  </a:cubicBezTo>
                  <a:cubicBezTo>
                    <a:pt x="934" y="2746"/>
                    <a:pt x="1232" y="2793"/>
                    <a:pt x="1527" y="2793"/>
                  </a:cubicBezTo>
                  <a:cubicBezTo>
                    <a:pt x="1799" y="2793"/>
                    <a:pt x="2069" y="2753"/>
                    <a:pt x="2252" y="2692"/>
                  </a:cubicBezTo>
                  <a:cubicBezTo>
                    <a:pt x="2634" y="2559"/>
                    <a:pt x="2819" y="2114"/>
                    <a:pt x="2888" y="1743"/>
                  </a:cubicBezTo>
                  <a:cubicBezTo>
                    <a:pt x="2993" y="1176"/>
                    <a:pt x="2692" y="510"/>
                    <a:pt x="2200" y="215"/>
                  </a:cubicBezTo>
                  <a:cubicBezTo>
                    <a:pt x="1927" y="50"/>
                    <a:pt x="1696" y="1"/>
                    <a:pt x="14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3145109" y="2799108"/>
              <a:ext cx="130370" cy="117596"/>
            </a:xfrm>
            <a:custGeom>
              <a:avLst/>
              <a:gdLst/>
              <a:ahLst/>
              <a:cxnLst/>
              <a:rect l="l" t="t" r="r" b="b"/>
              <a:pathLst>
                <a:path w="2623" h="2366" extrusionOk="0">
                  <a:moveTo>
                    <a:pt x="1294" y="0"/>
                  </a:moveTo>
                  <a:cubicBezTo>
                    <a:pt x="1222" y="0"/>
                    <a:pt x="1146" y="5"/>
                    <a:pt x="1065" y="15"/>
                  </a:cubicBezTo>
                  <a:cubicBezTo>
                    <a:pt x="544" y="85"/>
                    <a:pt x="214" y="397"/>
                    <a:pt x="87" y="860"/>
                  </a:cubicBezTo>
                  <a:cubicBezTo>
                    <a:pt x="0" y="1231"/>
                    <a:pt x="58" y="1624"/>
                    <a:pt x="261" y="1948"/>
                  </a:cubicBezTo>
                  <a:cubicBezTo>
                    <a:pt x="429" y="2238"/>
                    <a:pt x="880" y="2365"/>
                    <a:pt x="1193" y="2365"/>
                  </a:cubicBezTo>
                  <a:cubicBezTo>
                    <a:pt x="2055" y="2359"/>
                    <a:pt x="2622" y="1711"/>
                    <a:pt x="2350" y="872"/>
                  </a:cubicBezTo>
                  <a:cubicBezTo>
                    <a:pt x="2171" y="293"/>
                    <a:pt x="1847" y="0"/>
                    <a:pt x="1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3263351" y="2931815"/>
              <a:ext cx="95528" cy="82158"/>
            </a:xfrm>
            <a:custGeom>
              <a:avLst/>
              <a:gdLst/>
              <a:ahLst/>
              <a:cxnLst/>
              <a:rect l="l" t="t" r="r" b="b"/>
              <a:pathLst>
                <a:path w="1922" h="1653" extrusionOk="0">
                  <a:moveTo>
                    <a:pt x="902" y="0"/>
                  </a:moveTo>
                  <a:cubicBezTo>
                    <a:pt x="820" y="0"/>
                    <a:pt x="738" y="15"/>
                    <a:pt x="660" y="48"/>
                  </a:cubicBezTo>
                  <a:cubicBezTo>
                    <a:pt x="0" y="274"/>
                    <a:pt x="689" y="1339"/>
                    <a:pt x="1054" y="1524"/>
                  </a:cubicBezTo>
                  <a:cubicBezTo>
                    <a:pt x="1185" y="1591"/>
                    <a:pt x="1323" y="1653"/>
                    <a:pt x="1457" y="1653"/>
                  </a:cubicBezTo>
                  <a:cubicBezTo>
                    <a:pt x="1553" y="1653"/>
                    <a:pt x="1646" y="1621"/>
                    <a:pt x="1731" y="1536"/>
                  </a:cubicBezTo>
                  <a:cubicBezTo>
                    <a:pt x="1858" y="1397"/>
                    <a:pt x="1922" y="1212"/>
                    <a:pt x="1916" y="1026"/>
                  </a:cubicBezTo>
                  <a:cubicBezTo>
                    <a:pt x="1901" y="522"/>
                    <a:pt x="1387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3234574" y="2740111"/>
              <a:ext cx="91651" cy="44086"/>
            </a:xfrm>
            <a:custGeom>
              <a:avLst/>
              <a:gdLst/>
              <a:ahLst/>
              <a:cxnLst/>
              <a:rect l="l" t="t" r="r" b="b"/>
              <a:pathLst>
                <a:path w="1844" h="887" extrusionOk="0">
                  <a:moveTo>
                    <a:pt x="859" y="1"/>
                  </a:moveTo>
                  <a:cubicBezTo>
                    <a:pt x="840" y="1"/>
                    <a:pt x="822" y="2"/>
                    <a:pt x="805" y="4"/>
                  </a:cubicBezTo>
                  <a:cubicBezTo>
                    <a:pt x="573" y="50"/>
                    <a:pt x="301" y="85"/>
                    <a:pt x="151" y="294"/>
                  </a:cubicBezTo>
                  <a:cubicBezTo>
                    <a:pt x="0" y="502"/>
                    <a:pt x="110" y="681"/>
                    <a:pt x="324" y="780"/>
                  </a:cubicBezTo>
                  <a:cubicBezTo>
                    <a:pt x="466" y="843"/>
                    <a:pt x="679" y="887"/>
                    <a:pt x="890" y="887"/>
                  </a:cubicBezTo>
                  <a:cubicBezTo>
                    <a:pt x="1100" y="887"/>
                    <a:pt x="1308" y="843"/>
                    <a:pt x="1442" y="733"/>
                  </a:cubicBezTo>
                  <a:cubicBezTo>
                    <a:pt x="1844" y="420"/>
                    <a:pt x="1229" y="1"/>
                    <a:pt x="8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3379258" y="3025107"/>
              <a:ext cx="74057" cy="68242"/>
            </a:xfrm>
            <a:custGeom>
              <a:avLst/>
              <a:gdLst/>
              <a:ahLst/>
              <a:cxnLst/>
              <a:rect l="l" t="t" r="r" b="b"/>
              <a:pathLst>
                <a:path w="1490" h="1373" extrusionOk="0">
                  <a:moveTo>
                    <a:pt x="855" y="0"/>
                  </a:moveTo>
                  <a:cubicBezTo>
                    <a:pt x="794" y="0"/>
                    <a:pt x="732" y="20"/>
                    <a:pt x="672" y="64"/>
                  </a:cubicBezTo>
                  <a:cubicBezTo>
                    <a:pt x="284" y="307"/>
                    <a:pt x="1" y="967"/>
                    <a:pt x="464" y="1291"/>
                  </a:cubicBezTo>
                  <a:cubicBezTo>
                    <a:pt x="544" y="1348"/>
                    <a:pt x="629" y="1372"/>
                    <a:pt x="714" y="1372"/>
                  </a:cubicBezTo>
                  <a:cubicBezTo>
                    <a:pt x="994" y="1372"/>
                    <a:pt x="1275" y="1110"/>
                    <a:pt x="1372" y="857"/>
                  </a:cubicBezTo>
                  <a:cubicBezTo>
                    <a:pt x="1489" y="545"/>
                    <a:pt x="1180" y="0"/>
                    <a:pt x="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3156540" y="3119046"/>
              <a:ext cx="79822" cy="58599"/>
            </a:xfrm>
            <a:custGeom>
              <a:avLst/>
              <a:gdLst/>
              <a:ahLst/>
              <a:cxnLst/>
              <a:rect l="l" t="t" r="r" b="b"/>
              <a:pathLst>
                <a:path w="1606" h="1179" extrusionOk="0">
                  <a:moveTo>
                    <a:pt x="432" y="1"/>
                  </a:moveTo>
                  <a:cubicBezTo>
                    <a:pt x="393" y="1"/>
                    <a:pt x="356" y="5"/>
                    <a:pt x="320" y="14"/>
                  </a:cubicBezTo>
                  <a:cubicBezTo>
                    <a:pt x="67" y="82"/>
                    <a:pt x="0" y="438"/>
                    <a:pt x="44" y="438"/>
                  </a:cubicBezTo>
                  <a:cubicBezTo>
                    <a:pt x="45" y="438"/>
                    <a:pt x="47" y="438"/>
                    <a:pt x="48" y="437"/>
                  </a:cubicBezTo>
                  <a:lnTo>
                    <a:pt x="48" y="437"/>
                  </a:lnTo>
                  <a:cubicBezTo>
                    <a:pt x="2" y="846"/>
                    <a:pt x="616" y="1178"/>
                    <a:pt x="1023" y="1178"/>
                  </a:cubicBezTo>
                  <a:cubicBezTo>
                    <a:pt x="1076" y="1178"/>
                    <a:pt x="1126" y="1173"/>
                    <a:pt x="1171" y="1160"/>
                  </a:cubicBezTo>
                  <a:cubicBezTo>
                    <a:pt x="1605" y="1045"/>
                    <a:pt x="1426" y="611"/>
                    <a:pt x="1206" y="385"/>
                  </a:cubicBezTo>
                  <a:cubicBezTo>
                    <a:pt x="1044" y="213"/>
                    <a:pt x="704" y="1"/>
                    <a:pt x="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3066578" y="2894488"/>
              <a:ext cx="56363" cy="85936"/>
            </a:xfrm>
            <a:custGeom>
              <a:avLst/>
              <a:gdLst/>
              <a:ahLst/>
              <a:cxnLst/>
              <a:rect l="l" t="t" r="r" b="b"/>
              <a:pathLst>
                <a:path w="1134" h="1729" extrusionOk="0">
                  <a:moveTo>
                    <a:pt x="678" y="0"/>
                  </a:moveTo>
                  <a:cubicBezTo>
                    <a:pt x="608" y="0"/>
                    <a:pt x="528" y="33"/>
                    <a:pt x="440" y="110"/>
                  </a:cubicBezTo>
                  <a:cubicBezTo>
                    <a:pt x="156" y="377"/>
                    <a:pt x="0" y="695"/>
                    <a:pt x="35" y="1094"/>
                  </a:cubicBezTo>
                  <a:cubicBezTo>
                    <a:pt x="57" y="1359"/>
                    <a:pt x="179" y="1728"/>
                    <a:pt x="500" y="1728"/>
                  </a:cubicBezTo>
                  <a:cubicBezTo>
                    <a:pt x="516" y="1728"/>
                    <a:pt x="533" y="1727"/>
                    <a:pt x="550" y="1725"/>
                  </a:cubicBezTo>
                  <a:cubicBezTo>
                    <a:pt x="920" y="1685"/>
                    <a:pt x="1117" y="1129"/>
                    <a:pt x="1129" y="817"/>
                  </a:cubicBezTo>
                  <a:cubicBezTo>
                    <a:pt x="1134" y="642"/>
                    <a:pt x="992" y="0"/>
                    <a:pt x="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3107981" y="3091510"/>
              <a:ext cx="36283" cy="36432"/>
            </a:xfrm>
            <a:custGeom>
              <a:avLst/>
              <a:gdLst/>
              <a:ahLst/>
              <a:cxnLst/>
              <a:rect l="l" t="t" r="r" b="b"/>
              <a:pathLst>
                <a:path w="730" h="733" extrusionOk="0">
                  <a:moveTo>
                    <a:pt x="223" y="0"/>
                  </a:moveTo>
                  <a:cubicBezTo>
                    <a:pt x="193" y="0"/>
                    <a:pt x="165" y="6"/>
                    <a:pt x="140" y="19"/>
                  </a:cubicBezTo>
                  <a:cubicBezTo>
                    <a:pt x="116" y="30"/>
                    <a:pt x="93" y="53"/>
                    <a:pt x="82" y="76"/>
                  </a:cubicBezTo>
                  <a:cubicBezTo>
                    <a:pt x="1" y="198"/>
                    <a:pt x="24" y="424"/>
                    <a:pt x="82" y="522"/>
                  </a:cubicBezTo>
                  <a:cubicBezTo>
                    <a:pt x="155" y="654"/>
                    <a:pt x="292" y="733"/>
                    <a:pt x="438" y="733"/>
                  </a:cubicBezTo>
                  <a:cubicBezTo>
                    <a:pt x="452" y="733"/>
                    <a:pt x="467" y="732"/>
                    <a:pt x="481" y="730"/>
                  </a:cubicBezTo>
                  <a:cubicBezTo>
                    <a:pt x="724" y="684"/>
                    <a:pt x="730" y="441"/>
                    <a:pt x="626" y="273"/>
                  </a:cubicBezTo>
                  <a:cubicBezTo>
                    <a:pt x="567" y="161"/>
                    <a:pt x="378" y="0"/>
                    <a:pt x="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3226820" y="3107366"/>
              <a:ext cx="40209" cy="30567"/>
            </a:xfrm>
            <a:custGeom>
              <a:avLst/>
              <a:gdLst/>
              <a:ahLst/>
              <a:cxnLst/>
              <a:rect l="l" t="t" r="r" b="b"/>
              <a:pathLst>
                <a:path w="809" h="615" extrusionOk="0">
                  <a:moveTo>
                    <a:pt x="454" y="0"/>
                  </a:moveTo>
                  <a:cubicBezTo>
                    <a:pt x="449" y="0"/>
                    <a:pt x="445" y="0"/>
                    <a:pt x="440" y="1"/>
                  </a:cubicBezTo>
                  <a:cubicBezTo>
                    <a:pt x="180" y="76"/>
                    <a:pt x="0" y="348"/>
                    <a:pt x="272" y="556"/>
                  </a:cubicBezTo>
                  <a:cubicBezTo>
                    <a:pt x="326" y="596"/>
                    <a:pt x="388" y="615"/>
                    <a:pt x="449" y="615"/>
                  </a:cubicBezTo>
                  <a:cubicBezTo>
                    <a:pt x="566" y="615"/>
                    <a:pt x="680" y="547"/>
                    <a:pt x="729" y="429"/>
                  </a:cubicBezTo>
                  <a:cubicBezTo>
                    <a:pt x="809" y="253"/>
                    <a:pt x="661" y="0"/>
                    <a:pt x="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3293521" y="3031420"/>
              <a:ext cx="63371" cy="46074"/>
            </a:xfrm>
            <a:custGeom>
              <a:avLst/>
              <a:gdLst/>
              <a:ahLst/>
              <a:cxnLst/>
              <a:rect l="l" t="t" r="r" b="b"/>
              <a:pathLst>
                <a:path w="1275" h="927" extrusionOk="0">
                  <a:moveTo>
                    <a:pt x="499" y="1"/>
                  </a:moveTo>
                  <a:cubicBezTo>
                    <a:pt x="232" y="70"/>
                    <a:pt x="1" y="192"/>
                    <a:pt x="12" y="510"/>
                  </a:cubicBezTo>
                  <a:cubicBezTo>
                    <a:pt x="18" y="730"/>
                    <a:pt x="203" y="863"/>
                    <a:pt x="406" y="898"/>
                  </a:cubicBezTo>
                  <a:cubicBezTo>
                    <a:pt x="483" y="913"/>
                    <a:pt x="589" y="927"/>
                    <a:pt x="699" y="927"/>
                  </a:cubicBezTo>
                  <a:cubicBezTo>
                    <a:pt x="879" y="927"/>
                    <a:pt x="1069" y="890"/>
                    <a:pt x="1158" y="765"/>
                  </a:cubicBezTo>
                  <a:cubicBezTo>
                    <a:pt x="1274" y="602"/>
                    <a:pt x="1164" y="325"/>
                    <a:pt x="1025" y="197"/>
                  </a:cubicBezTo>
                  <a:cubicBezTo>
                    <a:pt x="910" y="87"/>
                    <a:pt x="701" y="24"/>
                    <a:pt x="4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3367181" y="2943694"/>
              <a:ext cx="40607" cy="35289"/>
            </a:xfrm>
            <a:custGeom>
              <a:avLst/>
              <a:gdLst/>
              <a:ahLst/>
              <a:cxnLst/>
              <a:rect l="l" t="t" r="r" b="b"/>
              <a:pathLst>
                <a:path w="817" h="710" extrusionOk="0">
                  <a:moveTo>
                    <a:pt x="469" y="0"/>
                  </a:moveTo>
                  <a:cubicBezTo>
                    <a:pt x="180" y="23"/>
                    <a:pt x="1" y="423"/>
                    <a:pt x="226" y="637"/>
                  </a:cubicBezTo>
                  <a:cubicBezTo>
                    <a:pt x="279" y="688"/>
                    <a:pt x="347" y="710"/>
                    <a:pt x="416" y="710"/>
                  </a:cubicBezTo>
                  <a:cubicBezTo>
                    <a:pt x="520" y="710"/>
                    <a:pt x="627" y="659"/>
                    <a:pt x="689" y="579"/>
                  </a:cubicBezTo>
                  <a:cubicBezTo>
                    <a:pt x="817" y="429"/>
                    <a:pt x="788" y="6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3211561" y="2919837"/>
              <a:ext cx="59892" cy="45478"/>
            </a:xfrm>
            <a:custGeom>
              <a:avLst/>
              <a:gdLst/>
              <a:ahLst/>
              <a:cxnLst/>
              <a:rect l="l" t="t" r="r" b="b"/>
              <a:pathLst>
                <a:path w="1205" h="915" extrusionOk="0">
                  <a:moveTo>
                    <a:pt x="687" y="0"/>
                  </a:moveTo>
                  <a:cubicBezTo>
                    <a:pt x="642" y="0"/>
                    <a:pt x="596" y="8"/>
                    <a:pt x="550" y="23"/>
                  </a:cubicBezTo>
                  <a:cubicBezTo>
                    <a:pt x="492" y="40"/>
                    <a:pt x="429" y="69"/>
                    <a:pt x="377" y="104"/>
                  </a:cubicBezTo>
                  <a:cubicBezTo>
                    <a:pt x="35" y="307"/>
                    <a:pt x="0" y="665"/>
                    <a:pt x="377" y="851"/>
                  </a:cubicBezTo>
                  <a:cubicBezTo>
                    <a:pt x="463" y="893"/>
                    <a:pt x="555" y="914"/>
                    <a:pt x="645" y="914"/>
                  </a:cubicBezTo>
                  <a:cubicBezTo>
                    <a:pt x="839" y="914"/>
                    <a:pt x="1021" y="816"/>
                    <a:pt x="1112" y="619"/>
                  </a:cubicBezTo>
                  <a:cubicBezTo>
                    <a:pt x="1204" y="405"/>
                    <a:pt x="1013" y="92"/>
                    <a:pt x="805" y="17"/>
                  </a:cubicBezTo>
                  <a:cubicBezTo>
                    <a:pt x="767" y="6"/>
                    <a:pt x="727" y="0"/>
                    <a:pt x="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3433931" y="2846873"/>
              <a:ext cx="61880" cy="54275"/>
            </a:xfrm>
            <a:custGeom>
              <a:avLst/>
              <a:gdLst/>
              <a:ahLst/>
              <a:cxnLst/>
              <a:rect l="l" t="t" r="r" b="b"/>
              <a:pathLst>
                <a:path w="1245" h="1092" extrusionOk="0">
                  <a:moveTo>
                    <a:pt x="591" y="1"/>
                  </a:moveTo>
                  <a:cubicBezTo>
                    <a:pt x="569" y="1"/>
                    <a:pt x="548" y="3"/>
                    <a:pt x="527" y="9"/>
                  </a:cubicBezTo>
                  <a:cubicBezTo>
                    <a:pt x="174" y="166"/>
                    <a:pt x="0" y="698"/>
                    <a:pt x="365" y="924"/>
                  </a:cubicBezTo>
                  <a:cubicBezTo>
                    <a:pt x="492" y="1001"/>
                    <a:pt x="681" y="1091"/>
                    <a:pt x="847" y="1091"/>
                  </a:cubicBezTo>
                  <a:cubicBezTo>
                    <a:pt x="968" y="1091"/>
                    <a:pt x="1077" y="1043"/>
                    <a:pt x="1141" y="906"/>
                  </a:cubicBezTo>
                  <a:cubicBezTo>
                    <a:pt x="1245" y="692"/>
                    <a:pt x="1164" y="414"/>
                    <a:pt x="1013" y="241"/>
                  </a:cubicBezTo>
                  <a:cubicBezTo>
                    <a:pt x="957" y="169"/>
                    <a:pt x="763" y="1"/>
                    <a:pt x="5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3156341" y="2756712"/>
              <a:ext cx="61581" cy="35637"/>
            </a:xfrm>
            <a:custGeom>
              <a:avLst/>
              <a:gdLst/>
              <a:ahLst/>
              <a:cxnLst/>
              <a:rect l="l" t="t" r="r" b="b"/>
              <a:pathLst>
                <a:path w="1239" h="717" extrusionOk="0">
                  <a:moveTo>
                    <a:pt x="545" y="11"/>
                  </a:moveTo>
                  <a:cubicBezTo>
                    <a:pt x="124" y="11"/>
                    <a:pt x="0" y="666"/>
                    <a:pt x="475" y="712"/>
                  </a:cubicBezTo>
                  <a:cubicBezTo>
                    <a:pt x="501" y="715"/>
                    <a:pt x="530" y="716"/>
                    <a:pt x="563" y="716"/>
                  </a:cubicBezTo>
                  <a:cubicBezTo>
                    <a:pt x="789" y="716"/>
                    <a:pt x="1142" y="640"/>
                    <a:pt x="1198" y="423"/>
                  </a:cubicBezTo>
                  <a:cubicBezTo>
                    <a:pt x="1239" y="266"/>
                    <a:pt x="1100" y="133"/>
                    <a:pt x="972" y="75"/>
                  </a:cubicBezTo>
                  <a:cubicBezTo>
                    <a:pt x="805" y="0"/>
                    <a:pt x="666" y="17"/>
                    <a:pt x="561" y="12"/>
                  </a:cubicBezTo>
                  <a:cubicBezTo>
                    <a:pt x="556" y="11"/>
                    <a:pt x="550" y="11"/>
                    <a:pt x="545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3080644" y="2834099"/>
              <a:ext cx="43788" cy="39315"/>
            </a:xfrm>
            <a:custGeom>
              <a:avLst/>
              <a:gdLst/>
              <a:ahLst/>
              <a:cxnLst/>
              <a:rect l="l" t="t" r="r" b="b"/>
              <a:pathLst>
                <a:path w="881" h="791" extrusionOk="0">
                  <a:moveTo>
                    <a:pt x="502" y="0"/>
                  </a:moveTo>
                  <a:cubicBezTo>
                    <a:pt x="444" y="0"/>
                    <a:pt x="389" y="17"/>
                    <a:pt x="331" y="35"/>
                  </a:cubicBezTo>
                  <a:cubicBezTo>
                    <a:pt x="18" y="179"/>
                    <a:pt x="1" y="642"/>
                    <a:pt x="337" y="770"/>
                  </a:cubicBezTo>
                  <a:cubicBezTo>
                    <a:pt x="374" y="784"/>
                    <a:pt x="412" y="790"/>
                    <a:pt x="448" y="790"/>
                  </a:cubicBezTo>
                  <a:cubicBezTo>
                    <a:pt x="621" y="790"/>
                    <a:pt x="765" y="643"/>
                    <a:pt x="823" y="480"/>
                  </a:cubicBezTo>
                  <a:cubicBezTo>
                    <a:pt x="881" y="330"/>
                    <a:pt x="828" y="156"/>
                    <a:pt x="695" y="69"/>
                  </a:cubicBezTo>
                  <a:cubicBezTo>
                    <a:pt x="623" y="17"/>
                    <a:pt x="561" y="0"/>
                    <a:pt x="5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3403165" y="3113976"/>
              <a:ext cx="48211" cy="32555"/>
            </a:xfrm>
            <a:custGeom>
              <a:avLst/>
              <a:gdLst/>
              <a:ahLst/>
              <a:cxnLst/>
              <a:rect l="l" t="t" r="r" b="b"/>
              <a:pathLst>
                <a:path w="970" h="655" extrusionOk="0">
                  <a:moveTo>
                    <a:pt x="616" y="1"/>
                  </a:moveTo>
                  <a:cubicBezTo>
                    <a:pt x="585" y="1"/>
                    <a:pt x="551" y="4"/>
                    <a:pt x="515" y="12"/>
                  </a:cubicBezTo>
                  <a:cubicBezTo>
                    <a:pt x="347" y="59"/>
                    <a:pt x="0" y="452"/>
                    <a:pt x="203" y="608"/>
                  </a:cubicBezTo>
                  <a:cubicBezTo>
                    <a:pt x="244" y="641"/>
                    <a:pt x="292" y="655"/>
                    <a:pt x="342" y="655"/>
                  </a:cubicBezTo>
                  <a:cubicBezTo>
                    <a:pt x="497" y="655"/>
                    <a:pt x="677" y="527"/>
                    <a:pt x="764" y="435"/>
                  </a:cubicBezTo>
                  <a:cubicBezTo>
                    <a:pt x="969" y="225"/>
                    <a:pt x="861" y="1"/>
                    <a:pt x="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3234176" y="3174961"/>
              <a:ext cx="57754" cy="24851"/>
            </a:xfrm>
            <a:custGeom>
              <a:avLst/>
              <a:gdLst/>
              <a:ahLst/>
              <a:cxnLst/>
              <a:rect l="l" t="t" r="r" b="b"/>
              <a:pathLst>
                <a:path w="1162" h="500" extrusionOk="0">
                  <a:moveTo>
                    <a:pt x="628" y="1"/>
                  </a:moveTo>
                  <a:cubicBezTo>
                    <a:pt x="506" y="6"/>
                    <a:pt x="390" y="47"/>
                    <a:pt x="292" y="116"/>
                  </a:cubicBezTo>
                  <a:cubicBezTo>
                    <a:pt x="1" y="284"/>
                    <a:pt x="495" y="500"/>
                    <a:pt x="827" y="500"/>
                  </a:cubicBezTo>
                  <a:cubicBezTo>
                    <a:pt x="1023" y="500"/>
                    <a:pt x="1162" y="425"/>
                    <a:pt x="1050" y="221"/>
                  </a:cubicBezTo>
                  <a:cubicBezTo>
                    <a:pt x="975" y="93"/>
                    <a:pt x="772" y="1"/>
                    <a:pt x="6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3000374" y="2726194"/>
              <a:ext cx="390165" cy="488128"/>
            </a:xfrm>
            <a:custGeom>
              <a:avLst/>
              <a:gdLst/>
              <a:ahLst/>
              <a:cxnLst/>
              <a:rect l="l" t="t" r="r" b="b"/>
              <a:pathLst>
                <a:path w="7850" h="9821" extrusionOk="0">
                  <a:moveTo>
                    <a:pt x="4840" y="1"/>
                  </a:moveTo>
                  <a:cubicBezTo>
                    <a:pt x="1853" y="487"/>
                    <a:pt x="1" y="3520"/>
                    <a:pt x="933" y="6396"/>
                  </a:cubicBezTo>
                  <a:cubicBezTo>
                    <a:pt x="1619" y="8518"/>
                    <a:pt x="3575" y="9821"/>
                    <a:pt x="5640" y="9821"/>
                  </a:cubicBezTo>
                  <a:cubicBezTo>
                    <a:pt x="6380" y="9821"/>
                    <a:pt x="7134" y="9653"/>
                    <a:pt x="7849" y="9296"/>
                  </a:cubicBezTo>
                  <a:cubicBezTo>
                    <a:pt x="6622" y="8115"/>
                    <a:pt x="5667" y="6686"/>
                    <a:pt x="5048" y="5106"/>
                  </a:cubicBezTo>
                  <a:cubicBezTo>
                    <a:pt x="4406" y="3508"/>
                    <a:pt x="4290" y="1968"/>
                    <a:pt x="4759" y="307"/>
                  </a:cubicBezTo>
                  <a:cubicBezTo>
                    <a:pt x="4782" y="215"/>
                    <a:pt x="4811" y="111"/>
                    <a:pt x="4840" y="1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43"/>
          <p:cNvSpPr/>
          <p:nvPr/>
        </p:nvSpPr>
        <p:spPr>
          <a:xfrm rot="-1342692">
            <a:off x="4488948" y="3847104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3"/>
          <p:cNvSpPr/>
          <p:nvPr/>
        </p:nvSpPr>
        <p:spPr>
          <a:xfrm rot="2700000">
            <a:off x="7392649" y="4142653"/>
            <a:ext cx="166102" cy="158546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3"/>
          <p:cNvSpPr/>
          <p:nvPr/>
        </p:nvSpPr>
        <p:spPr>
          <a:xfrm rot="-1342692">
            <a:off x="2307273" y="1907179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5"/>
          <p:cNvSpPr txBox="1">
            <a:spLocks noGrp="1"/>
          </p:cNvSpPr>
          <p:nvPr>
            <p:ph type="title"/>
          </p:nvPr>
        </p:nvSpPr>
        <p:spPr>
          <a:xfrm>
            <a:off x="713500" y="151217"/>
            <a:ext cx="7719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5400" dirty="0">
                <a:latin typeface="Londrina Solid" panose="020B0604020202020204" charset="0"/>
              </a:rPr>
              <a:t>Предназначение</a:t>
            </a:r>
            <a:endParaRPr sz="5400" dirty="0">
              <a:latin typeface="Londrina Solid" panose="020B0604020202020204" charset="0"/>
            </a:endParaRPr>
          </a:p>
        </p:txBody>
      </p:sp>
      <p:sp>
        <p:nvSpPr>
          <p:cNvPr id="825" name="Google Shape;825;p45"/>
          <p:cNvSpPr txBox="1">
            <a:spLocks noGrp="1"/>
          </p:cNvSpPr>
          <p:nvPr>
            <p:ph type="subTitle" idx="1"/>
          </p:nvPr>
        </p:nvSpPr>
        <p:spPr>
          <a:xfrm>
            <a:off x="621005" y="1091674"/>
            <a:ext cx="6985153" cy="18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ru-RU" dirty="0">
                <a:latin typeface="Bahnschrift Light" panose="020B0502040204020203" pitchFamily="34" charset="0"/>
              </a:rPr>
              <a:t>„KnowSpace“ е социална мрежа, предназначена да насърчава обмена на знания и умения между ученици, учители и широката общественост. Тя стимулира успеха чрез интерактивна комуникация и предлага уникално пространство за взаимно обучение, което се отличава от традиционните социални мрежи.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827" name="Google Shape;827;p45"/>
          <p:cNvSpPr/>
          <p:nvPr/>
        </p:nvSpPr>
        <p:spPr>
          <a:xfrm rot="528001">
            <a:off x="7746649" y="3895204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5"/>
          <p:cNvSpPr/>
          <p:nvPr/>
        </p:nvSpPr>
        <p:spPr>
          <a:xfrm rot="-1342692">
            <a:off x="2133248" y="4211516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Google Shape;829;p45"/>
          <p:cNvGrpSpPr/>
          <p:nvPr/>
        </p:nvGrpSpPr>
        <p:grpSpPr>
          <a:xfrm>
            <a:off x="537657" y="3492831"/>
            <a:ext cx="720254" cy="693044"/>
            <a:chOff x="3771662" y="1694611"/>
            <a:chExt cx="603885" cy="581072"/>
          </a:xfrm>
        </p:grpSpPr>
        <p:sp>
          <p:nvSpPr>
            <p:cNvPr id="830" name="Google Shape;830;p45"/>
            <p:cNvSpPr/>
            <p:nvPr/>
          </p:nvSpPr>
          <p:spPr>
            <a:xfrm>
              <a:off x="3771662" y="1694611"/>
              <a:ext cx="603885" cy="581072"/>
            </a:xfrm>
            <a:custGeom>
              <a:avLst/>
              <a:gdLst/>
              <a:ahLst/>
              <a:cxnLst/>
              <a:rect l="l" t="t" r="r" b="b"/>
              <a:pathLst>
                <a:path w="12150" h="11691" extrusionOk="0">
                  <a:moveTo>
                    <a:pt x="6303" y="0"/>
                  </a:moveTo>
                  <a:cubicBezTo>
                    <a:pt x="3942" y="0"/>
                    <a:pt x="1806" y="1424"/>
                    <a:pt x="903" y="3612"/>
                  </a:cubicBezTo>
                  <a:cubicBezTo>
                    <a:pt x="0" y="5794"/>
                    <a:pt x="498" y="8306"/>
                    <a:pt x="2171" y="9978"/>
                  </a:cubicBezTo>
                  <a:cubicBezTo>
                    <a:pt x="3290" y="11097"/>
                    <a:pt x="4784" y="11690"/>
                    <a:pt x="6304" y="11690"/>
                  </a:cubicBezTo>
                  <a:cubicBezTo>
                    <a:pt x="7056" y="11690"/>
                    <a:pt x="7815" y="11545"/>
                    <a:pt x="8538" y="11246"/>
                  </a:cubicBezTo>
                  <a:cubicBezTo>
                    <a:pt x="10725" y="10337"/>
                    <a:pt x="12149" y="8207"/>
                    <a:pt x="12149" y="5846"/>
                  </a:cubicBezTo>
                  <a:cubicBezTo>
                    <a:pt x="12149" y="2616"/>
                    <a:pt x="9527" y="0"/>
                    <a:pt x="6303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3841544" y="1759622"/>
              <a:ext cx="468993" cy="450951"/>
            </a:xfrm>
            <a:custGeom>
              <a:avLst/>
              <a:gdLst/>
              <a:ahLst/>
              <a:cxnLst/>
              <a:rect l="l" t="t" r="r" b="b"/>
              <a:pathLst>
                <a:path w="9436" h="9073" extrusionOk="0">
                  <a:moveTo>
                    <a:pt x="4897" y="0"/>
                  </a:moveTo>
                  <a:cubicBezTo>
                    <a:pt x="3063" y="0"/>
                    <a:pt x="1407" y="1106"/>
                    <a:pt x="707" y="2802"/>
                  </a:cubicBezTo>
                  <a:cubicBezTo>
                    <a:pt x="1" y="4497"/>
                    <a:pt x="389" y="6448"/>
                    <a:pt x="1691" y="7744"/>
                  </a:cubicBezTo>
                  <a:cubicBezTo>
                    <a:pt x="2559" y="8612"/>
                    <a:pt x="3719" y="9073"/>
                    <a:pt x="4900" y="9073"/>
                  </a:cubicBezTo>
                  <a:cubicBezTo>
                    <a:pt x="5484" y="9073"/>
                    <a:pt x="6073" y="8960"/>
                    <a:pt x="6634" y="8728"/>
                  </a:cubicBezTo>
                  <a:cubicBezTo>
                    <a:pt x="8330" y="8028"/>
                    <a:pt x="9435" y="6373"/>
                    <a:pt x="9435" y="4538"/>
                  </a:cubicBezTo>
                  <a:cubicBezTo>
                    <a:pt x="9435" y="2032"/>
                    <a:pt x="7404" y="0"/>
                    <a:pt x="4897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3910879" y="1811114"/>
              <a:ext cx="348166" cy="348116"/>
            </a:xfrm>
            <a:custGeom>
              <a:avLst/>
              <a:gdLst/>
              <a:ahLst/>
              <a:cxnLst/>
              <a:rect l="l" t="t" r="r" b="b"/>
              <a:pathLst>
                <a:path w="7005" h="7004" extrusionOk="0">
                  <a:moveTo>
                    <a:pt x="3502" y="0"/>
                  </a:moveTo>
                  <a:cubicBezTo>
                    <a:pt x="1569" y="0"/>
                    <a:pt x="1" y="1569"/>
                    <a:pt x="1" y="3502"/>
                  </a:cubicBezTo>
                  <a:cubicBezTo>
                    <a:pt x="1" y="5435"/>
                    <a:pt x="1569" y="7004"/>
                    <a:pt x="3502" y="7004"/>
                  </a:cubicBezTo>
                  <a:cubicBezTo>
                    <a:pt x="5436" y="7004"/>
                    <a:pt x="7004" y="5435"/>
                    <a:pt x="7004" y="3502"/>
                  </a:cubicBezTo>
                  <a:cubicBezTo>
                    <a:pt x="7004" y="1569"/>
                    <a:pt x="5436" y="0"/>
                    <a:pt x="3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3982252" y="1845906"/>
              <a:ext cx="52088" cy="42893"/>
            </a:xfrm>
            <a:custGeom>
              <a:avLst/>
              <a:gdLst/>
              <a:ahLst/>
              <a:cxnLst/>
              <a:rect l="l" t="t" r="r" b="b"/>
              <a:pathLst>
                <a:path w="1048" h="863" extrusionOk="0">
                  <a:moveTo>
                    <a:pt x="716" y="1"/>
                  </a:moveTo>
                  <a:cubicBezTo>
                    <a:pt x="619" y="1"/>
                    <a:pt x="520" y="24"/>
                    <a:pt x="452" y="53"/>
                  </a:cubicBezTo>
                  <a:cubicBezTo>
                    <a:pt x="261" y="139"/>
                    <a:pt x="110" y="296"/>
                    <a:pt x="41" y="487"/>
                  </a:cubicBezTo>
                  <a:cubicBezTo>
                    <a:pt x="0" y="585"/>
                    <a:pt x="12" y="689"/>
                    <a:pt x="70" y="776"/>
                  </a:cubicBezTo>
                  <a:cubicBezTo>
                    <a:pt x="81" y="793"/>
                    <a:pt x="99" y="805"/>
                    <a:pt x="110" y="817"/>
                  </a:cubicBezTo>
                  <a:cubicBezTo>
                    <a:pt x="157" y="850"/>
                    <a:pt x="211" y="863"/>
                    <a:pt x="265" y="863"/>
                  </a:cubicBezTo>
                  <a:cubicBezTo>
                    <a:pt x="343" y="863"/>
                    <a:pt x="424" y="836"/>
                    <a:pt x="492" y="805"/>
                  </a:cubicBezTo>
                  <a:cubicBezTo>
                    <a:pt x="677" y="724"/>
                    <a:pt x="886" y="579"/>
                    <a:pt x="984" y="400"/>
                  </a:cubicBezTo>
                  <a:cubicBezTo>
                    <a:pt x="1036" y="319"/>
                    <a:pt x="1048" y="215"/>
                    <a:pt x="1001" y="128"/>
                  </a:cubicBezTo>
                  <a:cubicBezTo>
                    <a:pt x="945" y="33"/>
                    <a:pt x="832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4047810" y="1834922"/>
              <a:ext cx="23957" cy="19732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330" y="1"/>
                  </a:moveTo>
                  <a:cubicBezTo>
                    <a:pt x="285" y="1"/>
                    <a:pt x="238" y="11"/>
                    <a:pt x="203" y="25"/>
                  </a:cubicBezTo>
                  <a:cubicBezTo>
                    <a:pt x="117" y="65"/>
                    <a:pt x="53" y="135"/>
                    <a:pt x="18" y="227"/>
                  </a:cubicBezTo>
                  <a:cubicBezTo>
                    <a:pt x="1" y="268"/>
                    <a:pt x="7" y="320"/>
                    <a:pt x="30" y="355"/>
                  </a:cubicBezTo>
                  <a:cubicBezTo>
                    <a:pt x="36" y="366"/>
                    <a:pt x="41" y="372"/>
                    <a:pt x="53" y="378"/>
                  </a:cubicBezTo>
                  <a:cubicBezTo>
                    <a:pt x="76" y="391"/>
                    <a:pt x="103" y="397"/>
                    <a:pt x="131" y="397"/>
                  </a:cubicBezTo>
                  <a:cubicBezTo>
                    <a:pt x="164" y="397"/>
                    <a:pt x="198" y="388"/>
                    <a:pt x="227" y="372"/>
                  </a:cubicBezTo>
                  <a:cubicBezTo>
                    <a:pt x="319" y="332"/>
                    <a:pt x="394" y="268"/>
                    <a:pt x="452" y="187"/>
                  </a:cubicBezTo>
                  <a:cubicBezTo>
                    <a:pt x="475" y="146"/>
                    <a:pt x="481" y="100"/>
                    <a:pt x="458" y="59"/>
                  </a:cubicBezTo>
                  <a:cubicBezTo>
                    <a:pt x="433" y="16"/>
                    <a:pt x="383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3938216" y="1922896"/>
              <a:ext cx="88967" cy="110091"/>
            </a:xfrm>
            <a:custGeom>
              <a:avLst/>
              <a:gdLst/>
              <a:ahLst/>
              <a:cxnLst/>
              <a:rect l="l" t="t" r="r" b="b"/>
              <a:pathLst>
                <a:path w="1790" h="2215" extrusionOk="0">
                  <a:moveTo>
                    <a:pt x="718" y="1"/>
                  </a:moveTo>
                  <a:cubicBezTo>
                    <a:pt x="596" y="1"/>
                    <a:pt x="473" y="28"/>
                    <a:pt x="354" y="90"/>
                  </a:cubicBezTo>
                  <a:cubicBezTo>
                    <a:pt x="1" y="275"/>
                    <a:pt x="6" y="836"/>
                    <a:pt x="70" y="1166"/>
                  </a:cubicBezTo>
                  <a:cubicBezTo>
                    <a:pt x="122" y="1450"/>
                    <a:pt x="255" y="1710"/>
                    <a:pt x="452" y="1924"/>
                  </a:cubicBezTo>
                  <a:cubicBezTo>
                    <a:pt x="603" y="2084"/>
                    <a:pt x="818" y="2215"/>
                    <a:pt x="1033" y="2215"/>
                  </a:cubicBezTo>
                  <a:cubicBezTo>
                    <a:pt x="1091" y="2215"/>
                    <a:pt x="1148" y="2206"/>
                    <a:pt x="1205" y="2185"/>
                  </a:cubicBezTo>
                  <a:cubicBezTo>
                    <a:pt x="1390" y="2121"/>
                    <a:pt x="1517" y="1953"/>
                    <a:pt x="1598" y="1774"/>
                  </a:cubicBezTo>
                  <a:cubicBezTo>
                    <a:pt x="1789" y="1363"/>
                    <a:pt x="1760" y="882"/>
                    <a:pt x="1534" y="489"/>
                  </a:cubicBezTo>
                  <a:cubicBezTo>
                    <a:pt x="1361" y="202"/>
                    <a:pt x="1046" y="1"/>
                    <a:pt x="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4139860" y="1873988"/>
              <a:ext cx="56760" cy="49106"/>
            </a:xfrm>
            <a:custGeom>
              <a:avLst/>
              <a:gdLst/>
              <a:ahLst/>
              <a:cxnLst/>
              <a:rect l="l" t="t" r="r" b="b"/>
              <a:pathLst>
                <a:path w="1142" h="988" extrusionOk="0">
                  <a:moveTo>
                    <a:pt x="700" y="0"/>
                  </a:moveTo>
                  <a:cubicBezTo>
                    <a:pt x="441" y="0"/>
                    <a:pt x="149" y="222"/>
                    <a:pt x="47" y="448"/>
                  </a:cubicBezTo>
                  <a:cubicBezTo>
                    <a:pt x="13" y="518"/>
                    <a:pt x="1" y="599"/>
                    <a:pt x="13" y="674"/>
                  </a:cubicBezTo>
                  <a:cubicBezTo>
                    <a:pt x="30" y="773"/>
                    <a:pt x="88" y="854"/>
                    <a:pt x="169" y="906"/>
                  </a:cubicBezTo>
                  <a:cubicBezTo>
                    <a:pt x="250" y="952"/>
                    <a:pt x="348" y="981"/>
                    <a:pt x="441" y="987"/>
                  </a:cubicBezTo>
                  <a:cubicBezTo>
                    <a:pt x="454" y="987"/>
                    <a:pt x="468" y="988"/>
                    <a:pt x="481" y="988"/>
                  </a:cubicBezTo>
                  <a:cubicBezTo>
                    <a:pt x="669" y="988"/>
                    <a:pt x="849" y="913"/>
                    <a:pt x="973" y="773"/>
                  </a:cubicBezTo>
                  <a:cubicBezTo>
                    <a:pt x="1112" y="622"/>
                    <a:pt x="1141" y="408"/>
                    <a:pt x="1054" y="223"/>
                  </a:cubicBezTo>
                  <a:cubicBezTo>
                    <a:pt x="968" y="64"/>
                    <a:pt x="838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4053029" y="2022351"/>
              <a:ext cx="80021" cy="53082"/>
            </a:xfrm>
            <a:custGeom>
              <a:avLst/>
              <a:gdLst/>
              <a:ahLst/>
              <a:cxnLst/>
              <a:rect l="l" t="t" r="r" b="b"/>
              <a:pathLst>
                <a:path w="1610" h="1068" extrusionOk="0">
                  <a:moveTo>
                    <a:pt x="762" y="0"/>
                  </a:moveTo>
                  <a:cubicBezTo>
                    <a:pt x="603" y="0"/>
                    <a:pt x="446" y="36"/>
                    <a:pt x="318" y="109"/>
                  </a:cubicBezTo>
                  <a:cubicBezTo>
                    <a:pt x="0" y="282"/>
                    <a:pt x="64" y="699"/>
                    <a:pt x="341" y="878"/>
                  </a:cubicBezTo>
                  <a:cubicBezTo>
                    <a:pt x="534" y="1000"/>
                    <a:pt x="752" y="1068"/>
                    <a:pt x="978" y="1068"/>
                  </a:cubicBezTo>
                  <a:cubicBezTo>
                    <a:pt x="1010" y="1068"/>
                    <a:pt x="1043" y="1066"/>
                    <a:pt x="1077" y="1064"/>
                  </a:cubicBezTo>
                  <a:cubicBezTo>
                    <a:pt x="1204" y="1064"/>
                    <a:pt x="1331" y="1017"/>
                    <a:pt x="1430" y="936"/>
                  </a:cubicBezTo>
                  <a:cubicBezTo>
                    <a:pt x="1609" y="774"/>
                    <a:pt x="1592" y="467"/>
                    <a:pt x="1441" y="282"/>
                  </a:cubicBezTo>
                  <a:cubicBezTo>
                    <a:pt x="1287" y="96"/>
                    <a:pt x="1021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45"/>
          <p:cNvGrpSpPr/>
          <p:nvPr/>
        </p:nvGrpSpPr>
        <p:grpSpPr>
          <a:xfrm>
            <a:off x="5510266" y="3855576"/>
            <a:ext cx="256256" cy="237806"/>
            <a:chOff x="1105208" y="2882758"/>
            <a:chExt cx="298911" cy="277390"/>
          </a:xfrm>
        </p:grpSpPr>
        <p:sp>
          <p:nvSpPr>
            <p:cNvPr id="839" name="Google Shape;839;p45"/>
            <p:cNvSpPr/>
            <p:nvPr/>
          </p:nvSpPr>
          <p:spPr>
            <a:xfrm>
              <a:off x="1105208" y="2882758"/>
              <a:ext cx="298911" cy="277390"/>
            </a:xfrm>
            <a:custGeom>
              <a:avLst/>
              <a:gdLst/>
              <a:ahLst/>
              <a:cxnLst/>
              <a:rect l="l" t="t" r="r" b="b"/>
              <a:pathLst>
                <a:path w="6014" h="5581" extrusionOk="0">
                  <a:moveTo>
                    <a:pt x="3181" y="0"/>
                  </a:moveTo>
                  <a:cubicBezTo>
                    <a:pt x="2918" y="0"/>
                    <a:pt x="2652" y="38"/>
                    <a:pt x="2391" y="115"/>
                  </a:cubicBezTo>
                  <a:cubicBezTo>
                    <a:pt x="2142" y="190"/>
                    <a:pt x="1904" y="294"/>
                    <a:pt x="1684" y="433"/>
                  </a:cubicBezTo>
                  <a:cubicBezTo>
                    <a:pt x="382" y="1261"/>
                    <a:pt x="0" y="2986"/>
                    <a:pt x="822" y="4282"/>
                  </a:cubicBezTo>
                  <a:cubicBezTo>
                    <a:pt x="1355" y="5121"/>
                    <a:pt x="2260" y="5580"/>
                    <a:pt x="3182" y="5580"/>
                  </a:cubicBezTo>
                  <a:cubicBezTo>
                    <a:pt x="3693" y="5580"/>
                    <a:pt x="4209" y="5439"/>
                    <a:pt x="4671" y="5145"/>
                  </a:cubicBezTo>
                  <a:cubicBezTo>
                    <a:pt x="5001" y="4936"/>
                    <a:pt x="5284" y="4664"/>
                    <a:pt x="5499" y="4340"/>
                  </a:cubicBezTo>
                  <a:cubicBezTo>
                    <a:pt x="5852" y="3808"/>
                    <a:pt x="6014" y="3177"/>
                    <a:pt x="5956" y="2546"/>
                  </a:cubicBezTo>
                  <a:cubicBezTo>
                    <a:pt x="5915" y="2100"/>
                    <a:pt x="5771" y="1672"/>
                    <a:pt x="5533" y="1296"/>
                  </a:cubicBezTo>
                  <a:cubicBezTo>
                    <a:pt x="5014" y="473"/>
                    <a:pt x="4117" y="0"/>
                    <a:pt x="3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1203868" y="2896973"/>
              <a:ext cx="67049" cy="42297"/>
            </a:xfrm>
            <a:custGeom>
              <a:avLst/>
              <a:gdLst/>
              <a:ahLst/>
              <a:cxnLst/>
              <a:rect l="l" t="t" r="r" b="b"/>
              <a:pathLst>
                <a:path w="1349" h="851" extrusionOk="0">
                  <a:moveTo>
                    <a:pt x="853" y="0"/>
                  </a:moveTo>
                  <a:cubicBezTo>
                    <a:pt x="756" y="0"/>
                    <a:pt x="650" y="18"/>
                    <a:pt x="544" y="55"/>
                  </a:cubicBezTo>
                  <a:cubicBezTo>
                    <a:pt x="215" y="170"/>
                    <a:pt x="0" y="431"/>
                    <a:pt x="70" y="633"/>
                  </a:cubicBezTo>
                  <a:cubicBezTo>
                    <a:pt x="117" y="771"/>
                    <a:pt x="285" y="850"/>
                    <a:pt x="491" y="850"/>
                  </a:cubicBezTo>
                  <a:cubicBezTo>
                    <a:pt x="588" y="850"/>
                    <a:pt x="693" y="833"/>
                    <a:pt x="799" y="796"/>
                  </a:cubicBezTo>
                  <a:cubicBezTo>
                    <a:pt x="1129" y="680"/>
                    <a:pt x="1349" y="419"/>
                    <a:pt x="1274" y="217"/>
                  </a:cubicBezTo>
                  <a:cubicBezTo>
                    <a:pt x="1226" y="79"/>
                    <a:pt x="1059" y="0"/>
                    <a:pt x="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1149791" y="2939916"/>
              <a:ext cx="57854" cy="57058"/>
            </a:xfrm>
            <a:custGeom>
              <a:avLst/>
              <a:gdLst/>
              <a:ahLst/>
              <a:cxnLst/>
              <a:rect l="l" t="t" r="r" b="b"/>
              <a:pathLst>
                <a:path w="1164" h="1148" extrusionOk="0">
                  <a:moveTo>
                    <a:pt x="718" y="0"/>
                  </a:moveTo>
                  <a:cubicBezTo>
                    <a:pt x="537" y="0"/>
                    <a:pt x="337" y="106"/>
                    <a:pt x="203" y="296"/>
                  </a:cubicBezTo>
                  <a:cubicBezTo>
                    <a:pt x="0" y="574"/>
                    <a:pt x="6" y="927"/>
                    <a:pt x="220" y="1078"/>
                  </a:cubicBezTo>
                  <a:cubicBezTo>
                    <a:pt x="286" y="1125"/>
                    <a:pt x="365" y="1148"/>
                    <a:pt x="449" y="1148"/>
                  </a:cubicBezTo>
                  <a:cubicBezTo>
                    <a:pt x="630" y="1148"/>
                    <a:pt x="832" y="1042"/>
                    <a:pt x="967" y="852"/>
                  </a:cubicBezTo>
                  <a:cubicBezTo>
                    <a:pt x="1164" y="574"/>
                    <a:pt x="1158" y="221"/>
                    <a:pt x="949" y="70"/>
                  </a:cubicBezTo>
                  <a:cubicBezTo>
                    <a:pt x="882" y="23"/>
                    <a:pt x="802" y="0"/>
                    <a:pt x="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1137117" y="3014769"/>
              <a:ext cx="76592" cy="74504"/>
            </a:xfrm>
            <a:custGeom>
              <a:avLst/>
              <a:gdLst/>
              <a:ahLst/>
              <a:cxnLst/>
              <a:rect l="l" t="t" r="r" b="b"/>
              <a:pathLst>
                <a:path w="1541" h="1499" extrusionOk="0">
                  <a:moveTo>
                    <a:pt x="635" y="0"/>
                  </a:moveTo>
                  <a:cubicBezTo>
                    <a:pt x="533" y="0"/>
                    <a:pt x="435" y="26"/>
                    <a:pt x="348" y="81"/>
                  </a:cubicBezTo>
                  <a:cubicBezTo>
                    <a:pt x="53" y="266"/>
                    <a:pt x="1" y="718"/>
                    <a:pt x="238" y="1088"/>
                  </a:cubicBezTo>
                  <a:cubicBezTo>
                    <a:pt x="401" y="1349"/>
                    <a:pt x="663" y="1498"/>
                    <a:pt x="906" y="1498"/>
                  </a:cubicBezTo>
                  <a:cubicBezTo>
                    <a:pt x="1008" y="1498"/>
                    <a:pt x="1106" y="1472"/>
                    <a:pt x="1193" y="1418"/>
                  </a:cubicBezTo>
                  <a:cubicBezTo>
                    <a:pt x="1488" y="1227"/>
                    <a:pt x="1540" y="775"/>
                    <a:pt x="1309" y="411"/>
                  </a:cubicBezTo>
                  <a:cubicBezTo>
                    <a:pt x="1141" y="149"/>
                    <a:pt x="879" y="0"/>
                    <a:pt x="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1252179" y="3089920"/>
              <a:ext cx="69981" cy="58202"/>
            </a:xfrm>
            <a:custGeom>
              <a:avLst/>
              <a:gdLst/>
              <a:ahLst/>
              <a:cxnLst/>
              <a:rect l="l" t="t" r="r" b="b"/>
              <a:pathLst>
                <a:path w="1408" h="1171" extrusionOk="0">
                  <a:moveTo>
                    <a:pt x="750" y="1"/>
                  </a:moveTo>
                  <a:cubicBezTo>
                    <a:pt x="567" y="1"/>
                    <a:pt x="379" y="71"/>
                    <a:pt x="244" y="207"/>
                  </a:cubicBezTo>
                  <a:cubicBezTo>
                    <a:pt x="1" y="456"/>
                    <a:pt x="12" y="826"/>
                    <a:pt x="261" y="1035"/>
                  </a:cubicBezTo>
                  <a:cubicBezTo>
                    <a:pt x="371" y="1126"/>
                    <a:pt x="512" y="1171"/>
                    <a:pt x="656" y="1171"/>
                  </a:cubicBezTo>
                  <a:cubicBezTo>
                    <a:pt x="839" y="1171"/>
                    <a:pt x="1028" y="1099"/>
                    <a:pt x="1164" y="959"/>
                  </a:cubicBezTo>
                  <a:cubicBezTo>
                    <a:pt x="1407" y="716"/>
                    <a:pt x="1396" y="346"/>
                    <a:pt x="1147" y="137"/>
                  </a:cubicBezTo>
                  <a:cubicBezTo>
                    <a:pt x="1037" y="45"/>
                    <a:pt x="895" y="1"/>
                    <a:pt x="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1237517" y="2971975"/>
              <a:ext cx="102487" cy="80071"/>
            </a:xfrm>
            <a:custGeom>
              <a:avLst/>
              <a:gdLst/>
              <a:ahLst/>
              <a:cxnLst/>
              <a:rect l="l" t="t" r="r" b="b"/>
              <a:pathLst>
                <a:path w="2062" h="1611" extrusionOk="0">
                  <a:moveTo>
                    <a:pt x="1035" y="1"/>
                  </a:moveTo>
                  <a:cubicBezTo>
                    <a:pt x="889" y="1"/>
                    <a:pt x="740" y="41"/>
                    <a:pt x="608" y="126"/>
                  </a:cubicBezTo>
                  <a:cubicBezTo>
                    <a:pt x="1" y="508"/>
                    <a:pt x="163" y="1434"/>
                    <a:pt x="863" y="1590"/>
                  </a:cubicBezTo>
                  <a:cubicBezTo>
                    <a:pt x="925" y="1604"/>
                    <a:pt x="986" y="1611"/>
                    <a:pt x="1045" y="1611"/>
                  </a:cubicBezTo>
                  <a:cubicBezTo>
                    <a:pt x="1647" y="1611"/>
                    <a:pt x="2062" y="928"/>
                    <a:pt x="1714" y="375"/>
                  </a:cubicBezTo>
                  <a:cubicBezTo>
                    <a:pt x="1561" y="133"/>
                    <a:pt x="1301" y="1"/>
                    <a:pt x="1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1299645" y="2919638"/>
              <a:ext cx="51840" cy="43738"/>
            </a:xfrm>
            <a:custGeom>
              <a:avLst/>
              <a:gdLst/>
              <a:ahLst/>
              <a:cxnLst/>
              <a:rect l="l" t="t" r="r" b="b"/>
              <a:pathLst>
                <a:path w="1043" h="880" extrusionOk="0">
                  <a:moveTo>
                    <a:pt x="407" y="0"/>
                  </a:moveTo>
                  <a:cubicBezTo>
                    <a:pt x="301" y="0"/>
                    <a:pt x="204" y="38"/>
                    <a:pt x="140" y="114"/>
                  </a:cubicBezTo>
                  <a:cubicBezTo>
                    <a:pt x="1" y="276"/>
                    <a:pt x="59" y="554"/>
                    <a:pt x="267" y="733"/>
                  </a:cubicBezTo>
                  <a:cubicBezTo>
                    <a:pt x="382" y="830"/>
                    <a:pt x="518" y="879"/>
                    <a:pt x="640" y="879"/>
                  </a:cubicBezTo>
                  <a:cubicBezTo>
                    <a:pt x="744" y="879"/>
                    <a:pt x="839" y="843"/>
                    <a:pt x="904" y="768"/>
                  </a:cubicBezTo>
                  <a:cubicBezTo>
                    <a:pt x="1043" y="606"/>
                    <a:pt x="985" y="328"/>
                    <a:pt x="776" y="149"/>
                  </a:cubicBezTo>
                  <a:cubicBezTo>
                    <a:pt x="662" y="50"/>
                    <a:pt x="528" y="0"/>
                    <a:pt x="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1337618" y="3020236"/>
              <a:ext cx="46223" cy="36134"/>
            </a:xfrm>
            <a:custGeom>
              <a:avLst/>
              <a:gdLst/>
              <a:ahLst/>
              <a:cxnLst/>
              <a:rect l="l" t="t" r="r" b="b"/>
              <a:pathLst>
                <a:path w="930" h="727" extrusionOk="0">
                  <a:moveTo>
                    <a:pt x="466" y="0"/>
                  </a:moveTo>
                  <a:cubicBezTo>
                    <a:pt x="399" y="0"/>
                    <a:pt x="332" y="19"/>
                    <a:pt x="273" y="58"/>
                  </a:cubicBezTo>
                  <a:cubicBezTo>
                    <a:pt x="1" y="231"/>
                    <a:pt x="76" y="648"/>
                    <a:pt x="389" y="718"/>
                  </a:cubicBezTo>
                  <a:cubicBezTo>
                    <a:pt x="416" y="724"/>
                    <a:pt x="444" y="727"/>
                    <a:pt x="470" y="727"/>
                  </a:cubicBezTo>
                  <a:cubicBezTo>
                    <a:pt x="741" y="727"/>
                    <a:pt x="929" y="421"/>
                    <a:pt x="776" y="173"/>
                  </a:cubicBezTo>
                  <a:cubicBezTo>
                    <a:pt x="705" y="61"/>
                    <a:pt x="586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1252477" y="2940563"/>
              <a:ext cx="27485" cy="21621"/>
            </a:xfrm>
            <a:custGeom>
              <a:avLst/>
              <a:gdLst/>
              <a:ahLst/>
              <a:cxnLst/>
              <a:rect l="l" t="t" r="r" b="b"/>
              <a:pathLst>
                <a:path w="553" h="435" extrusionOk="0">
                  <a:moveTo>
                    <a:pt x="278" y="1"/>
                  </a:moveTo>
                  <a:cubicBezTo>
                    <a:pt x="238" y="1"/>
                    <a:pt x="198" y="12"/>
                    <a:pt x="163" y="34"/>
                  </a:cubicBezTo>
                  <a:cubicBezTo>
                    <a:pt x="1" y="138"/>
                    <a:pt x="41" y="387"/>
                    <a:pt x="232" y="428"/>
                  </a:cubicBezTo>
                  <a:cubicBezTo>
                    <a:pt x="250" y="432"/>
                    <a:pt x="267" y="434"/>
                    <a:pt x="284" y="434"/>
                  </a:cubicBezTo>
                  <a:cubicBezTo>
                    <a:pt x="443" y="434"/>
                    <a:pt x="552" y="250"/>
                    <a:pt x="464" y="104"/>
                  </a:cubicBezTo>
                  <a:cubicBezTo>
                    <a:pt x="423" y="37"/>
                    <a:pt x="350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1188609" y="3105029"/>
              <a:ext cx="42347" cy="25696"/>
            </a:xfrm>
            <a:custGeom>
              <a:avLst/>
              <a:gdLst/>
              <a:ahLst/>
              <a:cxnLst/>
              <a:rect l="l" t="t" r="r" b="b"/>
              <a:pathLst>
                <a:path w="852" h="517" extrusionOk="0">
                  <a:moveTo>
                    <a:pt x="263" y="0"/>
                  </a:moveTo>
                  <a:cubicBezTo>
                    <a:pt x="157" y="0"/>
                    <a:pt x="74" y="35"/>
                    <a:pt x="47" y="100"/>
                  </a:cubicBezTo>
                  <a:cubicBezTo>
                    <a:pt x="1" y="215"/>
                    <a:pt x="134" y="377"/>
                    <a:pt x="342" y="464"/>
                  </a:cubicBezTo>
                  <a:cubicBezTo>
                    <a:pt x="427" y="500"/>
                    <a:pt x="512" y="517"/>
                    <a:pt x="586" y="517"/>
                  </a:cubicBezTo>
                  <a:cubicBezTo>
                    <a:pt x="693" y="517"/>
                    <a:pt x="778" y="481"/>
                    <a:pt x="805" y="412"/>
                  </a:cubicBezTo>
                  <a:cubicBezTo>
                    <a:pt x="851" y="302"/>
                    <a:pt x="718" y="134"/>
                    <a:pt x="510" y="53"/>
                  </a:cubicBezTo>
                  <a:cubicBezTo>
                    <a:pt x="424" y="18"/>
                    <a:pt x="338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AutoShape 3" descr="data:image/png;base64,iVBORw0KGgoAAAANSUhEUgAAAkgAAAJICAYAAACaHhuvAAAAAXNSR0IArs4c6QAAIABJREFUeF7svQeUXMd5pv1W1Q2dJudBTkQiCeZMiaQoUVQmKcAS6bWk3zYVvJYt7e7xOb93TcjrsPbKKx9JtiytFRwkr0grWbJIUYFgjiBBkCCIDBDADAaTZzrdUFX//9XtASHZsjkrBmDma53WEDO3u289dXv6nS+8nwDfmAATYAJMgAkwASbABH6KgGAeTIAJMAEmwASYABNgAj9NgAUSXxFMgAkwASbABJgAE/gZAiyQ+JJgAkyACTABJsAEmAALJL4GmAATYAJMgAkwASbwbxPgCBJfIUyACTABJsAEmAAT4AgSXwNMgAkwASbABJgAE+AIEl8DTIAJMAEmwASYABOYFQFOsc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p8Qardi8eYvaseMpv16fEtMdMDiIdMuW2zQg7ClxinwSTIAJMAEmwAQaBFgg8aXwihHYuHGjeuaZfGutNt0dV6c7VJo0KSnz1qbSGKujJKoJo6aLba0jQVP/wHvfu7iyefNm84qdED8xE2ACTIAJMIGXSIAF0ksExYe9VAJW3HrrF7zdu3cWn3nmyb58EJyb88ILrU7WpPVKp7I2h1RLa6G1MTUR5IaDXPG5eqofSH27Z+nSs4YWLry0fPvtGxMhOLL0UqnzcUyACTABJvDyEmCB9PLynO/PJq6//tNBoqo9x4/uvvDQru3vySl5aWdLc09zseAhjqCMhTAW1gJWCFjloZLoeGBsbNjmik8sXrn6Hzt6Fj4q2nIDl62o1DiiNN8vKV4/E2ACTOC1IcAC6bXhPidf9e1v/3xh76Gta44d2r2pFOCtRV8t9gSKSggVCAkPFkgNPBFAWAErBVKrEdvEammN9b1kZKp62Pq5u7q7l961as3lT95++/uHOJI0Jy8XXhQTYAJM4JQmwALplN6e0+fkrr/+0+G+XQ+endSmf9nT0VsD31sQKBFIGClh4QkDJQw8CKSxga9CCOXBCIvUJEhsglhrpCKIUyOHokQ8a1R4b2vvop9c/Su//OynPn5Z7fShwWfKBJgAE2ACpzsBFkin+w6eIue/ePF718u0vClI45vznlgihfIFiSJJ9wRaVxDHU1BSQ6cGAh60UfC8HHK5EqyViGIN4QWAUDo2ZjI2+pAx2BaJ3P2dfb0/WLly0cgdd2xO5mPXm7VW3HHHHXLHDqiH9z/mH3zuaL7NK6paLbK+n4+amvqjq656fXrbbVdpjridIm8KPg0mwAROawIskE7r7Ts1Tv666za3P79jxw1eUvu1JmUukCb1PD8HiwTGVhGEKdo6AvT0ldDd04og8FGvJRgensbw0DQmx+uo1wys8SClD+UpaKNtnMZJkmLCiMK+Wqp/FGn1cKGvZ8frLrrm+Je//P5orguBzZutHMD3ck9tubN54ODB3mp5bBF0siDnydac5zfpSPtpFBtYWfU8f0J7hUETtu7rWrb8yILzF09+/9O/Gc91RqfGO4DPggkwgblIgAXSXNzVV3FN9CH+zW/+9oXVsSO3+kn9xibPtFodIcjloBEhX9RYtKwdG85bgXMvOAP9i7pQaiqhVo1xbGAcO57Zjycf34E9zx9CraIhjAdYCRjA0N0qAIEeq9THE+U9pPLFH+bb2x7vWLBwf2/p3LE77tikX8XlvhovJW699fPeOFAYPzrYMXhs/5LpieGVSb223ibRmdLo5YEQraFSeRNrZVJtJWQklT8FL/9CjOJTIld4om/xome6u1sPjI/Hk1u2bE5fjRPn12ACTIAJzCUCLJDm0m6+Bmu5dfN3Cz/+0td/OUgrH8jp2gW+rXtBIJCKBF7e4IJLzsAbrrsQ51+8Bp29JURpBflCAdYowAYYHynj6a07cc+PH8Tu5/ZjbKiM8kQEZXNQMu+OE0KiEidIvCCqaLvbhvmHwlLbT1LpP3zG1ecev/MzH41eg6W/zC/5oj3CeLXSrZRcbpLovOFjh86zSX19KNWCvO8Xc1JJZQGhLZSQUJDOZtNCILHKVhNZr6ZmX0tPx33w/btqvnril97eP8TdgC/zdvHTMQEmMOcJsECa81v8yi7w5l/96pKnf/T93/Di8rvziJYq1IUXaBwbO4oLLluHm9//Nlz++jPR1KaQ2Bogs/qjej2F0UDg5+EhxOjwJLY+vA3f+/YP8dzT+xFXPPiyCTBUq2QgPB8pCaXUmJr1ylWNHRG8777uqrd9Z8+O0b3PPXfa1iaJzZs3ix07msOknPYfPLL3vJGRgSuqlcnzc55dXSqollIu8DySicZmgshY6CSB1Rae9KAEkKYaxkj4uRKm63WUdTo9kaaP6DD84qoLLr3z0Ts/MfXKXgn87EyACTCBuUWABdLc2s9XfTXvuPEzl+984Ee/XbDJtS0522pNBamZQjkdw3/8+PvxlhuvQHd/AbA1+KGPFBa1aop8oQlKScT1OtIkRc4PMTVaxshQBY8/vAPf/eYWPL/jCEK/BKEUtKV0m0SQK8LI0EQJokpsjpdjvb3Q0vmt9evP2/LGN64f+OhH33KaRJOsuGrzFtX8wv58vG/nmWMDw9dMTk5coKRdFQSqJ03rpSSqBy2lUOgkEtYaSGEhBeD7VNzuQboBLYLCR46hSQ186YOSblWrrc4VKuP1+IHBavXLb/iVd39nbkTaXvVLnF+QCTCBeUqABdI83fiXa9lXXPFf3zxxcOfHvKRyZV4leSGqiNMJLF3Tg9/+Lx/AORcuQb5kAJm6VFBKk9c8Sp1RUohyRQB9+NMPpAygEw9jw3Xs2nEUjz60A48/uh2Hjwy46IhSAbSWsNYHRGgNvDRKUYm0ODJRrW1T+cL3lq0989E3X3Xdsc2br66/XGt8OZ9n4+23q857kuY9e55feOzYoXXV8cmLZblyXiHwl/ie3wogb4z2pTBSSguJBJ4iK4Q6jI0hlIWQBmEQIJ/PI04SVKt1mMQgkCF8+DBGIIKECfN22ojRqlU/KXT1ffH3f+fzP960Scy1mq2Xc3v4uZgAE2ACJwiwQOKL4RcisGjZe95RqJU/VhDJpXlPh0LUUEtGccXV5+DDH70Fy1e1wAuqkMqAPu6tpSSRB6Ppc9pAKAnQh3liIVUISPqZh+mpFIcPjeCZ7Xuw9fFn8OyzuzE6PA1rfEjknUiirjdAIUmtjq0dj6LoKQT5Bzr7Fzy87Jxzn9n4lq7hTZtOjSLuzfdY7/j37+h88v4Hl5RHhs6Erp9nkni9SNMVQpvOQHqhpzynGa2lSJErNEKaViBVDC9M0NlVxJJlfehf2IWu7g6USk2o1WMMHB3Cgf2HcfTQcUyN1CAQQNNdBYis0hUj9sUi+Mer3/ruv1zee2CQ65F+oUueH8wEmMA8IcACaZ5s9Cu1zI6Ot7+zTSQfK/nmkkJgQkMCKRrBG998CT78HzdhyfICpDcJIeOsO80KuHyZJGFEGSL6GgAIs8Jt0gjCQ2oU4lhgaiLB/j0DeOTBJ/Hoo9sxeHQcUQ1OKLmON01dbhRdUqhU6xUt1EER5J9KhP9gsaNn66JFG3b80z/dWnut2t03brw9mIwP90yPHVteGRlZl5QnzpY6Xu9bvVIg7VCwAaXLTDZ7BUI0UmZphERXUWpS6OopYunyLqxZtxBnrFmMRUu60dbRijAIEScGI8Pj2L/vKLZt3YUH792GkaEygBysCJBaz1ZiM1XVeHj52Rf9r8K6hffd+ZmPxnCJOb4xASbABJjAzyPAAomvjV+IwLJlv/yOoDb+sZxMLg09HVpRRT0ewxuuPR8f+c2bsHyVD+kNA7YMm6aANu6jWXqUJpOA8AFZBETJdbVZ8t1WAYwIYS2JphAm8XD44HE8/vgzePyxZ7D7+YMYG56GjiUUPSYVUCSqND21l9YNpiZren+xs/fxSrX2ra6+Bc92dy8f+/73Xx1fILI+2LHjU+Hu3bvba1MTy/2cf76yuLAyNrrWh15YkLI1VPCFSWFtCgQCRuiGSNIgg03PF2hty2P12sVYu24pztywDMuW96C1o4Bcnsa0WFBm0glOqxDVgf17j+Fb37wHP777EZSnNKTNwVoPcYK0rnHAltq/dMn1b/jftePdE3PQHuEXuo75wUyACTCBnyXAAomviV+IwEWX/tbbaoOHPyZ17fJAJaEVdSTJKC67bDU+8htvw6o1Fso7DJMOQ8d1QCeuuJi6r4T0IVQBoNIbrwNClGBVDvCKMKIJFmQHQAJIIU6orT3E/n1H8OO778P99z6CwaOjUDaP6lQCQcchcM7cBr6tUc2yF1TGp8qPt3a0f90v+I8A8ZGOm359esvmq18JXyCx8fbb5a4/+G5OKb9FCLk4qkxfUp0qX6vj6Ny8Em2BUGHBp5VT9kxTYhFxWkPs1REUJYRMIYVGS1sBa9ctw2WXX4Czzl6F7t5W5AsSXmBdDRJsDEpYGkNBIAtJLBGiWgV27x7GX//V17HtsT2IKtZ1CEoRIDZifKhc+8nVb9/0uytW9B/4xCc2URSJb0yACTABJvBzCLBA4kvjFyJwzfW/d/3x53d+HFH5cl8meSsqSNNRXHBuH3791muwem0MFRyANUOQpg5JUZMs1OOKspVXgPJaIfwuKL8DImyFCDoA0QFjm2BsCCGoM0sgiVL4Koc0Bp5/bh++/70fY8uPKVqSwuo8kpg8k/Lw/KITX3GiYSRsPY7GRqenf4Jc6Vuvu+6m+7/51V8/+vKmmKzYvHmLOhIPdvzw699eF0+MvcGmtWsLvre+pVgs+kIIncRuDp0nBCyJI2Ph+QoGdUSqDJlLsHBRJy646Cxc+fqLcNZZq1BoVjBpHdLPapKM1Uh1CmsMpFLwpIIV5EBuXGG2QR61eoh//qcH8H/+9k4MvTABxHQcpdpUbawe7Vh34cUfyTUtePaOOz7Os+1+oSufH8wEmMBcJ8ACaa7v8Cu8vrff8D+v2fvkox9DvXxVoNISUIXVw1i1XOHXbr0cZ25IkC8ehBTH4SF1Q2sFZdk0+SFRKMWHFQUY0QaoNqiwE35+AVSwCPB6YVVjTlsUOUGgvADCSERVg6HBSWx7ajfuv/8pPPbIc5iYTCBFKbMGsAr1ah2eknTXdaMnJ2O7O/YKW9ZdfPk/rz377O0d4rHyL1KwTPPRfvV3vlQaeP5A/5H9B9ZVJsYui6Ynr2gOg6V5X7UoIUJhtYyjCK2tzUiSyLXpk8hJoghKAa2deZyxrg8bzj8DG85djSVLu9HU4iMIDKTvQCFJE0gpIUTmMi5AqUnhugAtFXOT7TgEtPVRqUocOjCJP//k32PXM0eRVom3h0gjmqjX9nrNHR+spd5TAwPfrb7ClwY/PRNgAkzgtCbAAum03r7X/uRves9nL97x4JbflmntTTll24EKPAyjrfk4PvShy3HhpQLNrUchMAwFDc+S2SHVzRhYm7gaGitzSNEEbSnF1gzl9yAIlkCFC4CgPatHoiG22iKlQbfWg1I56NTH2Fgdxwan8eB92/DIo89gz64jKE8myHkF5IMColrd6QdthTF+rharcLCm5TYZ5u7Ldbb+ONfdd3Drd2+rzXYA7i23fLp5z55t66eGJy6I6tUzfSHWKJ0uFTrqDJXKBQqSxBDVE1Hkx88p1CLyiIpQKAbo6+vBGWcsx9nnnIHV6xegs7uA1tY88kUSgQYQccaHTp6eyNUb0fORUFKu002AOgHJICrLGFoRItF5jI4Bf/T7X8aTj+1FNE28A8SpiUcrlX31sPlDUnpbh4burrz2Vw+fARNgAkzg1CXAAunU3ZvT4sze+74vrH/87jt/KzDJ2ws+eoWtIFQjkHYPfuMjl+HKqwto6xwB7BiE0VCUWqJOLUGpoggunCQDGBRhTIjEerCyBM/rdkIJYQ9Urg8ibHEWAWlqXa2RkHnX+aZTz92PHRnD7p2H8MRjz2LrY8+6ou7QIyduH1Z77rEUs9KUqbOYrMbmYCr9R+tW3VvqbHnsfb/060c3/xu1SRQt+uhH7wyOHdvb/Pjjj6/TE0PnteSD80PfW6OTpFcnSVsgRM6XkMIZOhoIKrZSGhoxqvEUOrqb0LeoA2vWLcP6s87AsmUL0NffhqZmHz7VFzlBlX2lJj9rNWCoVEgDis4+AXTkokpGxxRHaogniiJJQBagTRFDw8Cf/PHXsPWxg6hOZrVbiRXxeK26p33ZGR9UNnxq69YvcATptHiH8UkyASbwWhFggfRakZ8jr3vzzX+95OG7/+mjeaQbC6FcJGwVeX8M9cqz+I2PXIw3vLEVXT2TEJhw88Oo9sZ5/NCHPeqAJOdImstG3kYeNAw0pZIEdba1wPrdUPmlkLkuqKAJVhZgkYc2IbQh4eO5ImShJaJKisMHh/DUE8/h0YeewZ7nBzE9qaF1CEk2AlrD6gRGSltNbRrLYGwqMc8mkD8Ki6X7e9av3v3Oi980/qJQsuK223b49z79j4UXtu/uiuNolY2TtcXQu1DV6mfnBfpzniqS+kqTRPg084MEjqQS6tSJI78g0NyWQ1d/K9aetQxnrF2EFasXom9BOwoFsicw0Dp2qUCXOmtEiiholIW+arCoQ6gI1pRh40nAVpEmdSeQpCR2ZA8QQHitSGwb9h2I8L8++W3s2D6MepX45JAYUR+pTj937qXXfDif73iGa5DmyBuQl8EEmMArRoAF0iuGdn488Qc+cHvXlm98+TeLgb25EMgVBjXkc9OYHtuOW3/tPLz5Le3oXzAFhXEoI9wcsWy6agLIGFZoCNeqTl5IypkjGvqnILGUh0YzjOqEF3bDK/RAhp0QqhXaFpFqnzrWnMO2sBZW0/N7qJU19u4awN13PoKnn9yLoWNV1CsWStMcMyDRBjKXQ90Ck/WU5rsdsH64JV9qvTtQ+W1r1qw92tIizcDAeGl6bLq3XB1dWilPnq3j+HIdxWd3NDV1NCnPl0kqSHBRxIdSXeR0ndoIYcFDkBcotQZYsKQLZ6xdjMtffyEWLe1Ba3seNKtO67q7e55y6/ck1RTR05gsZWZjJ45gKNBTgdUT0MkYTDoOCKrzIsFkoBq+SUAewu9BhIV48qlJ/MVn7sGBAzFMWoQSeUSJrRybnHri9W99x2/l8z27vvKVD5ySTuPz413Dq2QCTOB0IMAC6XTYpVP4HG/5ze833//Xn/xwW17+Si4n18Y2ErlCHZWJZ/HeTetx0009WLZsEkIPufQaDBUeK1hoWJW64bWu8JiMH0ko0ffdNAwFIzwYETjDQy2KUF4PVNAHGfZDBN2uXgmCPJPoOCBOUtB/+CoP6BxGB2t47OEduO+erdixbT+mR8liIAdjlfOXrMcRvHwBqfBMJdKT1ap+Xnn5exYuWPiTYr4U1euVM44PHzsnicvnetKsDj3RlfNoiK50ga80zmqElAekNkasKyg2eehe2IJFy7pw5jkrcP5FZ2Lh4k60tRcAiirBkJ+4E0M0boX8IWn9EtT2nwCi7iJEMFNAPA5EEzDJKKweR6rHoc0EhKrD9yjyRCm4bGSLNhQl6kUtXYG77z6Gf/g/uzF8vABhmp0FQD3G+Hg1+dEbNm763SVL2g9xm/8p/KbiU2MCTOCUIMAC6ZTYhtP3JN5+6+cLT335a7/aWfI+kM/Js2siUn4YozL5PDbduAabNnZj1QoSSANQFBlxESQSPRZWJrANgQQdOH8kV3jsBBI5aksYOo5khcgBoh3C64L0ewGvByJohwyagaDoRI/wyFxSIokM0kjCE80wkY/dOw9j29Y9uO/HW/Hstv1uTEmuWEAtiqHJuNL5MYUQ8NMoMZOj41P7m4tNqbC2V0nbEfqyEPiU90tBWTQLA885gRvU4grKtQnXrr9izSJcfuUFOO/i9Vi1ZiE6e0rO1DHM0bEpUvKBohQjJdOcMMpScq6djURRMgFQhCgZB9Ix2HgCOp2CTSlFSe7YFRhUIGTkPJPcNBKyDaCEnqZC7H5MVlbi7766E9///nFEtT74qg1JDDtd0wPlWH31ze/a9L/edEPLyKkyguX0vfL5zJkAE5jrBFggzfUdfoXXd+utn/e/9+W//ZXOQvBruby8IFapF4QxyuO78LY3L8ItNy/E2jUVSEMCKc5qbGTohIGhQm3X8y8hLI0OaXRmOYEkM5NoJ6ScQzaszcOIEoxohpVtEH5blnoL2iFkE0B3MpckB256PoQuWlWtxJieinFw3zAeuHcbfvjDh3Ds2DgKhRbA+ohjDZuN+bBaG5oSmwgo0h2eFJ6S1DpGkS+hEQQSQqWI02lEaRm5gsCylf249IrzcP7FZ2HR4i40t+URhBI0bNZFmCDc7DlFxdseySOqLUqAlIrUqYFuGjBZpEjHYzDJhBNF0BUIE0G4Qm0ykUwhXM0WRa40hGv9p/l25I8Uohb34fBgDz73+Ufw1JMWSdwHhRIJpLQWiz2iqfPPz19/wVf/9gf/ufpajV55hS9HfnomwASYwMtGgAXSy4Zyvj6RFcuLb3xvc15+0PfspalK/SCIUJnci9dd3ob3v28pztmQQpkBCF136SDqWnNxGEHptBcFktMTLs2Ufc+5AVCYhGqXXU6KOtF8pDYHbQuAbIZSHZB+J4KwF8LrAGQrIEvZbDdQOzzNahMw1kM99nD06CSeeOQZPPzQNux8dj8q0ykM1SaRjLGATmnUB0ma7HvuxZ1rdeoEkvIo4hOhtSvA2jOXYsN5a7CqMR+to6sZUmVpNwowuaqi1Lr6KBJYSlIBN5lk1oGk4gQQZBlxfRDQYzB6ApZSa2YaVOwuLUWJyNag4ZhN3kfudLRLUQrK7bmnJiuBEqarPdj2bIDP/uVDOD7UgTTpAkweWstaiuCprpVn/Ulrf3DXHXd8gl205+vbldfNBJjASybAAuklo+IDfx6B85a85wZPVz5kTXyVFkngeXXEtcM4e73Ar/4/q3DxRRIeBiDTatb6DjKHJPHz8wQSHUOXJqWgDPW1OdFB6SRDwRwSSm60SB4QzRCyFb7fCxn0AH4n4LUCogBLY0xodAk9hsp1RIDEeJgcq2H/3gE8+tDTeG77PhzYM4CJ0aor8CanbjrW83znNZTozI/IDwVa24voX9iFvkXtWLmmD2vPWoqlKxagtY0G8mYRJmvSLKqjrYuIKRJZJHKQQKAGaEqZjbtia6snYe00ktowhMlSaEJUIFCHFFQvReIoG17romxudh1VMGX+RxRBogwhuWgL2Y7xqV785N46/uIvH4TVS2F0J2BCxKkdr1u15cwrr/tjo/qf5Dls/F5mAkyACfz7BFgg/fuM+Ih/h8A153/kTbXRYx9OovJ1Vpq8VDUIPYz+3gnceusavP7KPEI1CKXLDT9GGpGRDWidiRaR+aN0RdrU3UZdbs7lx/3cDXS1lFJyRUo0fcxFhqjF31oSQEVYtLl5bjLoyjrd/PYzt3IUAAAgAElEQVRsxpsqObduTR5K9PxuBlzoBt0OHh3DzqcP4JEHnsazT+3F0MAUqEwoDIquADpNIyjfoK2jiMXLurHijEVYtWYpVq5ZhO7+JrR25BHmFLRJoFOKHGWyTpKQcQJJUwwLIL8nUOH1JGxyPJtLp0edSNLpNGQaQ9k4qy0SdCcxlfX7Cxc6o/tMNIukIkW5aC0CCQWkbAAlezA00oN//NYw/uZvn0IuWAnYNlijbD3SRyZj863X3fj+P12+/MDgL+Iezm8GJsAEmMB8IcACab7s9Cu4zmsv//glY4f2fCSNqzcEoSopUYcvJ5ELD+KDH1yHN13bimIwBGWnsgJsigBRcbETSCSGqGiZJpXR5UiprEaKrSGQ3L8prOMiJ6QXZqIqdDyNfg0Q6xAaRUi/HSrscr5JIuiCEE0AGUb6VLuUQ2oo+pS5UTsDxarAvl1H8fjDO/DoQ8/i+R0HAPJjMhqFoo8Fi7qw/uwVzvF62ap+tLQX0dZVRJxWoDzt2vSNJhEHeMqDTiJYEjyKDBoTIJmGSScAPQ5D92QE1kwAmIbVFaRxFXlJ4pAiZCSyElcEnoWNiMiMQKLoEXW9mQa3rMZbGx+gdKPox74DLfjCX+/FlntHkaNRLeROnkBHWu+ctvJvXv+OWz7L7f2v4BuBn5oJMIE5RYAF0pzaztdmMdde8ttrX9j37EdEmvxyc1O+VYo6ckEVce05fOiD6/HW6zvQXDwOHySQEgoGwdKgVWeoSMaRVKTtBpC4SNFPC6QsapQ9iMTUzJhZElGNn0mqbKKOtwApqJCbCrapgLsXXq7HRZOsaIGQbbCq1dkGSCVgUopMeTCJh6nxGHt2H8ED9z2Oe35yH1asXI5LLj0fG85ZhwWLu1BoUpBegkTX4PvU+EaDZBMnjpQMMsNGnWTu4CarLYKYzKJF1aNIY4ocTcLoMiRi+JIcxckOysBzVei0sCyV2IhDuXRapo9m5q0RG7JGSF0UyZkFiDysaUEc9+HJpzz88Se3YmS4B1K0QaCAVNvYSvVY2NX7uQe3ffFrr80Vwq/KBJgAEzj9CLBAOv327JQ742uu+d0Fh55+6CPK2ltbSoVOEgHNBYOJie340AfX4Z1v70Zb03F4chxSxFkwSFKXWtbCnwkkKoqm24tRpRNt8M480VVwZ+KhUbSc9bkbwHf97q5YmSJEmly5qcVftkDKduRynZC5PkD1A7LLRZOycR2UqvJhyBRJhDA2QLUcY2x0Ep7vo6OjBUGokJoajKkjl5eQnkUa1aBcBrAR5aGIVkr+RRHgxdDkW5SOIE2GUK8OIE1o7WUEvoY0MYQhLyQqAZeuiJuiZ+6psv/LhBF9j0SXG8BGook8lEgckTVCAm1iV4ulvCYY04HydA8efEjjE3/4MMLwXCQxDYPLI9WmYqT6cfeqVZ+6a8ufbznlLh4+ISbABJjAKUqABdIpujGn02lde+3vtOx+/OEPhRIfbSkW+qlLK58zmJrchvf9ykrc8I4+9HVPIlSjWXRFZCm2zILaVe1kWoeiJySGXNqNFEjDJ4i+57QDiaNGbZITDg3x4IQWFXzT16zTjSbbG5tzhdy+1wSpyDNpkbuD6pM8muXmN7rdKCTkOSsBbQSJCndOUmQTZ8mbyRk5Os8mGlcSZ914TrQ06ovsJJCOIklHECfDSJMx2HQasBVIW3eDeqlNn0qsZ4wi3agQ4zwMTrrN1BvRfLrMQDLzhaJzylr8rYiBgPyeKB3ZDCn6MXy8A9+/awyf+vR2dHZdhlo1dSzKUX04Ss0d51x+5Z9+8/t/eOh0uq74XJkAE2ACryUBFkivJf058tpXXbU59/wTP/jVvOd/vLOpablCAs+PMTX1NG5+zzLc8M5+LF5QRqioW4vSbJ4bHJulkDLBk7X4/zyB1EitnajHaVy2JIhcdGVGIJGEosgURZOotZ86yDxXayTIdVt1Q3h9EEEnRNAGuO+V3JBXqmMiQeJci5QPQy7XTpdQLZHJhs+616I6obThY1QF0gmYdBSpptqiEWgzCk1iiYSgjSDJv8g2zCGdOMokoSvAdneRaZ9G7tDVqVNdlfUbP9UN4ZgJQtf5R95IIRWHUwdbCdYsxN7dPr7xrSP45j+Nobn1XEQ1DekFKMfRvumo/qXrNt7851/4wgd5QO0cec/xMpgAE3jlCbBAeuUZz/lX2Lhxo7rvrsH3NYXhf+4oltZSuonmjZWnt+PGGxbipnctwIqlNQRqEJIKtZUH45RA5jfkBry6tNlMXdHJESTSDjMCiQqTSVi9GHRxPklOXmQF3I2JZtljqP3dRacoXUUjSQowqhnSa89Ekkfdbh2A1+ZMJina5EabUGTJ1TrReZFAiV1q0A3XJcdrSqXF07DRFEw8gTQdc2NAyPBRSGrTr7nIUhZ5mhF/mbOSa9un9Z4cNnKt/AbWmUBSXVYm7DIpZZzAyg4nVgaGjCPJ0tv3kKYlxFEfHnu0gn/4+n48s7MVSq1AHKWQfoiaNY9MRvW/PDR099+zOeScfyvyApkAE3gZCbBAehlhzuenWth51S3FIPdf2oL8Bl2vON+gavU5XH9dO266YSHWr9Hw5WEoTAJe4IypKVLyokBqpJFmCq9PirXM1OfMTOfIoiwNDZPpJdf5laXpGpm3EwKHUlhZOo865jWl0lTR+QYJRQKpFyLohfC7IFQbrCjCaM8dL2mQLkgYUTRoClZPNVyup2HrNBJkGkZXYWigrKhDysQZRQob0/APd1aSzB0bJ3zi64tn/2JBNqUIJTmLU2qMBBM5gWdpx6xGm9ZAtVIUcdLQFNHyPSS6GdPTXfjRj4bx1a/twcT0GUjiXujEgKqdIim+UfPEp1944XsPzOfrk9fOBJgAE5gtARZIsyXGx/+rBBZ0Xb2p5OX/U2uQu8jGNSgfqEe7ceXlIW66YQEuONdHKA9BqcksmjNbgeQyUS8W62T+iZnLdqY3GlGoxrcyMeLcKE9Eg2gwLpUwpZTis0UYNAM02y3ohRf2QQbdEKrFpduyWxYxsmYcNh2FScYQR/Tf00BcgdAxFNUVSQOpjEvF0RRbMpa02QIzv6ITdVPZs2Zvuka0zC2AfKFopErcEEh0jNcQfNnMNVCtEqXeXFpSOBsCLSlG1YahoRZ873uD+MdvvIDUrkESdbmi9/FarRYL+ZmWhSs+/fTTf3WUL10mwASYABN46QRYIL10Vnzkv0Ggv+eN72iSwcealX+VG0rrWSTpfmw4M8KN7+zH665oQt5/AZ7XqEFyBoiNCJITDdmk+xOt+40IEqXUZiIv5Kn9Yp8/1eM06rydECGPIEqrZSJKuvojEhP0deYyzx5DQouSX8aG0LIIqFYovxt+0AVFtUn5FoCMH1NKoZGZ4wh0OgqtqW2/TL358K2C5wq5qZoqc9F2g3azgqLG7SQPo0YrvxNCrpZpZi0SkuqNnC8UjVmhezZWxa2DIlguxeZT+Ct7Xs9zNVJ1a2FVN57fpfCdbx/BD380AmNXAqYHvgoxODF9rKLtH1//7l/5Avsf8duXCTABJjA7AiyQZseLj/45BFYsueGa0OiPhql9p2cNpE8f5oexbMkI3vm2blx3bTeKhSMIfJo1RpqFnLCpi4zqkCip9O8LpBNF3K6D7UQo5sUzcnVMmYbKhs9m0ZasEJyUERVeU4iJXKgBLcgSIICmobaiCEWz3fwmeIVmIKV2/SrSdApaN+ajoQ4hKGpkocj5uzGnLTsvmmVC0SMq5paNFv1GBCurRMpObcbTqFFc7jr4DNUbkZ6jFBv5PZEopO9Z56ydicaGQKLz9zznI1W3VALeiwcfKuM7334BTz0Vw2AphOl0jx+erj1X1eZPPvRffu9rmzdfTYD5xgSYABNgAi+RAAuklwiKD/u3CSxffuOFQZR8OEzMBwpUhK3oc3wQnR0H8fa3dOIdb1uE1uYB+P6UGwgrJYkjmnd2kkAicTDjk3hSBMkJhpmIC7X8z0RpTqSvZtJYL17OlH4jI0rnIeQcu6lLnkQSlUo3BIxUrlicWvup402Qo7X0ISk/SCLLkEM2CRZKc5FnEomf7CsM1RrpTGzN3Gb8mWbSeyd33TlLg0ZacKawvOFikI0TIQ3XmE1HkTVzUprPrZc62xqWAJK6AD3EXg5T1U7cddcw/vl7x3DooA8h+6DTIpK6tpVUfiv2gs9+4D9+797Nm50i4xsTYAJMgAm8RAIskF4iKD7s3yawbPXG1WG5/ut+kn6s5PmSPvODcASl4m685fo2vPvGJehoHXICKY41PBVAuG6xrMSahrlm/kczg2qzqEsWE5oRSD+dYjvhlTSTTjuRc8vSWIYKniV5BVH6i15DOcduEknUKeaGyrryJRrf8WKwKeuEo3lvDeFF3XBOpM3M0KXziBr+RI3znfF0mimTOuH6PSN+sheY6bo7mWYmkBrDbl2q0IcwYaNWiXyWZoSjAhV3WSuRaIU0aMbQSDO+851j+NHd4xgdKUGiFUkaoFzTFe3lPi1KnX+z68Df7+LrlwkwASbABGZHgAXS7Hjx0T+HwMqzb1loh8fe5yfx77Xl80GqBXK5MeQLu3DddU14942L0N0xjjAoQ8fkLURdWiRbZlreGwaRJAacaKKIiZcJFydjfkYcuXDMTCF2I4Xmao5mRnPYxjBcispkFgCUEssEkusNawiQmVQdpbPoHGYW2BBHM4aVLnrTeD0XkZoxcJwRdDOPa9QJnZTuO4HsRBTpRYjuLFy90YwJJFVIeQAJJJcm/FmBFLioW5QqaL8Du/cJfPObx/DQ/RHqlTYIGyC1ORybigbDls4/6j97wz9u+f4njvGFywSYABNgArMjwAJpdrz46J9D4Iwz3ttZHT92c6CTP+xubirpWCGXG0cuvwvXvLGAm25YhP7eMvJ+FSKhupsspZS5RDdCMy71RP/O2twzLyD650lptZ+2nT6pAHsmUnPyCVIk6cTwtkz7nEh//exCfsrO+sVzOqGYZuqJTp6N9vMe81IvkyxSla2TOuzqbtZa5oOUc2k+6YwpZ5hkPtyQIWKdQyI78fDjk/jGN4bwzFMKIu2iRj2kKoeDk/Unm/uW/Mml12+6+yt/fgNNx+UbE2ACTIAJzIIAC6RZwOJDfz6BlStvaZ4ePrgxFPpPF7S3tevYh+eNIgh34aqrC7jpxiVYuiRC3itDJa7AJxu8ekIgZV1bzizRGSqScCCh8GJEaO7xb0SPSCCRQaQTSOShROsOs5iXbQgkSgdScI2weQWkohnlpB133X0E3/72MPbvLiKn+iB0ihqEGUz8O8L23s++7uZbn/jK5qvrc48dr4gJMAEm8MoSYIH0yvKdN89O40Z2P/mDG3yr/+firs4FcUJRkTF43m5ccUUR775xBdasNsgH41Apta5TzVHmHJ11eGVt+ZlAInPEk6MzM2ZHcxHnTASJispJICU/I5Ayw0lXv+S68ASEn0ciWjE21Yl/+PozuPsHUxg51oN80AOja2aynlamgqY/s6XS3x/e8639zgOBb0yACTABJjArAiyQZoWLD/55BG699Qn/zts/9lah4z9d1N62KtU0/HUSSh7ARRflceO7luG8cyVC7ziUrWWREVfzQ5/dL47WyCyLqFPsJE8h9825KpJIIGXjVlz0iKJqLu0WuAiasz9w8ob+L+u+syJEPW3F4FAHvvDXj+Kxxyxq1cVQopnMK3XZ2OP5/qV/iNb2bz/8k0+xQSS/bZkAE2AC/xcEWCD9X0Djh/xLAps33+N9+S/++xtFVPuD3ubieZo6seQ0lBzAOWeHeOc7FuGyywIE6gg8W4cUSWP4K12CmUByIzbo5trpSSg0rHtcofRcFUiN2iYnFimd1oioOY+oRls/MSFnbvJXIgsFeKglXdi9uxl/+blH8PyuHKxdgiT2YU2cTKTp7p7V6z/R1bv0J9/61v87ytcrE2ACTIAJzJ4AC6TZM+NH/CsESCD93V998koRlf9bW05dbaSE8mrwxDDWrFZ461t68IY3FOCrwwhkHQppo49spp2fapBeFAtZ23+jgHtOR5AaheMzfk0nBBKlKGc65xoBJEqzSQkSn3G6EA88IPDFLz6Fw0dKEGoh6pG0VqTVY+XKvUtWrP79RW84d/sdn/o4Tc7l20siYMXGjZvk/v1tcnIylAsXdogomhRxXBFJ0vwvflf6/pQdHe03HR0DeuvW/v//Yt3MXlMviTMfxARODwIskE6PfTrlz/L2229X//XjXzvf1qc/1qT0e8jiSPkRfIxh2RKD665rx1vf1ozAP4ycTKBcnVGj9qjR7p/12NP3KJZE4uikDrcX++9PeRazPkHnlN3otnNeUI2I2cmRs5mRcpBIRQ71aBFu/4cR/NN3jmB4tBXC60aUegaeHRupRV9r72r51Kqzbj58xx2bZiDO+rRO5wdYa8Udd9DFtEMdOnTUf2zPQe+pxx8J6sPlIIqiPFArhUmt1ei0SQlTMhpBGse+hfA8XykpPaV14glImicz83ty5qtLelJVmDEytUYl1iARSiWeUkmxUIqCMKxqkU6nRk6ZxJb9fKl67uWX1Vet6kw6Os5Nxs5aqXEvDBt4ns5XGZ/7XCfAAmmu7/CrtL7NmzfLL/3VU2u8tPyrJSS/pfJQnh9D2Qks6o9w7bXNuPGmduTCF5BXFtINlyVPIppQT933M+m0rLU/c86e+YN8rl+mMx5P2cpftCI4qfZKZm5Q2lLsrYiJyV58+s+ew9atAuVqO4xoQYIgNb44agqlP0tF4as7dnxx7FXa/tf0ZUgMfeITW9Tk5LA/VE9yEyNHw7HDA7npkeGCFbKpUPLby2OjbdNTtRKsLkmJViVsl4LuVcJ0Ssg2rdOCMdq31iolhJJSSq01hTVn5NHPXoSkat1YPws/hVCphEilVHXf82qeUpPW2uEkjocTrUeE9Ef9UtNYqaV10npqvGowKfLN5YVLumt9C5fGsWqJVpSCaPNtV1EBHhfVv6ZXFL84E8gIzPVPHt7nV42AFb2t1y8JbO29Bc/8Xq4gwyBIhNST6Ouu4Zpritj4nnaUCkcQKhomayF0w9natbhT/Q1pIhJImYVkozr5VVvBa/dCJ2Vm/oVPU6P2SrjSdWj4iHUTBgba8Pv/7REMDvQi1p2IDfki+fWKtbtKCxb8Tr3gP/jclr8sv3ZremVfmUTRpk2bfaA7OHr0QGE60aWcH3a0NOX7o2q5a+L4UMfU+GiXTeq9ge8tSur1fpvGJd9TYeCpUAgRekqowFfwfc+NlSElJFy3II0ybjhMzFyFja5K+rm7TOn6bYySyWb+yWzWnzEwSeo6Do0xSFOdJtZE2opalNqpfHPz8VR6A1rII6pYGmzt7B0pdbWNS4PBcq0+FJjaZBD01pYubY4///lbU8Fi6ZW9kPjZmcC/QYAFEl8eLxuBrq6reoMU78rD/I9cQTYXclaIZBLd7VVcfU0em97bjo62Y1A2ysa3kv8PRZFcu3+jQNl9j+alzbhn0+nN1QLtGfQNgfSvmlhm7uBkeOkEks2jHrdi506FP7jtMVTKy2FEFyLjoaLl1FCl+uDCM8/8sIySga1bv9BQnS/bFp8CT0SQNsmrNq7Ld5j2vuna1OqRY0PrDh04sEhH9UVNhfzSYuB1KaNLNk1yShg/5ymR8xQkBWZIxFgDLQRSoVBPE0gp4alsJqDVNHDYNsRS9pUuxTSl7wNhGLoAX61Wg5IehBRQHu2RQRxHyIc5KGth07QxTZAUVlZ4r1MDoRQibW09MUkCVLUKylqJSW29wyLwdrV29+7p6lu8q6OnZ//A9KHjV60X1c2bb5vJwZ4C/PkUmMD8IcACaf7s9Su+0quu+k+d4wMvXD98+PAn+/u6Oq0uS0TT6OmInEB6zy3t6OocgjQV54OkaCgrjdU4IZBOjiCd5LI9p7vYTg6UNUaZZMm0xn41BJKk7ygkpgmT0y24+weD+OpXBlGrLoUWrUjgoyb8kYHp6j8vW7HqI1u3foGKs+dMqmbjxo1qOFnf5E1MrRk6fPjsifHRNUmSrPCUvyifCztzgV9QSoRIdYA0VbBGeMIKJaRQkoSRgdVkmWAhJPlteVQ0BCPkiaiR0dQ4AHiKyo4ktKZIkIHvUUehcCLJWAPP96HcsGUgTiJMViZQjSvI5UK0NpWQCwKEngePtFWaQlNEyVqkaYo0NVDKh1C+TaywqaETDY3y/aRaTypRiulY25FUiKOFptY9i1eu2G6D/BOFhR1Hzu8frG/ezIXgr/gvMn4BJtAgwAKJL4WXjcANN/xRx5G9u958/OCBTzaVit2FQEjPRCjlJ3DRRRb/4f29WLZ0CsJOQNrIzRrLokOZq7alFMdMik3EgBuzQTcaOzLXo0gnjTI5WSC5AAZ1r5FACpHoDhwfbsLnPvcQnnyMirUXItUlSq8hVrmjQzX71UWL+v/r6R49uvXzn/fjnUFxxxPb24eOH1iWlqfOrYxNntdRCBcWfL/L9/xmIUQB1uashSc8KaWATNMESlEHJU3ey2Yfk6ih+Fs2CHnmRj/3kKQaHnVcKgKdDUumNBpFjqzVzr08K0LKBhsbbaCNRZpol5pram1GR287mtqKqCd1HB86hvGxMSdNKVWXxAm01vC9AIVCwQkkmgVoBZU30R8HrswJWlvSb9amViupEitklBhdjo0er6XpYaG8nYXWtseWrzpjx8VvfNMxtEXV295/VcQpuJft1xc/ERP4FwRYIPFF8TIRsGLDhvf1l0fHb4wmJm5rb2lrC4WWnk2QD0Zx/nkp3veBfqxcVYWw4/BVnLllUzqiMYPN0l/zTiCRcTQJpNg5SLtZZW6g61y9NSJHJz6/GxGkRq0uCUftUmxFREkvDu4v4o/+8HsYHVmMWr0bSZpDJJSti2DXhM3/z6EB72+AO0677jUq9J+cXBeOVMa7Hn74gWXV0aH1QsdnKOgVHuxyZc3CUIi8ogZJpYTyFUlqpFojseSr5SYbk6KhA1xEJ8znEIQhPJ9MNoWLCsVxDBMbSCMRVevQaaNmSGtQFImiRu6ysxaBF5yoNXKtA5p+5rn6Isq1FZqK6F/ch/6lfSi1lNDU1IR8Po/UaFSrVUyXy5iYmMToyBjKlQqiKML0ZAW1Sg2axBf1czb6EXJ+Dr7wAW0yIWaNjZPUpDCRUGo01dhnpNwN399lw8Ku8y68cM+iRWceLZUernFkaa7+buB1vZYEWCC9lvTn0Gu/612fan3+2Ucumh45fksosKmjpTXUUVX4NkIxN4YNZ8e4+T/0YO06jcCbhhJ1V3Lsutqdi7TNBrEaSruRQoohXF0S/dneME2cQ7x+eimN6NgJgdT4xHRcsqa2hFI0aEal2o/t23z86R/fCa1XolprRWJyqBuRTCZ4NCl0/qdjR9Y/cTp58ly1ebMXPYzmybGjfZMDA0tLhWBdXK+eKZJonUK6yBNoDQQCnwSRULCWehyNEzupC7sY+DkPzS3NaGopobWtBa1trWhtb0Z7RxuamksIQs9xjJMYUb2OtK6BVKJeiVCZnsbk5CSmJqdQLZdRq1VdjVGlXEZcj2G0hZQKnvJABdm+n3P7EtUTKE+hUCqitaMNfQv7sGTpUixdthTtXR1oaWlBLu+hHlcxODiM0ZFxlMsVjI6MYuT4MMZHxjA1MYXydBm1ag1pPYG0iibwwZMKSirEUeSEH71uPU6TxIgpq9SA8YI9uabWZ2MjthbauvZ1r1o1cOEZa6c3b7660Q46Z98svDAm8KoRYIH0qqGeqy9kxVln3dIqrbiwPj39rqRcfktTLlwceJ4wSQUB6sj5x7F2bQWb3tOFCy4sIh/WAFOBsFlHc8NUJhNIbrK9iwtkw2yddmqYSM5RhLRu90Z0IGZa/ht1ucLCCAGa75vaVoyM9uL+LRpf/OvHACxGtVaAEQVUU1EeLkd396285MPbt39y+HSoP9q82cpvb/lYc/nI0AIos07q9PzKxNiZnk1WFQLVl/NUwRNGKWGhKPpjLWpGQCvp6ogolZbLBWhpbUZvXzcWLupHb18XFi9egN6+HrS0NaGtrRmFYg6Uf6MYnDaJS4/pBNCJgkkNKuVpDB8fwcjwiBNK5ekpjI6M4NixIQweHcD0ZBlRPUa9FiGKaJgwvbaC1lRPFECn1omofLGAMB+gu6cHy1Ysw5q1q7Fm3XIsWb4ALS3t8KWPaq2K8vQ0Ro6P4NjRARwbOIqRkWEcGxjEoQMvYIKiS9UIaZzApBrSAKEfuCuE5vBRSi6FMrFGPbJqJPW8HWFL2zYt5JOR9XaWguLRbdv+fPJ02P85+nbmZc0hAiyQ5tBmvtpLoQ+4L33plpZA1a9MquVfCmDf0JTLdQmjpU7rCH0qHZ6GLwexdm0V77m5Fxdf1ApPVCAQN8wgZ1JsjQhSY8TGi11s5Jc0ty9TJwxPeD817A2ceWQ2doU6rrT0keg2HDzQin/+TgV33TmA1LajHoWAKKCSymODk9VvvPO9//0/f+UrV9df7WvhJb+eteKqT2xROz/3pbDYgY7Q2vMqk+PXmLh6ad4Ty/O+bJI29ajzzMWJTJbykkrBy/kYr9VgfYW29nasXLEcZ284C+vPXIf+/l4nhlrbmuB5mbcW1RUp+k+XLqM6txf9poyRlMnKapVcaz8JJkptaaRpjGqlionxSYyNjmLw6DHs3bMfO5/bib1792F8YgpBkIOnsto4k8CJrpiKsWEQBCGM1fBDzwmlK664DJddfimWLu1BsSmHMAiohtyJMypyotcbGhjEgUMv4NALA3jyyW14+untmBwdQ1O+CGkU4lpMhVZQMoCxEiml54IC6lbGMeREOYoPaOk/WsgX76lNDj229rwNk/Flb422bL6Kuh3mTLH+S77O+EAm8DIQmNufPC8DIH6Kf50A+dB87BPfbvnipz93o1+b+kB7oXBee6lY8Kh9WkfwfI0kGUXen8SSRTGuuLKA669vxTi48X8AACAASURBVIL+OqLKBIJAgupi6ZPJNsZsZBEkGtLqN6JGWVjlp00j596OuHXT/DlXRDwjkBouZQ2BZLwQ1Xorntke4o6vjmP7NotUFBCnOaQmsJVIbD9eif73N++69/NXXz3junnqsbrt9meDXVse63ngn++8oDJ6fGMxEJe15P2+QBpf6kQ0lQpI0hgRfexTa77yEKUp6nGE7r5OXHrFBbjwkgtw9tlnorenD0HgQ3kCKsiCb9So5myJqA8whavzoduMUHL11nSnoGQARDpL83pKZOle8jEiQUZRTCrWpqE4CYmYFHGUYHR0As8+uxOPPPIonn3mOezfdwBRNUIhLCIMcu6xVJRNKT1KAVZc3VEd7e1teNP1b8Sll16MDRvOQu/CLgR5Sh1T9Cl7jBf6rh6J0nBDg0N4fscu3H/fA7jvnvtRnqoi8PJZzRKtEZlYilMqyPIRhAVbLlf10Ojo8dTYh8667MqvLj7r7CfaV108/JmPrqRiPhZJp97bgc/oFCfAAukU36BT8fRo7trD27d1PXjP3Te1ePY9TcqcWfTQHEj6W5yqQ8qwGIXRg9hwVg/edO1KXHRREZ1dA1ByEAENcKDf8jNdRZRma9QguSJtF0WaKcqeBwKJMicnf3ydNHrESg0jlCvQnpxuwxOPAV/7mwHsP5CDVUXni1SNVFyO7E/Ga/pTE8m9PzwVO5s2b74n98Dj9/Yf2rf33OmRsWulqV/eVswtDJUpiTT2pE2EJzOjxVocQXgKpeYWdPb2YOnyFThrw9k478Jz0daaQ6EYUr01kiRBHMUuclMpVzA5NeXSYJVKVkOUJClSigqZrDPN8zzkwhxyxTxypQC55gB+qFAqllAqFl1Rdy4MEeYChEHoutuo9oeKtbN+gsz8sVaJMF2pY2RkBHv37MPzO3Zi187dOHTgkIs6UdE42QSQPYAznnR7S23+CXr6urHhnDNx8aUX4KwNZ2Lh4n6USkXXg0BdczOZVrIUqFZqGBmewPDwKHY/vxePPPQE9uzah/GRCVSm61BCIRfkIa2ATel9oqwnldbaTB0v116oha0PdC1adn/vqjVb119+zZHPfHRVdCr+PuFzYgKnKgEWSKfqzpyi53Xr5u8Wnv/JYysO7H7mTTmYX8qJdLWycclDKn1KV3gpknQAraVjOPecFlx+2QqcdWYXunpq8PwBSDkORb5H1ClkqdYoa3PO2qjpr3j6pGh0I/2Um/Zc/QO4UWvklpeZZGZ1SJkPlFEJDHIwthvHj7fgvi3T+PrXDmJ8sgN17cOqJpTrojZdM98dt+GfVqt3bz2VLh2KNN705t/tHTw2eP7U+OiV9Wr1Qs+Tq4NAdXgULjSpoOvBpBGSOEKxVEBHdyeWLV+OM1avxqKlS9Da3g7lZxGZ4ePHMDY26lrpp6enXVcY1QXNiCISQ0mcIk6y9npXH9ToSpPSg+8H8AMPfkApO4kgUCgUiigU8ghDasXPo629DQv6+9HT243Ozk7XmUYiJlfMwWXVnHGkdQKtVq1ibHQMg4ODeOHQEex8bheef343jhwaxNRUxQkliixJoVzxt+crNDUX0NPTgeUrl+Lc887GxRdfgIWLF8AvBBCSLAnoTq/j2v8RJxqTE2UcO3Yce/cccJGl3c/twcF9BzE+PI5ABsipENJK2JQEIYyGiGtWDgs/dyAx4hFVaHpg9fpztgW3LBq4Y9P8nM93Kr0v+FxODwIskE6PfTolzvKcc367Na1PnJNUa2/R1erVzYG33kOcE6gJKSJA1AE1hebmCbzukiIuuagTa9d0oq1dQHoTEHIMQtYAG2cuw5ZGjZAoaNxPOGbP1IvM1IzM5EVOCQwv80nQWl0rX6NAnQQjrTuFlSksCSRbRJr04/ALRdz9gyHccfseCLUM9TTnRoxUYlGvRPaukXr6Z/X0gQdPiXSKtWLjxz+Ve/DrPz5XVspXNIXq0tDz1gsh+qRCkRqznGu1yUpkqJC6t7cbS5YswpJlS1BqKjmBM10pY3JyApNTk04ETU9VUC3XUK9HSBsiyAmVej1LjVHUp+FZ5CI/VObT8MskOU4/p3vWNald8TaJJkrVkXihwm8/8NHUVHJt+y3NzWhtb3FF34sWL8TCxX3o6elx50dCSyrp6o3o9acmpzE0OIz9+w9h/94X8PzOPdi9ax+ODw07gdTc1OyMJY2m7jeA0om9vV1YtXo5rr7q9Vh/znq0dbbAC+mPBfqfgFR+1sXo6qMspqfLODZwDC/sP4LDB49g+9bt2L1jlxNKSC1CFbpuOxKKFsqkVtS19I8mUM/WUzxsvNK97/u1P9x+221L2UPpZX4n89PNPQIskObenr7sK6Ji7M9+9s09xaK4JDT+W6XB1b7GwpzwAoUYUpWhvCl4wTha22u44IIOvPH1fViyUKKl2UJ5NRhMQcoqhIxBVa3ug4wG1bqI0UxazRUlZc7aLoJy8giOuWoUedIUiRPdeplAMlRKJC2MbUK93o29ezzcdecRfO+7hxCGq1FLSoh0iFR4uqrTZ0fK1b8rLNrwNwO7vzD6WnUxbdx4uyoHO4pDO4cXHD2wd0NzyX+zimsXhPb/Y+89wOWqzizRdWLFm7Okq5xAgSQQJggwQSIZAwa7u53bqWfanjf9ZvrNe2/mszxfT09P293T036dsD1222BjySZnRBQiCIEQQSjndHOqeOL71r/PqVsKYMACCajCZUn3Vp2wz67a66x//WuF3QnLzBimYVAwTVBDA8dkMolUOoW29lZMntKNTCYlIuuh0WFhZXp7ezA6OiKvl8yzQBk8su1ela9CxRRRS6Rp0hovquzIvUj9ffwRzTCl/QlUrIi8z2RbPYFJANf35HeBRsAF2EkL9Q11aGtvQeeETnRPmoBJkydhYvdE+VlDYwPSmTQM0xSNUKlUwuDgCHbt3I1XX3kDr77yOnbv3itAz3VpPunLfpQhJcRwctasWTj3vLNx2pnzMW3WFDS3NsKybWHOxBWL3kgh1DFGZb5iroRtW7bh5edfxhsbNmL/7v0YHRqFU3IlUsU0bfghNYGa73harhwYuzzdfG60WHzcyrQ8P3v23L4nnvhuDSgd92/M2gY/KiNQA0gflSv5Pp3HihUrjO8vf6CtZ2jP5abm35wyzAtsPdFo+AZCjxlWNHTsQTo9gO4pLs4+pxGXXzYbHS0h0nYBmpaHH+ahaWWYpgtdc6VTiHfeApD4ZJmtYgSpAFIo8SNkVvhH7Lj9Pp3kCd6sMsrkkh6LtOn67COkJgemAKRiqQk7toV44vFDWLWqB4X8BJScVnjIQE+YKIVOcaBYXufojf+zftq0x7Zd2ZLDBxxLcdN3V9jbVj3dWu4bOwV++ZMj/T3XtDZmZqYtPaV5rkbGR3WTccFX4KSuvh6tba1oqK+Tn/X0HsLBAweQKxaEzSHwSCVT8neyIr4TCEMkpo0URJOBCiHzieUsYV6iaqzy0yJvFH3NVdCR4pTkn6Iv4iQju6RJthpRS2SeLXPQ8ykaL6FYLsB1yzBtUxilOXPmYPqMafKcMnUK2jra0NLUhHQ2BTthyU0AdUS7tu/Bs2uexapVj2F0hMaRo8jniwgCmjvZ4uvU09OLjo42LFp8Os678BycceZpmDJ1MrINGTkm3VCGmHzQ8kA+F1KS1pAfKWHH1l1Y98JLWPvcOmzbug2FfAmOS6BtwKW/EkyYRiooOkGuZ2xsu5Go+3FzV/dzXV2T9/gXfmLkyZp/0gn+Fqjt/mQcgRpAOhmvyslxTNry5U8YGzasa35t7dNLLYx91daDs01Nz2ihJTlqXMRNi7lquzFxYgEXXdyFZcumo7MjgBYoM8iQkSJwYBhs1WZJxUXgKoDEu20FjPhnnFrPRSDubPu4ACR1wVW3Hs+fXn8q4DQE27qzcP06DA+n8dprRTxw3y68/DIBxGwUyxkW4wBbQ0kzR/pzwfOd02f+VWtjw/oLLkiNfTAOy6E2c+ZV9pQpp0/ZvXPnBfmB/qvrEubFdSmr2aSPk1tGyHZ9Fo3E9FBFeShQokperueJnscwTNECsexFwoiO1OwgoycQsZVlWQIM4m4zgguyRkzsIPCm9ojBs/QpUtpoBX6qwVLski3skTBRNK9WLf4ClujEbehEIhGjGZVBBcgGckyu58LzyYL5aGlrxsxZMzBz5gycdtpCTJ8+BV1dHcg21km5Dn4o+qMD+w9izTPP4cUX12Pz5m0Y6B+G5/IYmO1GPyVus4Suia1YfO7ZuOTSizF/4Tzxc0qmWWpTeiqyW6Le0wx5KqQHjI0UsPXNHXjm6TVYs+Y57NmzH07JE8dw3dfFhFKDDTc0wv6xwjaroemhVGP7o6nm5vWpi7VDTy5fXjOZPDm+e2tHcZKMQA0gnSQX4mQ7jG98Y501OvpC5xsvrrmuPHbw81krnGcEXlbWD36ZByVkMg5cbwfmzNVwxRVT8YnFHWiqyyFp52AwSoT5apJBz7t+xY6Ip02gFkmVQxWJsuMBkLIaGSTFNHwsGKS4zb8CkAiSCA65yCcYN4ZQT8HxMhgaTOONN8r44Q8fw8jgJITBJARaCi7NJDUj8Ax7NLDTq6fOOPXvJ07pevGWW75J08D39fHtbz+QeHDVijOCkcHrTddZltSCWQnTSJadgpZOJsTLiICF4IZlNXaecaHnv/lgFxrPl51jAlQ8pcAJyO4QJuqa6Gq4jXKxpDrSDEOVaRlPIzOMGWfy/8o+SpMqk1gnKKhJmZcqafEV3I/nsjysdEQVECUzVZXtGPLBfYvVBEGWsEsR60QgS2ZHJ7PjouQWoeuhgKU5c2Zh0dlnYtHZp2PGjGmob6yHblsIPR+lQhl79+7H6qefxWOPrcYbG7egXPaRzTTAowllQJbNEw+l7u4JuPTyi3HjzTeifUKznBNBo24qIb8APIkqIXBSoJPHPTJYwI6tO/DkY4/j8Ycfw97d+5Ew08im6lEqeAhY0rbSfiEIh0dKziuuZtw1+7Qz7lmz6nt73teJUtt4bQQ+ZCNQA0gfsgv2QRzu3/7ts6kHHnhw7o5NW25GcfDqpqQ+1dbDjBF6ehg4gOEjW+diJLcJ51/QgUsvnYR5pyTR0uQimShB90YQhEWE4oStdEQsi8hixmestTlmY5q6S4/jR6hQ1T7iQbXjRpGqc03YIxk36k8SCGFRTgzXN1B2shgda8Da5wbxi5++jkK+E77fjLJnwdMs+IbhFwOMBEg93jJh0o8uuHTpc3/919eNvR/zhnqj1hnp+gdv/+kyo1i4zvLds9Om3pUw9GToe1oqkxLmhK7XcZVLCkNRiY2t7HwQ+AjIidrxmXVGMBKXv1Q5TBk6ilFQxS8qco0SQTIF17q08sft+OOgJ2bjRLGt3h6xV/wH4Tv3LfM0BkIKzivBc+gLsFNslNBSUQCu6jdj+YuO8G7AMrKO+oasXMeGxixOP/M0fPLSizFvwXw0t7dI+C0DbCk237ljL55fuw5PPbUG69a+hObGJliGBdehW3cgXkrJlI2zF5+Jq65ZitPPXChsEm8euE8G7do2DaAkvi3+qMlhFnNFjPQOYOvGLXj4gUfxwgsvY2S4gGSiHmFAUGXA8XwaiuccH9ucUHu0bfrUX1679IdvLF8ei//ej1lT22ZtBD48I1ADSB+ea/W+HynF2Hff/Z2Wwb4dF4ae89mkYS62gI4EtIQRhJop4bEj0I0+tLYXcN6F7bjwgi5M7gYa60pImCXALcKgENvia1VUiCqfqTIas7SkdMTFUM7oSJQU/7v65x/taUpmQxZnWbmjHLaIQYIAJAOBLnn0cHwDpXIaxXwbVj3Ui1UP78XB/UmEYTt8LYsyNTOhHniePlgKtMftdN3Pl930tSd/8IOl+eM1gdi6f8kl/zZzaG/fnNLQ4BdSun5u2tanm/Ab9ZD2QbpGhkj6qAxDmBzRHsUARJytlYYofigmKPYaisYjBisCqgmYAtHfELAo9kQBGjWLlJYoLp+N70uBF1F4xXqjqPKm5l5Ey0RTMVYnUc9EhbaU8oTJiuar7E8BI9EAEfsJq8RwWQ/UiFNYH7ugE+C0d7Ri5pwZOP+C8zFv/jx0TegUYEPzy4GhQezcvgsvrF2LB+99EMODY2ICKeMX+iJaZ95IR2cLrrrmKlx8yRJ0T52EZCohrJno1hXiU6L1aDwC14Pu+CiM5LFn9wGsfXE9nnr6ebz+xlY4pQCWboOpb6EfspGw6PrhgaIXPD+YL93dOW3GM+3tU/uffLJWcjten5nadj6cI/DRXnk+nNfkhBz18uWh+ezj/7F715ZNFzru2PWmrV2cNK1GW0sgdD1YUl0Yg233oqNzFIvOacC1185EV6eLhDUGEwVyHFLXMHTa+5ZojSdgiIwAwVHoczUxRPehnPeqcsfGl8rob3Fr/7EA0wkZovdtp3GSymFO2gKQCCyTkv3FjqpA81l8hBdwAW1F78FGPHzfTrz43Bh6DmXg+A0owoTnc+mzUHTDPk8z70y0tN926dWXvvSDH3zx9wZJN61YYRz64ermkf0HF5ZGhq9LGbgpqWkthhZYBCLxIq3KPirkVSGfWCjNspTAl3GGKFJVkzWKmSQCE1n0RTAdt+6rsqvAEzqwyxyK2vhDTj3F8oioWepRESMkfz1cqC2zisyT7FvpoOKuuPhnRB/EVhG5VNkeQcg44IvhGdk/dWw8DsO0hNVyPJYTPaTrkpgyuRsLTl+A086Yj1Pnz8WESV1Ipm0RgB84sB+rHnkcG17eiG1bdqO3tw9k2DLpFArFnAjFKQa/cMkFWHLRBZg7bw4amhqU9koyDaPyn5QWQxhhCF3kbCH8QMOhnn6sX/8Gnnn2Rbzy8qs4tOcgCJGswJBmUaYDlfxgaLjsrXONxG/r2rqemjr1zD0PPvidmrnk+/bJr234ZB+BGkA62a/QB3B8K1aExj//83+Z2rdj02VebuQ6w/AX2wmzmQuFTr2CX4Ku55FOjWLKZBdnL87gE+c249S5Sejog6GVoTOQCqT+TYBlOBAg8RuaItgIIAXKEFIT8Ssf7EAaz8eKbrvVXX1chpO7/5hZ+QAG4wTsQt31VzuGq4VfCV6SMoYMahVgoAcIjBClMstSE7BrG/DsU4N44blh7N2vwzPaUCiZILD1QwMlX9vimOY9jRMnrDjr3AWv/vCH733Bo4P644/f25Xbt+fsID+2TPe8ZdmE0U3SxPEdudpybcV9GrB0Q0wbVYlNBQ6rDnzFsCiWRIEegUYCaNTcGGd7VFeaAlwEIRo0Q2l/YlATs5AK2ER6IQFgCqzIfiImqMJYRSJnJRpX4CiioqL9K1BHgEe2S21b7ZNYTx27YqyE9SM4NDSJDRFoxzEQBkwBKNcvC8hpaK7H9JmTsWjxGThz0ULMnDUNLW2N0IwAY2MFvL5hC1Y/9TxeWvcK9u/bj0IhL639BH2u66C9ow1nnXUGLrjwPCxafDY6J7YrBkvmBh3p1XFx7MVdmwerK53S2GgBO3ftxZrVz+KJBx/DoX0HgWIAUwC3Di8wgrwXFvOBvtbVrbvTTQ2PL1hw1raVK/+seAI+FrVd1kbghI9ADSCd8EtwYg/gppu+ax8cKk/q273nWgz1fTql4bSUbTZqhq7R1I7Ovpo2AsvuxcxZBi6+qBPnfaIJTY2jaEgX6foCLfRE2ioiVn5RBy40lhlkbVCgqPKnIg+iRaWqnCQv5uv4y7i7Lb7rj3Q5J3ao3qe9y8ipBVYYNyVYVrJi0gO0brYQimCbNkDKXVs6u5BGGLRh51YNT6w6gKdX92Eo146SUw84JkwzDSeAU/CDzY5p39Uwffqtp5+6cOctt3wz3sk7P6fly/Uz79k7PRjNXRyODl1l++659Qm7w/NcnUDA1QCPXVbkuzSlFzKJ83z+xKCyWECDdGFRiMPFPIpUIdhh15hoh8gMkT0ST6MqZkcE/iFM2xJ/oAQjQRKJKItNCbUrmiVhl5QFgOd6cBy26ZfhlMvKYZsdcQT/KnFNjX+Ew1nCE9ZLOuUIgFhmi1NxIqE2A2qj8qBiwxQwUUpwGkdGczkKhROvJrDjU4Mb0lDVQ0NTFnNPnYHzzl+Ec849C5OnTUIilYbnhNi5cx9eeH4dVj+9Gq++skGsAhKJpBwPBeEsz5FNuvraq3DFskvR0t4M3SQQGg/kFcsDn8erGDxh3PxQxmN0eBSP3P8wVj+2Gru37EFhpAzf0+C5OkI9wU90Ke8Er8E27m1obn2gtWv+pkce+Y+/N/v4zidb7ZW1ETg5RqAGkE6O63ACjiLUrrzyO/a+ffmJjuN+tdB74IbWpD01EQZJLfA13g1DL8NKllB2tuP0M+pw5VUzccbpdcim+5FKjiFhuIDviPGdTCTBQWqBMyRChN/MyrNGrR4KQCkDyKh1usIORaCg0vZvxr1HSssk9+UfxQdb+VU7uaaReYtyRcncyfgpl/GQGXV8Hf8w2WFVEjBi6I0YHcpg29YQTz09gDvv3gXDmg4jaEDop+D5Osp+WCqE4Zacrv9i8mln/rI0bbjvpVtuIeX3Th7aTTet0NdsuLPJHh3504zvXZ/0nVlJhMm0ndBKvouQbfqaDlZQBeBEgNkiUSTlVIIjgjyKiT3pDjMMmjMq3YwqrREc+eL1Q+kwf0YTSTpZNze3oKmpSeI+UjRktOh6bUkXnGkxtDXehtpeBYSJGWQgYLJYKkpeG+NJ+GepUER+LI+hoSGMjIzJnKUnEcEHWSKSVcRALFYqdkkJuSW2hD+lj1fkxSSlRRp6EsAIqGKHXaS1k0qeAoVe6BMnynwONJe8Epqas5LLduNNn8as2bOQztZBNy2USw42vbkZt936Kzz1+FOwrKR08Akwk241D03NjfjGN/8YF11yITontcNOcZw5jh58lvkMlmcJLPn5JAxU9ULNMDDaOywC7gfvfhgvPPsSRocLCHwDjsM21SRMO+mNjOV3Fb3ggWnzF/w6mL7g5Sd/9mWiu2O2VryTiVR7TW0EPmwjUANIH7YrdhyOlyLby2/+H/V7N248c/TQgS9rxfxNXS0tthGEuub6GruIbduDpvVDt3ZjycVduOKKyZgxA0inx2AbbGkuQxPfGGaFRd1XurrjZpeaLqGzMSMUM0FcMWNwFHkdCfBhKSBGWNXGkar0VHnPcTj3k28TZE5MxSAxroU6LjHIjDLqpATFcVSsGsGIdHjBhReWoOkJQJy2m7Ftm4477tqOxx4/CEubBc9pgh7QaNAOS4HnDBRH9g744f9X1zxp5R//8a8OvZNuJTKMu3vyE9988blvT2lquDGDYKIZ+NK4JYCAQl8KrqX0xWPj+i1KKYmUEUG+TxYsAnhSipIOeSk5+WQbNcC0dCSTNhoaG9E1oQPt7e1obGxEJpOGbSdE7A2D7fnj63OsQVLao+jKauwqGy/TKU2SYqJiI8kYNJWLZTjFkoCm4cEh9PX1y3NkmM7dvvJSItkl72dJM2a5lD6MLBmfUsojohJLAoq7WZYjk6Tcr5WWij9mF2IRyXQCXuAIkGFFuugoi4Cvf/OPccWVl2HK9G5x7+Yx9B0axhOPPokVK1bi0ME+AZlk1pRxpifbu+7T10qX26kL5yBdR1bRh2br8EIyTh4MTYepE+pBrAZ8j/u14RUcHNh7ULRP99x5v9gB2EYKoW8i9A3A1z3HR2/JTKxpn3/GTxYtmP/03/7tTaWTMQz55Ptc147oozACNYD0UbiK7+Ic2Kn23Kt/17H91bUXemODN2YMXGT5Tkc6kYg6yzyEXg4IB9DWksfll0/EhUvaMWWqi3R6CLqWo4uMaB6UwQwXIE+cr5UOV0VBGJ4dLfLRyiW/qwY7Va38hwGkuMQWM05cX+JS3Ls40Q/NS7noWnKOmkZSJyJ2YuZN2DOOgSpTcuEVxokBryhHsaYJAE3IF5qx8c0QK3/zJl552UO50Alba4eGJBzfD12z7PSM5bb4qYa/Sze0PfL5z9964O1A0hVX/IfMjr2H5gz3Hvxso6nf0GAZ3brrJixZoE2USg50i112MRAmu6LAsg8XoRiF0rMoI5l7Ki6D56m6r4iysnVptLY2obWNLFEjUtm0uGqn0mlhhypdalGLvVTCCEqk7MUyHRkrpcHhzJP/RSaUFSE3oU0k2lZt/krjReDAB3VDBA3Md8vl8hgeGsZAX7+wS8NDIygWi0pLxZltWtA11WUm2W+qfqVKdpGgXJgyKRdG3WWRzYEwqxK6y89KCMNS+y8UcvL+jkltWHjmKTj/osXiozRxUrcwp8N9Y3hl/et44IFH8PJL6zE8PBSBJJbPAmQyCZz7iXOw9MrLccZZp0ssCplcdlYIbAvVcTIPjqaVbsmRHDl+0gSE9fThuaefw60//xV2bN4JW0vC4hM2HE9zh92gb8xOPNc9e95PDC98Zs2av35fbCM+NB/Z2oF+bEagBpA+NpdaneiSK/6ie+/ml69AKX9tWgsXJ/WgPSgX9HTKki6pMCAA6kdXZxmXXzoZS85vxqSJHpKJYRhWUdyw4XtKuCqlBZbiuFjTK0YZ10lWVmBV+RfFeWPUasSi6+o/44ugohNUaalqasbg6iN5rSJ2SEBQdSkxYs/IxNAbKer8QkBwEOWNSUnLl1IQu918NGJoOItXNhTx29/swu4dCZRyzdBCioATcFEM/YTtDLnhaquu+bb2zsmrnnzyr/cda1gJjnZu2TnfK43daGn4VFLXptoIbfi+RkCh6YyusAT06LopSfKgWzafNAg1AikFhmS7vJgNU1oYy9bR3NyE9s52tLa3oLGxDpk6FSmiW7qUzqpZIAFCUUs/dUWRXDo67LhVnzCN1JQyI43jQ8R/K4rmiK0AqOXhgw7cBE5Kv8TScChgyXU9FHJ55PM5jI3lMTo8goH+AfT3DyI3mpPQWAIlsawQLRPBRwS2IuAkQu04GFfKbEo8zl2rDDjFKDG/LS7VBbqLVIOBSVM6cP4FqVyPngAAIABJREFUn8AVVyzFtGlTpYQ4Vshjwysb8chDj2HNmjXo7ekRtsowufcQDY31OO20BVi6bKn4LtlZQ9kAkLjjK9gPEUKYJIn6iUEbtVquh/6ePjy/+jk88sAqvP7Km3DGPNh6SsB73gvcgmH1B3by2eaWtn+pa2xcu2rV/3jfDUg/kh/32kl9qEagBpA+VJfrvR8s27P7/vHl7kN7d1+LUu5aK3BOt0KvxYKrU2RtWNRFMHR2CNOm6rj4oi5ccF4bJnTkkEyMQkNBRMRqGVC+2LIYyQ8UM6Bu8rlMKd1MBddIcvq4yd5hZ3GEokFNyFjgrWIiIlX3ez/5k/qdkT5L1vkYNMbnHEePECBF4b0ccJY/CAaY9C4LO0EJAWsSZS+L0ZFmPLN6FI88vBe7thvw3DYEyMAlkrITGPG9YddKPhNaqRWeWf/oro0/7anWlrCs9uJja8404N2YTljXmIY2w4BmmuJvxOgPZbxIU0afpShGXhDQCq1D4U6I0AhFUE44Q3EwAYSdsFFfn0VHVzsmTZqAxuZGpNJJKSdxoVdi5/hiKVAUd48p5/W4m0x1icUQUrX6k72KZ0+1Z1HUMSlTqlKHi/ySFLsi6jcplynZtojhPV+ABBmWYr6AsdExYZMGBwbQ19uPgYEhOI4Lk+BQzIiioFy+lwBILqHqepM9RyBPOdErfZ6YU4oruDJ7LHsFBHoRibSBid0TcM7ic3D55Vdg7qmzJGokN1bCxo2bRby9+pnV2L59OxKimeI1dpHNZrFwwQJcdfVVuOTyC5HMWtAtlveUpooAkOW5uEqpMJ0StAeeJ0G3r738KlY98DjWPrMOueESdC0BxwvhaYbnG9awqxn3JOubVza1db342GN/OVjTJJ3UXy61g/s9R6AGkH7PATzZ3y7p6rk3Mtu3b5+mFUrLTN+9Ian7pxhhOav5jmYaAUxTgxsMIJUZwvQZBpYsmYAlF05Ac9MYElY/DG0MOstc7P7hOk2NhfiuKAfjcWNjLlEERmrxUo+YNaoeqWqWKAYDavFSRYFqf6RqgffJPtrv5fjGF+1xm4NoLa9GADG7JG7SURmSQFQGmrqlAIFuwg+TcJ0mjAw349FHd+Hpp/qxa5cpnW2BVg8nMOEaCB3dGC4F5lO+kbn93EsveHTlT/5skFu6+OLlya1b18xNlNzPZgzjpmzCmhL4AWtdwngo9oOIRAEiwmFp1Y+9EUWDI8uusFsESMmEhbq6jCTf0/una2IXmpsb1esko011gCkYPR4xMj6a8RyIoHlVtpoqb1XbAijwxHKXsleKQFPstSRt/Qq8SCnMVyVM0ejEYCZy62YJjiBGGCcypn6AQr6AnkO92LV7D/p6+yQ6hHlnFOuQkeKTQDc+D9FARUJ0xptIDp14LhmyXZbbFNg04PhlhJoL06YVBkAn8nMWL8LSK5di/oK5aGxqEHCzd+9ePPnUU3jooYex/8ABeI4H31MRLbadxKxZM/HFL/0RFp13unTLVZcqeZ38qvuO2CJAxN/UkpVdvLF+I+5aeTdefmE9hvpH4DshQk+DmUiFo15wMEhkHrQb2n7bPvOUFx5a8e+Hapqk9/K5r73nwzACNYD0YbhK7/EYCY529L3QlN83MN8dG75RK+Sub04nOizNM8OgLOUy0wZcr4REehCzZjtYdtVUnHNOK7KZEejaoOStBeUR6Iz8kJICSzxkKxTjEWtAeO8tGgdpTVdlt/HIkPETUPf2Udt/bAEQpWkpL6BI8F3xR4oXx9g76T0Oxkn7NoqwxUFoXJhd4Uaqfha7bIseKyorxREsNOYUhollFQulEkW5LRgeqcN99+/G/Q/tRW9/BqE+GX5YT3UQqKgZc/xBB/qTk2fM/ZeJHdNWl0qj2ubNG2aNDfV9rtlK3tBkJWfrZFHIGkWaH3WNVN8dGx25+ErrvIh6lG6May3LULaZQCqVQFtHI7qnTkD3lEloam1S7E3AY1bMj09nbG6Xrf4x2yLzK77mccmVbJQCNHFnmSqPVUGpyKU7BkaxhqnaBFKxUlJjq7TrU4KtXCdVtyRBjGWYUm4jQ0aWSMAS2TB27bk+Dhw4gN079qDv0ADyo0UUS2VpoycbRkaKoIMAiPtmxx4f7KhTeqVxY8o4W46doy47+PjxMXU4Xhn54hjOOPt0fObmG3HO4jPR0dku5ceBoSEJpP3lL3+FvXv2oVx0pTnCZ45dEGL6jKn46je+gEXnnIG2thbRHEX0b6WpNJJIRb5OBGsBLF5DV8PGVzfirt/ciTVPrEaufxQo8bNuwrNT4WhgHPCT6Qcz7V23zz9/8fO/OA4GpCftx7N2YB/rEagBpI/u5deuvvq/N27a9Pq5+b6+LzYZxrL2uky9UxjTLTOEaVE1VAC0PMJgFPMWZHH5sjacfkYCra1lWNYYDH0MCPPQGaHAmBB2UtFfJWp9VmUDJXituB1zIaXGoVIyifVHyniPwIrZavTGEb1RxQZAibFVon1s0xO39kdeSm9xrdQ2T8SFrGZ/3uv+Y9uDGAwRhMblNmJMll/iLLMqewRiUT9a1AVgecLuMJPLslNwHerDWrF3fxIPrTqA+x7Yg9HcJIwVGmCYLLdpKIchnBC9HvRHzzz73L8bGxw2tmzacFM2YV5db5gzbE+zxDNIOueYCxc5UxPMkPkgsNFJLPoI2bJvGtJlRpBgGzYmdExA9+RJmD6rG40tdUqUHLErKppDASN2ZLGtTcwXBeCQdYy/mqJybiSEpn1EHB0i8ymKGBkHTdUlrEiLRAE3u9CUnloe1ARRSC3dceoHEvWiEkaUgzY7wDhXhQGKPJNEcifWBcxCc4U96js4gF3b92D//gPo6e2R60ePJgFJ9IGK3L1pbVAul0VrxeOm8SMftm3BLbMj0VTGlKpoLUJr2gKM5AYwa85MAUmfvOxiTJjYKWUzx3Px1FPPiBXAls3bUMyXou46HbncmJhQfv2bX8OFF50rIbrjQ0oxkpo7Mt5k0wSYAl7ZR4LXydew4aX1uHvlHXhm1WqgCAm69TQbpdDyc0G427GS98xduOAnj9z/l29U1S/f6weh9r7aCJx0I1ADSCfdJTk+B3TTTf+QfeqpOy6D43yl3rIubLbTjWYQatQqECAZBtuMh0V8vWBeFosXt+CUeQYmTvSQrStDM8tAyPgQR2mPFBcv4mx+kVdYIDr3VrQzSoTLf1KofazHOEDiWvkW+qJKVmasyZEV7LDNVWu4420eub+jQ26rt/f7jfPhYnP1MXpvIE05M6v/izv3KrW1iFXi1seBJhfyGBSqceB50etGtZqTGfEd2i8wfqQZO3ZrWPV4Lx58pA/F8mTkCmnAqIcbBij7ZR9aOADHf8UtOH59Kj0vZSfaTV1L0A5C+RIpdsc0bSU0jpJRI1mQAAUShyLFCXxYlomJEydi4YL50rJvJclejB+/VAirr2el5DWOcuPzUn8Snqg/pdVeIkLUmCmGKPq3rpgZGZGq3DXpgiSSE/sEtR1VllPDpQCQ2vpRc0i9oPJi5bytgL3sg2Uy14dbckXAvXnTZry5aTOKhZKI2A2dHW9R15wIoxlWp7RUyrCSfkUsCXLsWMY0VbmMP7dZyvbA/wLNw6Qpk3Dl1cuw7KrLMXnqJGhmiPxwSZikO+64E6+++hpKxZLKOg51OCUH06ZNw9e/8VVcftUlyDQk1fmLQZXSXqlDi89ejbMAOqoOR0ex6bU38dD9j+K+u1eJO3s5zyBdJpiETsHxt4yW/JWLLv70/7znnj/PvddPwO/3Say9uzYC798I1ADS+ze2J2TLXNSW3fy9po1rVl8ROsXPpmzrgno73Wy5mu4UizClvdiFYYyhocHB/HkNOHdRMzKZHkyfbqCjE0iladRHXYsLjQUZGv/FLE0UPBuK31FUEuECFLXiq3gRHXpIhuh3lcWqp99bTcUY1IwDpHF2gUDh8H1Ug5T3HSDFQC5Ca5V9vxXwU2vzEQ81htFSfYwXxG+oBnfHosuiqBIaEnquWlzZpu0mMZKrw649STy9ehQPPboXjj8JbtAEx9eFJUHge2YQFGzdCqzQysDXTJ89jeIOrSNhJ4QlYls/wYF0mWkaHKckJSQGp3I79PahtmjOnFlS4kln0yLC1ijajgJejzx7xUrFmqDDz0uB0OpHVGojMJJokvGIEBWOq2JLRJdUGVI1bpUokaqxlq63aqRdEYVX7zMCXzEIqwAqBZQk8oTb8UOUimWUSiXRKG3dsh0H9h1EsVCGZZpii6Cy38QZSo4pduM26R+lQawEdMNWhpTkaU0Nfqg0SRIxo4cicL9gyXm4+pplmDJ9ClJJG7l8HutfegX33HMfnn32ObhlV46J1go8pkXnnImbPncDllxyHtL1KWi0pYp1flETROwmzk+T7/Fzr4BnbjSPzRu34957V+GBux+ETXTrkq0kijILrmZu7Bkr/3javAUrL7usY2T58uUfVUfXE/J9XtvpiR2BGkA6seN/XPe+fPly/Y3dzS3PPrJimQ3vMynbOtfU7FbD1fRkwNDZMgy9gHSmhLbOANOmJzBrVgoT2j0Yeg9mzEijo82EbVMH4UJjSz9btn2ySPGddNyWHpWEJKUhuiOVUk8s2KWq4y2m1xGL0rEHoYpdilXg0eZUNEc1qDjWshszVIcvdsdrwKtZM8WEVRcZjgUMx0tGRx1Dxefp7T6Ov+ujqiCBaHqcMowE2R5qaCy4fh0KTgt27jZxz72b8cK6MYzmm+H6DfC9hGhsbHF+RGj4hqY01+xC4zLNspMSYguTpCmTQpHn+15kokicEaCltRGzZs/A9JnTJYWex0LtC38nXY5VJ37sKRCdw1ueKm0gIiazCqjIsQpAihRusb6nclEUXRSXhFW3pSbnXRFxV1/AwzRNUehtldi7Cn6pOS7lOcX+kFEiKBkeGsW+Pfuxd89eDPQPwnN98WkSaCTlSeqSDBh0xfZcAZiWlRCbDGqBZIobgMuMQ90X+wOfNyoGBCQt/sQ5+NR112Le/FkwDRPDI6N45ZVX8eADD+LJx58UDRi7HakHSyRtnLHoNFx3wzU4b8m5SGWTyr1cqrlVZeJIGyVRL0KxsUMSyOXK2PLmbty54k6sfuwJlMbILEuZPPQ1e2zExSvJpvYftU6dvarty/P6Vt58c0RlHq9PW207tRE4MSPwu751T8xR1fb6rkdAwFFvW3rt/Q9f4RUPfKkupZ+btBOtWmDoQSlERktD9wuoryuhawIwbaaNydMNNDaWoYdDqMuWMX1qPdpaTFgmzQrLApDEFdkvqzvwqLQwnq8WLTBypx+X2iJn7Cg+YxzJCFcwfl6/EyQd67UxMIp0KbFY+bDRqi5FvethfMdvGC9txd5N1QDpWB+rKsHxUccbeR1JDfNtgNRhgPNY+6DPzjhjIv46NGhkZ1tQh5LTgI1bPPx6xZt4880QuVwrgqBFPJRApkLyu5SvTwS1pHwaC43p/RPHhXBhZSlNQJkWoKOzDbNnz8CUaZORrc8IeKJTNBdnao14XBVxdFxRPGq03wFAUsruw7ZVgcrV3W1HYWbFYVXwQFRqO9YFV1odNb5xLlyltHYYyxTNaZIpUu6LSqTSyADkcwUcOtCDnTt2Yf++AygVSkrETgDEfk+DmiNdABJBER3DuR2OtzBIBjV7gTBzFHCrHgnlQE8fqYs+uQTXX38tpk2fikQygVwhh/XrX8FvV9yBl9a9jFLBlX2U3TLqG7I459yzcePNN+D0s06XWBLZfsS6CdCLO/1Y7+P1Er8zgk4TpZyHN1/bhH/6h3/E66++IaU2TbMRIhFoiXR+1AmfrG/t+FH9xO7nnrjnuwO1zrZ3/FVSe+FJPAI1gHQSX5x3c2hXXvntRM6xZ2xe9+z/25gKL03ZWpuuaTo1Q+RyrCBExi5j1vQ0Zs9Ko2tSiExjDro5BgR51GVDTOvOoq3ZhG3xBpCZYA50MkjseRKzvXgBj+NAYvF0VP6pNoGUmVUNio4ASG91ckeWpw5byGKxsnqzWk6rS1DRT6PSDLU6hz+O73SXtPbq45O/H6v8xZ+/HUBSbfpve6xHle2qWSo1thL5QeGxZUqkhKzSGqs/GrzAQqg3oOx24/HHh/Hoo73YstlAodiKEBl4bhl2wlQmggICqI/xpWMqBjbip8OONnZm6RpsujHrGlrbWnHKqbMwZUq3RF0QGBEwC16I89mUUqgyPEfj4/Fxe2vsHDFI0UCpxTuu0cVaoggkVrX1y0tk6kavf4sdVAO4uCSnymDjc7e6VBcDKXHppqbI98VAkteB+iLqj1g26z3Uh23bdmDPrj3I54siYmcJTEWfqOOm2aYYcEaic3Ec1yEdcTTHpGUCGx/oWO+RVQJQ35jFVVdfiauvvRLTZ05BKpvAyOgY1q/dIN1tG9/YhEKBjRhqH80tTTjv/PPwh5//A0yb2Q0rYSn9f0zW0v07ura81owsIWAWZZKvi87qnnvuxYpf/xbbNu9E6LF0mIRuJIOhXGFQS6Z/k25ouq1j4cL1j/yiFm77br6/a689OUfg+K4YJ+c5fiyOau7cL7bAL3+mPHDwPzcnrS5D8w2GgpKety264hYwc0oWi86YgMmTTFiJYbhhPzSrDE0PYGhFTOvOoKstiXSKglvqDGgUxzvFyMmZC66s4xFAitv15Rs4AklVYuL3BpDeTrcUsVjVVzTSOUmaegybKgDpWKDjeE35eFWJkuArAuBK9PvheqPKbseBklqu43iOI4DVUYt4VckxEtVWhiF6KzEBz5juzFJbEZBTEhuBULfh+Am43iT09U7DvfcewGOrerF/fwqm3SYdZoF0D9JNnbptehxFzkxcLJnrFZAV4sKtwmFZauuc0InTTl8gYmybYuwojJj6GYKFYimvgtf4rNLxvP2HMmJvjnGp4q4ygaIy5eLSYlTdFSNG5YMUTwcpvUW6nmpZU+x+XV0yU+W3cdwdd7lJCU9uEOLfRX5KFUYp6saLDCCVSFxRZQQ+1CJteXMLtm3bjsHBESBQ+XBK8K7DtGwBVfSFkiBcVu54HSKdkypRsvNOZfWZliFAKVufxfU3fhpLr/4kZsycImM+MpzDurXr8Itf3IpNmzaJVQF/zo3STPKaa67C5/7oZnR0tsp24lxpEdKzE5LXPvJqGm9vE6kahobH8KtfrcTD9z+Og3v7gMBEOV+CbtrBqFPeaSST/5pubF/52o1ztqCmR/pYrD0f5ZM8XqvFR3mMPgTnFmotLUvnaG7xR1Ob6s82yk4iQS8Wy0cpGIFp5bB40SScMqsJE1r5PTkA1+8HGDprBPBCHXUZDe0tOjpaLdTXk0Xi1zHDU8vQCZAEABAgReGpAo5iDYda/A5jT97VzDoiWuRtRzwCCkdsv4p/qDTTiJhmnD6Il/vjdD2rAUuMzWLna1m+o31X66XUghl3ZsUr+Nt3vx0JGI/Yb4XVUwxJzEhodPRkCSUsKjbQSMJ3s/D8ydi4sQ6/vn0rXlxL754u6GYLiq6DRMqU8FiK8llu45MZZS7DTQ1DyjzUwZDNMC0Lbe2tuOjiJWhsbkA6k4TjluH7joiKJR4jn4OdSMj7YhhzFKlXdTXGGRwlgD4KI0YBsTKGVeaQsfkifbji2A5lF314Wa/Stiah9qHqvosecQlNRjfSMMXeSXyJCrtVAD1mrcbZJbWfuBRp26rbj/8m6OFxEaCwYXDz5q3iht3b0yfdaoZuwfN8eG6AZDJZYe24K4rtuQ8JzY2y3sgo8Tq7bll0SQQ1iZSNT336Glx3/VWYOXuanFGp5OKRRx7BL/71F9ixY5eU8MScEpoIyf/iL/4rliy5AK3tjWIlIEySxfNTztrCzsUarcjgUmZ1AOzcuRf33vUI7r/rEezbuQ9Zy5byYNH3gsF84Y2Cp/3TrAuX3Lrmnlpm23H6sqlt5gSNwLtaxk7QMdZ2+ztGYM75f14XHNx6UXGo/39PyKRakqGpu+UCYOSRbXLRPdXEhedPQmNdAQmjAFMvQTdchIyCYHZUaEHXy8imi2hrNdHakkImY8GyiTVKCEJqkFh6qWJHYsPHo0pcVQd7RIfZ257G79QkxSDkCMDwtjP4/WSQjjybaGzGW9kigDT+uqNPUYEdjdlqb/ng+b5FY1AFbUSMi/jaKIYnZCcSYyY0V2IkPD8N3+vA0HAn/veP1+OldWX0DzQiCDtgJVrhhkDZLUEzyDbo4l0Z+kon43rKr0czNQFB/D0dsecvOBXTZ0yHYbMMRL0Ku964sCodmESRUE3DOXZMIFSBJ8dklyqanioQE4j3U9RjFfXqC+sTlTspkqbgmcCEpSyn7KJULqFcKosHkec4UiLka+LzknOrOFwrp+vYyJGghREpyURSAAzBD8+LTwIXCq1jawECRzkyLRKNxy7a0nFnwCKLE+rYtnU7Nmx4HQf3HxRnepbXHAnDJetGvyllMElUyX3QsFLKbPyZnL5yKefnV8Cn5qO9sxWXL7sMn7r+asyYNUVKYyW3hHvuuh+/vO12bNm8FYlEGpaREH1YOpPGd77zp7j08iVoaWuUeBi5CRL/MjJZBFT0v6Lxa4DQUx2MjLdh1MzmN3bivjsfxgN3P4DC0KgC0wiQ9/ySq9uP2Q0dt3zmMzc99L3v3awmT+1RG4EP4QjUANKH8KIdechzT//W1KAw+Ife4KH/0pVJJwwn0AKvAM0awYTJBs49byKmdHvIpgsI3BEEQREaFzLemTJYVkvC95m1NoTmJg0dHXVoas4inWEgpwPPK0DXXBg6vzRjt2HVan34o7pMpPyWqxVCFKBW+/cc/julT65+jdr2MTQ91XqcdwyQjsH4/F7XPtZdxRupMtap3m5kwidnImSSOo7KWYkBpypmHXs8Yu1MxIhEPJjoadg2Xg08JKbDE3drMjlR4AeABMKwDaPDbVj16AHcfddOHDqUhh90INAa4Icp+FHQaxBSd6aCX6WcFTK7S7XQ8z+W4hgZMmfuLMyZO0c8jsTUkKVCHpOQLDyOSKwfMUFvDZAicBeXpARMRNiyIo4Zn2v094mZIoKIctlBsVhQ4bK5PAqFInK5HMrFkjAz1AA55TIch09XGDERQcvxHQ7cYq2OgCXxO1JBt7Zli/Ejn7Q4IIjh39PpNFKpFDLZDOrqs8hks7AtS+asuGlHfkeKjaEAPoBl2igWy9izZx+2bNoqnW48B3awSblNSmuB6JPoo8T3MkJkPDqFr1HjzJIow1zoIMDsu0ndE7D0qsvx2T/4DOrq6yR8miG7v1l5B+695wHs33cQSTstg1vI53HhhefjpptvwOLzFqGuIaNkchILF7FhcTdgQBZMCdxp8BoEOkq5Mt545U2suO23uHflHWhpalbjqpthCcauUmjdnemc+OMNa3+2MXL2/L0+bbU310bgRIxADSCdiFE/zvucu+DLC8Ji4Tva2MCXG0yYKU2D6wwhmc5h/sJGXHTRdNjmQSTsHIIgDy6CssCybIIEtCCJwKNWZRTJlIO6BgtNTVkFklIUkpah0TBSpx9SFEhKd+IIwMiSH2dcReem5BqHTy/xTTqy4hRpOqRIJwx/7JwcgaMoN2p8S9Wlq+inUvb7XVP5d/3+3VwUZWtQyYyLNUCVLqYot1VWXKVUrtyNRxoVsZEhDBF9j4JHin2Iz1uBDGUKGYMNhY5U71GgAFLltKI2dgFNBDIUZ5OJYIxaE4qlTryxIcRtv3gZO3cZKJaaEKIePmx4AUs4SnAdhrR4YFcWvaz4XraXK/sG13fQ3tmGuafMwfSZ05BtyCo2gyaVceWTOpZYl8Pjj12a43lRmR9KoyNnLXohZZ4oQCJKvOdLY68jxtsoY0Ud5aKDsbExDA+PYGRkGLmxMclIK5ccAUEumSIRqXMfgjgUyBMfIpX1Jqt9VJI8DIer+llFhyS+RdRbRVltMs9Ff6UYIQriCZLS6ZQwTfx7Y1O9+EFlMmlYtgJUwgz5BDM0jiRAKWLf3gPY9OZm7Ny5W4BTRcTOfTIAmO7l1E4FKuxXPiORSIo3OBx5sn7MuuXn2UoYmDZzKpZdtRTX33idaMJY7ty0cQvuuuM+PPrwY2I/wOMmo9bU1IBLPrkEV1+7DAtOn4dkXaLSS6CsGeKSLceAc5HXiEBPdW4O94/iuadewD/+3Q/Re+CQzGfdTMANzELeC14thMavzr/25l/OmXBwsOaP9G6+X2qvPVlG4HiuGifLOX3sjqOr66pFSV378wYTN1he0UjqAbxyP1rbPJxzTgcWLeqAFuxV0SEsufA/cdKljsiE7qeUQ4vBjpcCDNNDKm2hoSGNuvoEkkl2LDHCgkJUaVSOnJu50KjOm2hdGRexxkjoMIpDMUjSJXUY88G1SlnXCZsSuRXHhSPZfhRLoRbNqC1JrcTvonPsGGzUe5otBGRszfci6RVHj0dJoCEpZdFTbu3h+YGkqftkY/xQFm+WNhVLYIARFCzTECwpAXSkaVZN4VH3lVrQVcxG1LJeKV3FvjVKy8WSi24qbZnnZ1Eut2Lf3jQeuv8AHn10N1y3HT4YfGqJVIdXkKaC6qG62KRzSaJloMpn9OWuS+OUeXMxc/YMNDTVS9s5jyeMQNFh2vG4w6zi1qyuWwx4yJKwVMOHlLMiVi3u7IojOvg6MiwEQLlcHgP9oyjkCgKQBBgVCgKKWH6qTIUorl4xQWScIh/uCESPc3Hx3Hmrr0HlKC2zJjafjJmuSJQvrxAnbFVaI7NENimbzSCTSSJbl0VTYwMaGhsERFmWHWmKlA3A3r378frrG8UvSX4X6ahUtEnELEaNCHH1VvmO8QaHJc+iXAeWyMgoWUkLM2dNx1e+9iUs/sQi2CnGmHjY8PJruPuu+7Bm9XNSdmSZjePT0dGKy664BNd/5tOYPH2STF0xI2f0S+RdJddZxPuRQ76ATiBwQxzcdwh33P5b3P3bu1EYLYIl0FAzw7KPgaGy/2x2wuS/nzHsaeMmAAAgAElEQVRl1nP33vPdYo1Jek9fNrU3ncARqAGkEzj4x2vX9emLzs4krf80qanuOpRzND5C6PdjSreBcxd34JRTUrCwHxpGFTBiXASDTUMDoa/DDBPKA0cneCoLw6TpjIzQkEgZyGRM0SQlUwYsi0aB/BINYYjeRC3mikVSC6uU70T1qe46FSfClZhfngQ7VXY0BEbUODDYUyAGxcCGAAfRghjcB7dDd9+4xUh1aMlTSBqVLH/0I9YrxX++HZh6F1dDDDFpg6BCZuWuOuTdPgESdSbsGLLg+wbKDo0DHRQKLhyHuhgfrhtErIDqBLMT1LIwHJVgSRddC3U+9KmhkSCHkouWJFUIeBI7Zuk0k+GNz51ePJSR2DrcsAzHt+D5rejrq8faF8Zw1x3bcag3CT9oQIhUpMwlUFaMgKSBRPyJRIpwWaT2hSUWSxfN0fyFp4oo24enstVE9xSzehH3Itc3bqlXTGIswFbaHtUVx9w2MiTqEZfRlLhZSmeFAkZHRzE0NIzhwSGMjuZw8GC/jKHInCLAFeuFZCsxaxSxQMK7VLOLlbkXwSSZjzKI461r0d95XjREVNSNOko5LwGhnINq28JKqVQ4xZiFjGehNQaQTieFTWpuaURTUxPq6urkmUymhMlheC1B0pNPPinA2YBi7eRzJDcLcQm2ilyUUio72aj9opEkxCtJuhD1EKlMCqeftRDf+jdfw6TJ3chmUwIqX1r3Clb++g68uPZFtV1NQ7GYx+w5M/HZP/gsrrpmGdINCZmLMiSCz2Khu5qzhmYKy6vuZiBM1PZNO/CTf/oJ1r/wKnIjeZUnpxneqOMf6HewYv455//D7MnT9t9yyzfHVfHv4uNWe2ltBE7UCNQA0oka+eO4366uTy1K6vjzRtu8ISiOGbbhwS8fwuRuDRctmYDTF2TgFDcpgMSvcd2CpqehaSnVbuzTFI63h5pqTFMqBPE/CkNHtEfsdiNoot6B/jfsJLcsAiYDNksIUnKgyaQFpeuMAmePoIpkORbWQnmuiG6B4MhjeCnLdgQIppgQmia3DyRTGhhGzgWBYIldVqCrMI9L7naj7rpqKXDlG14tvuOr3HFgkaSrb9y7iMAoCCwpV9J00SnrKJXoQOxgeKgo4KhQcOC4PGfiGdWFJcAyAj6GodrEx59kJjTJ7eIdPANNOe78PcETwQk7xYRxilg5uXCSmxbCNwIUymzrn4it2ww88MBOvPD8MEx7EhyPF5kmhXyvGg+W6/g0GBGjeCv4GhUuiiFkae3Ci84XF2fdUkCXJTfRxlR/i0QxIDKHYi8iapkiDyRpCiB7puuRc7RWEVVzAXYcR0BRT08fDh44iJ6eHoyMjArrQUevTDorgudqBVwlE42+PTwHXQmoFWA6/IMmJbeqjksRtUvpV81LOe6KFo7nfmQXoQL/6n0Rdxp5hPHcpNtMbiAUUGInmucx95A3HLaApaamRrS2tqK9vV1AE9/z+uuvY+PGN+E5LKfx2BUwUkL1w4+hAjblc0ahNuRaSNlXJ0PpIpFJ4FM3XIUbP3MDpk+fIh5XQ0MjWP3Ec/j+D74vbt8EWQRoZIoWLJyP//T//F+Yd8ZsYdyCiKHiNkV8LqyuAZ1zl9O/6iPF0uZj9z+On99yK/Zs3yPDq5smij6c/UO5HZPmLvy/69J1Tz755N8NH8evvdqmaiPwvo9ADSC970P8/u9g5swbzzCA/5DW9M+armNofhFO6SAmdnm47NKpuPSTkzDc9xzCYFDatP2AIt4kPF+FV7LXiOyF5/POj1oUsjdxy69yRCYo4Z9cUBWTofQl7GyLwy0pbI09aIxKOejIBWo8g0ruvGXBVDqLuE2a2xDdhqEhkdBQ30hBrC7xFem0BcvinTpBEkEKjyk2RTyCRToKJCno93s/xBdKWR+IOSPHzbdgGBl4fgIjQw76+wsYGSnBKbGdXIfnEsVYUQlFLfAybjpbtqn7UToeMQoUQ0OuMmQwFFXCxZb7E1aJ+V8sy3H/QsdFERss2ZlkrRwYyQSKbgYDg814+eUinnr6AMqlLsBoUYtfpBnjNsRQk6DFJ4tkyrGRIfKpOTMVILvokgswZfpkyQcjcGPWGzvaKn5DFb1Z7Cw+npMm7FSk3VElRlXeoQiZDzInY2M59Pb2Sn7Znr17MTI8LKCZbATngizO4jJN1kkZM8Z6IiE7qjrPDgdnh19tBTjUPKg2hnyrOXGs1xyd66ZKUgRlPA76RSl3bF4ztvKr0qnq9OP5U5RNOw1qlZrR3t4qf65b+xKGh8cif0+WOOMw3qNBkjreAI7nCHCWGxKyumR/wgBu6CJVl8Aff+OrWHr1pejqakfoAP39g7j99tvxi5/fCsfzkUykZL4kUkksvXIZ/t2/+1Nk6lOwUpxjHKVIv8XvCcmTi6R3Ec6U0rHnIzeUx69+9ms8fO9DGOjtg24YyJXdsKQnyr258Nearv9lf/9jW4/PB/D3/gTXNlAbgXc0AjWA9I6G6eR+0ZyFN80JS/7Xdaf0HdNzzKxpano4CtvuxxlnNOKLXzgHLY37USruRCE3jFKJug4LZYcUP+/M86qkhRSCgGGZ6vaQi5MwPZEvSiwg5mIdR4/E+iOJWojcgbnoy22mdDZx7A6fZspEb3yRjrq1xxmHWIPExVtn95wLy/JRV5dCc3MW9Q1JJBPEDbwLLkEDM8F4TFFYaaVcEvsrvZ355Lu8tsKKiBhDFulAyms2ECTguCZGRlwBR0ODbCsnMGBJi+ySCY3REpGuRI3BOLgUTYmUf6JMMW6bi6sAJrWgq/b5iAsTGk51lqkSG8dKExbPCzS4oYWS24A33ihh3bpRHDyYgJXohuvZcAPFNgjYldJnCF3ESAQhhioTGQF8di7aGubOnY0zzzkT6WxSRY+IoWQkjI+0bHEpVUVWRKJ00WLx8ETtJrNACaTJPtrwXR8HDx4Un54DBw9KFxoT6MkiqVkz/n7Vys/sMhE+RezNeOegCq9Vz4qp4xGXVpXk4rkYAcN3efmP9XKekx+BVDk7KTuzRKpKkAQvvAFIJBge7AqoJPPD35EZ5M+pXRoby0vXnUr/GC85qnDmqOwVlS+5GwkMdgmQCDR5o0HWV7GSElECF1OnT8FXvvYFXHr5ReJV5TkeBocG8Zf/7a/w/AsvolAoI5nMwDAsAUl/8m++icuuuAhNLVkpb8d1V3UjQCaZ8wPiq8SSIr83JLvPCfDG+jfxj//rH7H+xfXQAh1FJ4SWbAh6h4t7Ug3N38vUtz/w6qv/3Hschry2idoIfCAjUANIH8gwv787Oeusb7SOjPRfmR/s+4e2bCprBp5moAjLGsXEiZAy27VXTkI6OQhL45dwGYViiLKjw/XLKHv9KBXz8MoGXMcA/fNU9w61NNQ5cC1W9SDpdGI5RjQMUYeWLIoxGIkb2aPOpqjD7VgjUG0MeCwQpW5XVS6cZbAzK0AqpaOxMYnmlhTq6tkh5CHw8xKJIkySrC6xniRaliu2AL/ndK/4DnG1ZuwGmR0KsW14HksYZRzqGcPIsCMhsSxhalpCxNACIKIOLdUvPa6Hiv1+xtVaUSeYLIIRgyRxEwoAyrIbtV0rJKG0YGqLrNklUSxZ6O03sHZtHzZtdhEGXfCCeoQahdkuQoYRxwJ70R9RV2IKQJI8WP7eCtDa0YTzl5yP+sZ6JDMJ6VhzPRqIqsVSQJ4s5kpoXSkNVeyZlWRddWOp8hr1Rf39A9izey8OHjyE0dEx+C5BF8QwUfx+BKDHcywSsWucm+p3SvN29PWMfyaeTJXHkayhkl6/k9kwvr3fwTxGUifxYYp0VdWsFn9EiwGxSpD4FgVo+BFiOZk2BAk7KaVuehjJOUZ1LBb6hEWMzieehmShaBgZ2xKIji+KRiGODIwQbljCJZ+8EDd/7gYsOvdMWCkTgRNg9dPP4Mc//ik2btwK32OpliVtCwsWnopvfOurmLdgNrL1CQWSZKAMBBTVE/RJHF7UhUhrJL7AC1EYK+K+396HO1fejS2btkPX0/D1FIoeK3rhHclU3Y8XnvOZ51euvJnupbVHbQRO+hF4J98RJ/1JfNwP8NRTv2uPDb5wWj43ektnQ2pe0oBFobahl5FKlTCx08enr5mFubMsTJ1kIWmX4XhluNRMGB7KGEaxMIrACUFPQKdEkSwXwhC+B3Dt8tidIp44LHMooYbq2FK+NBVXbdFlRPrO2PcnmmXjbezxN30s5o3b4auWtIhWijvmbJN5YgX4fh6pNNDelkFnVz3q6k1oYREaXb+pC4K6M6+IJCKPoXEd0nuc8tUW0GSNpGONpQ3mbWnI5Vz09OYxMFAUDZJuZKAbKRFuUwwvRE3cfUYYI+yNUrYrSwRZZqoHZtwSQRbKw32WpLU+auKLmREupAFoNJjF6KiNjRuH8eprQ+jrS8I0ulAoWYyEQCig0xHmTYEkAqRIXM5rTN2J7qGhOY1T5s/BvAWnRGGpynJAImzESoDswThA4hxQ4uLIYT0WJ7GLz/NRLBUxODCIffv348DeAyK+JqMSa22EuYpIwLjbTYng1fkLpxIJ0at1RJVRiwCTAhZxr5rwVkd9RURk3Hv+6jgsty1qHpD9KkIu4jDHg87kZ1JSVaVVkS1JedoXKwC6erPUSaBa8QKLzieoAkeqCKseYhkg8SSMCopKmgSitFcwNARGgHJQQktbPS5fehGuv/FazJw7HaZtY2RwFLff/lvcf98j2LXrAF1AlZWAHuJzf3AjPnXdUsyYNRl2kmiI46e6HOlpGh+PgF56O7G8KCDJx74de/GrW3+DO3/7IIoFfk2kOLfDUqm83cqk/7VxwpSVl1/etLXW9v+ep17tjR/gCLzH1eIDPMLart7RCLSmL58QWO6/rzPDrzRl7SYTrh4GLnS4SNl5zOrWcNq8LBbOq8PELgPpOo2GSbCyIfQkS1VlGLz79AP4bgCn7KPkeHAd1XVVdgK40oHFJ3UUodztS5RUtDBygVSgKepmq3LSjksG1SW3aqdkdT9/eCdRvCBKsYV5mUEBnjcmrt91dQba2jJo70ijLsuv54IwTaqzLO6q4pd7XF6LVaXxlI/NBo5mF45is2R70SIrL2fHGh31EvBcHaOjZfT0jGBgkEGkJkDxO5LqdQKm1KKmjAyIAFjeCqR6wYd6TdTqHimFFWhSoECYu4hRkLdEuVzxn6qKSfBKNRnLpPXYvy/A2rX7sGcP2axmhGhCqWzCEIDEEhZZIAf0P5bSqJhJEvAxTsSHmdQwZfoEnLX4TLS0NApoYmlOyjeUboeB5HgprxwWDqNuKwGDSj/DrkU+xoZHMTw0hP6+Pimp9fX2SYu78F0UVEvWBYG3sj6Qhbpq7kisXFSWpau0CiEeZ+DiD8g4DIpZj1iafzT7I7PhOMjRogs43rUXXQvZs5RfFVlIGMruxPHyssAN1SFITZdJ9taRORHbqyriU4ngK+xRzJpF4JM3JwSpMYenAGsInVltbLLQ2elYxtQZE3HlNZfj0zdci5aONrk+r7++GStX3IUnnliDoaGc3OiUSgXMmTMNX/zSZ3HxJ89Da0djFHrMec3SK1s3pBdAMckMRw4hIAmui9AL8fiqZ/Dzn63E+pc3wTSz4psUeE7RM8xVeqrhp8s+9ZVHfvCDpfl39MVWe1FtBE7gCNQA0gkc/OO5646OL2Q0q7TIyR38i9Z6+7SUiazm+prmh0iZPrzcfkxsNzB1sonJ3Qm0daZQ12Ih1RiivtVEfaONjKUjYxtIWOwCog8Ky1eulGRYAiiXi6IPYfglgVO57KLsEjjxTlIxS2ScuKAFoC4iKrvwzjm6M1aLn2IYxBFZEs2VhkPW/shJWQm/+Vq2FauSBPSSRGdwcSdjlEoBHZ0ZdE9qhGUUoGnFqLssBlrUqyi7AVVyUcuIAk0UpPNnZFEk6j1a2KP3RDBPWb5EYnC+VfAXNUdpaGEaxUKAnp4h7D8whGIxhGXXQTfScD2KcpUWZdwaOtL8xEBJVn5uT4mQRfQtxouR7kiGRHU0qWMeZ0aoY1G5aSzTEESxky4JDw0olbLY8Eo/NrxyCMPDBHLNcD06KCeVbyUchKECSALUqI8KE/CpMwnI1Hlo62zCvNPnYO68WSICLns0F1Vdg2SvCJAkI0zGSbFGwgRF/kkcp0KhhNxoDof2H8D+/fvR29OLfC6nnKhtNglQzBxp0SIDzdgqIibsxgG1+qqKUkwiljCCsjHTEoGoauTzdv6h7wQgHVOQfcwPrhoJsRmQGRWXd9XtggA+CrjJFMlFULoxgZu+JyyS7EvdcahxrYooPAzLCVNFTRC7Sqlvi0TroiPj7FFdZKoH0YPG8rQdYt7COfjaN76CRYvPhJmwJK/tySfXYMWv78SLa19BIpGVQFrfL+KyS5fgD7/wGZx19kJhlejtoZgpMoy0FVDnafKyeAFMvobmnJqBvbsO4r67HsYvb/sNykWWTcmMhUGu7GxzzdQvZ55x/s8fufc/7zqOEPV4fpXWtlUbgcoI1ADSR2QyLF8e6qte/KuGl1547EuNCfeLDQlzjhH4KcPxtQzb+h0XSZN3cqPQjSLsVBlGsggzXcaEaXWYOrUNk1rr0dlSh9aWNOobbCSSPpI2v7ypc6BsoCRt/2SmpBvH9+E41JR4UpYrlVlGcaU85/hkNKjTCRG61FXw69CAqZkwYCGMXKclQJM3n/yyly9hZZQoHW1s+TcSgM+WdN61knWgwJidTFxoXDQ1WJg6tRGNDcwQo9El2ZEYIFmimQh1BwFfL3fnZCt4J28j1HkvXBITSikL+Swz8U5ZMRoBwRtb5rWy3IWbBsNbuSAkYYaN8N0khgYL2L+/H0PDJWg6NUc2fDI5XMCi0ot0cIkonQyJogPkrj+gz5Eh4JKCeAI5X1PxEcosM/KqCpV4WhZFWiFogJUwUS7TGd2VzjLodMTOItA6cahHwxOPb0LPoRCuUw/XJWCjTUBSQK9BG4igJFYJqjRDcKUMLaWUooc4dcFsnLl4ITLZhFwPx3eF6eBiqVgjBWyos1FdZUROkblkABTzJXGI3rxxM4YHRqTTKS4FVut6hGGpMnZ8q4+jKrONsysn18c2yjHj8QlbdKymgKPtAsZ5ofGziXnOo/mx8dcoG4LfPQKC+emmTkG4EaClrQHnLzkXX/vWV9AxpU0+Xz09/eKyfdutK1Eu+TInPa8MwwjwzW99CX/0hZuQrk8itBS4MxnQqKT96iFdeT5si+U+V4J+S/ky1j27Dj/76a3YsP5NlIse0ok08mU/X3TxSJhu+ucvfenOx5cvZytq7VEbgZN3BGoA6eS9Nu/6yJYvX65vG57Rceftt3whFTg3N6fS8xrtZEIr+lpQDJExqQfgsu1At/gswsMoCv4AXHcIRuCjPg10tKfQPbkV02e0YdrUZrS1JdDQoCNTpyGZDGEZPnRdGTfyC1gMCyMBrsv8KwInN8DIaA5jo8zFcoGohZwLqWKZeCdKUKAYEjGhM1iSUp5MvDtl0rmhJeB5BABcmAsIxMGaWhUCDA+ZNNDZmcDETgOpLL+gyxHNQzMaW4lhDQIcXzxcFNAwEFCsTGE3StCrARLZKjeAlkrD1yw4ZHmImXQNTilAfaoDXtlG4KaQHwvR0zOMnp4BlB36NdXzZlqAhmIAlOO1rtEPh6yNL1mgRmysKcyaDi2IzpuMlsm7daUjUXfpZNkUqFR6HNUBSPGs5K3RHkDGxoLrN6HotuGVDf14fcMhjI4k4HsNCBhUGyjgo1Jo+T51/QiQCBhlX6EOy7bF84hsw5Tpk+CHDKdlBx4F/QqcMuuN40EmMfbsoYEgry2Fugf2HcCWzduwb+9+6ZrimCs36/FOM7W2RvEosV/S29A9Fe+fqLPtXX84PoZvIBB1PU+66UzbFPDNfMVv/59/gqXLLkGmOSM5b2++vhW3/XIlbvv5r9Ha0iks0lhuCBddtBhf+frncf4l58H3XWGd+LkkIIq79FR3oXqyW08AXqBh/+4DuP+eB/CTH/1cSmy+w0+CFebL/s5cyfvVpz/37b/5p3/6o6GP4WWpnfKHaARqAOlDdLHeyaEuX/6E+etHbp2YO3TgqrCQvzER+IuzhpltStXBLZQQypeb8jihlxHLR1wEYbIMxQWQOhMCDf6dmp4SUhkNnZ116O5ulpIWWZvW5iQ6O9Tf06kACdODZfowTfq+sHRSROi7cD2lXXLKHopFB3maJpaZpq4J+0SgRA0TaXjNVwwTCRQ6apPL98lOmAnRgCsGSdH4coftO7BMD411Grq7E2hqpbGkA8hCTjIkicB3EOiK/dCpMPUjdoit1gRIoSf3w+IOHIuLbRNeqYzQqENg1MPxEsjnDIwNmygMZwC/Dr5rifnj4OAIhoaHpeyQSKbgkanSQzHms2wyYAESNpkWD2EQWRIQ1FAfQqRILY9pK1AViXiJoFQWlirDVCJpRWSjyoFkcbjwiTqKLEGYgOc3YWCwDqse3YjeHmrF6hD4DQjDjIQSE1DxutM/itlaqj+b84DskfKiqquvxynz5mDmnKloZKt3lEDieK5ijcgiyWKoXi+2Al4gerSB/iHs2rEbu3fuwujwmFxDicmLS2/H6Dx7J15EMZhSDFLkZPpOPgwf89eQhWXpThzLWbolOxmWMW32ZHz/b/67AGDqyNjqv2b1i/jLv/g+crkifFcFHdNz7Ipll+Dr3/oqOro7RNckWmxP2XcIeyjdrpEAnTOENy6hhnLJxZsb3sTffP/vsfnNrQg9wnELBSfMF8rhE0Zd53/dsePXL37ML1Ht9E/yEagBpJP8Ar2Xw/vGN/7FeuaZZ7qCoHB+UHaWevmxM60wmGJ4XjqbTBqWYWrinE3CgoGY4q7NyhLltw48n6JttoJLPUkAk2n7sOXpIZUM0NJkoaM9iaZGE411IRobTLS1ptHelkVzg41sOoRtKVNJGuSxS4d/klspey5KDh2GSf9r4h5cKrjwiiFCz4CTc2HR6RkWXIIkAiKWB8NS5EGkNEyh3LF6SCUcdHaY6JqYRjrNRb8oQmLNIoNC9oigjRoZ6X2WIQ3IuhCoCIvDRVzFdIjCRliZBBy/CWPFOuzcWcTrr/Vi/x4fpZEmlAqMEWGIK8XrDspOCZqpIUHDPj1AImEglbaRSpgSz8KSZUN9EhbLlQZ9nRzoBKLC4jBDbLxkRX2KktmqFnCW5eTOPBLfKN2uApSGxbR3pXUKtTRKxUZs2epj1WMb4ZQzCIN6+EEGCNNSNiQLICafGn2jyNSxA4qgJyqFApgwoQsLT5+P7ildsJNs+afbucqDY1u/eP5QWCxO2LawSP19A5JKv3/fAQz0DaJYIDhWc4ut42QpjpkE8y4md41BeheDFb2UAMm2Cb6pRQqlFMvPd6A7+JN/+zVc++mr0DmxQ67Nnt0HsOL2u3DbbbfLDRR1Z65TxJy5M/H5L/8Bll27VDL3xNtJkn0iTZiAIz45J6LIH/7O19DfM4A7V96Dn/z4Z4DPUqwBx9ODkqtt7smVf/R//Nml/6vWzfbur2vtHR/cCNQA0gc31h/onlhuW/2y0zZ6cGjuSH/vfKc0NtMvFyYnTXOGAXRovl9vBkYiaSYMk27FjGYwlKhTFmfODCnd8N/KRZsZbQG1K3DEqDGZBBIJX57ptIb6ehuNjf8/e98BZ1V1br9Ovb1ML3QQlKaooIJYiL0nGjBqVCyx6zMxJvm/vJdoXkzUGI2aGHvsBVTUGAk2xIKiIgiC9D60qbffe+r/93373JlBicE0GTiXEJCZueecffa5e+31rW+tEBJRBXWVOurroqirjSNREUAw5LKmKRAmrZEByy3CtIqsayBxt2NIcEwFpayDrRvbYeZJ5kodV6rQJZH+B8Ri0GLtCb0Z2FhQlRLicQt9+yaQrFAgU+iuW4JEbdA2AT1PEM7dVZ55n2x7LtQkMBbgiEqFrANiCqsSqWwtPl1cwHvvNWHhglZ0tOiwS9UwSiSAdbxmrXInErFFIrtMUcmwkaJXwOxRIkauyToqGFSGUF0VQCRCutcSXKcA2y6Co0bY94cWHwIuIsuLRdEUrdJpYUylSHKxtqFoAbik++EaYAytbSG8/U4LPlnQClmiMNoIbCcojCwJZFI5VBRJhEuyVxot54lRGWbYsKEYOnwIqmsq2C2cymrMbLHpIdMGrDMhYFUoFLBx42bhZ9S0CZlUltvOCeRRyY0621gcX+5q+yeeAB8gffXBo7Fns1cC4Ez50NNjAorFXW2XX3UJDhg3BpFoGLlMAQvmfYZbf3sHVq5cJeaha6OiIo5Dv3EwvnfpBaiur+VoIZqX5f4C+tgQXYbETIspwmysLaGUK7Ef0nU/+z9sWLeRNxWUU1g00NZetF/tNWL01f1r1jRPnTqVWh/8lz8CO90I+ABpp7sl/7oTcl1XuurO6fqGxS2JlUs/rWhaubg3cum9VMfupbtSbVBSakNasFaTtCoZbsiFEXIcKyAr0HRhrS2bZolVxeS5Iih1AQg4WpZAE3d4EdtBv6mzyeFSW2VMRnVlADXVZOpI4EBCZaWD6hoJldUyIlEXqk7Capc1LroahIIAijkXTWub0d6S40oZd1jRL88dmDtzvC40Epnysi0VoWsF9O4dQ109icupRFDw4lBEG73otCpLYAncEEAiMCK0M8TbsKyaShGyAtMmcKTj1dc24sMPW9DaosGxK6CggqNDHPp50gox7SRAC+2kKVmeylZ8XlQGo4R1ha7TRCwK1NcF0dAQRV1dGBUVFALsQpPzDBoFoyRYMSoligJaOS9NjDtHV2gKly0VNcShuLIcgmVFsWKljZf+shatbeTBFIODAGxbYwE29wSS+IkBC4FUYZYonK2FwWBldRJjxuyHfv37IBTRuUuOWD82hKQzotKKonLJpr29HWvWrsPK5auRTqdgkM6M9SgEjmQQ6KYjiBgV4Y/0z7x8gPQPjPp+8j8AACAASURBVB5bswtITACJ4JHtmtCCEkpWBpPOOA3fmngKhuw1mL+vZUs7np36Ap555jm0trbyvdR0BQMG9cV53zsH3zhqAvQA5TiWvZ6EQWmn7xS3eNJmg2hjCa7lIJcr4p677sfzz76IXKYIlZhZUyoVXXWJnaj937CCNxYseNRv+f8Hbq//I//+EfAB0r9/jHeaI0ycMkUZhmHKqg8+1jbOWxJNtWxpNAvFIU7BHJxJdVQqslUtuU6tpsq1uqYmZAVBq1QKSpKka7quKSRWIfrG5QQwidvkPUMZEkELdoeYEBuqa8AqpWCaHSyEDoVtVFW6aKjX0dgrjMqaAGpqwqispI65MGKxKAJ6ALocQCaVR3tLByeQy6TRYQBGZSbitwgosLxYBK7yn1SyyqK6WkNjYwCJJJUCiOkqed4zVF4ru30TevEAEguFqXONwJPwJqIOJCpXpXN1eObZjXj1tWY0baRFoRouIgjqcY7xZZ2QKkTY9CIQQSVDDlXt7OoibRPtrMn/oADbSkOSsgiFbDa6HNC/GgP6J9FQ6yIYKkBRspAkAZZ0jX6OymBUpvTMOBmBuFB0yvsCNDXKocOyHENbi4z33m/DCy9ugKT05xIhsW+WQ91Hol+KHJvJVJBNGBThtsOAl9LnYWPInoMwevQoZo8ES0Bj7rWMU5BsyUK+UERzcyuDo1WrV6O9JYVQKMQ5XXSupEGhUgsBRgq/FULsskXBP/4o+ADpq48dt+eT0xV3CQolNecpqg4sN4++AxpxxlmTcMxxR6GisoLB/dLPVuLOO+7C/PkLUSySBhGIJ6P4xlGH4sqrL2cQ3Vlm4xgV2uB44JcZSQHKGCQRqLYdLPp4CW74vxuxctkq1hm6juZYktrS6ihT6/r1vnlg45FNU6dO8lmkr36L/Z/4N4+AD5D+zQPcU96eSnJz5lRGi5mmAcViflgxl9kjm+moymdS9bqq1Ic0rUpynKjsOmFVUcKKJOmKInGXODXCO47N8EIEqlJCCDEyYpFXCJC4BmwzB9PMeMDFRDSqoKoqjNr6OOrqKxgs1dUkEAlpKBbScKw8IkESgOchSwUhDpZJA0NECGE18oAhjp9YCgJhBuobVNTXa8wiOU6ed7yg9HoWYDMPwoyXYJCoVEQMEjEcAiC5bgCOVIENGxN46KE1mPOhiXQuAVsKwXJd1NVVo7qumkNc2SPJszugzh6K0CgWDJgkSM+VGFCwMzKBJGJtCFA6BZhWFrJrIhahc5VxwAHVGDI4iNp6G8Ew+QSlEdDJVsCGY1E3nwpdCwlDReqCI6DjUkkvDllOwCyFsWhhO154cSXenFWAHhgs4i5YfE0ieWKkSFciuvpIY0IMEuu92XTSZjH2IYeOwx6D+3OkiPCGotgPuqcKL7KtbSmsWbMOq1etwZYtW1EyyGahCsUi2T94HXGUIUeWDTKdH4X0EsMo/K7+mZcPkL766PGQU8SJl2PHZpyuhUBYhWFlYboFHHn0BHznjInYd9992DuJxNX33fsApr/8CjZuotg06oCT2RfrJ//vWow+cF+EwuHOEjzbk7EZkncssufgmD7P2dsGzIKLW2/5Hf76l1fQsbUDITUM01UKa1Lphf2Hjvqfmsr6OdOnX5/+6lfo/4Q/Av/eEfAB0r93fHvau0sTJ06UV62qkGMxQwmF+um2qlapktTHLRZr27ZsrWzZurk2l04NlF13qCZJDSFdimsBLaIqEpMSpJkhLQJlZrH/D5W2PANp9ovmIE8BVBy3AMvNwXZzgFSAohpIxFUkEwFEoxoG9K/BiL1qENHbILkpYU/EOgoCJgR6qPxGgmnqoKOk9DTq6hX06RtGJEolwDS3rUuWKLGJ1jf6RCeHYUsAHId0TsSmCH2O7YRgWEksWxHCvfeswCefKrCVWqjhOJKVCVx86WTsOXRPhCIByKoI8zUIGHHIKoGkElqa27FuzXqsX7sBm5s2Y92q1WyUSDAsFg5BVxXuFDLNPDQ1jYa6Ao47YRgOHt8HdQ20kd4KCe3c+Sa7KjSVXLmpVEabcyo3is4/SORSHEeqTcbM15bimWcXoSM1EJB7oVAiU01q8yYRucjrokBUZna8sSC2h+6DokkIhXR889QTkaxOCNsAFoaVFzoZG9ZvxCcLF2HDho28iFLZhoJVqTzKFg0S6dgECKIGAGKl2DaSozW64jH+0QfCB0hffeSIASQjye4sEunjDDMPill0pBIGDOqDU755Ik4+9SQkapLUk4F5cxfi5htvxbLlq7jDMpNNsT5x8nlnY/J5Z6Gmtob9Sz3nBvFYEdC2aZMhTDHLsStUgTeLNmbNfBsP3PsnLP1kCYJKGAXDsYuK3GKG47ciFH5y5cInN4hOBP/lj8DOMwI+QNp57sVOdyakYbr44nvVQiGtFzfZals6pTYXm0O6riZDklJXzOQS2XRrRbGQHeg45l6y5A7QZDRIrpWMRkMBAkxEtaukI2IvFPIBIsaGFl76P9JEGLDdIiTFhKyRwLcEWaHuG2BA/yqM3rcO/RsLkNxmqDppZUQnHEVUyLIO7kgmHonYFjeDRNJCY68AqqtVLrPpugzXoLZ6AlOeFTaxR2WARMaQrJYRbt+2S55BtZjzYR73P7gCK9fG4ah11MOPvv374eZbf43KyiR0XWJgQX5AVEYgTRD1+kvkT2TZrL3IpgvIpNJYv249li5ZhsULFmP50uUsZqaSlEYVSyePUCiLZKKI8Yf0x4QJg9GvfxiO04pgUEYuLXQb5AVFJTy6dtO2YJh0nCBKhQA2rM3hvXdWYc57m2DZ/QCpgpkCausvmUUWWhOoCuoB7jyj0FE6Pt0H+rqqSxg9eh+M2ncE9LDGWJLGgvyLqGS4fMVyLFy4CKlUFrYt8vnomjmHjxAx662EwJyz87grz3MJ72zt9+JH/uFZXl47/Y+sHR3CzqgauitcZfO0fLQZUOgZMKHpEg4efyDOOvcM7DNmFM+JbDqP++/9E156aQYbSXJTgFXg8trvbr8VI/cZhkBI5XK68EHqbu7ajT0S+Bu26WLVitV44J4HMPuN2bDzNnWnujnXLbUUreeq+vS988BTL5n/0HUTqC7uv/wR2GlGwP+02WluRc84EXLsdt1FanPzYn3t2pXa+iWLtdbUxqTm2JWK4lbILpISnHotpA4HnD5GwapRIFeG1GBcgxoIaEHVyJdItsAbTQJJZX8WKn2R6JujERQXNdU69hmRwJh9dOhqMxSNYkbIt0kY0hFAsq2yeJwMJPPQQ3lUVUpoaAghHlegkKdTOa2e6Q1hllgWaTvM69AvEUVCbfGmVY0PPy7h93ctxqp1USihBsjBMPrtMQh3/OF2VFRQuYvoFc8dmoAO+ySIyIeyoSPpfcgokUJaySNo66ZmLPtsBd59ew4+mb8QpXyJ26kltwhVzaKuFth7ZB322qsaqpJHPtsBs+Qik84jnc4jm7dQKLmci0f4hLqCXFuBVdCRblfQ0UYsUxUgh7nz0LALMMwCLFs4HAf1IAJaQGhE2KOI7BdKSCSjmHDEIeg3oDeUAP27zU7YrVvbsHbNOqxcvRrpVJqvkSNRPL8ojonxAtA47oJfgokrx2jwcIu71TMm+C55lmUGj02veHPC5WTZguUU0di7FieecjzOv2gy1LAO13TxwQfzcN+9D+Htt2cjGAjyZqZk5PHjH1+LY44/CvWNtcxCEUgqh1AzI8mssRce500DmiOkKXz26Wfx1xdmYNPqTTyHiq7rbM4bi+MNfW8aOHzUjOlT/7t5lxx+/6J67Aj4AKnH3rqd58SJaZo0aao8fHiNNGPGi1ou1xLLdWzpY5tGTSlXqtT1cEMiHOsTlIMNqixXdbS2VOiKXKkqbkyRpRBkR7cdg5BCpx6GPsTDQRuDBiiYML4KVckMoAgBs7AboBIeibSp/ESxJtQWX4IkZxAmLVJ9GL0a48xI6YTGqAOsczUn36euzCzxEAiNqOOEUTKqsHiZit/dsQDLVgUhBRqAQAgN/friD3+8E7W1EaiU0En1Ay4bqiQM8n6+Uw8rTB49ETQHllq0UKSxcMFneHvWbHw0Zy42NW3hliCNgVwGsYjD5puKRFqmAocGczCw7aJoOigyOPIWOmrvd2QobgiqFIeMOCw7SKIQODBg2HmYZpEBErV7E0DStaAnoJWZYaI27d59G3H4Nw5FRVWCwWc6m+Hy4Krlq7Bp4yY2EtQ0KmXSJUlcdiGgRNom8pfa9kVMnNCidb46uwd3njm7e5xJ9493D6142YfCxoP4SMpqszFy1DD85H9+iAFDBvBc6ejI4E8PPoapTz+HTDbHWr5sJoUjjpiAyRdMxqj9RkAPkTWIGMkyOOoMevai5vg4ErjLcfas9/DsE8/hw7c/ZBsI0wVaC3aHHUreKSVrnph8Wv9lvi/S7jEze8pV+gCpp9ypHnqeEydOUTZtWhm37XSdk881oJip2ty0oS4a1voGNLURjlljWUatKzkNuqZUk36YXOhYNSQVUF9bwmHjazB4Dw2QUlA0YuGLwiSSdC9SAIR9SJskUupzULUiG1j271eNSJjcnsndl8JZBfPEDA9nwJXTQGlHzas/AyTTqsLKtRH84a5P8cliBaZUB1cPo7KuFnf+8Vb06V3FPlC8CxcFPhZEl1/lmBFiU0gATWCO0trLMSuUVbdm1Xq8/spMzHj5dWxcu5F1WopjwbVKcMwiHNPkfCujaLFDt6JrcFnAJbQfVOJSlSADJNcU/jIStfVzhAuF/xZgkiDcLAkwKVMIcQgBPQTJpWgT0okVEYuFMHzkMIwdfxC7gLe2taBp40asXLESTRwV4nCGGwEkKrexaJcBksRhxaRB+iJAKmeTeSDJB0hfw9PrBeR6+iAhKPPa/rkUynVU9uwyrDwqaxM4e/J38O3TT0OARPqShBkzZuKxR5/C/HkLWL9WLBRQU1OJS6+4BEcdMwEV1XEBkEjLZ4umB9Hm7xGIzPJ6pC2A1cvWYOpjz+Kl5/4Cq0jA30HeVqw2W3reDcfvunjyd9+9/vpJXDT3X/4I7Awj4AOkneEu7GbncNJJ94RjMbPGKeVqViz+rHZz05qBuq4dGAnoE3RJroNjM0EjOVlEIymM2jeMcQf3hqalIKtZKFLe8wuiD2OKurA5MoF8e8hLiAwYA7qFXo1JNDTGoKkFSChApvIdf3qTXFzkSnlwiRkk0cUWgoUqrF0bx30PrsB7H5jImdWQQ0nEKxP45U0/xciReyASEX4wonTkiZM7ZTJkzEeAS/gWiQ5rIVamYFpaVUjHs6mpGdNffAXPPPks2re2Q6UsNFllmwDOg3OpNZ9CaB0UTQO25HJ0hKLKyOUKCJbZIA4CpoOQP5No5SZwZNn0mwCSA0XSENAiCATCkKn7zyVxeQGVVQkcNO5ADBs+FOua1mH58uXY0NSE9o4UzKLJmVvk7tBZNhG+Dp73DYnFt9XV0vt2hrCyOl+wTp3Mwm4217++y/XKodyNSMYUPEm67gOL/IV2iPzL9JCEIcMG4ue//F/UNdRADahYumwlpjw9DdOeewGwRKAyaZFOP/00nDbpmxgydBAkT4fHWYyezkm0+XfLaKNDy0C6LYXpL7yCKY8/g6bVTcyoukoQW3LmQjcQ/c24b02eNvWuSdmvb8z8I/sjsO0I+ADJnxFf6wiQpqlQmBr74IMlIxZ9+OHlyaB6XDIYSCiGIcFMIRBqR01jEcefvDcqq0qQ5XbIUgYKmSpSKYcYE8p/om4pDoalD2ZqqTcQi0ocuBuPmVDUHCSUhD6G4zx0VsvQBzn9l2CXqCRGgCSBra31ePTxJsx8M4vWdBJKsAqBWBDnXXwqTj7tWFRWJCFxjhyLbDijTJQbhBu3KNmRZ5MDyjHTVJ3Dd/mbXJFhReLVTLuBxx58FM9PfQ7tzRQYrHCerCbpQgBN3jV0XorM6Q6cdCXLbqlouCE9LMO0JMnm3jYaCpYHESgy7QJMu8TxIqIFX0dAI6+pMI+ZrmkMCOvqqzFq332gBTTMWzCfW/hNm8w+iZGSmH0yDNrUSwhwkrtgrwjwEatkkcmSyOX1XzvVCJDAT2Snkds8l4OZQSKGkZhTihgSPgDUNyGpNkIxBVf94HIc/o1DEK+OIZVK45W/vo6H/vQ41q3aiGgkhlwhhb1HDceZ352Ew484VHRzUkYbd5aKASgzSKKMRwajok/UNEzMfut9PPHQ03j/rTlIRpJwoaOpNbu1JCm3VA/d8+EFs+8mbwH/5Y/ATjECPkDaKW7D7n0SpGE65MQbk1Yme/LmxcuujcrOHmHXDegcltsMKbAZRx8/AnsNiyCgpyC5HZCZEaIsNdrZkhkitTSrnBFFu1nqalOkAnr3iaNPHx3BoCjNMaiihV9SQIU84XZN+iTqdBPGkY4bQr40AFOfbcH0VzqwflMYjlJJ5sDYa2Qdzr/wTIwatS+SFZXsai2Akdipi1IfleoomsVmA0nSKFEelqqQiJqYJBI3u7BNhzvZNq9vxoP3/AkzX5mJbEcO4UAYZsHiAFgCfo4skQdjqWDa+ULJzBmWldEVJRdQtZqgptUGNS0ku65EDJqsK6JzzcrDsg2OPqEdvSIHoKtRBPUwVIky1AxEIkEMGNAX1bVVmDtvLlraqHMuynCR9EUEGHVirGQaE4tjRHgBZDaMrpHGWSyOPkDa2Z5hDy2ziJrupQeQWEAtNgjsIE+Bx2TA6pQQjEkYud8wXHPtVeg3uC/PvQWffIonH3sG0//8GoJahLPc4skQTv32KZj4nVPR0KuOTVNZb8fAq1OfL8AZGY4yeSUyD9et24Tnp7yE+/7wAKIqsZkBlKCaBVt6NGurd63b9PzcnW0k/fPZfUfAB0i7773fqa584sSf683F2MBF7878RTKgTIgpUpUOQ3KdNrjuZgwbkcT4Q/qistKAqqQhuzkolCnmea5QMKeiUHgrMUoSFFoY3DySSRe9+snsrq2rYs/MYnBONxfgSPY+vIWgSGHaP19sxMxZFl6a3oLPlsooWjUwyAVYSWHMgXvjyGOOwIh9RqJX70YkK5P8no5lAOxtUHaO9lyFOebBC2z1HKopb43ABbXSWyUXb8yYjcceegJLFi1mWwTbcFljZFJ7v6u2O5I8W9X0D2RNW2caxWZITi6fSo9QZOf8cEAbQfFvlDtH5beiUYRh5hggiSgRBYpEACnGi5wqkwgcUFUJwbAGRZOxtaVZMGsueTvJbPRIflXkMcXxIeQczjElZapIACThe9N9Kn2xnOaDp6/jUSOARNQQO1ZBIn0eM5secHKJQRURNIyZFBOSZqK6IY4f/PAKjDlkNKKxCDau34xXZ7yJB+9+DLlsEbJKuXwWDj38YHznrEnY/4BRIoqGfJC8MDYmqqgpgdhZr7mTXNXpQOl0ATNffRd33nInWje0IKCGISlBN1Ww327J53/fnJ019esYLf+Y/ghsbwR8gOTPi51jBK67Tj5pY0Pwg+kzro7K9rm6ZQ4KwlQCchFw2xGNZnD0sYPRt6+CUDAHVcpBBXVnycLUkD6UyZdHEsaPDplHKqRNyqKy2kBtvY5ELAid08jJKFIE31KZqTtAogWDs9isBqzd0IAX/tyEWW+3orU9ARtRuChBDyvoO6A3Bg4egD33GoIhew1BY59eXHYLhUPsdC1Yli7lDfkHUYe8gEoiAJgMGWVirAwNmza047mp0zDj5RloWtfELI8iBVEoUfFPX66pobsrK+r/kqyvaA8rbtGIJszFs988qJht+1lAU8YGdTlAiQ/0/tSOXTREe7/QCBFACkJXIwyQglqIS29sEkl2SBJ5K5lQtSBKBulVhNEfASQhsqVSG4HRLnDEwbcek1RmlbwCyxf0Rj5A+joeMc9MlLssywwSdzOIOqxLGjwS6xObSv9swaHwZKWIy6+6CEefcATqe9WhUChi7gef4I7f3oN1a5rY2sK0ixxo/O1Jp+LEk49HIBwAFNEVynPBc9Pwuv65UxKWeBhM08X8jxfhnjsfwDuvvoN4KAlVCSBVtFalTefuuoED/zB37r35r2PE/GP6I/D5EfABkj8ndp4RcF1p4H4XHFFq3vr/Iq49Ngo7pINE1yZMswkHH1KLvfdOoLLChCqloVDWGu1aCXwQ68Ib5K6MMZnLXTmEIyVUVSuoq40gHiWWqQCb9EgU/Kqw17dXehP6JNuVYZjV6Ej1wVvvtOONmZuwbIWDYjEGVYuiaFiA6iASC6GmrhoNvRpR21iP6roaDB2+J4YO2xOVNZUctVEWLHPnu1eKYLsBiXybaOFSGCDZhow5c+biySem4u0334XmqpBdCvaUkTWwSNEjN5x10RXTrutmpjdywMkTi6mOawOKtG9Al1UhQLdRNPLsns2dRcyOCeCoqSEGR6FAGJZNzuPU3SZWNCqPkPmmaZHiSZRMSMpeDuElg05hBEmASdRRhFtyNwPHzk+TbT9WfID0dTxiopTGsIX9ukSXpnez+XkhoOSwuJ8wtA3TLSJvpPDNb5+Es845HXsO24MjdVatWIsH7n6Y9UhUxi4ZRdTUVOHEk07AOed9F5U1CchUsetWa+U5VI5qpPf3GCSaLmtWr8fTj0/DPb+7H9WJOmY086bbXoL0VKS+8daPP35gxdcxYv4x/RHwAZI/B3bqEdj76B/WNs1b+LMqBacmZKlBo4KPLKFobMSgwTbGjqtD3z4KAmoGspsHxUAJiEPp8ySyJmaGtDtiIXccE7puclhufX0QtTUBqGqJLQGo00xVyEySP8FZQ0TCbVkKIp0OYdOmCFavlrFkqYkly0pYt85EOhOALEU83YbFOVe0RVYCGrSwjuGjhuKUU0/EAQftx87DItaXpEmfC2ylBYtAEodlKXAtCes2NGPK1BcxbcrzKHYUINuUvRbClo78KksO/vLkb1/69L33nuTtrl1pUO2R1+uwzw7IUj9VkSS6HhumYI8MUV4rx7wQi6QpAQT0IIKBUDf2x1s0OYO47A0lNCOCGerkBPi/y11rIsHd1x7t1A+TB3S36bv3WB7KCBSGpkJTRp5Ihl1C0cphr5FDcOkVF+Gg8WMQiYfR2tKGGS+/hht/dTMCeoRd46nseuih43HZlRdh8ND+kMiFgzYkPOHIRoM2HV7LPw2S19BI851MU9945S389Ee/RDSQhEbFclcp2bLymh0K3vHpkmde2bnH1T+73WUEfAZpd7nTPeg6a+tPPCds5C5NKMqYRDCkkNDYtFqRrGjDgWNrMXSvEEdzULs/uReKD3uNhc8usTIeQCLsQV1Y1PqvaiaSCQl1tToqKjQEqQHMoQgTsjAiHQ0Fs1qcfC8jii2bbaxbayOdicNy6tGeCmDBgs1YsHAz4MbgOBpKpgTTliFpOtRQCKZjoOgU8M1vH49vf+ebGDZiTxZts06HQnE73abprw4DNAr0JRG1XXKQLTh4/fV38eSjU7BiwXJmkaBEsKEl3VyA9Kt4v6EPr1v4x3b66eOOu1Kf9+aHD1dGAkdrilRBNkzUjWRYRRTNAhzTY4+49U2AHVXWoesBBIMEkLxsus62fc+qgDkHr0ZSXjy7zR0fIPWgB6l8qp3GRGXfry5f807BvUvZhC4stwgtouOCS87DCaccg8Y+9SgWSli2ZBkuv/QqlAq0CZGRSWe5vHz5VRfj6BMOYTAuazSnBaAue4zJZYKRAZLYLBTyBcz/6FP897W/xNZN7dDBeYOWKcvzMpZ9369vveDBSZMmiY4A/+WPwNc4Aj5A+hoH3z/09keg75AzByptW34clnBGTNNiVCignDVJ2oqRIxPYf0wCvXs7UOQs9RCLHDAqCLEOSXgP0W5WtO2TtxGBEAO6ZqIyqaJXrwSS1RosJw/bMtgbiUpJiqxydEl7q4lVK1PIZaOQlVo4iCNXUpDJu9jSnMVnizdj00YLuWyAs9ughGBJMkokilZNnPytYzHpzG9hxN5DecEQpShq8e/+uIkE33LEiWuRaFzBZ5+txlOPPItnH52KqkQ1DEPGpvZ81lC0W5J7jrx/2Xu3NU2cOFH57LPG6ubl7z7eUJk8KBLSI1QyI2BE+hDTKoqsNPaS8gCSS/pxjVvzyQtJdJ95sRDsa+QBJK6aeSpbHyDtGo/olwAk0vDRM0IlVPaOVG20Ztpw6unfxFnnfYcdtmkekQXFj3/0P6xHIjYyny+iqqoSk844DVdceQHkANlcEEASjOTfBEhkfWG7WL9mM371i9vw7qwPoDoKNC3oZEullZtT2SeOOufbt0299yepXWPw/avoySPgA6SefPd20XM/+eSbYh++88r5MVX+XjKgDZedEmQYHMVRV+9izIFJ7DVUha5nSMEjWog9wTCHpJJzEIuISWQsrHxdx4DslhAMOkhW6EhWKIhVBBGJRLiEVyoWkcsWkM2Y2LIxC6MUQiEfgknRHeRYTYaNroRcwUCxGEbz1ghWrzKwenUaLW152IqGUCQMKeTikivOxTHHfwPVtZWQSQXNIp/tASSWhHsMj+gea23N4s/PvYzfXH8jqqPVKBRdtBds0wxE7gnUNN694pP7Fo0d+/1QqVQcnd+48q4A7D0l19ZYfyRTFEmOmSzH8TKyaL0SQ0ISdgZGwSABJI2N/7oy1IQwmwCdD5B2sQfrSwAS8z1e4yE5qRMLmSmlMXK/4bjwkvNwxFGHM3DKpvJ4ftqfcctNt3H0DTmykzv8/mNG4aabr0esJiLK2p2CM89QVFTcxBzk9jZ6Nl20NKdx/91P4KlHp0IuAboWcvOmtTVjWC8fcty3bnrssauX7mJ3wb+cHjgCPkDqgTdtVz/l666bqd57168naJZ9UVh2TokFJE0jQbXjIBjMYuS+QeyzX4hb/mUUIZOep7NlTCTJM0DyPJKYJyGfI9eALJWgahaCISBRGUU8nmCn6EIuh0w6g3zORC5DH+QhOE4IDpXuqMVdsWFQuCtZHSm1MIp9sXBBFh98vYxanQAAIABJREFUsA5bmosIxSvQnurAuG8chO9deib2GzMcekhklglzyO4ASdQdOOiTWR7hQuxCQbFg463X38Etv7gRrRvboOsRZE24phZ+wQnFf79q2VOvjxo1OWmb7nlyuvUHslVqlGET1uEctWw+BZu65MoAiXUmVGuUuBRJgJE0SBQXoigq2yQILUrXR0Fnic3zPOo+3/wSWw98+r4EILGI3/Mrok5Gmq62bEALq7jo0u9xK38gpMG2LCxZvAKXXXwV2tpSCAUj3AjQp18v3PXH29B3j0bIGgHsbqJ9kUW9LUBiVtdFuj2HGS+/hd/fdjcKHXkqsqFku+ki5Hf7DBt5yyuv3PJGDxxp/5R3sRHwAdIudkN3hcth48hDrhm8aeWKs51ix/mVIaUhREpqg/x5MhgwyMKoMREMGkyZUR2QJUN0a3E5S+h7CHGI0hv9EiyS5JAXjAlZIZ2SySaPFN7K0R+2xYsAVRrIxFuVKcGcvGIAWzLhygYcmYAMRZpUIZttxHuzt2L+/BaYVhSOHEJrqhU//On3cfJpR6Cxb1W3KBLqGCprkLosp7kMQcCFAR3lp8kcQfLpx5/int/dhTdnzERFsg4lR0HWVT8sQrtz3LjJT3z88eONqa0dP+udiJyqOlaFY5u8EjmShWwhzUCJBbKekJorZg5ZCsheJluAI0xUVbBIQqtFY1eOTOk6x/J7lOeVD5B64BP2dxgkNnmkOUiAXXHhKDba0i0494Jz8b1LLkBtfRV/PdWaxRWXXo1Fny6BJKnssJ6sjOG6X/wUhx1xMPQQNRV4hpHMmnZLNxGoW3iQuS7ymRIWfrIcN//yt9i8ZhP7fhkWSnnbnW8FY3ecc96+T/nBtT1wru1ip+wDpF3shu4ql3PpT16qmPHkw8cVU1svqQ7K4+KqqthF0gkVUFGVwoh9AthvTDVCoTZAyYkylefdQ4Jrziaj2A6uGQnHbI4TkcjdWnS3mWR0CGJRyFCPRo7DRzjfjfOkSJ/BnWElOGS2RyaQMoXZVmLTljDeensDli7JQVHqYTg64SncfPsNOGD8cETiZHokPIjgtVR3baVFWz3XLhw6ogAkbFPgSli3cg2e+tOTeOCP96O6ogG2FEBr3lyZLVm/P/uYife8tXDuHqtWL7+5f1XFeNV1ohyISx7HVgEFI0cqDy8LqxvgoQocjYMks6O3rgVYsN0FkAhgltkkHyDtCs9R+cOdZfdd/8GXVi6tEoNIbCu7vqsyAyTqhGzu2ILjTz4eF15yPvbZdzhvMCzTxQ2/uBl/nf4a8rkiO20HgipOm3QyLr7sQsSTEWFl4dlGfAEgeewSASSjaGLDuhbc9H+3YPHHC1HKk+2EZhcsLG/JWfefdeFld91668SiJLwr/Jc/Al/LCPgA6WsZdv+gf28EqMx2//237+fmc+fHFeuspK5F3ZIGVTagqFsxcLCE8Yc2oK4xD8jtnf481BUmE0CCAsnRBAAhsMMHFDlpVEYgF2jLcTmCg3bDpI2wXZMXAl3RPSNFlzviXMngshUBHUVOwJFqsXSlgXdnr2cdEqR6WG4QQ4YPxs9uuBaDhjVAC9oeg0SZVwTURCSHCLGlz3xh2EcdQWUDRgJItBw0b9yCvzzzZ9z0ixtRkaiFpITRnM43pXLFu06ecNx9a1ubR65YuvTGmkhohORYIVUl7yYLmXwapkNgTgAkXgg9gQktSrIjdEaKpEDXgwyQSIskGCTP16gzeLfc5r/tR4TPIP29mbvzfF3A4670DxEH4t1Xtp0QujTW6PFzQSUymztBc6Ushu09DGeefTpO/OZxUMhPw5Xw6ENP49GHn8Tmzc0IBolltTF0+CD86uZfor6xll3Zy51sPP88FwlhwST8s+h4tuWgtSWH226+E++8/jYK6SJUJeSatrJhS6b0zEkXXnFj61qrdepUv5tt55lRu9+Z+ABp97vnPeaKxxz60z65TSu/VWzZ8v3KgNZPcwMSxYtY5mbUN5gYe3Adhu+rw5W2QFUoGJbiwcl8kdyxRbwG+QsxV+P5/JBPNAEk9kjijTUBmLKKVHguubYElUweSVAKE65ksgDaIfdhJw7HrcWH87bg/Q+a0NoWgqY2oiNrYdLZE3HJlWegplccUE0hWmXA4QEkau3nop3X6cNMFWW1UdmhazXr2NqGN2e8gZ9e+1PEwpVQ1DA6ssUtuYL5wL6jD36kVMofsOzTz66rikV7S5ahkyGm6ZrIFbOwXIPDbbcFSOXqRlfJUdd19kSiMls5G44F7dwNKBYxPsttc0R8H6Qe8/R0tfJ7sMTLS9sWILF4n2woWMNmg4Ta3FeguYgmIuyUfdFlFyJSEeS829deeQt/vOs+rFi2CgEPICUqw7jjD7dh0OAB0IKktes00NoWIPGMEnE1ZFCZzZp48J6H8Zfn/oK2ze3QpCAsR2ltzduvnTD57J9tjYXWTL1+EiUl+y9/BL6WEfAB0tcy7P5Bd2QEJk/+U/Dd16cfkGvb8r/VAeXwsB5WNWJ0rBSCgTSGDNVx7In94MobISsFIcAWuIZ/h7QwTMOGY5MlAH3qc8+bZ95IzBCxQlTg8gASi6ZlSI4uRMuODZWqbwotHAZsW4WiVMKwqvDazBVYsCiFfCEJ206iZMn48f/+CMd962BU1IUAhaI8CKoI7RG9r1CsEoMkMrEoyZzKfxS0q6leIrppo5gp4LNPFuGa/7oWqZYcm/PlinZ70XKm1tY0TnMtd3Qmlf5+UFYSmuIqtPsvmQUUSllYDsWodGePuo+0eNyJSSINEgMkhYTk3H4k/JpcYR7IppFli4Jub+EzSDsyc3eO79kRBqlLq+bA8ryQFE2CEqAMQAsTjjgMV//wCtT3qeGpu3D+Utx5+1346KP53BGpaRTqZ+Om3/wK+x04CuFIqBMgCRNKTxfIOjixOaDSHD1fhaKFV6e/gUfufgRrl6+D7OjkL5bJ2O6cQ7416UdhrXHxnXceX9o5RtM/i91xBHyAtDve9R5zza6079AL+1qF/Lml9pZrkrFQVHFNWXWp5b8dyWQKE47shT32JMFxByQ5L9gYR4JjOtBVHY5FzfM0zYkpUj2ARMGaBI6onFBWknq+QdRtZhNwUaBSzhtMOJLBvkqOq8O1EzCsGrz08iJ8tiIP06yEbccRiCTx8xv+B+MmDEW0Uu/MemP9EZ0B0zHbAiTQ+3lnJxYTcQ507lvWbMKD9z6EGS+9AsuUUDIdw4HySSxS8TFcpS6bSh2nQaZoOYkcuUtmnssiZKopQkO/yP6UhSgEkFRVZR2SpuocMVIGSaLPX8h2fQapxzwo2z3RHQFIVGLj7QE3CRC4dphBIoBEXW0HjB2DS674HkbssyegSdi8rh333f0g3nh9Jjo6UiD2kjYQP/jhf+HYE45BRU0FT7OydUDZUounZDns2DOTtGzgnbfn4P47H8CqRavgGjJMUypkDCzotd+Ya4rZ4sfvvXdboWffBf/se/II+ACpJ9+93eDcjz76h5H29e37b1635u7qyvAgySroimOBQmwT0RyGDg9g3PhGBMPNkJW0B5AouoNiRET3lkKt+pRc7spw2OuH2COT9RNCk+HtbGk8SWzthBhkUZYaldhYpE0aDSkCya3Clq06/jJ9CdZvlGA5BJCCaOzXHzf85nrsuXcDglGVAZgop3mGjIyAygCprEGicoRwtCaWi80tiWiyJWRasnjrjXdw2823o6MjC9eRXUXW0wE11CFJilbIFBpYci3Te5ooWXnkijnYnanqZYDUXePqASe6NpkAks4gSVEIJCls4MdMkhep6wOknv2ACYd5vqUe3N2+Bonut8PlZBL7kxbJhRqQUTSL2Gv4EEy+4Ls46vgJoFyfdGsBjz8yBS++8BI2bNgATZMhKw6+edqJOGfy2ejdvzdkDoT27L+8DkkGUp7+yEPevFn5dOFS/OGWu7Bk/hJYeQelEsy8Ia1oUwI/SSbrZi5d+mCmZ98F/+x78gj4AKkn373d4Nyvu+46+Yn7VzWk2zf/qiKpnhKQrYTqWNBdE5FAHnU1RRxx1B6oqmmDFkhxdIcQRFOKucm0viJRyYwYJG+x8GI+Oh0UO8WjVGLSIIPS7nlp4Y43GwZ3vEGOQXLqMW9eC2a/vxXtqTAsJ8ZeSUP3GYEbbr4OvQYkoQVlOHJ3MbbXqcbice/fqQ7meSOVS1ockcLGkRKKOQuL5n+GG667CevXNLEuSpFUV4FG/A8sw1ZYeM3t/QYzSIVS/m8ApDJIEpwC4TRijIg9CmhBaBp1s6kCIJGonUCkzyD1+KdL5P8Jvy3BB/4tkbaY60RzUlmN9HZqQEXJLKJ3vwacdvop+O7k0yGpCnJpA88/9xc898w0LF+2HIGADkVzsf+YfXDFf12OwcMGQ9WINeXcZy7X8qND5euyMI7c3Wn7IEtYt2Yjbr/pDsyf8wmKKROWITslR964Llv4VV1j76lLlz7R6ney9fip2GMvwAdIPfbW7T4nXlMzMarDOU2R0tdFA1LfIFxZtUrQkUNFvIjx4/tg0GAT4WgGEkoinFylBcGAY1mcZM+lLlooWCgtgFJXf49YPFiN5GqQEGSNhGWXIKsSHBkwHYp9SyDVlsCsWauxZi1QNBIwbBWSpmH02P3ws1/+N2p7xcGNYV5ILZXqeLHgo1IunBCpCuZICFrLWg0u+ZGGiI5tSli7vAm33PQ7LJi7CEa+JAJvif2B7mmFRJcdAbiSmWWAxLFrpPHgFPfP9XaXe70ZL5HXk4qAFmJXZAJIrJ/1AdIu82DtCEASthYCsBCgMR1qSnCgBVSYtoHKmgSOOuEIXHrVBQhFwzByDl5/9S1MeeoZfDLvEyiqDEUHBu3RD9f86PsYse8IBIIBntNsseWl1hDw75yPTNi6sBUJLc0d+P0tv8fsme8j05wDbA2mpLWv6uh4uG//vW4d+rPjNk71c9l2mTnZ0y7EB0g97Y7thue7//4XadCrBq1d9v4f4gHpgLAsRzUSNjt5VERtDNkjiNEHxlBdU4Is5QCJrACIJjFgWyZkAhTsdUSwQWRgup4wWTjCiDIbf4gToCHgoiica+YQ0FE02Agik45g0QIDH89tRj6fgOVEUbRs6BENB084ED/676tR3ZiERC3RrAGijjDv7wzAyuwRfVW0+Xe96BzIAZtCZqnkoaFlcxp33XEvZr76FrJtKSgkoLaoaKexuJpxlkTi2gKKRoaF2tQdRAuRKAlu//EW5+S1+ysBBkjkrC0E2n6JbVd5xHYIIHn3mwGSAtYd0XOi6Aoc10IkEcbYw8bgih9cjPpe9YAp4YP35+PJx6bi7Vlvw7JNqDrQu08DfvCjq7H/QfsjEo1sA5DEA1eej9T8IErftgLkcgU8cNdDePXFV9G8vgUqgrBkPb9ka/OsgYOH/+C0085dcd11E0gw6L/8EfiPj4APkP7jQ+4f8KuOAJXZ8qEjI4/ffdOPQzDP0B30DziuHHINBKQsYqE0vnFUXwwYqEIPZuEiA4W7yKj7zIYMzzGaNRAUZktt9SL6g7vLPPAi2B0Jjq1AVqnjzUbRIkQShCPFsXqNjVmvNaO1JQTHrYDt6ihZRUQqVBx+zDhcdc1lqKpLQqIgWKkrQJfhCNNEIotKvAggeTJa3mWTb5LwaXIdGbajIZ+18PB9j2Pa1BfQuqUZOumZuDlOhq4GPDDkwLCzKBhp3vETA0QM0pcBJNHKLzxwVJlMI4MIqEEvt05oososm9/m/1Vn687z/YpLGjrhP9T563M+SMIjTJg7UgmMGCTuPFMluLKLQETHqDHDceU1F2PQnoO4A3LJp6vw5KNTMeOvM5DL5ZhBqqmrxlXfvwzjJ4xDMlkhWFEP/3NWM5my8l9o/np8qkzu2TamPfUCnn1sGtZ8tgZBNYKSq5SWbN702cAhQ88dd+U1n9178Wia9f7LH4H/+Aj4AOk/PuT+Af+REbjuOld+4oVzjymltlyrme7YCORg0DXhFloRCXRg7NhGjBxZgWR1AVDaAbnA4gdiiiRoXpeWSG0V7tpd3WUMjMhlu9x+7xDAUbgbrGi7cKQgOtIa3p+zFfM/IqapF1w3zBoKw80hnHRx9AnjceU1lyBZmQQnfkoUBCtiPMQa1V0s3VnjE1/kRcMGiPWiKhoBJEuGa7t4+YW38MA9D6Fp9VpodN4WdbkBGjFI9M2yi5KZRsnM8O6f8dcOACQBDinmRBFaJDUETSP9FYnZRVeT3+b/j8zUnednvhJA4kkKtomQFQLYNv/WggqGjRrCAGnkPiOgOCrWrt6Ep554Bi+9+BekMynIqotwNIhLr7gIRx53BOrq6sScZ0NWgPOiywDJc4unY9FjZjnAW6+9g4fvfgSffrQYES2Ggu2aa9Opdb0G9Zu054mnfep7Ie08c2p3OxMfIO1ud7wHX+/ES+/ac9bzz35ft3FyhRZoiMouVDsLq7gRw0bEccCBDejdx4ait8JBVngaUXcW7aRZKEq72DJAEiUl3st6AKls4EjRI4ZFAIFAUgiGE8PKVXn8dfpSZNP9IUl1sCzSXkgwkEEgauG4kw/DlddcilhFTIAj7zd3hXU59W1/9AmveV1sxFpxmUvSWDT9yYcr8Jtf/xbLFy+FxiuKBKsofJ1cWWEReclIMUCiUBTbFtojIpL+VkpDOVJEuIzL7KYd1IPsiyRLopuNtUx/xwfJD4HYuR+mHW3zL4N4zgOEzW7YVDqjjjbS0w0ePgCXff9CjD5of3Zfb97UgaceewbPPfsCOjraRUlOBS669EIcf/Kx6NW3kUERg6BuAElsFIQjN28EZBGvM2/OJ7jn9nsxd/Y8RAMJFAzbWtXSujVZV3fa0KF7zJs+/U7fC2nnnmq77Nn5AGmXvbW73oVd9OMpiWmP3n9O2MS5cUUbFVGgqKQTslsQi3fg4EP6YPiICCLRDFwnA8q3JU2O7bXayyA9kinCa52AV16jshaV3QS7xPIcmUzy6Gd1OFIFtmxVMPejZnwwZysC2lBIIP2RAygWbCmPcELGEccdgqt/dAVilEfFKxO/kXcMjyX6klsihNpdXUb0s47lYt2qzfjNr2/Bgo8WwsxZsEuUS0slQy8/TjJh2TkUzQwMoyRML8l0ZhuB9ufYK2KP2E68rDmSEVADCAbDUBXBIIlKYPclVqi1hJxXWGt2xkh87rrEV3en1/au9/Nj3uVLVTbb3N4IkQaNbh25mpfDg21HBLzyrOqmK+v+PuyGTb/LhCSHN4uf2eZMOv+jrI3zvu79u6j60vFE9AgFIDf2q8UFl52DY086GrqqIt2exdNPPounn3oOLc3tDIJIr/Tdc0/Had/5JgYO7s/+SOJkRPmOw6LLx+YaHhXAHZ7ja5atw+0334G3X3sX8XAleX7ZG9vbU4jHJ1pV6pwtC17J7U6zyb/WnWcEdrdPsp1n5P0z+cojMGXKFOX6G185zGxuuUg3zGNDEhKaY0LXCihZq7H3PhUYM6YajY30YZwSrtrsZESlKPqfBdklgEQgQ7hYC1Dk6ZJ4c0uibKBQcqFqlUing1i0KIf581JobQ5BkhoAN8iRHpJKZYgiwnEV3zj2UFx97eWIV0W5C0jACyqzdemMvnDBrEkqg6muv5bXQJJLpVrTuOcP9+H1GW+ibXMashOEbchQZM0zryzCdvIoGlmUjIJoHSovltSuz0hn28WaGCqOFSFmzRMbkeg7GKTYFBK0i11+WbQt7BC6AJJgAsoL9ufeu9OZ/Cvf3h78A57pzzZXUNaadf2jADfdYmW2c8WU9Sq+pwsUEZNZBkZlUER/MiDqnCwClpa/vn0G0WNvtnPc8l2kqB3bc7ymDjXLNVFVn8RZ55+OiWeeioCuIp/NYerT0/D0k89hy+Z22DYZmRYx6Yxv4czvnoYhQweyl5KQNnkgnE6OgZ7YgIgYHjJ1dbF5zRbc8qtb8cZfZyEWqiCA5LSk2vMIxs9SYsE3V6yYnu7Bk8M/9R48Aj5A6sE3b3c89e+c94c+n7w561wUc2dHZQxWTVsKaiYK5jrU1NkYO7YeI4bHoCkpqBIJTi2U2PeIPINcyN5OVoizyy+ht+EPbAIVsoxCiXLSqrFmtYG5c1uxeqUNWWmA60RhUuSbZEHWSdRaQDCq4ejjD8eVP7wUyao464LEJllkn4l48+3crc50c1roPGF0OZ7B+3azaOLFZ/+Mx/70NFYvb0JETyKXMrjrjMsY5NFkZ1E0szDMktBc8W/BNmwPIHW6+JFYmwg0OlNZB+WzkSeSoqgs4JbYr4YW3TLg62Idyovx5xvlyoYJu9fc3HGA9GXsEY2ZwgPqMEjpZI0UAkiimYCBEwENj00qZwxydp5H2jBoYqsHSh4s+6d7QNzrqizfn07g5TklEXCm6Btin2SFkw+RrInhtDNOwdnnn4FIWEcxX8C0Z/+Mp5+chqYNzbBtGblCDqdNPAnfPXci9hq+B2TNY7AYhIv57cWwCeAk/FN50m9dtxW//dVteG36TIQDcRRLltuWShlOqGKypamvbNgwo233mk/+1e4sI+ADpJ3lTvjnsUMj8POfT9EffviJ44O2eXFMwpGq4aiyU4SrZCApLRg9ugpjD6pHMpqDImUhyUWUJAOOTJJmFQoHxIpuNiHOpk4fzxiRjaSpxKRzl1rLVh0LFrRj0aIU2lp0KGoVtEAUJcNgIaukuexgrUcVHHHMofjBj69CsirGGg5BFpR37F8OkLytdqdnDMuiGGAJZ+uPZs/Fnb/9I+Z9tAiJcA0y7QXWDSl0DrIFw6QW/yyLtIV26O8BJM9A0Ds/ZtQkyplTWWNCOW2KpICcmLtryzsDcLdZdLe9bX9PbrVDN7nHfdOOAaQduSzOK/PYIUbAHqPkwXfP2kGAWs/70XtbIfqhUhvBcupAc1wCSN0Lnl9kkLoAkjgCMUiWJZrGFFWFBROxyghOOvVYXHjpeYjGQzCLJbz0/Mt46onnsHp1E3eEZnIZnHTKMTh78ukcS0Kt/6JrsxtA8jyRGCB125+0bGjBb399G157eSZCWhQFAkjptOWGk+cbcnx6U9O01h0ZO/97/BH4V4+AD5D+1SPqv9+/fQT2OeB7Q4yWLRdIxeLlcagRyTSgBB2UjM0YPFjH2INqMKCvAl1qg6RkYSomd6RJFA5rkziblnEDIqZDEU1kHLVAf5LLYwSWWYllS03M/WgrmjbYgFsB0yZNkszmkfThL2uA4RQg6Q7Gjh/NWWyJqihUqu3R2sZu2Z5a9UsYpC8ApPLm2iLWSsH6letx28134s3XZiOoxFAqUAlR4fVTlimHLYOSQUG1JutBiAH7MgZJ+DOVyzHCjoD1UmSIoAUQCASgKtTRVrZB8L6Xf0iAN5Hg9cWXD5DKY/KPjQRriWgeOizXF12X5cTXbdT+QhEmwK3QkzGkdhyOraHIGSqR0TwVTfVfxiAJ9om10yScFjbyHBliw0SkIoTjTjkGl1xxIWKJMBzDxIyXX8Pjjz2DzxavgKKEkMtncOQxh+Pc887APvsPgxbwtEdllrIsjvJOg/4gETh5NW1tasatv/4dXicGSY8xQGpJpy0nlDjPViqnb9gw1WeQ/u2fqv4BtjcCPkDy50WPG4H9979HW7rwT6eGFPmGARVVg8KqCsMxYVqtqKjMY5+9oxizXwXioTbIcgquZsORiRkKQLIDnEruSt0Akksf1ZTLRus/+QvF0N4Swkdz2rB4URr5XBiBUDUsW0HRNJkhImWTorsMkFzFxAHjRuOGm69HsjoJh3rxeTeugjriROfOdobZo2REp0+3Zay8mFD0hyIh157HfXc9iGlTX0KmrYigGoNleNoiKiEaaTaKpKBaXiQJDHr6lO2V2LYHkMqGlqRFIhaJctqIReKFknUk5e2/V5Kjf+US3uc1SNu/1B43yf7pE94eq/Tlb9qlKyrruwQLw+U2BkqihsbBstT16MHUcimXbCUILFGuHuX62TblAXYTR3t3c9uzEEBO/HJYm0YASZIlKKrCGqRIMshu2pf/18WIJ8JMDM18dRYeefhpzP1oAYKBGHKFLA6dMA6TLzgT+40ZCT1YZr/KZdxuR/VYMRJ2k05vCzFINwqAFAnEUCzaPkD6p+ef/wb/ihHwAdK/YhT99/hPj4DUUH3ivkHFvSwmu+eGJEmlRUNRi9DUdvTvCxwyth59e1HsSCug27BpF+7okJ0AazjIUIha5Elz5JB7NQEkpmRicJ0azP1wMz58vxUdbSFASsChPDdJhWW7rDOSVQfZfDsKRga1DdU49qSj8N3JZ6KiJiHyaUXBwwt/pW62zz1q3ddPTyhSxhqduh7CQHTaJQcvPvMSHv3TU1i8YAWS0RpYJRIPkc7DhmFmWaRNrdk7ApCEUaQ4qCixEPNALBEF9Gos1CaApClqJ0vBF1QWZvOV+QDpyyf9jgOk7iBTiLM9vy7CGIrEjCQBFmFwKhglAkIEZGxT2EIQ0CAwTveS2Cf6TT/LJqjbdK59/iPfA0jse+UBJK+TjktsrolQXOcmhKuuuQLJZJTB/Dtvvo9HH3oK77w9B+FQAtl8BgcfeiDO/953MfrAvaEHiZml+al4Oreu0RL6KeFqT1/fyiW23+G16W8grEWRL9pUYjPdcPw8W9H/6muQ/tMfr/7xyiPgAyR/LvTIERgz5rL6TNvWU4xMy/UVAblWgSrpCrlQd6C60sKY/Soxau8AJHkrFM1hPQYvIhRa21lOEMwR7WTZeVoOwkUFcukqTJs2F03r6Hur4EpBGA75KwW5Y2f/Mfuj34AGFEopmE6R25rHHnoQBgzuj2BEE7vxcpeRV74qxz50Dvbn189yQ1v3u+GJbknc+uHsj/HwfY/h1emzkAhXwbGZ1+F2asvOo1jKomQKu5i/xyAJ0aw4gU4NCrkbc/itCpm0SASSWAgugFCX5sUDVp3sxfb4iB45pf7FJ/3lAKkzC5CAyTb3XHA5pC8LhgJIJhPdZk63AAAgAElEQVSorq5EPBmBptPcEuVg27KRyWbR3tyO9o4UCtkiTJOpUb5/5GdVDqjdFiB9/jK3ZZAUhYCXxcBcUajv00IwpuOQo8bhhz/+vgeQZLz/7ocM2Ge+/g5isUqkMh0Yd8gBuOCiszHmoFHQgt58IjuKzjy2bscmGwDujiSA1IxbSKT9MpXYCCBZbnsmYyCY9EXa/+JZ6b/dVxsBHyB9tfHyv3snGYGTLronvHr2zANaN6/9eU1YGR+SA6pKi42VRzRsYq+9gjjssCqo6mYEdHLJpvZ+oXngchLvyAkgGbwIuASelAQMsxrLFrt4+eXFMEpVUNRK2ufCdEqQNBUVlXU47vhj0G9AI/SghHhFBP0G9UFdQx1kXYKiSbCpP7+zLd4Tz3ps0nYBkteBVDZm9KQ+XV5DANYuX49HH3gSTz36LJfYRGYcR8bBsgsolEiHVNxBgOTxW2U3P47KKn8UiC44BkjU0UZmlB5I4oXOc5Bkk00WBPsAafuPxN8GSN2DkrctUQqGKBQOoaamCvUN9aitrUIiEYMe0rjkxUQoFXEtC6ZhIdORwZbNzdi4cQtam9uQzxcZJKmq1pUDuL3ybudJi24zAZMEg0RMJOvMCCzBhB7VMf7IsfjJf/8QiWSExfsfvDeXGaTXX30b8WQV2tvbcDABpEvOEQApQD5iDjOSnQCpuw5J9tgwSNi8rhm3/Po2vD79TUT0GPIlAkjZkhOKnwM99Nq6dX9p30k+dvzT2M1GwAdIu9kN31Uud8oUV7nxtgsHtG1pukAtdVxaoUViiuXI1IOvayX07uPg6OMbUVebgya3AXaGw2JpYXcsSgNR2QTPkQ0RMKLGIcv1aG2JY/qf12D5cgrtrAFkihSxYUkFyLqM0QccgMMnHIZYLITq6iT6DuyNmoZq1goxS6UQQBI7cFFiK/sHib+XBdkeghKAhkEHhaN5QbHMJnk+N96X2rem8MKUl/DQ/Y+jrTmLgBLyBLrONgCJSjFUNuwyFOwuFhaPe7m8xl5IrC/qHn0iFnaVWCRNiLXJPJJLPB7LJBzIPWbJ1yD9jUdqOwCJnaUFCBEso7BPoH8jtobmTzwRQ2NjPfr17YNevXshGg+LQGLKlxGTqbPdn7oOJUdGOpXD5s1bsGF9Ezas34jWlnYhsqcuAu52I6G2F2JcjvzYBiCVVUjdARIxUWSYKhikg7sBJGr+JID02MNP4/VX30I8Xo1Uuh3jxo/B+RefjdEHjWINkuiKU+E4Yi53xu7w0ND10/MoY8PqTfjtTb/DzBlvIaLHUTRstzWdLtiByNlqWH5jzZo3O3aVzy3/OnrWCPgAqWfdL/9su43A5Mm3Jde1NE347MPZ/1cXiOwRsBCQTUIXeSSqsjj86BoccWQvOMYKmPmNgF3i3bVlOlyGcBQHqk40TAC63gvFYj3mfZTDtGdXwHF6wUEMVJgzUYSkm6jrVYkTTjkO/fv35cWtsaEOAwb2R7wyAWhe145EHUReF5BnuMiwqNN3aXuPXFeX0TZykbIhoyuhmCnhnTdm45EHnsSH732CaDgBlQW1FkyrgJKZh2mJEpswCSwfpztAKrf3ewvWNiitOxdEiylFkBBI0hHQRKmNVexelharkPj6fJH2DjNI3EJvsaaoDI7oPpmmAV3XmDnaa9ie6NevNyorkwhHwhS3DNMscZAxi+K9XwLoikw+EmdTea2luRXLlizHooWfwTBt6EqAJfYUHaN4LKBJTQbsq1QW2AvPLpZoE8CXBVDjOUsdbbARigcw/kgqsV3NNhayDXww+yM89sgUZpCikSSLtMeOH8Mi7dEH7YNgWOVNA9uzWhSN02VLwGC7M+JHxuola7hLc9br7yISiKNUIqPIVM7SQ2cVk7FZbb5RpP+5/zWNgA+QvqaB9w/7z4/AxJ9P0VvmLRjw6Qezf1Kr6CdGXFQFoUquTZ1lm7DHSOCaa09EMrwRTmkNCtktsMwSty9nshlEEnGE4xHIShJGqQ6fzi/hicfnobW5HrZTB8vVWXtUtHNIVodw+FFjccSxh8IwC7BNE3379EH/gQMQSUTFYkArFnUPUTcZV/G6fGe2B5DKpRaJmQSxmAh+oGw05AlsvZDaj2Z/jEfufwJvvj4bkWCcxbeWbcG2DRhmHiWzwOzQ9gFSF6NR1keJO+B9BGxjnMkqWu6G0lQNQS3ICyfpWkQtRrBJfonty+bwFxmkchu9MGIknyHBwlGTgKapOGjcQejfvw/C0ZAnsHZgs7eVCJAlwOJJxzyHalewobLKPlZUctuyeSuWLFqKpUtXMLtE/07lUwIoBHrp2ASQBMAqg+dyd9x2AJJrIZQM4tCjx+Pqa69CZWUMiiNh9ttzmEF6e9b73MWWyaVxGHWxXXgW9j9gJPSQIlJGKAuRcxC9ic2HFG71DgXjQsbST1fi9lt+j3dmvo9IKIliyXY2bt2aCiarJyXr+ry3YMGjftTIP/9x6b/DPzACPkD6BwbN/5GdZARcV9r/qJvibZuWnh1ob708ZJUGhWVZ0xQLptMMQ1qL75x5II4/ui961eWhqlvguu1wUYKrKLRTRSBUAdupxmeLTLz84hrMfGMTAvpQFIsR6nNjdZKj2Bg0pB/OPGci4lU6TDvHXkoD+vdngKRHgmKx8TqNCCAxeOA8Ba9luzxknl8NL1Be9AQDJF5AvJJXZ4RVGSC5DEgWzP0Ujz34JF56fgZioSQkh4J4KaDWZNBGLJIASJ53TicA2vYx3xYglU/s8x8Fws2PWSRFZ02LJmvimqjjjctttDiLxdbrQPfcyL9U9LKTTJ5/92l0A6ReWYzYPnIrN8mIsTMuz2Ux9j57740RI4chnoiyTYRhFr1SrWB/SB/U2Y7vRdQQ+HAtKmNRBxvdBwWmYWLjhk14/505aG3JdEbGiM43mctdzBJ1lto8kMT2AV0AiecIMZSuiXBFCN844XBc+f3LUFERZYD05mtvMYP00QcLoKlBdKRTOPrYw3HehWdh1OjhUALEdhFTS1ooD9iVddn0J2mQyG/DBhbNW4o7bvsj3n/nI8QiFSgWLLupeUtzRW3DafUDxn385pvXCXGd//JH4D88Aj5A+g8PuH+4f+0IDJv4c70ip+29Zs7Mn9WG9PFhOBWyXYKkFFBy2lBbZ+HYowfggNFV6NtHQjiSg4s8FE2DokWRSgOLF7XjrVmbMHdOBm1tCQB1yBUkKEENpmOivlc9xh92MA4Ytx9MNw0tIBaVQQMHot+A/lACGhv0yWrZdLJ7iW37AEmwR2JbTeJxsaXfFiBxGz8tVARITBeLFyzBU49OxTNPvoBYuILLdgyIHJNz2IpGXkhtdwAg8dG3yQn5IkBi5YokQ5VVdtcm4bZCbAWdJ4MkHyD97dn8eYAkokOoUkmWFEIW7SAQ1NGvX18ccsh4aEGVuxIJOHCZS6ZuNiHMprItiZ55vjBZKe4XNR1wDIkXPEysZT5XxCfzF2LxguUwitRi4Dlve38rex0JDZqnhdoGING5CpBNGqRoVRhHnXIkLrvyYiQpjNlyMP2lV/D4I1OwZPFKKEoQqXQHjj/hSJx7wVnYe/+hkCnqkDV5AiAx4PKCd4ToT7jZs1P8e/Nx1+334qMPPkEsXElRI+aWltb1db0HTRo0cuLCqVMnGf/aTw3/3fwR2LER8AHSjo2T/1076wi4rjTx4nvjH8148fKoWzo75FiDNddSWK3BmU8ZNNQ5GDIogmFDKzBgQBzxhApKSE9nLSxe/P/Z+w4wOaor61Op4+QkTZ6RRjlHQIEkchA5mWiDAdvsrtPav3e9v+V/nY3txcYGbDA2mJyjQCQlJISyUEA5z2ikGU3sWFXd/3fve9XdMxpJI6+EJKi2hcL0dFfdelPv9LnnntOANav3YusWG60tWbAT+YDqR8wmc0kL/mwvRo0ZhcmnT0FBUQ50j4kExd/qQF1df1TX1EAxyOslCZW0JfJzvoA/meaKaaYmHf7gACQBqARAUqVhpaBlmF2ilzGT2LphO1567jU8/ten4NOCEiCJVkU0RoG1BJASvQZIB4KkzItMRy83YWgpgESaF/bboQ2ZzlmaSaYVT5mapxN10XwWx+UAJFqHAiQL5kYI+AkAGR4dpaUlGDV6BMorKjmfLJm0ODxZtNNEhhm7IqV0QWmLBsu0mF1ygoV5LIDew05i1456fDj3Y7S3djpZw9IFXYBw8lASrTYZisvHRCJt4aMkhgTAPkjZRVm44Irzcdc3bkdebpCdtF954XU88fhz2LG1AYri4RbbpZeej5u/fD2GjR3MWWwMstigVbwmvTY7sHNHmUci+dhnv/sh/vKnR7Fq+TpkBfIRiyfi9Y2NG6r6Dbj5jn/7/pq77hovsk/ch1uBz7gCLkD6jAvuvt2xqEBSGT36pvFt9dvuCSjWBUFNKTagK1D80HW68bci4IuhqEBFYYEOn1/0N8KRBBoaImhrVUVLzc6GovlZHxG3w4BuYdCw/ph46kT0r6tjB22vV0HUDMPj1zFgYB0qq2hj00UoqDSITJ+h3ATSSh8JOpwfOwcgkfN2JkCSrtopgCRabA07GvHWq7Pw8AN/B+ux2QtJaFjikkFKeTql2KEetDAZwuquLFJXgEQ14k/+SWq1GcwgEUCiCSkSBjPA6q5d6hoQdiwu9knymgcCJMH8EO0mBNH5+bkYMnQQhg8fCkVXhRBeEcyReC6xgxS0LDRhInLEGYQUIIemDckTibQ81P6k55DLdqgjijnvzUdj/T4QkBIPMX1ID2eajpedTLklZksAJDKfpBabYJByS7Jw8TUX4ytfvQV5eQHEw1G88PRLeOqJF9BYvx/JpI5INIwrr74U1990JQaPqGMGiZGQTKWlY0oBpFQHNsEk0isvvMmgf+O6bQj4chE17eiuPQ3LawcPvfOr3zh7/V133eUCpJNk1X/eDtMFSJ+3K/oFPZ8773zImPni41cHYN8R1NVJXlX3aUpACJ7VOJLJKBJWB6x4O2wrCkWnKIUANC0XHk8+bNuDmAloHg3QTMStCPqUFWDSlFMxfOQwnigirQeJXWNWFIFsL/oPrEVZRTl/SuZ9R+q0052rTIDEEKoLQBJNB/rv4QESjdbvb2zFB7Pm4qE/PILmfe1QbCGcpk2XJthi8TAsO36UGCSpkZJTayQENshlWwIk2pg5Ayzln+QsPJdBcsCI00IVDBKJ9y0JgkibA1RVVWD02NEoK+/LnkN0DcmTSHbMUgDJEcw7MSOOfojAELmdW2QQSQokZpMA27KAhIYF8z7Glk3bEI2Qo7yQwzkASUzRZdz+ZYSJYLno9YSmjiwr8vvm4sqbrsCNt1yH7GwvQm0deOaJ5/HsUy+jpakDyQQdu4kbb74GV1x7CfoNqoJGLTYQEyVagKx9cqYrZUoOAUEzZuGxh5/Ai8+9ht3b98FrZCEat8K7GvfM7jd41LcvufL2zTNmnOUgvC/o3c097eNVARcgHa/Ku+971Ctw+5fur161aPbt8c7W23xKstLr8SEUDkExVOiGCkNTxORx0mIARBM+iaQXSeh8K6fNIKEQSjKRl5fNjtmjx4xCSZ9inkijm73Kz7WRledDTV0V+pSWIEkBtuyDJDch/pQv/uIkrAmdEbXgMrQpKYAkNyQOzhVfF5NsEjyxDklFR0sYC2cvwgN/eATbt+yEYhNgI7fvJEyLJtmiPPLfWw2ScwG6s0gOo8DHIhAm/09TdGaPKIqEwBKbALoA6SDruCuDxMoiaq/RFVaBYNCHQUMGYtSYkfB6DQSDAYQjnSm1exdzBh7RF87YnMtGC42DZemaiOBhx2uIpdGWDU0xsHLpJ1izej1C7Z0Svae1S10OWg4LCAZJCLjFcZJzmIWi8gLc+NUbcPV1l8Hn0bB/XzOeevxZvPDca+hsiwIJnWNKvnr3bbho+rmoqOkDhVztWW9FwI2GCVLkl1hTwkQbofYw/vDbBzBr5gdobeqEofkprLa9vqnpxf4DR/y/7/7w0h3XXnut7EEf9VuG+4JuBQ5ZARcguQvkc1OB3/52p/+R+75zUSLUdrdXMacZ0JRAdhBhM8rj8LSZ8Gi8GWeNhNfjQSRKmiIFHh/5tlgIRdqRnevF6adPxbhx41FQmC+Ezzy6r0GDB7Zio6A4hwFSYUmhmEjijUW0UKiVIB6CI+JE9ox/cT65pxkkIdJOg6dMgERC1gQUamN0xrBkwVI8eP8j2LBmE7fY6IhocyQvHQJIcSuKBGlYetliYxzWRawtPXHEATmyWt6giX3Q1TRAosk2p8WWjrM4guXE6nNZGQaun6fbUU8aJCAWj3ELjZyyR44ejqHDB/P6oGvn93sZqAsNkBBzi2uT4VHFLAwreZCwbZhWgifjUteQgpdNco7XsX7tJqxc/gnaWtrl+hMtU5pAdHyQRNtO+itlACQxok9HZqO0ugR33HMrLr78HNaf0ZTcU489g1dfehPhsMlrUzc0/Os3v4ZzLpiKktJ81l1xRjO7vQttXsookkV1om3Ysrcdv/z5rznbLdZpQU0ayVDUbG5oD/+xtrrioUuvG9k4Y8YMOcVwBGvLfapbgaNQgc/THekolMN9iZO5AuSu/cPvXzsO4c7bvUjeHDS8fmpZRK0oazt0TW4sBHY0wDA0hCMREaVBf/eqKKsoxRlnTEZ5ZTlycnLYM0loMmiqh1goD8LxCMqqSlDdrxJ5hfnSy4bckKndlZHD1g14dK9tKjBWajK64gPnY7ZjnqwiHrWwcskqPHj/X7D84xW0mUBNasxqkb9NONLBkSg08UQgzdkEHT0J61PYgkD2AzMPKOPNxcYmp+940kloVuhTP7X0yBuJXLaZSVJpSol0StLziUe6ZSOHJ6zEuLc0UErvkhISpts8ogXJ78VgyQEF3TVUJ+JeeaDOK32+khGUQbO01sLRTtQN6IdxE8agvKoUSTKTIPd1gRnkf3r+SRS4Qlxb0hbR9aB1x5NxclKMkEk8ZmLV8k+wfu1GdHaEhD0Di7PJtNFg/RK3SDPAkVgfCWg6saF01RLweDUMHjEAX/vW7Rg1ZgSH0K5fu4VjRma9/T6SFoEuBdk5fnzvB9/F5KljkVsQZBaT30sTWWwpfR6JjjhkWUXSJF1dE37+s19h5dKVsMIWrEjC7oiYO/eElRmVJXmvrtr+eqtCP8Tuw63AcaiAC5COQ9Hdtzx2FZg+fUbd7s2bbgg1NX/Nr2ilXrrZw+IRahqfjsfJX4bGj1UGSBQKWlRchNKyviivLENVdSWCWX4OCWVwxEJZOyVcpc0obpuoqClFZU0F8vLzpDDWhq6LdlcqqPafBkjOfuCAAQVKQoEdT2Djp5vx+N+exFtvvA3V1pE0iV/QeXKJJtmodUjZck5+GgE7MU1ERoPkvH1ogETeTILJEmPpzmacOi+SZ5MeiXyRdAq19YqAVNKaEKihGBLJPNG/MXEgNThp0OBc/573vQQrlE92gJS+dikQKCfTyHV6+IghDJAKS3I5SoRAUqa26ODwSBIxEogyqHLiYlJxIklEQjEs/XgZtmzajmiI2sliQpLYRrp+BF6YiZKxJ857W6yTUmBSHpuqIhD0YsSYQfi3730dA0f0ZxZ23pzFePLx57Fw4eJUTA65y//bt76O8eNHIjsvAOgOZUSib2kUyRiNumXEiqpAXMPmT3fiV7/8DdasWo1E1IYVs+OhaHJDLKvv931Bde7atc9Rf9B9uBU4LhVwAdJxKbv7pseqAnff/VjJwrnvXdyxd8+/Fvh8oyhxjTagytoKlFeUwkveRrawVaG2AJn0URstPz8P2TlZyMoJslDW8HhYM+LoMQgk8Wg0bShKEhW15SivLufsLOGGnGaQnHM7+ISYeMbBGaSeARJ9+K7fuYdbG3/9819Zg5SI0/7K8+GImVEe9afR7EyAJHtlzBaIjfDgDBLprMTWxuETB7Tf6GvERmiKCLH1ewPceiN9EnnyOACJn+eAHMdFUr5yqtfi8End7kLC4yfzHzP/fqIzSM61ywR/4lwUFsABoXAnxowbhXETRiM7NwCFPIFUAuHUiu2BjepCoBAAF1eIADmtyXStZEM3kURHWxgL5i7i9RKPU1Bz+nWpTUbxH2KNMBROTbLRmtd1jde+bujIzgli9ITh+PZ/3IM+5SVI2gpee3kmnn3mRaxZ/akwClWSGDZsML79nX/B0OGD4PXTv9H0nbN+CBnSL0J10kCLDjthYMnCT/D73/0B69dtgGolaT1HQjFldemwU74TjltLFi78XeRY3Svc13UrcLgKuADpcBVyv35SVeDOGa8F3v/b41Pjba33FPm9FxhKUqdP58NGDMH4U8YxS2Qm4mLMWVPg9XrYrI/AkhhLFqPOnO5BjsepjkeSp4O4faQrqOxfibLKUgSzCFA5Pi/CuNFhXQ5XuEMDpEyZrmCQCOu1NLVi7vsL8NP/93MoloqkpbKAO2GTjiWGaDwEMxkXx0lgTpoL8rFIj5tDt9gyANJBOhts+EdMkaIwQOJIEtUjNF4yoJdxqWzbcYeky50mDSK4M9e9UAdYB5wsAOnQE3yKJmpLnkFjx41mBik71y/MISngjJEPrcPMYsnX7AaS+HJKRtBp7bJQm/gZO4HmvWKdtDS1MWvkvKYIGabIEfJBIsaTVU/MFpHWjYxRSTNE14wY1PzCPJx2+kT8279/DcGcICwziWeeeh4vvvAKtmzZzjYDhH0mTZqIe+65C/0H1kAnF20GSIKtdNgrR53N4Nui9azhrVc/wF8eegQ7tm6HQUMKltrZHlWWjjvv8n83jNxP/va3L7su2oe7kbhfP2YVcAHSMSut+8LHowIzZiTVZ5+4caQZDt+pRTtuzfYaftuOK3UD+2HKGVMwZMQQBjgOcGABqfxkS5sCKy9km0yMO9NGJA37bOEPoxkaagZWs8N2IOjn56RS2o8YIBEmEz+GaRmQo9lxKkhgQ7hXh9oiWLF0Nb7/nR8gHiJRq0h0Jy8cYpBi8RDiCRoXdwwFBdsgkF6m8Lc7beP8PQ2Q+BN/6iFqkBnfRS9I3kjEZFAwKm2W7MXDJpISIDk5E6m3y3xN4SfdFTz1JNY+GQBSRp1lvVlKlXFydH2ppdvR2SkA+8SxKCrOE2AC1NKiAmcCpEzARSAzXbtMnySqP4EgRzcWjUSxbctOLP5wOSIhAvmy+Dy5L/yrBEASk3HcVKWfg6QtWmuO1UAygdKKUlx46Xm47c6b4A3o6GiL4u+P/gOvv/4WGhoaoWsah+9efe2VuP76K1FR2ReaVwU0ejNpJcA0laiG4CaBhKkgYal47OGn8OzTz6GxoREe1YOErba0RRJzz7ruK/9ZVhTY+OMfuy7ax+M+6r5n6pbplsKtwOerAhdcMKOmtXH3dY1bNnyrMOAptqy4WtynEKdNORXjThmHQLafGRfaK2iToAk30icRo+SEjjsbkKiM2EQc4z5im/oN6Yc+ZX24RcfPkMDoyBmk7gDJ2RS7gRMCSDYQD1vYvGE7vv/dH7BxpJbUWYNEACluCQaJfJrEcFJXEOQwXSI5tNsjhc7SE1MMGHs0lRQ5bMIqhzZIAZBIl0SxJKKdQ90UOTV1QEvvSNtkJzpA6lZLai1J0kzCD34CgWjDayAUCaG2XzXGjR+DqpoK1h9ZiTiDJ25xpq5FN0ZKarmcyypCbx2mUKxlWteNe/di5bLV2LZxNwMR4ZUlZiapNUp/ptZcKmqEAZFkfegngSY+ZZjswCEDcf1N1+H8S85F0rCwdeMuPPrI45gzZx462jug6RpPg979ta9i2jlTUVScD92jQjMUkOG6GICQIcfCjYl1S7atItqZwP/8+vd4Z9a7aG1uI2uCpGUqDa2xxKtX3/YvP8nNLW50PZA+X/fmk+1sXAbpZLti7vEetgK33fZo3vpPFp65Z8vG/y7J8gyKxSIGhYBOmnoaJp0xiVsFbW1tDJACAWoREZqQYaBy53cYGB65Zt2OaJ3R3z0+A3VD6lBcWgTDYxwoZO7C3hz8cFOTYrwhirHoA4XMgmJhBom6MCbQsLsJP/3xz7Fo/mIe9TcUkXdlJUxEoiFELQqtFRqTzEdqqq2nn/oDAFLazdl5jZ6sA0gXRRtzpokk+d6QbxQBJAGFetDVOPlzh72a3b//SMFVr97g6D2J11FmeK8jeidQkIDP52Omr6ikECNHDcPgIQOgGipsYv24JdpDey11AQRgcq6DExcitEsqBwqHw2GsX78BixYugRkiuEWAVWSu0QIjgETPd0TZ7HvEOW82R+V4PAYDbQHCEuzTdN2XrsPwsSPQ1NyMpUuX48033sKGTzcyC8XTdHYc06adhREjBqGquhylZSXIL8yFz+9BMBiEkSV0aozv6D8qtauBpvo2/PS/f4Wli5eyH1LCVOyYhU2dtv7o5f/6oz+WKHPC7oj/0Vua7isdeQVcgHTkNXO/4wSvALlqf/DGu8NC7Xv/uyLPd45txnw0Rj18zDCcee5ZqOlfi2g0ygCJJ88UEf0gNh+RSUXgRWcTPsGisKyZJrwSSfizvMwgFfUpZCFrZjsrcxLJYZMOVq40QBLPODhAEm0rAkj0q6W5FY88+A88+8TzsGJJbk3wdpa0EY52IGKGUy0/hwnLnEZzjkcO8nc7PAdUHUJPQ+BHfhdPbdOoOTFJqs6btDCRJN8kZxpNACT21jlQcNRt9P/Aap1U/FE3gJRZ60RS4fVm2SYC2QEe9R82fDDyCnOg0PcxY5duRYnv7RkQCrCrcJ2dyUQzbmF3fT0+WfkJtm7eDl3xsw1EusMqokbSQn1hDElgmk0sVXKXV2Ca1JajVnOCo3SGjRyKiBVD/Z492L+/BU1N+9kBm9qr9P3RaARenw6vV4M/y4ec3CAKC/NQVl6GkSNHYtiIEehTXIKs/AB0Hwm4gVjUxMbV2/GT//4Fdmzehmg4jriVjJtJfSX8+ff/5Jc3POEaRJ7gN9ovwOG5AKG9NKEAACAASURBVOkLcJG/eKeYVGprr6pSorFvZiux2326khWLhpSq2kqcfs4ZGD1uDGicWXjOSGPEJH0aFi0B2qioZSV8k4TwRoxSJ9mcL5jjZwapoCSf9UiZACmz1cZMwiFG/Q8ESBmghJ24HWhAQmwBjmi/pADSl597Cw/c9yDiEYu9mciqmOwLIvFOROKhLllbzg7pMErO+x4OILF49wCBUHo18blxG020CYk50jUPPIbQJRFoYuDn5LAwE9Z9NR5a2Mw1zJApneD8kWQi0wxS5tkm5IQgeVHpHh0VlaVsFFlVVQ7dK2woHCFzD9J1+VJSr8ZlI4BkyElLhcHLurWfYvUnq2Gb5KbtBWwB6rmGMsNETFwS6yhZ05QVgwg+Zs0dt9gSfJz+LD9sJYFwhPTS5KVE1t1iLfIHCV1DLB6FqpGwG9yqpjY0sVE5uTno27cUw4cNx6Spp2LQkDpk5fgR6oxg8aKV+NlPfoXWphbYZhJmQgsldd+iYJ/q33788QNvHhY5f/FubO4Zf8YVcAHSZ1xw9+0+mwqMGPGl/EQ0eUGkaed9BVmBwoQZUXMLszFh0gSccfaZ8AV8bK6YpAkiZonkBFtGwjlPXztsCT9HuBdn52ehbnB/5BfncVvCAUHO74djjlKsgmPGKD/iM3ARxsZCzsrCW6ExcRgkK5bA7u17cP//PIT5sxfAitoMkOi5NMVmJUiHFGYdiXittEtyz4DNCUNxjqoXDFLqEqYQphSaS5DEbtvkleRh0ERjTqnWUYamiVuHMn81U+vUfYWc/ABJnoEq2B4yYKQrnJ0bRE1tFYYOHYQ+ZSVIJoQWzjHW5JszE0oCnIuH8DMSnWBipDwg5qi5eT+2bNmKTZs2o2lfE/z+ABKm0PtIRZhsc8m/yYgS0h4RU0Q6PF6/imzNcqAurT9hqkp6IpvatswMEitFwEuI/lkkzutNPJ8z2DJ0Tl4f+YrloX//GoydMBITJo5GQWEx3pk1G39+8BGY4RiJ05PROPbFYLxVN2rcb95662erPps7hfsubgUOXgEXILmr43NZgWuu+ZFnw5ptA3ZtWftsVVFenQ7bo+oJDBoxCBdPvxglfUpgyc2KnbKlUFUACsmccMCmZD3kBkUAKa8wF/0H9UNecS572zjankyG5nAeSMysdAFIYronE1wJ4CZaWOwBboPz2JYuWoWf/Phn6Gwl3QYlyekCIFlxnoaiT/MElqSKOvW6mfqVDB5IsjwHAiQHOh1A+nRZMQJQ8eSaDEPVKdRX0+SEm8HxFKl4lS4AyQGgmQDgwOV4cgEkqRNKORukj14wSOIL7GiuJpFfkMuttoGD6pCbG5Qu1uS/ZTOwEYBEtMVEfYmxFCCJ/t00bezZsxebN23F9u070NraxuDFMAi0COsAEbUmjkN4U8mWJ/+zRKgE29jRUXyVnLAFskoioViARrCO3L7pfckDyzkOh9ESESkclMutavHBQUzY0dScxefWt7QIY8ePwIiRI7FkySq89/b77B2pKd5EKG5vbo9ZT42ZfOkfXnvtu02fyxuTe1InVQVcgHRSXS73YHtfgaRSVXVJ3v49ex/uV5w/za8lc6PxDpRVlWL6FdMxcPBAmXdlM1CiD8U0kcOgRBokEujgoWueSyYiROEpobyCXPQfXIvcIgJIkqWROVYO8DligCTjPbpPjTmmiQRACAzt2lbPRn1/eeAReDUfj/hTG0XEW1GYaRyxWARxMy5YMbkfCvDVk/Gj3OBShZWAR45kiy3yUA95C5HeRXScNOpPYJGS5slrh9pubCiY0bBzzA7ZU+lQbTz51s6N6oRvsQm0CIXbsvwXob9if6IkNF2ARdKLUTgyEZa5eTnoX9cPAwbWIi8vi9tU4lpRy5eAiGxVckuLYROP9ceicTQ2NmPjhs3YuXMXR4qwHkwjnVMcOoMdx1hSHIsTCcMDBzLvjUNvDZqAs7n1TP5HxKwSs0Qtt6RqcgyPx68j4AswO+Xz0S9fanIubtmIhMLo7Ayxvs+MmwzexEP6g4HMTCPwBzyoqa1FZ2cUDTv3QE+q0FSvHU1qy9ti1sNf+frkR2bMmCGyV9yHW4HjWAEXIB3H4rtvfWwrUFFxmj8cDX6jj6HcE1ATVdFYu5JTkI1p503D2dPO4qki2gjo0zwhITHRI1ptjiCb8QUDJGKTVGZqaEKn36Ba5BTlHBWABNY/dW91Ofolek8hbaGw2mVLV+HhBx/GwvmLkOPPYxEux3ixAlpoSGjUPx6PS/GuMDEWGM+ZgOpqIdDlKqRMGrv67vQGKDEkkHokZg8YKGnwGLSRkphdACeJIdJO4lIM1l2flMkcOcd4YgIk5zaa4VOUCihOtyEZhxuGaF1Jp3LbNhnU5hXkYeDAfqisKkdBQQ78AZ9kX2iKkiYFDb7GpmkhFjPR1t6BHdt3YeeOXWhpaUc8bnF8h6ivwianukZMqGCexEPm5TkDB7KHx0MJ0iySQZtBwc3gthvpinLyAigtLUCf8mJUV1ahtLQMhYVFyM7OhuHxImknEDNN7N2zDw0Ne1C/u4EB286du7F37z54PV6Y8ZhwXNdUft1INAZVNRAgo1EyPIVm2ppvvuXP+uOaT5964djeGdxXdyvQuwq4AKl3dXKfdRJW4MwzZ+hbGjaeYu3cdG9xTmCsoSc8ipHEoCEDceutt8JKUqwCbQZCh0H/41YbtdXYWFiKW2nTt4VXjJZUkFuYi9pBNcih6aOjwCARQOLtSyarO6UmtkAANcFg7dm9FzNfn4W/PPgXFmcrlsZtN41HuSmwVDyRDSNjUaFDkvsi2RSwVx8/jh5ASrcE00DA8fEhDRcdv0Gibc3DIIk2cEdTlXIS/1wApK4cFwGTNIMkvI2cqTOLWrrkmS1NSilDz06YICuKvLxs9O1bgvKKMpSUlDBLQzW0rQQ6OjrR0tLKLTUCIS0tbQiHRc6aqnrY78hhLlmIrQqAlH4IgMRYmvRCTigx21yIZxleHU0te9EZ6URdXX9MmToZp5w2FoMGVyMrLwt5ObnwSuaIpt7Ygdt52ECoM4qOjjD2Ne7DmtVrMWf2XMydM0dYQdDUG7NJohaWDdbPeRUDkagdjSb0Nz35fX+3cu1f55+Etxv3kD+HFXAB0ufworqnJCowY8YMddWGrMqlM1/7eYFfP8/nQSGl3efm5+LGm29CWUU5NOpD8P6VYHmscNN2RvqFFonbJQSWJEDKK8pjJ+1cAkh6WoPxz2uQSPwtEj055oTaZRySS20WIYi1TQvLPl6OJx5/Cu+98wH8RgCJeAJqQoMGg1ku4gFovzJtC/F4jMe1HTdwgUGkIL2LPdLBbgEO25Bmkrq02oSpDQt3aVPmsFpu4zktN/4Lt1cogoRctnUa/6fpNo18kkTbyHERT7V/um7nBzTfTlwGqTtAcjBHmrURgFcEIAv3duF7IAKFhSaJJsLI6Z1+93g8/IvqS9cyEokgEonBkq0rei1ilhhA2cQeCpaTASiXnwCyYCe7P3iVcxyIsLUgzRFJxchJu6a2EmdNOwunTjoV1dUVHFjrD+rMJtFxKfQr9ZrORIHwNqJz4naiZSMaiaFlXyuWLVmGl156GWtXr2Vg7/MEKQkRFk89KFDiSbR1RFtiSeWxqpGn/nrhwt/tdu9hbgVOhAq4AOlEuAruMRyjCiSV7/3y1awXfvenrwVg3urXMTipmqrHa+DMs8/C6WeeAZV0R/Qpm/ZrbkVx2IjYAKRImzd6ct52AFJxHmoG1ICm4o4OQCKGwOLXdz6Ri5Bc0faj2I69DXvx2itv4OknnkH9rj1sGFlaXMoeSJ3tIcQiMSHoJQEwZWqZpAExudXiaI9oA2bg1S1CpOfipzd24TGQwTtlTNrRZs/HmdISZTJJ0kiAsB/pXBxNEoEkctwmxiPj+9JgSRzRydNiywz/FRNq6WN36ijajSRWFuIiaRvB2jUxGk+Ahq4/c5kUa0OBtHRN6bkJAZgZBDGQJoE2TZ5pMAxqv6ncMk5/nfRy9PWukFJo7AQ44nWuE8dkQzNUVNaUY9Lk0zB67EjUDeqP4j5F7BTPOI7xLIm+xXE5yJX+zOBYJf2ePFeBuuj/vN7aW9uxavlKvPP2e1jy0Qo0N7bxWFzcTjBQztIDaN7fvmd/R/jBUy685NevvTYjfIxuCO7LuhU4ogq4AOmIyuU++WSrwIwZH+ivPvfXC2N7t/+LoSameDyanzaDfgP644orr0B2bo4YYyZBK3m/sKhVhHcycySBknDTpogpBYJBOsoAyRY+TJkASaStK4hGTSxasAjPPf0c5n4wnzVHpEe6+PyL2UV7/dr1qK9vYJNGZ/OicXLSIZkmBfPKFl4KIPXiKhLbIXVNxK51B0jpDVKCGXq+hDXCnDLlfCnYNx7pFxs7C7fZAsBgryTBRqTDbZ2jO7kAkkPLOQApQ6SdFIGtdN7xmImkBDjstyXXFQmzeZqSiTmHARIGpgSOCECJOompNHo90UKVuiMJRtI+EY4gX0zViXam49ZOzJH8pdLQQQ6GDBuEyVNPwymTJqJveR/4Ah7OUnPei4NwmZmShpZS1cZANhVIKzySOMhYCrOJGaU2dmd7Bz5ZvhrvzpyDBXMXo7FxP5KsRgd8MNDaGmlsjcQeLD//gl8tdQFSL35A3ad8FhVwAdJnUWX3PY5rBa64eMbwdYtm36PDuszv1fqqOpCTn8fTbLX9a+H1e7nlIdoebEAkxK4OQOJ2lxy7TgL5KYB08Bab2DgO/eOVHvMXESZCgyQmmIQwl3xzEmhpbsPTTz6DV156FQ27GqArBqy4jf/7g//iOI+3Z76DlStWMUNBjA5PISUTDJBisZjcSGmDE6+d1iL1dFkyW2SyHCQmkgySIybnWmU8xKYowZI8b24pMcMgM9mkpkslx23Dy/oTYpI44JbtFLpCopMdIAnOzTkLlc+TBwMIDLLux7E3EKCDnk7EYRpwiHXHa4MAPEfYZNZdtukYHKUZR6o6fR/VWYAjhv3iz87UgUYLLIGyij4YPW4UJk09BWPHj0EhTWZS25jBtKONU5Gw6ZiJ8ZMrgX9WxLEk7CTHjhCjZZnEfgkfJE1V2V3d4yMNmoZQRwirl63Hmy+/i1mz3hcMEkGpONAZsdri0J/KHzLk3qUL/rD5uN4w3Dd3K+Dcy9xKuBX4vFfgW996tuD1px+72bAjt/hVe5Si2prmMzDl7KmYeNpEFBTmp0b+RYaYsxlJw0b6FE8aEd4bEigszkfNgGrkFOUKo8iUf5FgEVLAp5cASThDOhufyH4jFKNqOqJhC6tWrMajj/ydWSQOiIWCyooK/PLnPwdZ0zz15DN4990PWPNBOyCZMxJQogkpAkjEIgnzQfp2S3jfpCFPJswRIt7Uv8gWmdwI08NQmZkhktXokiHmgEMCANRGkWaVBJCo70IJYQSOnFgSCZJ4SpBBlTg+6WPu2GgKAHEIyVS3w+5hWR9CnP5P/xCk41QcnRcJrsUwmWNC6oAeobuyufck/o1qw21KAhSatADgcX7BRKWvk3g9drmWtgGsWyNWTnp3OWuIs4j5W+kgxBSbYIwIICUBPQHNq6K8qhTTzj0TZ5w9GdW1FQjmBqBQLhtBOPk+EvKyZojWJR0WCcZpXUWiURaJt7a0Y39zC9raOmDHLWbJaM15PQZyc3ORnRNEcUkhcnJyoNgGVi/7FH//+xNYtXK1AMm2inhCjccUfZ7pDTxw1jnTXv3zn++ivBP34VbguFbAZZCOa/ndN/8sKpBMJpXq6i+dE4i33RVIxC4wVCsYUUzUDR+IaReei8rqSnhIeMobOKArZLKXYH0STbqRNoQEqqS/SFgmSkqLUTWgGrkFaYAkgJFsMqWYgYOzSPx5PmO/FiaAztQRtSlIe6SitSmMh/70MN6d9T5amlugqyqC2X7cevNNuPyaS2GoHtYmvfD8y9i8cRv0JLlqpx2OxUYWQSJpsdEf/S6MBgUD4AjSRaCpM2Ek2AbBVnRlipzrdTh2LPO6ikk3Ib1hZx5yCCcAqIqQW49hCK8kKUinc+d2HAEI2apxMvGoPdX1IZi/zOPp2ZX7QHk3BwAf9tGL50hrA9aLqUnE4mHW9LD1E4/PK/D6PPAFs1gXFgvHYPFYvsxG44QRqgfFjTi+RVJEzeXPOHZ2dpfO6l0k7PREWj9Oay8hAo65rUaTa0nYqs1ibNULlFaW4OavfAlTz5yEoj4FUMkIkgJrVTJ1pAk4XV56ug4UcAtY0ThnqHW0h7Bjx25s2rgVW7fuxPp1G7F541Y07WtmLR1dX8p2IzVVIOhHaVlfdgsfOnQwBg8eiqKCYmzeuAW/+cXvEO6MQiGrU28w0Rm3t+1p73h+8qWX3Pfq09+vP+ylcZ/gVuAYV8AFSMe4wO7LnxgVOPvy3/dvWjrvywjtv9Wv2eUhNa54sr247NorMHzUMAT9fih2Aga5VlMKPWkpGCDZsEH5VDZ/urbtGIr7FKOaRdq53M7iJgrv/tIQ7zDMEYOpDIDE/jhsDmiJlhRttPSpOmRizrsL8LdHn8CmDVuQMC0EAl6MGj0M//FfP0B+fi4MjwcbN27GU08+i5effx1Znmx0toXhDwR4syVRMH2ap/gRcto2PLpsnci2iwQtYjRfgKQ0a5HJYnS9jkcEkKRuRsAjOaVnS+E2hdyyJsmArtJElgBFDAIcAXcGO3UggyRbo4ddZscOIFEbieoXjUXYWd3j09gEUjeAvPxcVNVWoX//fvD4vNwua93fju3bdnCgbPO+FngNHzw6fY1DOpzVkaEdco5doEwBkAQb5SQAC2NK2apjsilBXTKxhm0ZqUNTaoqJvKIc/N+f/CdGTxiJYI6P3dcp4oQm1IglIqAmADpbavPvkXAY4VAUs9+bg48XLcH6T8mcsgGtLR3wGn74vEG+jtQWJl8kYlxpTeu6grZ2siMIwTA0lFWUYuzYsRg5ZARWLl6FuXMWMDsFzYOIlWi3VXVe3bjx977++k9mH/aSuk9wK3CMK+ACpGNcYPflT4wKXHrnQ4HtM2ddplvRe/y6fVpUMZWWUDPOOu9snHHW6ehTUgQ7bookekW0ExRN5QBY55M1ZSIk7DjHQ9QOqkVeUT6LZ3njZ32IcOLuLXhgVoTbIcJZWUAUmgACzJiNjtYQ7rv3D5gzez7aWtu5lVJeUYrLL78U199wHfw5Xj7GxvpGvPT8a3jy8WcR60jAjJjw+gJSnC1AUjgSQtyKQXRxHOAjJ5oc7Q8xDkLsIls8Rwcg8aYvrXacSTWHbWM4RAJmDro1WLhNehXBJjlpFzL/4n+xlLp1AMU165kc6/YuvWGQBJxjo1ElgbgVZedpMn3sP6AW5VXlyM3LZeNOniI0k2hq2s8O2Js3bEU4HGVAQl8X68jpkTniagGQBPMnNE0pgJQ62gMZJNZ+cVQIzavZ8GR5MGBYHa667gpMPnsigjnk2i2YRCF/I/aLWmM+8fpJIBaJo2HXHixbsgIff7wEK1aswP7mVtgWtXBptD8Bg8At2Q04k3nU+mPdlLCt4Pw5GQ5NNfLqHmQHc5Drz8P2LTuZ87KTKixFjSd0YzWC2Q9cce0Vj/14xjVmN9HV/2IFuN/qVuDIK+ACpCOvmfsdJ2EFqM02pvbGUYl421f1ROxO1avo7ZF2VNeW45JLL2L6n3QfHK5KTBC12zSKdBDhm9xuYi2ShaycAPoP7o+CknzWINGmJybOjhwgiY2PXIttZk5Yh2Mn0dESwscfLcZ9v/096uv38PH4fV6MGTsKd3/tTgwZMZSNBonwCXeG8f47c/DoXx7HhjXbkOXPYQbMifOgaScRZGshFo9A4ekkmdGVaulIBim1CadFuj1d7t6CQPrengBSiqni0XDBLBETQzocBqkMkhwVUvo2JVqBR/44tgCJjp9G3Wmjt2BZMfSt6IMhQweiurYKWTlZKTRGYFWFzsCiYXcj1q5eh23bdsh2WGYmXZpJcgTYvQdIcpKOLQOInkxA86ioHVCLq66/AmeeOwXkKC9iaKi1Jn4RyGHQTtFrisagnHRCcz+YixXLPsGexibEomRAaqeY01iM2m4RFmjTOvN4vPB5vXyBqL1LcShenxeBgB8ewyM+DJgWEhaQ48tBuJ2MLjnnB1ZSScQSyZ2divbCxTd/5ddrg2ubZruRI0e+2N3vOGoVcAHSUSul+0InegVGj74tL7Rzx+UJK/6TrGxfuarS1h3HeeedjUlTTkNOXo6M6yBwIDyJWDDNZogCINGfPQEDdUP6o6i0iDOs0gBJgCWHURL1ODhNkdbKSCEt6XKgIh61sOnTbfjzgw9hwYcL2M+GnjtgQD9cceXlmH75dARyg0KaQuDKtLFq+Sd48rHnMPPl95CbXQAzJtPZOZ+NPsGLQN6OjjYkFfpad41RBjvhiKq7BctmXt8jAUgCA8k6SDCUmnmTACklWubJJ8EiOYaSBJQEAyV8dvj3nu5cPaGgHp/onElvKKTMNzq0QpzZITZmtDFi9AgMGlyHguICNiOla0ABsuyDROaI0NDa0oa1n3yKFStWMQsjJ/FTwFY2YtMtN9JmpabiZIutG4PEOiSHIaSpRTUB3ati8NABOO/ic3HmuaejpLwYth3nDwC8xum4SSROAN9WkLAS2LVjF7tgz5szH1u3bEcrBSMnFOgEyll8ThYDCQQCPtTUVCI/Px/BrCALsf1+PwN6EnB3tHWicd8+NNQ3oGV/K2uv2PHbAqyIzS7wBMyIuUxQm9JCy/64NX/suZf8Z7xT3zBz5r9S6rL7cCtwXCrgAqTjUnb3TY9TBZQ+/lNO0XX9h7nBwAXZAV3raG/GqFFDcea001E3qE7GjtB2Ljdi7kBI0TIhEmKLPAr6Da5Fn/ISePzi07IDkrqGzfYSIHGyu4aESXoPBXvq9+LN12bhoQcelHohG8GgD+edfw5uue1mVNXWADTKTzopmoKyE9ixdRfeeGUWHn/kGZhRCtmljc/RRolxceqghcOdMK0oa05SGymfQabZ4eGg3eEtDDKvbyZAcjCXMzDOjJAY4pLtI5owFwJu0sRw281hk3jaTyqTHO2U43rOo1rd2SXRjur5cXABes/PP9RrSYE+uVFzGW1MnjoZ/QbUIhD0pawb2B9So+tM60hFe1sH1q1Zh48/Xgqv1y9abLIeAv12Pca0DYKjF3POzXmeDO0TMbRIUvvMALOkF0+/ABdfdiEK++bzGD+xXCI4l3RHMoIkkUSk08TO7TvxwbsfYNasWdi8eQt0zQtd97N4m7RFFIlSVJSHkj6F7Lo9YeJY9C3ri/y8XAT8fpEhlwRPs4U6wtixexfWrFyLVatWY8umrWjb387Tl6Sx06GxIFysVR021GhTOLYmUNP/u15N/Xjp0j+7ppHH6Wbpvu3B7x5ubdwKfC4rUFt7ZbUWi12vmuYPcgNGth3rUAsLs3Hq5AmYOOUUZmZsdhsWvjwiaoQ6EWJCiP5Cmo7qAVUorS5FICsgAZLwTnIM+Zjv4P3r0AwSP4WMHKnNYKu8QS1asAz3/+EBrFy5Evl5QZh2BGPHjsR1N1yNaedMExubrouQWmkRQEGh82cvwrNPvIy1Kzcg4KMN12n9qYK5IG+bBAWFdnL2F212YvxfjN6LlxKb7qG4FYFNev/ZyiGJhCePWFZpgOQAD1FrEionSbXOWWXELujQGChJvySCfo6xpDSf7G5Mmb6t9RYgOWd7qHNyvnbgc4Q7NYEfMm0kJ3OTozr69a9hjy1uYyXIJ8jk6BACtlRnYlRWf7IGy5ethM/r43MXaqbuY/6iZl0BUua5Cf2RTFVmx2sa6zcVG7lF2bhk+gWYfsXFqBtcy4yp6hFgmGGVTUBb45ZXZ0cEmzdsx1tvzsTsD2ajtWU/XwNanpYt9Ez5+XkYNnwwJkwcg5GjhqCqupxtMhRDrBpx7djxlArBa1Dz6OhoCWPd2k8xd/aH+Gj+IuzeXg+YQJLAIruEk2u4B4pmmC3R+NaGmPYfxX37vLNp0xMdh1mOn8v7lHtSJ0YFen+XOzGO1z0KtwL/qwpMn/7L7PotG0/du2v7r/ID+tCgkfBoqonBQ+swZdpUVPWvRlw4wfCGxOJbaomwd40wc4wn4qjoV4aK2gpk52Wn2nKaFGyLaI9eHKaDFnguX5jxbd20Gy888wb+/rfH4PN5EI23ITcvgFtv+xIuv/JSlPQtESwD/ZLxDtQGbG7aj1XL1mLeux/htVfeYpEtOzCzWzGxTDalW/BxxeIhWFacQRKJZ3mDVwUbJYJEefj/kGLz3rbYUkqabvWQ3pOpImVOAbK/D4vdxbg/MUgcU0LBt2wHIM5fWAGkfZN40+dprnS78MDPgM6BSGCYGcXRzajy4FewG1MlW5IEQql1qXtUnHn2GaiprWaTRDpc4TsqgBgbK5oJ7N5VjxUrVnILy+/1yQmwtHbM0R45x3EgQEofYVIhYJIGSQnFQmc8hGkXnoUvf+UmjB0/EopBX6eoE/qdQBHVmJCNjs62CFav3IxnnngGSxYvQSQUgqHr3BokvyOfP4ia2hqce97ZmDJlEmr7VSCQ7WGWKkG6KtK10fqnGQOKPCFwrulQNJ3bdvFInBnB5r0t+OCdeXjqsaexdcNW5GbnsibJNm2oSfLv0hItkXj9rqj50/yS0ud27Xpxv9LVHbMXP1juU9wKHJ0K9OY2fnTeyX0VtwInQAUoeuS1116s3r1p490FPuXLWUYyH4mQWlpWiPGTx2PMqeNgBPwCICUUDlrlzZzYGnapBqJWFGU1pajsV4Hc/BzO1aJPwP8UQGIEIVocLXs78car7+Lpp1/A9m3b4fFq6Ohsxjnnn4Gbb7kO4yaOhccrhK5i2ow+/dPAUAJNTU3Y+OkWrF+5Bc888QKa9rakBOckCKYfdNrwTDPGZpFkIhk3owyU2GmZJ46Yp5BhuYduo/UWIDEgYG0OHW4adBHg7OpXJBgRBj2OYSXiEgAAIABJREFU8zYBtwxNF30t4A3IeBKhnxGqHAewiNvZZw+Q0oaiIqrGxmmTTsHAwQN4eo3E9JZtcntNaJDAI/Pr129kgBTq7IRH94hzTRllCgfszMfBAJJwNRdtNWrvsSmknkBVXRW++o07cOppY5Gb6wc0G4pObpsWT6Gpmp8BUjySxOrl6/HA/X/BsiUrxTQeTZ2RG3ssCt1r4PQzpuKW227BgEFVLLhmewueZxCspABHSdbL0bpUWfANWHECRl6+9paZBMwkWpvbMPeDj/DTH/8UdtSCRzfgIWsBmzIJVUSgNn26v+O+vgMrH77t2mF7Z8yYcWJmFJ8A9zP3EI5tBVyAdGzr6776CVeBpHL5mT/ObY51nFm/cc1/5XqUIQaifl9AxYCh/XHWBWejb0U5IvEY+9OwlwyFrZKmh2MibJhJE/l98lBdV42iPkXMzLBBNJnwUZtN+HILoEG+RhnZWrwBkm6IgkctGzoFjZoKrJiNmW+8hxeffx2rV3/KG2ncDGPYqEG47Stf4k0uvyCHhbUcHscCclncJNDU1IytG7dh99a9mPfBAnw4byFbBfCEEDFhLMAVrStVSTBAMq0YTFtEkfBmzDgtfUtwCK4jAUM9Xe4u7bpM2UyPa0PIkMX3ZHynBA4atdhYyC1ZJWKXaHPlEXP54o5hp5wKFG+TFtCnQZe8uAccR0ZQby/WrxMdQiPt5DlEJokVlWUYMKgOlVWV7CbNtaUWmqKgta0VWzdvY4C0Z08jv4PP8KY1SMyKpYRZaRVViuFKg0ka4CdAxuCWulp2nM1Ai8qKcMc37sDks05DSd989mSCQubUBGCotUWvbyAaTmDJ4lV47qmX8P5783nNc0yIRmsGqK6pwDnnnY1zzz8bxX2L2IeLwFFKK+7opNiTUvKFKVdQsc7Fg35IBCtLbFH99n149umX8MIzzwGmDY0E6HRodEyK0bpxf/tjZUNrfzPs+5fufu7aa8XCdR9uBT7jCrgA6TMuuPt2x78C11zzrAfYVbV8/rzvB9X4xV7V6qOqMbW4bz4mnTkZYyaMYxE0iYUJFNFmbKjEvsTZ14UAUjAvgOr+1ehTVgKdJ9kIXIgoCLFNyBaODBGlXCqn/SOSJeiTvBypTmrYsG4z/vHY05g9ewE6OkJQdR0+n4arr78cV1x9ESqrSsHRWtx2onRd4ZfkQIiW5v3YtmkH9u5uwdZNO/D6q29gb2MTtzfIqZjwT5IckikdHsLbiVgNiwEStdtEqy3TiDEt8u75momW3OEnwQ7/jN6uCcHqscO2/EV1pfYbtRIdq4VU+C1xSRxAJ1ixrg8nS6zno2PhcsoA9DDHx4BAaLgsi2pqsjib2qHl5WUoLilGIBhgANTZ2YGG+kbs2rWLvZBoPJ6cxMnagL6eRh7kpi6OLXWT7gKQiDlMQqXcNAgXbCmWQyDLi9OnnY5b77wFFf1LmYkkZklRhCs8t1tVL2JhCyuWrMZrr7yNeXMWoqMtIsNvaepexaiRI7ilduqk8SivLmHPJGqZiQMS9gwyMyUNZnuQajku6A5TSiCJGLRli9fiT/f9Eds3boEZicNIatAVL+KK0b6xtfOZqrphP/uP/3hg57XXcv/QfbgV+Mwr4AKkz7zk7hse7wqQJ9Ittzwe+GTZnKsjzXu+nuXBCE2J+T0+YNCQAbhw+kXIycvjfcC2bNa+0Ng5MTDU1jETcRhBA5XVFZxn5QvSp25nJxMBok44KG0ipOMgkMWPFMtBAIm6HUmEWiJ4+onnMXPmO9i1czesZJJbaePHj8Ztd9yEwcPqkJXtS1kH0cQbPyRAoo25taWVAVLjzn2IhOJ4950PsHzpCkRCZH7pZc0LgwumGoR1AUePJMi3Jw5LgiT2LGIDSzlKfwh001uAJLfRo3LZmV9ywAvl0lFLjkGSh1tZ5AJNXlYiAFfolLhwzmYuRdDCnSl9cpmaMWaiMp5/2AOXAEmARcHo0GHqho5gVoBH3+l3+np7RzvaWjsQDoc5uDazrSjexxFfHxogMb5OJESkiQqYpClLkkGojrpB/XHH3bdj3JTR8GV52MyUJxbZqZ3AFF1+DWtWrcMbr76FD97/EA31+2Bogj3yeA0MHz4MF1x4LqZMPRV9ygqgGHLqkdeeZNicOmWyjo4DQ6a1A7cdhbaKY2QIols29ja04eGH/or333oP7c2t8MGABgMxxWjbtD/0dPXA4b9wAdJhV5/7hGNYARcgHcPiui994lZgxowZ6oKlnoHrPpr7f/L8+gU+3e6TtCPIzc/C9MsvxaAhg+HxGLCpFUbJ6ApgsIbEFKGfehJ9K/qiqlbqkOTexpNIvMdJkMREUYK1TGKDEDsIfZXAkRm3seC9jzlvbcvWbdyiIdKjoqoct3/1yzhz2hT4gz7eCFmbLLU84rXEPk7v197Wju1bdmDH5h0wdB8+XbMJb705C3t2y43PFsCCk+HZ9Vls5sQ8kFibW22WyWBOpL9zL+6QDNGRACRnJfxv2SQOZmWjZhn4KlkearMRQCJ2jSffmFHKYJVSB+C08LoeSU9tRKEJ6oUxJV9rcSslsMLkXiIhIj5IsK8q0HXS5WiwTJoepOeJY2OdDuWXcVtLmJRKJH0IBsmZNuTkYo70iNtxxOMRFBTlYdp5Z+NfvvV1ZJcE2AeJHa15sYghA1pI9dsb8OzTL+D99+Zgx456BtCqavDE4NChQ3DlVZfhtEkTUdK3AKqHvkbZMAToBCMnflE72QGhci06dU51KR0dmWy/UT1llI9tAq+89Ab+8eg/0LC9HoatAZaKGPTWDc2hv1f17//bYTPcFtuJexf9/B+ZC5A+/9fYPcODVODOh5YYb/zo/90R0KyvBj3KKA/iqm1HMWbMKFwy/RJk52YzGCKAQ4M0pMuIRWPweHXEEyYKSwpQ3a8axX2KpP+N3Lg5LkKaI0ovIjG63TV31Iya2LGlHvf9+k9YMO8jZnFoGimvIJd9a75+z9fg8RtsRkktD/7gzpsrJzlkOPwkEQ6FsHPrDmxYtxEBXxZCHTG8PfNdrFy2BrGwCY8RgB1PwCS9B4mbGcQJTRVt4nYyzi1E0iPRL9a2OJKeI4hP6c1i+9+AJN7gmY1I37qYI6I2mvSuInBEgIm0MmwPQNNUctotle8mvasYcGYwIN2BktB5Hfo2KbZ+x/pSiKtFZIhYAwQ6mUUkawaeshM6NGIjHZCZblX2DiDRMREgNC2T22ymHWd/q9r+1fjSTdfjsqsvhhHUOZiWj4ffkwANEA+beOn5l/DkE89g5456WUsFhseLopJC3HrrzTjjrMko6VvI656YRk13fLMEMBKaLhVJ2erk6y4vrNMJFJdKqsm4kGLCkGwD6IMB1WP5ktX44//8CRvWbEAybMGOkiTP2L+5NfJgWXXVH2+44ak9M2Zkjhr2ZoW5z3ErcHQq4AKko1NH91VO0gqce8kPB3zy4cIfZnmVqwuDnoAV7eRN4c67bkd5TRU0j8ZxIhqZ69kmkpbFo9s0ARbMzUJVTRXKysvYrZi7P8RsyM2R9wzx11SuGLdGzCQLVRsb9uHZJ5/Hs0++zM7XLO/QbYybMArf+d430X9gPyHKlgn2QvQtABLJVeifxWacRCwSxe5du7Fh7XoOD1WTHnz66Wa89/ZsbPx0K/zeLJhRijNxHIikTkqOhxPTwMJt0xQ6GrIAyEiRT2eESX5DTpj1RsDtZJ71aHSdsW6OBDg575tiseh4KFiVJg2lOFu03oipIYsA58+aaL2lNDQHTut1NfvMFH73fLsUmjJickTrU0wG0pSYsCjgtqb8VtIZiWwyAaL42Kh9K8FE+r0l7HLy6HgxifabwBwKh7/GLROKmkTcjMAbMDBuwhhcfc2VqB1YjdLqEhg+mjbTRJRJQpg3bt20C//+ne9i9+56rhkFHtPxUZDxN7/9TZx97pnwBrwwPAp/GKA1lkjE+H3EO8tBAQJJEngdYJwlLSW6nw+DW2YAFQbqO3fsw72/+C2WLVyCWGsEiaiStDXvvt0x5VdlVWWPr1z52D53zP8kvbl+Dg7bBUifg4vonsI/X4FrrnlWmzXzj3fm+NS7C/zGiICqKKGOVpw25VScff40FPYphEWTPzw4loRCH39Jm5Sw4PX70KesL2uRKJ8ttedm/FQ54mCSpbAXji20R+SBM/P1WXj2qRfR3kxpCsQoxDFq7GBcc/1lOHvaVKhe6SPDIbLp8XvahwVAEr43JOaNx+NobNiD9WvWic1H8bMId/7shZg3+yO0tYTgNwIcBktREsSKEXvE388+PcQi2dzuoQ0+zj5JlhSbi/rymL7c6WmDd9zDD1d9Ntp0fKEPccfpDUDKHPvPfF8GcLIdRtNiPPEug18d6wBNM5i1YE8lTeVQ4gPZobSZZZfzOqRHUnqqTGi8CDClgRDDWqc9yr5OQh9F7006JMrhY80SO1s7rItsSYlJeolKHX2SaLEJdodeO8HsUVVNBU4/awrGTxgL3QeUVBaiuG8xgv4g6NxJsN+wax8efOBhzHzzLb4mVItoLILs3CAuuewizvkL5gS4pUu5clRIzvwjl/AUk+i0FJ3j6UGZLc6kSwm56UyOlPQ6tA4TKvY2tuLeX9yLxfMXI9oSgRVOJiKmsmtHyP5RYWn+K9u3v97qAqTD/YS5Xz9WFXAB0rGqrPu6J00Fhg27cUJ0f/Odum1eU+D35Cq2CV/Qg4uvuBiDhg2C5tNhKwn4fAYUmwCE0CGRo3V+YT4qaypRXFIktEWOHrj7TxZv2IAVS6B5XwtnrD315DPYuG4rVNvPjELdwApcdOlZOP+Ss1BWVSIATFIH9UloQ+VYOGYqJEDiTVf41RCwadq7D+tWr0E0YjJAUpNebN20Ex/OWYRVy9fAq/sBMuMjJ2fu0Tm/ZC4bjf8n6JfFFgCCCaGJN0mRpJLmxSbOAKlXjpgHXwppl+30aH3PTJMADGJoPA0eGFg6bUzZRnNamZlMEDeFVOnMTdYACumUZOtNirsO1Wpz2JueziQNdgQzRECHwKRoBQqQQLiJwBOBIVF70WbjM2GakdaOmHSUTSnpdZ0GSI6zO7E24vtEG5Ty37w+DaPGDMfk0yehtLwEFmLw5xjIyc1Gfl4hPLofLfs7sHTxSjz88KMId0aYyaJrHczyY+Kp43Hn127HgMH9kFBtbttRWQhIU711DmJ23OHTVeiqQ+u+6Lv+PQ2Q6EMGmULqaG5qw29/+T9Y/OESRPaHYYUSVnvY2tqY1P9PUd/gu5s2zWw/aW4k7oF+7irgAqTP3SV1T+hIK3DNNT8rXr5w0WWIhu7I9WjjParNaZqjJ47GhMkTUVZVzgwSbc8G73sU0SE+vWflZqOqphLl5eWOuXX6c7PUDBEgYWG0AkQ641j44cd48fkXsfDDj2BbFFvqg8fQcOkV5+Gyqy7AwKE1MDz0KZu2FB0KqAXSFSDRHiuE1qQhIsG3jZamZqxbsxbRcJzjIzTFh0iHiRXL1uCDd+ehvaVDOCdz9pYEGSJHRYTx8lmJMxMsUpSN/xwLAKqrwEOZFFn6zw6w4Y2QfQMdBuHgt5nuAOlAcJR+DTJAFExaBkBiciZDjySEP2K0X9AxvBwEi0UtLWEsSWJuBkj0ZzbJFNYBDutEzxPnK4NyuzFI9Kpp3kQwKRyTIlmWNJMk65piXwRDlQJv8r35GkoHduFFJWTfwg8pFe3LIn/nK3RoJAS3kibnok08bRy32HJyA+TWBejks6XD0L28HrZvr8fbM9/D0sXLEQwEWb9keFSMGTcSV117OU4/azJ8QS/IhZvNJmkYQVolqKQ3YoCU9mx0sLEAlsQodr3Oor2cFrmLcyGAaLPbtmIQaOvkFttHcz5CbH+UWmzxUDS5wVc16NvxRPaCVavuDR3pz7P7fLcCR6sCLkA6WpV0X+ekrcBDDy0xHvj9/aMjbU03KvHwjTkeFGmKhdziPEycfApGjhuD7PwcFi8b5Jit87A0TG6zeVFWUYqamhoYfiPDIkZuzAoZ4wmARK2tT1asxYvPv4IP3vsAne0hnmwiDcgZZ07B5VddjFHjhiGQ5QEFVZG4mBQ1xPqwKFaSJ+k9h15XtLqordTe0or1az5FqD3MwEtVDCgJA/W79mLhh4uxdPEKkJEzh9w6/2OtiCMzpkwsaqko3F4hnRX9ziPkNJElvZ3SifIERpxUeUWKukVmHW2wdGwCnGRGf4hlku4apdswziRY5tdTz0xZJ3RrimVqdOQKzNQXpRZlylPIueWxUkmkwnEN0uDIEVjT9wqPJQGqmC2T8SbOhXb0VQJ+Oa+dhk9cWcc1nMJqGS9Ipkjq0xzmiE0V6QVlK5PryPofeg1H+E3HQcdM9abrZSFuRzFsxBCcOvkU1A2shUG+Ryyyl+1gC8werVi+mqfW4jGb22Y0vVg3oAbTL78IF00/H8V9CjjIFloSFrdXCaRT7LEqgJmzAFNAOTOST4CpAx8Z4JUBUoK9xciLCR4/2toi+OVPfomP5ixEdD9pkLSImfR+MmjSBd9Oasllzz33bTJnch9uBY5LBVyAdFzK7r7piVaBG264t2jNqpXndOzbfU+hF6doSlxLKLYycNgQTJh0GvoNrONIBMOmkWeKTkuwYaRqqNxm69evFnlFuZJXEKBFbKYqB4HCTmDzxh14+YVX8c7b76Fh9x74/QEWvg4eOQB3ff12jB43EoGgPyW8JmaDwj6dFo5gNBxmI61VcUb+Q+2d2LJ+E5oam0CJDzS2rZCvTMTGls3b8dbMd7FrZz1rUXTNEJEesm9HGyZ9sqe/85/ZHdxib50oR5JQRImYeGMhOrMxZECZBhxCgyU8lkBj4aB0emqBSZFwBsOQ+jYJzrqApgy7qDSUkuct2aBDrZ/uN7UDdUuinSeiOw49xs8Tf5Jd4t/lr0w9lmB65GRa6sAcLZLzD07WXeaRZ7BvzCBR9cR4osiYIzEzaZlIQE9TZCq372gyj0CVnaS1mGQG6fQzJ2PiaRNQWJLPa4quk4ClKsx4EuvXb8a8uQux/tONvO7iZpzbchdcOA1XXXsZho8aAs1LkMzm2BA6FgY8DJBkDu4hi34wgJRx/gItcogtgUZL96CppRO/+skvsGTeR4i2RGFFtY540v/xKRfd9L1k0lr7t799OXqi3Svc4/niVMAFSF+ca+2e6SEqQBltr7zy9MDO/Q23ecz2rwaNZI5tR9WcglyMGDsG406ZiOKiImR5vJxPRS03W7U55JVMACsqy1FeWQ6dxK28mRGA4L4cbDOBfXv245lnnsd7s95H/a4G1gFpioayyj64+5u347SpEzm3y2nxOK0a4a6cFhw7p+AApVSrJplENBRFw9bd2LJ5C78+tdOIRSIdU2trOxYtWsoGkkkT8HgoRkWBGTP5eP0+H3v00Iwb606o9UOTe4k4YmZEthXJfTsOyyTER27LujCgZDYjPZ4uYkvkWLdss7BBoARIsgMmTqUHgJR2885gl0TUFx/z4R6HB0jyFeS4+iFfj32j+EDlNSWQJEbmnTYam1VmCMLFswU8YZgjD0jotqQ2KY0bUrojqrtwxJbXW3YIiW0RgngdhiGE5g7rRIxPIMuHs885HaPGjkAg2yfE2wx8qX2roaMtjIULPsa8eQsRi5p8HlbSQk1tJa6+9jKcd+FZKCktAgzKUouLNahpEGcuzq0HK/IDynboS0Mib0Z8DJDoB8jWVWzd3ojf/fJeLF+4FFbIhhnT97d0Jmafe+PXfthWrG5+7sfXxg93vd2vuxU4VhU4/N3mWL2z+7puBU6wCpxzzi9ym5o+ndywcc1Pq0ryhyjJmNe2oqisqcKUs87AuPFjQCGr5AJskUZDhnVSS6OwMA8DB9bB6zNEa0xmh9IeEwqH8fTjL+Hll1/BvsYmmLE44rE4iouLcM31V+G6W69GXkEOb460OdHYt2h1id+7j9Jn/j0NkMjfJorGnXuwacMmwTyxcIrGzD1IJlTs2bMPr7z8GrZu2s4bpU4brkqQiLgklTdf2oxJ8E2+PST+Zd2VQSeaRDQWgmlGhXicdUomh9xKpNNFlZNpssgtvF7cabrOPInolu7/dvQB0qEXIeuo5EF0H//vMiWXYvYcJkkCpEyXaQmQ0t5AUo6d+ncCR2lAlQLBpNfhdWHA4/EwMBWsIin2yVS0lCNB6gb1E2G0VDc2J9UBW8HWzTvw/vtzsWL5KgSD2fB6veiMdOKcc8/EpZddiNFjhyGnIAjFQ3or0gcRi0R/Fq7ZfOlSerKD16tngJShWWLJHKUr03Eb7Na+evUW/OE3/4M1yz6BFVEQi6t79rZZr1x2x7//d9/crMYZM84SaNx9uBU4DhXoxW3rOByV+5ZuBY5DBa655hpt/XpPaevevffke7Q79WQ0H3aMM6gGDB6I62+8nkGLN+Dn1gPpbCh2xErGkZXlw8BB/VHStw8Mw8Mu2UQGtLW049135uKPf3yA40AM3YBlxpGfn4tzz5uGG2+5AeU1lLMmHbalCNmZhnLYqENNWDkbLuVZ7du9F9u3bEMkEkOCc9hIw0SbHYE2FevWbsAzTz7DWVheYpFoh+V0+RBqa/pzsnxbW5twdtY1mJRCT20lDTDNGE+3JRJxJBLSK4kSRlMwRrSsKPuN3zMpMupo03UYpUNd1hMRIOmSGWMRtQxe7d6yy7yJpq+TEFqn3DbJTgFUjzQoclCj+DfJU7EFgMAjqfdhc1Bqrxm8tugXmWDS16n9OXb8SJx9zhkoryiFmYjx2JsI9PUgHjExb+4CfLRwMZqbW6BrHj6PwpJCTJ9+EcaMH4GafuUoKS2E7tOg0BQCgWQC5uSfxNNrxHYefqs4LECii5+KKNR4onPevI/wwH33Y8unW2GbaiJmaptDtvfvX7nnP+9TlDnhGTNmpBHWcbgnuG/5xa7A4Vf9F7s+7tl/wSpQV/cvXqC+rnNv431FQWOCX7OzbTOi5Bfk4Jzzp2H0hAnwBgKwaE+jKTOFxv4j9IEY+QXZGDxkMLL8WSxubW5uxdz3FuAPv3+QNyef38cAIys7gNPPmIybb7kB/QbUwvAZwo9IbkKpEXrSmfTQYuvOKDkbaSJuo72pjRmk1hYCOdQeIaM/AVw0xUAoFMXs92Zj2dIVaNnfzgCJRLjU7vP7ghg8aBBaW1uxc9cOZr68Pi9/jVglnnIjKwCKtbAisGwScZOHEzFKYpMnEMAASf4SY+tiKkrsjgd7yKmzbl/uDpp6c8PqbYutF6RIxqTaAbY+hybFHHzEJ8BqIgGQUucnwRNrjXgxydF/0ap0fKboz8zvqcTweeDxeLnFRuJ+Aq1tne047/xpmDz1VI4ZoetCtabnKkkdTY378cbrM7Fm9TpmoGwriebmZlxx9eU45dTxKKsoRllFCcqr+rJrOxmGaqR9kwJtenfSnOnEFKYV6V2uUvdrlP5i5lckE8UAiVp5CsIdMTz71PN45h9PY1/DfiQVbzxuez7x5Pa9f8CwSx9/7rlr3ZDaL9j990Q73d7cb060Y3aPx63AsayAMvSaHxmd85d+LaBEvuxX7MEemF6voaBveR+cc+nFKK2ohObxQjV0aDoJTgkkWMw09e/fD31LStEZiuDDDxfhhWdfwbJlq+Dz+tmJOzc/G1NOPw3TL7sIo8cMhyfgFdNCGVNavKVKTQsBE5FS34sfVSuJSFsY69etZ0DGDzmeTZNPTkTEzq07MWfOfKxftxGRcIynoqgVQ8LtqsoqVJRXoL2jDdu2b0EoFIJlkd+RbLewOSG14WKImSF2WCYARHEUbADII/QSIHEPUjxfAKSDb6V8qL3pw/XiyvceIB36eDLfyuHGDvf2PbU/nekvoUdKB+Hy+UrySNRNaH7YbZ2F8GIdEEAi5jLNHlHbVOH4mfbOdm7Tjh03CsFsH2fq0bUgjZli6Vi1cg3emfU+du7Yzd8fj5v8unffcxdqaivgDxgoKslDZW05cgtzkKDoEmqpZuTL8bABH0zPALd3VZQaNTbxJFsKoLmxFff/9o+Y/8F8dHZEYcPTEYP3w/zaQb+ZP/t37x6u1u7X3Qoc6wr04q57rA/BfX23AidcBZRzLvqv4VuWLvqG145cGNTtCo+aVDVDwejTJuKUqVNQUFQMzaOLUeqkRZ+z2cAxJycb+fmF2LBhM9584y18tGAxLOowqSo8Hp0/6V9+1SUYP3EMPD6dY0xoYqirb45oqRCL4GiRelUhC4h1RrFl0xY0NTXBssQEFIt1VZ0zsAjoRDqjWLd2PT5etBTbtuxg4ETRJ+SyTW2ZAQP6o6KyFJFIBzas34C9e/dD0zzMRPHmTaPaZE5pR/lXImmKths7L/NOmoqj4NaUdPw+3DmciAApNTWY6f6UgQhSuiR5Jz2A3RPIL/VI46NMx26pF2PWSfgNOdofAkZOTIrjBM7vIaNBQtEQbrntJgwdOhAev8YTbaQR03UPa3pmvfUuli5diba2dhbuk13DkKFDcN0N1yKvMJvBbTDLi/LqUpRXl/E6VnW2jRf2BMRgkR7JGZXsAeT2DJC6by2OUl0wSNT627BiE37zi99iy/qtiMaRjNpafchSXx9wyqR73351xqbDrRf3624FjnUFXIB0rCvsvv5JWYEZM5YE/vbnH03XYh23+RVrckBLZFESRKAgD+ddeiEGDh4MXzDAPjRkHEmf6L2GikgkiuamZixZsgwrVnyCzo4QLDsJw2vg1FMn4Iqrp2PcKWOQm58lvIKkL47jSOxMr1HRHM2LwybxXpvRFzqAVaIQ0IiJvQ2NqK+vR0dHJwvK2QBRhoTSiDhpPzo7w1i+dBU+XrQETftaoDPro8GK2wzkRo8ehkGD+mHPngZs2rgdexr2QpAPQlckMuAodywGm3RYCTKVpPw24Z/jPLjF5uSbZqyEnrs1h78d9Yat6DWD1G1lHv7dRbOMjj3zOgizyzTj05sFn9YiCQTl+DCx8j8pTCuIPf4RAAAgAElEQVR1AkeaBp2E9HIqkiYjHTJR9+icmXfrl29G/7oaaB7yACWhP72ehramMF54/lVs3boNlmnDNC1+vQsvvgCTJp8GX8Dg60YZgGQPUNOvCrm5WVAMJ/JEwl2B1+Rf6DwPdxXSruipdZDJgCaA9uZ2zHp5Fh7506No3d+JJLx2KKGtbY7Zf59w5eQHXvvzjHBv6ug+x63AsaxAb+4Jx/L93dd2K3DCVuCqL/2u35oF791ixMPXBdXkgIQV1eKKjcEjh2LqGVM5qNbj9fDeQUAkHo1i+/YdmD//Q2zdto3z0YgJCmYFUTegP269/Rb2OsrJz5IDQsIvydkcSW/kACQOMJXuy5k6pO7F6iLeprBWK4lwRwgbN2xkFokmkpg9oraGnWRhNhE9pEXZ29iExR8vxfy5C5Gg0X+vn8XllhlDQUEORo8eipGjRrDJIBkM7mlsYl8l0qUQO+W4JFPILeuR7Bj7JrHmiN3GpYmlZDwyRbwHAqTe3YoOtzVTff5ZgNTz99I5ZAAFgpoy2oT/1THuPlz7MOWkLV6rq+miFGizWaXOvlG0bjzS8yjt8C1DdmUYMgEkMvW88ZYvobq2HIqWRFJLcOstaSnYunE3Xnn5TexpaEwVJS8/D5dMvwTDhg+BokkzSdWCx6uhb1kJqqoq4Q36hdzICUlOJJnpTJt29gCSnAvDLFgmonICm4W3Eq27eMxCw9Z6PHL/nzF71jzYlg7VlxM3Ne+8toR+/+bNT718wt4U3AP7QlWgd3elL1RJ3JN1K5CuQEXF5RO9ZsdXvMnYNX5dLaDNJ2pHcMbZU3HqpIno07cvmyVGQjFOR3/p+Zewd+9eMa2tJuENeFA3sB++++/fwsBhdfBl+XizojYVxURwknpv1MK9uCgKASTq+NlJbFq/AY2NjYiEw2IanPp/TP0IsTaZRZKAe/euPZj19ntY8OEiZGfnwsM0BLViosjJ8WP0mJE495zzEI1aePml13gKLhazoBskFiZbABFkSq0barElknFYVhSxWAgU10Ji4oSMrGA8cQgtVRdW5lBM2WFqccA0nOOi3f29DyI65uPsDRLLOI5M5q+7R1V66i1tSun8W6a+TLRTPawFMzQdHsNgoBSPxWDo5K6eqVNKQvdoyMnJYg1SRXUZFJWsJ4QTeixiYfFHn2DeBwvQ0tbOlgyqpjDzec21VyAY9MPn9zCoshLEAprwZ/lQVlaKsrIy+II+fm8O/iVGigBSJgjKvAYEfGxiKoXFgTRySj2DWEn6uYnFLXS0h7Gnfi+WLFiMB++9n2N2EgkPOuJKu6kaTxXXDv71ggW/3tyL5e4+xa3AMa+AC5COeYndNziZKzB58vey/z977wEmR3llDZ+qrs7d05MlzYykUc4CJBAgQAiDMXgxYK+FA8Y4e503euP3Ie+33vUme3ftdcTrgI0NMgYEGLAJIgsECOWcJ8ee0Lm66v/Pfau6W0IYsQgxYqp5Bo1mOrx1q7veo3PPPafn0NbLNTP/maqwcWnA8GE0NYDaxjhWvm0Flpy1VFyr9+85hAcfeAh9/QPOP5kthMIGFiyeg4998kYsPnOBbEAq3YJBoNQeWcgXigj46Wvz+qskRoyOFvrIgcNoO9Im4/tq3FxFXhAUMYuNmzAjUNKpPNra2rH27nvR3tYtU210j5a2oWahOhHHokULceGFFyGfN7F16zZs2bId3T0DctycWCM7JZspE+wtMkjsxZnI5kZl5Nykp5LjJ6R0RtRFEViVmYjfB5yO6/v0e8r1ZgCk4y2npF8S6wbVljvqZ2T1HN2zYfgEcNLnSFqqkntGp3OGzSjQIcajjvO3tPQ0G/F4DB+68QOY0toC6DSaZJCyBbNg46EHn8Dzz25CKpUWX6tgKIBFZy7C1VdfhVAkCMOnwabjuaMRY3uO7dX6+npMmjQRVdVVIEvlMmUu86Vav6rKyjSzJMByTCAFCTvvOfVxSKcy6OnpRV9/EocOtuGxhx7Do/f8FvFIHfJWAAMpc/torvidZSuv/cH993+RUw/ezavAm16Bk3BZftOPwVuAV4E3rAKrV6/Wf/GLbVNTg4PvtXPZv6hPxBqALGw7jYUL52DhosUo5GxsWL8RHe3dSmCr2QgEdUyfOQXvuOpSvPf91yASC9OKyElNZa6aihFhVATB0qvrOl79EEsASQP6uvpwYP8BjAwPi3uxtOksiBCbY/1st0lWm+bD8NAItm7ZjkcfeRz9fQNyP7Z1uDH7DZ+YXy5cOA/LL1gu3kiHDx/Bjh17sHP7HgwPpxGNVokA3LUC4IZLn6SinZegW7o2MzLDtS9w24pOquxxiQm1/SoAdUITfJVszjGlOta36NUrWb7Ha7lAVjJgfIZKMKSG9Rloq+pAACFu3I4jNyfMaOCYL+RAsETGz8w7juWaLi1cnjuXoeGfjCUJh4O48WM3oHX6VOg+AiQTRRQlb+3ONb/Bzu17kcsVxIQ0XhXDsvOX4dJLVyIQ9Kv5QrsgTKfBthz/bhUEpFVXJ1BXV4dETQLhSESAkmuWXtKYKYzmCLOcSknSjC3vhWwmh1Qqg2wmg+HhUQwNj2BkJI1dO/fhgXvuR/fBDgT8caRMI5cy9TXpgva93sF7nnrt/N1rOaPefb0KnHgFXsvn/8Sf1bunV4G3UAVWrvxIaMeOjjPMTO5ziUjwPbEgwlpxRE8kwqhJ1MA0dfR0DUgQrAqfNTBtxmScfe6ZWHruGZi/aCaq66pgMERUyAC2K6jJYOvL9f95jT2d49VXqYXlJVLDKRw8cBB9Pb3SomFAKDdolcHmQ9GkyJobsV+E2X29/di6dTuee3YD+vsGRaekO0G0ml5ELBbG/IVzceZZi1BXV4+B/iR27dyLzZu2Y2BgSAyS+Vy8FU36HhXlMLkxSzxJsYCiTOVxesvVL/F79XUsg6ZAxMu1LicClk6YQTqB9+iJXiCPB8JKXULHh6p8jIoNIgjin2xNMRTX8NMnSWm3lGxLnc9QICTWC6nRNAb6B5HL5VSILFk7FHHjxz6MmbOmwQjQl6uIol3E6EgGt/3sbhw51IGCOKObqG+ow8WXrMCyc5fC57wWTTxFK8bzolkiO2KN2RJjZhsZqlhVDNF4XEAS235cp7QGWT/HjoALLpgF5AQUpcUeIpNmq7UgIMkymfMHdHX14dn1L+Cpx56Cr6ihUPRjKIf9thH5Zrip8bYdL3y/8wROi3cXrwKnpAIn+vk/JYvxXsSrwFitwIIFH69NZdMr7OzIl6N6YXFQy0Z8yDP2Hpblk+gEAqREIoHpM6dj0ZkLMHPOVFTXxRBPBDF1egsS1XGxBpA9he7IjCQhDhBpykkASPI0InCSsf2O9g60H2nDcHJI6ZActsIHaofYJmGeGLVJGvK5AoaGRvDMM89g65YdSPaPAAVlEkivJzJCkVgQ8+fPweIzFqOpqVnEtrt27cWOHbvR2dEt7t20FeBjlAaLLBnZI4becpNmirvKGyuZW1rKMkAYFxpvCqpw+SOnlVOBnk7kgnUyAZKs6wTelHIeFW1UvrebPVchWuYUIcEQv0rBt86EmoA/X1EsE1iTUDCI2to6TJ8yDXPnzsOeXXuwefNWDAwkxTCS0TCp9Cg+dOMHMW/hXAmfdQFSf18St//sbnR39QlAYs2bmifisssvw/wFcwQAsSUnWB0WCoWCvCbZKzVRqUAa3x+BUADRWAyG3xB2SQGkkt136XgVa5QVg1GyRyruRkc2m5NYm2w2j62bd+CpJ57FkUPtCAdCGM3aqeGCfjdC8R98/OPXPf0VL3vtBN5t3l1OVQVO5LN/qtbivY5XgTFbAYbZPr9t44S9OzfekO3t/HCVYU4L+6wQSY5ikaGuBBIBzF+4AOdfeD4mT212xq7z8Ic0NDVNwKSWCaLr4M5DHQdjRwiWKJ49WQCJrAPZIbZuhgYHJXaku5OtPxuGY/YozJCgCLZ5qGuBbIzZTB6dXZ14YcNL2Ll1L4b602qTEzbIEudmv19Ha+tUnHXWmZg2bQZCkTC6u3qwZctW7NmzTzbvQoH+S1SLszZqo5V8MBF/E0ARNBEoKZ8nbsZs27hTbmSYFNY7jkbpBATtJxsguW/KV75YlsfaXZ2RYrqUqFrZLCqBtgqbpfhaARE3DJaMEMfzC8W0uLJHoxE01jdgwYIFOGPhYlQnavHs+mex7tHH0d7eiWg0Js81ODSA696/CmedfQYi0aCEC7OuPd39WHPrWvT29KvWp2ZjSmszLr/ycsyY0SpgVL0d3Ow2l81zwKoD9NR5KgozyscoGMgKs5dGAOSeI6VFKvtu+Z3WMdu5iqHat+cAnnl6A3Zs3S1GkZrmKyYz5m4rkvh6qL7+Po89GrOXv3G7MA8gjdtT7x34a63Apz71Pf+QZc587M47vljrt69MBPRmn2YbuQKntQw0t0zGle96J5qnNMMIGrB9dJA2YeumAIympolomdqCRCIum4liZ9hWOUnskWMvKABJ11HI5SBi7cNtyGVzEipCfS21SgRnSjhcdu2W1HjYaD/ShfVPvYiXnt8mTEAwGJBNkvoZMklsITY3N+Pss5dgzvw5qKlOIJfLY9euXcJwHD7ULh5M9IQKhSIl3yBXqCxBuNRF0UPKAUr8mcldU27KHqBkOuT8VADFGAZIZQ2Soy9iG01aYWSLHC8jjREhulgvEDSJkaa0HnnyTATDGqpr45g9axbOXroUrVNbxQeJPkaMC3n4oUcEiMZicakPHc+veOcVWH7huWAcTt7MSR0HepP45c/vQl8vW78FyfprnTYF77ji7aJXoniegIzMHhGsnyZf4mtlCsihLI4gW7p8skZpxJXOj5BdBH9yFydg1+bj6QmmGDK+Dws5E8FgCIODQ3jm6Wew6YWtGOrnhKNh5cxiajBXWJOoa/ruOcsv2/LjH380+1o/k979vQq8kRXwANIbWV3vud9qFdBWrl7tyz7Ud2Hf1hf/OGboF0eCgeoCmRDbwszZM/C+69+PcDwC3a/BH6LTti1AIJdPi0h7UtMEtLZOQW1tNWwCEm4ydCo+STfFIDGehPEhNnq7e9F2qA0DnK4jqcN/9XOKzaDglwyPAivM93JvnHTrONKDDc9sxIsvbEJqNKOAFVtmJsEeBNiRsVhx8XmYP38e6htq5fmSySEc2H8QGzduwr69KjSX4mIRh4vPjxKxuy7h3HZZOwKkvMnWkmInhFkSewAyFWpl/B31Oq92OxEGSXgP56noa3Qit9/HIDlhHMLIiamj5rbQlM5Ita2UUzZrLVlpmi6tLYIS6rfCEQNnnDUf8xfMEsYxEU/AYP6aEZCW6f59B3HvPfdh8+Yt4tZOwJrL57Bg8QJcfMmFmOYAn2w+i6GBIfziZ3dJFhu1QbofmNragsve/jbMmTdHxb+wtiUAxLansoMQV3dh/PjeUEBVbCIIn50WqNsWFQ2ZsIC2MFoCpopKuS0idOrdijaee+55PPPkM+hu74Nm+ZHLW1TG7Y/VTvjHaGP9g0888V99njj7RN6F3n1OZQVe/WpzKlfjvZZXgdOgAldeeVNV986NVxdSI580NHt5IOg3+K/rQjGLFfRHuuBcAQyimZaNsSh+R2Rf6DvT0FgjLbia+mr51zr/tX3SbqUMLyqkgdGRUXQeoRapHcWCAhti8Mj7VYydc9Om+JebHNeUz1ro6xnES89vxlNPPysbO0ESWyUKvCj9igYTcxfMxrnLlmL69FaEQkFhjjgZd+TwEWzbvhO7d+zD6GhGBOI+Bq26BoQSZKsmurgWZQfAaTtOVymxceX021GRHUcVjO05WzFVx7milQXUDtDiHyWDR5IpThDr8ePoKzRIL3eIVuP3SsvFGBe6X2sVjJFrpsmX5O9dSwT+ncCI9gfxqjjmz5uLRYvnY2JTHaqqojJuT7ArQnrbhyNH2vHs+uexdcs2DCWHBeASeHNxNbUJrLjkQpy1dDGisQjSmRQGB5K47edr0SMapLwwRs1TJuFtl12CxYsXKpBqK9dz1RYso8TKaTzXp8l1dVee4S7n6WjNZNyf5qGmgD9KykS0r3MYwMaRw2349a/vRGd7D3Sbfk6BYtHS27PA/0xsafnJ7MVntX//+59WIXHezavAGKqAB5DG0MnwlnJ6VMC2bW3F2Z+eeHjvtut9unZDNBKa5/cbfhs5xKpCuHDFcnGgrq6ullZKwB+Qf1Xb3NBo5BcCEvUxNE2diFg8hoAvKPcTluGYmA4x6SsFeLn1UR9bGet/2SdYZXxR90HGhswDJ9QOHziI5EBSxLIcyVebb/n5KOAW3ZBYDgCWacHMW0gOjuK5517AJolNSYspphumSgBjF/MIRYOY0NiAuXNnYv6CeWhumiS6Kk4yDQ8Ni+/NgX2HxB6gt7dPNlDDCCo2wlYTXfxy22pkLjj1RrDkalwIlGisyZtiLbjBVwi66eUj2WG0TVAHVin4dqGRe8yKzHHqJ8ekNDVEfS7TJedC7uisU0Tu4tWg2Ba20AyyY5xOVGP88n+eS2p8ONbvnFFR7sjEnmpjBkMUYNegZUozpk2fhtYpLaiuqRKNl4igNR35rImBwSHs231QYmva2jolw4xAi9YQnIDkhKDPZ2PJ0sU474JlkqGXL2QwlEzhjtvvxeFDbchTgK3ZaJhQhwsuugDnnnc2/JxiI0CSiUKlJZL1aTYoJC9aBPz8HScfDVVX580m2jHRHzk+SMTbDouk3qs6NJuAyUL74Xbcf/+DOHKkg6wRoAXtvOXrGhhK39+QqP3q3HMXtq1Z8xWCoxPk8U6Pa4S3yrdGBTyA9NY4j95RnOIKECQ1N779TM0qrvL79PfEw4EZfr9lpFKDmDFjKs45Z6lqPdU1qqiPArdKC3oAKOo5IGChZkIVmie3oCZeAz97IA5AKm/iBAFqk3KGql3TmTJAOhozlRgZskXibGxrAlKoQ+ru6BSNCFttsslWoAXleiS/UgDDMTYkmBocHJZg280bt6C3l0aY3Jz9KkhX15XXUTGP2toEZs+eIZNuk6c0o6amWkBYejQtrb5Dh47IV3d3H5KDI8ikc8KokFnil4yuOxNUjC8R9khabErIzTYcwYmE5QpAcqJaZHd1Bd8uaFLtuRJ7JIiSJXYm5CgodjPQSuDFbQ2pohLUEhwoqFNmidQ6ddGd8dyKVsfxOVJtKBVOTKaMXkWFInU9poCQaDwi4/aTJzdjSutkNLVMQm1tLYJiyOgcqwWMjKRk0mv37v3YveuA2CrQ/FGctgnA5ExT7wMUzCwmT5mI5Rcsw+IzFyIQ0DE0lMKv19yD3XsOCJhhLSLRCJYuW4JLL7sEkUhIwC3rId0zFB1Gy1JsJ/VEbJURILH9SoaP7VVWgiwZW7kWjUHJJCoQ70rEiDU54djd1Yv1Tz+HzS9tEVPSombYGcs3ki5q63Om9p2envu9SJFTfN3yXu61VcADSK+tXt69vQqUKnD55X8e3bPn4JJcZvR9Qb14TSygNVn5lB4K+DB1agvOPnspzjjrLIQiEYeEoAOjBUsryJc/bGDCpEZMmtiEaDgCf4AgQW00SrOiQICrgXV4o9LguTBIlTfR7KhRc27uanhMk9Hrvp4+dB5px8DAAHQJQyVAcrRPnKRzJq4UvFDPo0TZNgL+kATaPvUELQC2Y3BgGBoUi2EWVLRFPp8TR+Z4PCL6mZkzp2HW7JmitaqKxwT40B+nt7dfmJC2wx3o6elHMjmsnJ4F0FGjpPyBWAOKxskacR0C9nxs8zm2AA6Akwk4p04iMnfbdo6PUtnBWoEfp8coVStS03TUZJYqpqsXIggTlshhuJRoWQmslSbHsSUQ12uunaBIFFQijCbI46QYx+QJSBKJKjS1TERrayuaWyahurYaoXBY2lMEUNQjZVMZ9PX04/ChI9iz9wAOHjiMdCqHYCAM26ZhpGqTits5ivD5+Ng8IpEAFp0xH8uXL0NzS5N4EN1372/xIsEJp8ig8tTmzp+Dd13zLtTUVBHiMJdGHNPJVCpLBma50S5AmZkKbySTeJAWLAXjbO9J/RxRvwBBAnmn1cgWa3tbJ7Zs3o4Xn38JmVQemqWjYOnpUUvbmjNCa84876Kf/WbNl7u8y4lXgbFcAQ8gjeWz461tjFfA1i78g69Vd+/ffPZgX+fH68LGlVV+f8zOZ3SfZmHa9FYsX3EhZi+cCz3kc3Q1ikngBse92WdoqJ/QIJqlRHUVQmFmYDlQSBgldXMgixK/OsDo2LwwF9xwo1JaZ9UWIXCgcWQXgUlbG4p5tq7Upu6KcQiQVFwIyQJLJqFEDyRiHQ2hUBRthzqwedM2bN++U4JuTQaP5gsyEVfychJPIwvhSECAAEfKZ82ejob6Wmkr8fnSaaVR6iFYOtyOI23tAgpSoykBXHwKtrLcST8RZ5O5MCj4pV9P2VhSta0qRN8lXVX50iYgqqT1dlpFDnvGOqjaqkqz9kp3o9zNpVXJdlbFWD5/54YJk1VxQQQZFYJFnlMG9zK6I14VRXPzJEydOhlNk5swcWKjtF55bPQn4mOpQSOooEFnx5FO7N29D4cPt4n7NB20OQXGWyGvNEusd9DvF1BKIEZPI4LIhoY6mSw877zzpNbr12/Ao48+huTQsIBLfk2Y2ICrr70Gra2TEQgaME2aiFIkrqRgbktQabQ4aVkRkSJsn7KFUOP8FGYbMpWXy+cVuNR10Us9//xGbNu6E8PJlLh6B4xgPluwdxaN4F11rdN+1TJhxfY1a65Tfg7ezavAGK2AB5DG6InxlnW6VIAg6a+r0/2DF/Yd2ft3dYHgAr9VjMDMaxztnzR5Et75nj/AxGmTAD9kg2GLRGfIa0F5AiFgo6ahGvWNDdKWYpAofYmcJlFF1IbaxI8HkErMj8M+8T4CJJwxfo5bD/QOoO3QYRH5WgUFfhTzoclkm0wvOXEYQpb4lJCYrI7YGpnA8FAKO7bvwoYNL8g4fzgcldcRoCBTZsQVzJhTZodMiZ+/YLa03aZNa5WcLxfQEBgU8kWMjKYk6Hfvnn3CPLS1dYm9gN/nRyAYkomwYsGUGA4ZsHLseBSz4eqwnO9VhcqKGafvozZ6R08kU2YuQFQj7AoaKA8gd7yd7SeySPJypTw19b5UtVI3AhRqd9LZNKxiAbGqiJgytk6bjNbWFrF3SNRUSRYab2JxIAajQN4sCiO3c+cu7N6+B/v3HpbWo9Jl6SLWzuWyctyBYBDNzU1omjRJbBte2rhRtV9pA2Ca8jVlylRcccWVmDFjGtrb23HPPffgcFs7bJnbh7CUl7ztEly0YrnokAgIFeahX5WEjShmiO8feRMwD86CZtkSheJOPRIIsS5mnq1Q5g4GkU1n0dndg6eefAYvvPASikXmDRrwBYJmPlfc7w/FflnT0PyrCX+yYvua6zxwdLpc4cbzOj2ANJ7PvnfsJ6sC2rnnfiFeKGT+cKDtwJ/VBoOzon49kMuNIm9lMGvxbFx85cWYOHkSQqEw9KIGraDDKBqSpZWx07B8BWGP6uvrMGHSBMUy6BCdh0EbAGfqSv5dX/ICUpu0TG+5xorU1ti2uGYrNbWj47aAXDqH3q4ead+kUxRcO5lr3Owsl7Uii0QGiaGzNAhUuW0ESQQqmuZHPluQyaRnnn4WzzzzLELBiDA+bvvL3dz5PMyaG0kNIh6PYtasGViwYD5mzpyJuvoaaQ8pgMNNGBKGS9dluj/v23cA+/ceFIfuVDojB8gJO405b5xucxy7+ZpK/+JEd1BsTrG2YJ0KAOiyZe4ZZ2nEDkFphUqhq46Q2hUdKzavrB9W4EZZIwhQoqeRX0e0KozmyZMwc8Z0aXHV1ifE7JEghEC5PCmmy9pof9Dd3StWCDt37pFzwkm/RLxWAoAVMCXwzEH32TLZtvTsJY74vwpHjrTh/t88gN6uXlhFDX4/Re88V0BDQyPe/e5rMGliI+697x5s2rIV6VxWROn5fB4NE+pxw40fxlT6dfl9sEwK4pVXVwn4CXHogECCRMfkkywUobVoj8RglIP8GvLpDPbv3odHH16HgweOwIKBouZH1tKLpu7vCEarvh0Ihe+49trWfatXr3Yiek/Wx897Hq8Cb0wFPID0xtTVe9ZxVgGG2j78cK5u+5YNn64N+FaFDXtO2LCDmmEibY7ijHPPwNLzzsaUKa0IByLQTR0BW007mUYBBS0vDAb/JV5XW4uJEycgUVMtU01K7KvabIob4Y2gRbXEjgZIuozLUyuirKyV9oaMCSfTMiNp7KPjdf+gAB0R3ZJd4GSbw0aoVxIljWiAwqGIZGqJ4SFH1YuQx/b1DeCF51/Epk1bMTgwVNLhFGicSfbDHxDxtmy+miVsCIFS44RGaTlNnToFjRPqEWOMhUHwpbRRZJUIipgnNjI8iv6BQXR1daG3pweZzIhoYbLZrGiruC7FXjmp8rYmMRwUfbuEkZr9V+xYaXJPolccbyJqcJyacqpLOT8rXQ5F7WrSS5McMtoYhCNROQ56EXHyrLahBjX1CcTiEQG20Rh1Rcot3X2s0msVkBwaQkd7l2iLDh2kYL0H6XROhO8612xqStRvFVEwcwIkZ8yYLCzclCktqErEpb03Ojoqfkh337EWPl8QuhYUoESQZBgBTJzQiBUrzkNffw9eeOklYXYoLs8XC3JOLlqxAhdccL7oxRhILNN1dkGOWVqMEvvCLq2aDjQ4VVcowAgESYOqn7PARQu93T3YtWU7tm3cgq6ObhSY4+ePoGAE8gPZwmF/PPHToN+43TRzB7ZvX6N6cd7Nq8BpUAEPIJ0GJ8lb4ulRAU62TZ5x3cJ8cuC9iaB+dTSozdPtXNA0UwhXRbDojEVYdu65mDK5lZoMwFRmiEU9D/iVFob/MWmdrbbGCQ0SFhoI0T+I/05X7SU1faYAktrX1eSUIxeCSeNHaYGo9oiwSBR/25rojzrbOiR+hK02OjRLS8nRNbH9VwZI9CWyZABUksMAACAASURBVJKLbSiJDYHagPlnOqW0RHR4ZtAtIzAKokkKyt5JoTDbMkrLw5kxJSomUApHQjL11jK5CS0tLaLTIXsmDJvPJ9omFVmicsLIeI2mRpHLZpDOpDEyMiLTecPDIxgdTQkjQ+DE16erNx9PcMMvESlbDoByumzC/rjmk7qKWjH8fgEL1NUEDBXKGomEEQqFEI1GUVUVF6F1PK7YIQK7UCSEYMQvgnth+ih9lvF4NfXGY6AIfXBgEPv27EVf/4Dot+gszfpwFF6dV9VS43Gw3rV11VKbWbOmSZuupjaGaDRUtg+Q4NcuPPy7x7Blyw4UstQmhR32SfkaNTfXY1LzBLQxk6+zS1gfyBptiSpZuHAeli49Q8BqKKjYuUIhp8JyZVjAjUqh/t5W58Vx1GZXcnQkhcMHDmHHlq3ooHt6/xBg6WSO7ExRy6Q1fa8vUfvrSCR2Ryw2ce+6das9p+zT41LmrdKpgAeQvLeCV4GTWIGVH1kd2vrghgVBFK6NGtbVQd2a67NzARRN1NTUYMHCBThzyVmYMnWK6EGEp7E57aRaTfw78QpBUiQaRk1tNaprqgUoceNW/8Ivi7gd4qNCxq2UNGSMRCWiaAC5m7g9WxDBdntbO3q6umWTFqjgtKT8FQCJP2ZriBu+K0omQ+H64YgnUtGWkNsjh9uxbdt2icHg38X80nLEzjbbSu5Ivpv9VZT4i3gsKiwMReqTmiYKc8avSCQirBI3ZTcY1RRtjCVtImGQ5CsvwIigiO25fC6PdDotoudcviB/FzG0QxIpUbYzzOaIsxVoC4jGh7EqBHWhQFBEzOGwAkiRcFjWFAyFEGRQbIAj/j5VOq0oX8qZ3JaaihB9OCVZaB3t3cIUDfT2I53OyJqpbapsRYoHlQYZ+efxU0RNHVF9Yw1ikSDES1SowrJLdS6bx8GD7Xjk4cfQfrgbhTwn/zRh4AjuNOSRqImBUTgMkC2YFnx+rluXGnKSbe6cmZg/bw6mTGlGbU1CQKyI810tm+PnZFOUrWnI5AtIDg+jq6sbhw8eweEDh9HX2Y1sugCf+DMFitkikmnT3maFog9MmDXn7lhg0r777/9C3nPKPokXGu+pTkkFPIB0Ssrsvch4qsCVX/iv4Ia7H1wYNLPXRA39PWGYcwKAoVlFxGIRzFswD2ctW4Lm1mYZAZecK9mU6DFDMa3b4rJkPLymrgZ1dXViKhkMktlQPjgCepyeUXk8X81kiQi5NIauRErKMVq12no6u9HR1oGh5JBMjglA0jT4qDNSaKr03BJVIZNdSh3tanCkhZanF49PAAinlza9tBk7duySLDbb9kkrjioVF4TJczPbg/ljbuOQWiWDAa1h1NbVoJlAqWmCMEpVVTGEI2EEAn6pDdkrd1qf6xUY6DBqijGi55DDPJlFYZQ4vu74HzhvQ7d2TnyJ7sZ/MEiWTJAhjJ1opGSsn+2v8mSbkoCpyTk3IiWTywqzlRpJYWAwid7uAdEY9fYMSIBvOpVByE82zdGNVVx5CT55nHV11Zg9d5Z4JDU01KO6uko8hopmXoKCCaqkfNJaVRNmuVwRz65/ARtf2IyeLuauqagPMmKaZiKbSwvIpMqbj1GxJ2pSUddsxCIhNDTUYlrrZMyZPVOcuMnwGQEOCbhWE0VkcwVkMxk5lva2DjGg7OnuRTadU5YPvoBta75c3tbbMoXihgJ8D0+ct+ixd6z8p/2rV5d6mOPpMuAd61ugAh5AegucRO8Qxl4FVq5ebWy6+cl5Rq7w/tpQ8ANVut4c1ODPZVNaNBbC7EWzsfT8szFl+hT4fQHHRVpNZEmLw0cIREFwQUAU4yjIJrH1xu9Vdpoz7l4CSU7khuO8LZolxy9ItZQc5snWJYKEAl+ySGR8iM9EsOwCDmm50RWaG7qldDlHgTLHENHR8UhrzoJokfbtO4ht27bhwIHDyIxm5bnFXZlxuY51AZ9PTAh9KnqEx8optdHUMGAXUEtGaVKjaJTq6mpQy+NOJBCOxoTBCQQDkmemPIp0ATQuaFGC6wojzIq3R9ldW9VO/b3MyB0FOJWplHq0eC2pVmG+YMpkWSaTkfF2sjPUSXV3daOjs1OA0dCgal9SPM0xfbIrzN5TujH12mSh2Koj+J01UxlskjFSNgFK96RAGvP8GMHCc0SkpCOfK2BoiIHAeezetU88h7pEsK3adfl8Fn7nPSS4ypnao8aLh6Q7AMky88hmUgj4dcyaNR01ddWIxaKIMVDZpwv7ls3nMMzw4VRacv36u/uFHQwFo9B8hp2jJ0QgNJy1tUNZTX9YCwTXLl16/gtr1vxpZux9Mr0VeRU48Qp4AOnEa+Xd06vAa6rAqlU3BZ57aeeMnrYjH59WW7MqEdAn2mY2kM4MIRgxMO+M+VhxycVoamqRFo+My5Pt0OhmbAjZQK8bHyeNbPWz2vpaTJgwAXX1tSLgVr5Fjn8PN0QBWI7rMTdY8Vtir4wMBA0MTRi6MqQcSQ6j43C7MAJsUdEQ0pnSdzRJijWRcXdnU1fYi+yJMpFkK028iIr0KlK6G+pqenr6sHnzJmzZtB39Pf2QlBWCBNFFOT5HoDhYsRTufwSEnNoyHC+hfD4jLUdhWOrrkaitQ01tHRoaGqQdRW0Q2SW2K9kKC7KO4matptvKzJdiX1TIqjOV5hIbBG+ud0BJgcV12qIhIjNVKKi2Hr2aBpND6OvrldiUoaEh0RMlh0ZkCo8AigyfsFBOK1SYJmqhCvQsoog8IDEjtD2YPZuMUQuqE9UIhwPIm1mVsSY1VjqzYED5IBFwMduMLbqerl7s3rMPe/ccQG9vrzhX8/6sPdt8rEUhl3XfHCoKxXFWl4QVvmc0atX4xigKoCJAlXF/aq9iURgBP3KFvDBj4ntkaQj7I4gEo4Dtg1nkadWyowWzp280tSEyYeIDjU3N6/7gsqsPr159icqF8W5eBU7jCngA6TQ+ed7Sx34FVq5cHeod6p/esX/LRxtigfeEUJwc8Nl+w2dDMyDeR9dcfQ0mt04VVkRuAkiKKFgFAUV5i14zatOk5040EhE2qbGxUfx1qE1SvpDKedt1oq4MvheA42qS1ItI/MnQ4BDajrSh/UibgCKyMwQEFn2RZKxfMUi8ycbqRIG4IbLqtVS7R9p44jHkE2fs/oF+9Hb34cXnX8Ce3XtF0E0WKRyKy0bPdpCu+53XcSfKlI+SDbbFyDKpL41RIxy18wUEhJExEsPEIF2qw6LTImiqqUkgUZ0QzRBbRdQV0R5AMTGO4aaM/glmUMBDBOgECQXxF8pkyQ7lRKfT3zeAoaFhAULJZFLE4XmZmiPDQ50PwScn+1gD1SqltQEFz2YxB7OQVS0yXZOW2cxZ0zFnzmwRptfW1CBMUbo4aSsfImntGQpo8vnZ/mTLjItNDg7j0KE27N61Bwf2HUSaOitHgyUO2KLXciYbQbG5H2bBFNsDJRqnnYOyN/Bxik/IJEty80gUEozrAQM2mSNaGbBgYg3OaUgL4VAU+YwJm5OGlpZP5fO96YL1Uqim7q7m6a0bjET4EJIYXbdutQeOxv6lyVvhCVTAA0gnUCTvLl4F/vcVsLWVK78SbG/fMS050Ht9XSx4bcSvzUIhFzALeYRCAbS0NGP5BedjxowZiMbZtuBOzkgSC/6ggUJRjV8r0bRiRsgeVVUlhIkQQBBV2hF2UIhkXJ2MQCFXT1RhlEg2Q7bHoo1kfxL79+3DYP+giiCRZpwbReKYCvB1S0VwFE+OH5Nil1Rbi4+UnLQKvczoMANrD2Lblu3YuXOvZLsFjBB8OkfTKeBWY/jSPnK0yJKZ5gBFN7SWddF0v0zp8T9u+JwcI/hx+CEFepz1UIdD8EjQUeHr6Cq0FUvDsX6LIInMi2olmjL1plpqMsEnQnWV9Sb+R04MDNeqkmDIFgWkBgRFZL0I8IJBH2pr42humiDRIk3NE5CoqpJpODpduzluAvhoIGr4paWl2DnlnM0WGhmqfXsPyFd3Tz9ymZywgQR0rm8RHbV5HgQIEtOYSjDOFh+fn+sni2XAJ3YFfIvR/0gZRGqwRfemWwUOAQSDyBeLbJ0JrPb5dNtva8VCvpjLZM1eS/cd1PXAJs2vvxiMxnf6I7G2JUvOHW5tPZT3PI7+91cK75FjrwIeQBp758Rb0VuvAtqqVTf5H3r8mdlBzfrDqN93dUjXFvhtO6gLE1HEpKZGLFt2jky5VVVXieaE4IiohJu4rSmnZ7bQXGNDsjUcTee4eXV1QtgkevHoMqnkuiW5KfWOnEbyxwhKlIZIDBozOfT19ePIoSPClnDjNjS2zpzJNwUlnM6UOxGnTpKrlZFWnGP6WJnLzlXQbyiTTqO3p0+m3fbuPYi9e/ZjJJlW4MJHcEGhd9nLSNybXXDnmDWyAvTyEX8hbudi8KhExyr7TLl5y0KVHt1pDwqUUT5S7nQWXaMFaKmbSK6U26Z8L07kGmTcX4UIq26Vyn6zxIxTGXaq9Hp6RHH6jW2y6to4JjTWoa6hWqwMamviMqlHgb6s2dVhEUTSv4nIV8wyNWRzebEu6KcdQE8vujq70Umd2CD9n1QbzfW1UoCOx6zYJzJBAo4cNkzTAiJqF90R1882KIOGySY5bVJVGXbmrJFs0exJm8VU0efLFX0+8kympvvzwYA/G/MHhjXLPjI6mtuRL5rtui/QWdVQ07to0VUjt9++qqC5KcBvvc+ud0TjuAIeQBrHJ9879FNbgVWrbvf95qHvLYj69WsiPv2akKbNjwX0cCGfgq4VxThx0eJFMslU11An4my1gVG046p0RMAjmV/uNBkF22wzxatiApLIQtHIUNkCOG0lAQ0V4MbRJYkjtWmJvqWzo1MiPxgZId5JzuYt+hy5UigtkpOfWwrUdfU75WBYpf0hyOEmzrVySyYg4Qh8V2ev2AEcPnBEQnDpp5PLsqXGHDOyG8p3SQ67FAlCL0uH7XADaZ3sNJXHpnp80hIspY84YOko5suJKnEjeV2BO4/PwZKEX2wrCSTl+L0ANWWeyKenMNwIGgjRGiDAFh/rHRegyhZffWMtGhvqUJWIIRjiZJw6XzZDdx1/ITJ3NNSk0SUNL4eGR5BMDmFgcAj9/YMCJvv6+gQscWxf5b+xVehmoZFloqmliVCIvlkJmQCkM3s2l0Fv7wBGUxRgs82nvK4Y3eJn+5P+W1Rzu1ON0JKmbW8eyeZ+l7es/hGzOFrQDCbkmpoRKoR0f7YmHk/HYtW9NTX1HStXammPKTq11w7v1d6cCngA6c2pu/eq47QCK1c/amy/+RvzfYXCVWFNuyZm2AsN5MM6TMEZFGHPnT8XZ5y5GJNamtSGKCHyZE8UWBL+pAIkyEA/M7UMHSEyGHR3poA5Tt+egIiGKdYmyBL2heyMG8hKTYrkjdH4MY2uji4xIMyMphUR40xyud5LLuskv3Oct13QpNbkgBqyPs4EnQJYqvVGEELQRGBAB+b9+w7i4IFD6OnqwchIRnyLOPVG5oNMlsb4DLJdTqyHTJM5Imz5oQPc3O/d8Nly288xyXQ1WtK+IjhQ9ZQ1OklscqyOsFvCaZ0JMp4D6sPoos04GGrAYokoEvEq8apiyDABCgXj0VhUWli0BXDjS0T7ZNlybDwWtsZGR9MCiAYHkhgeHpIpOLJ4bKeNpuiVlJVJNWb30dSRo/pFJ2+N7CI1UGypJqriaJk8CS0tTZgwsVF8pXL5LNp5HnsGBGwN9g1idHhU9EhkkOT94kwpUk9UhN5n2ngkH/B/c+UFK3cOmlNSNTWD5uBgjbVmwXYbXjTIOL1aeYftASTvPeBV4BRXYNVNtwfMzXtbOw/uuaL74P5VVRFjvqEVq3w+zZDgz0hQQNIFF10gQIeu0wQ33NB1Q2Ws0ZtIMtccfx5JYpd5+iL8Ib9ilOIxadcxnoJ/52PJOgkr46bWs9lC3CJ5a5pMaXV3dqG/p0/GuslQkHFQGiM1+i+aISfaQwXZcsOuyHVzNDqq3aUm1tTkm2opESWxNcb2FUFZd1cXDhw4KGCJ/jp9PX3065bpLT6/4BnmfvnYXnMC4J0rl2z2sjbX1FJpk5SY3NVGuUG86j4ltskxwlTtOOWFFGKbLBIREESBN1kgAiP6UUUEAEUQj0UQjqr7BEOGeDipHDPVLsvnleBbdfs41Wcr8bfoiZLCDnV39QgQZSuNRpe8K8Xxuo86MqddSTDoGGwSDPG4OE3H6Ba2UltaVPbbzJnTxAqB5qJO3rBEtWRzFpLJYTEFPbDvgGqhDg4JA8goFqmtpiNXRDZbKG7PafpPTZ//7lhsVufevf/lGTue4uuC93JjrwIeQBp758Rb0TioALPbtm0LxTsOH15yeM/Gz1cFA8vDfqPe59MNgh+OXXPS6R2Xvx1TWqcgxJgJtqpIKBnUHvlEP1MOTnUytBygxFFxalL4OE54cQNNJBIy9UWGgwBJ9e/YMlNKHI0AhEG1+YIYSTKShO0fGgQqk0HXMkDpbkTkbXEKihltapJN/JIqgInKSFNtIfemgJZKiFfsk5oiYzuIHkI7duzEjq07JJKDHS4CJQIqTpW54bLyHI4Y3A2sVRNcbuwKtT7KIZvMDl3MCTYlKy0aVXUIUv+kpr18hiF/ul8BP4EP21rKMFLahNT4OIyVK9imGJuAheG+ZpHO3UVxyx4dSSs37aEU+vrokdQr2XVsm/E4KcimZklN2KnpMzJDlEWrY1Bfqr1HsKeAIdcycdJEnHMOg2sXIFEVg6YXxRaBNeV5Fx8t1tw2UKShpG2LUWVHRyd27NiO7Vu2Izk4JCAJ8KFQBLIm8sM5s6Mvbd7ePHX6D5cumnZwzZqveLlp4+Ba5B3iK1fAA0jeu8OrwJtUAYKkBx8cCubzPTP7D+77RDAQuCJoBFsNTQto4puTl/iNJUvOwvzF8zBhUiN8AR35Yh7wMTaCE13coC2ZHmM7ivsoN3MZU9LVaDyZJeqRCA4aG+rRUFMHP0ENx8nVrDc4921ZBfmTbEohm8fI4DD6e/tFLMzoDhVsq6bcJMNU5FDuiL9ilxx9tDNFR0ClgkkUm+L4DyleyZVEOTiNJpdKFE7zRb5u25F2HDp0BO3t7cK0MNNMwnI50k5NjUHGRP3dzT9TYEJghdINOc7VXAfBCJk0xoeQlYtEQ/AHfAKiqH2SPDapC9ktBgk703EEK+K4aSkA6bS6qCGiMJytK47bU181PDoiQvdUKiUskpoDU5YJ9CbiTU3OkXWTPmWJ8RJNkU0htqnsEnRDJtmCwbA8TrREui6O6tOnt+Liiy9E46R6hMN+QGcgsClMljRiaRtgGSgyDobgy7ZQIJCzLfT39ePFDS9g947dGO4fAk874LdN2zD7RrLdqaLx03hN7a1XXHH57u9//9PyW+/mVWA8VsADSOPxrHvHPKYqcOWVXwi2HTiycLBv4Cq/rl8ZD4QWhn1GBGZe82k2EtVxTJ/ZirkL5mLq9KmIJKLImVn4AwFoNFQka8DpNPoW2aoVU7QLwmrYTkYYWy/c/OlzFAtHUFtTK67c1NSQGfEFCaq4edNzqShgC6YtwGhQJqqoERpVbSDNp0wfxeSRQIm6Jgf0KKjmtOMcA0Zprbk5YqpdpobGyiBJWnDCmpQvSYwJoe8QDRl7unsEJLE1JbqdkWExtySLJKJpirvZnhJWy2GRFP9S+k+JzJVfFDPHeLzUZomXk7Tl1L0VaHEYM8cfgPV1WSPRAAl7RcBEk0xSeZx008SawY0EEcdqt53pxsgIKFLsEMNjaQxKwCXRHz7GrVDjFER1dQ3q6xulrlu37JScOYYAq6gXU7Rls2bNwCWXXYy6uipUVUdg23nkKPh3JuU0ywcf42DYkiVQ5nsg6EdDYwNNHLBpw0Y8+fDj2LV1F1IjOdha0DbtQHHY1PYl07lfjGazt+fz63eMqQ+LtxivAqewAh5AOoXF9l7Kq8ArVWDVqj8JP//8vll6wVph2OaVfstcngj6qq08mZuiiIEnNk3CnAXzseCMRQjFw7KRB8J+ab+IPw/ZFMZ5+ChsJhNRkLwtQ4wAHWbF1uAPBOU+ZFKi8ZiMpscTEVTXJchTCFOivJCUQJr6mYE+TlUp08QChdRCVDiaJKFsVEyJMmtSWh/FHbnRtmUGqQyQXLGw81SS/aUq5OqIxMAxl1fhswRrA0kMJYfRPzCAvt4+cZEe6B8ULRN9f/i6kqdGdklMK1WUidJOuV5GylDTcqf6HA1T+dy4uiauhy1DN5KkDLyU7tzJVROgpxgrNbGvxuhcbZQCg2wjFmRyjaDItSmgAzhbfoxSobi+oaEGdfXVSCSqEQnHxFBz00vb8PzzL4pbNl/DDbble2LatCk4/4JlmDmzVfRQtm2KR5b4IrEeIDiyEIyFUV1fi3h1lVhCxCNRCZnd9sJmPPnIU3hu/QvoYpabHYQvUp0fTOW3FjXje3MXXXDHww//Tb/3yfUqMB4r4AGk8XjWvWMekxW46abbA3c/+EjTaMfhZXYmdWVEsy6LhXwNhm0FrKKpUSdT11CPabNmYs6CeZjY1CSCbo1tMTF09sHkZk2RL/2V6OosPI2afSOgoV6IDsl0j7Z1TTbSoeFBZLMpvPuaq1BdE5dpOOVlpFpA1BtlsxkME5j09Yt+JZPKyFSVCl+tYGkkRNXJaaPJoOPsrAquRsaOAkjumXCiMFyA5BpNql8r7yACjkKuIAG4zEEbGXaBUj8GBgcwlBzB6GhK1kpQRQbKzNNJ2hKWqcQUKUMA2CUxubO2CsG3y3G5hpuV3cES8JE1q6N3BuLEdFrAlwBU5V2l7AfY4iODF5DwXQq+Y/GomEZSG8U8tqqqKOJVYRGCB0MhYfEo7B7oH8L69Ruwdct2jAyPil6KRSyYeWkLLj5jIebOnSWhs2wbhiNkmizRWPErHI+gprEe9RMaBBAH/GQAdaBoY6R/CLu27MTDDzyCe+/5LZLDOQSitcjaRiZv4p4C9B8sOOPSJ+6//4vMIfFuXgXGVQU8gDSuTrd3sGO9ArZta+ed96F4d3vvvHyy//pJ9dUrApY1WSuaVbptG6JfATBn7lwsWXY2GiY2SrAoxdjwG7DIFLlhpJwW41C8aHRMSndh+APIU1jtD8gUXHtHO55//jkcPLAX3/7mf2DqlGb4/dQlOTP+ggCUFqdYKGJ0eEQYm8GBQaRGRiWrTHkWuRNqjtmiA2qUH5ICIKK5qWihHX0ulH9RWZysQJejii7hKyF9RPvkTKpJXpopY/Ecm2cciLBKA/RXGhFAQZNKFQOitDlkYGg1YDL/lT8XpoWLdFuD7sqUHktNyJV/Jvop5Qmg2C6aNDqtNHH7phEjO5YUgAco/jZE58RWKcFQveTI1aAqUYVYNCqAiRN6zAER0beIrAlSdWRzBQR8QfT3J7Fu3ePYsX0XUqmMHAffC2JHoAH19QRZNYjGCL4IskKorothYnODxNhMbp2CukbqlUICmgiO5KCKQCGVx45N2/Gjm2/B0089j7zlh+6PIJO39mVN65dT551187p1Xzs41j873vq8CpzsCngA6WRX1Hs+rwInoQJLl37KH62rauncte0PrZHBSyOatjAeDjQGfXogz9DUdFo2vYVnnokZc2ahdkIDgtGIZGkJo0QdERtu7Po47TVmcnHnLjJ6Apqk0u/ZsxvrHntEEt1/9IPvoXlSo4TF0neJGh0Vb6JG5ikaJhDKpDNIDgwJUBoYGBAxMiffiKK4YSvnZjJJCjwpkKFQRqXGqFym8mXIBUgUX8uX4zot03pmUcwSDWeaTnQ8/LmjQ2KkCL8vFNjKKsAsKBNGmi0ODg4IaGKmGsXe2QxNFPPSlnNjRNypMVer5OqOKqfJ3ABcNU2njov1pRkkBd+cjiMIoWkkpwZramukpRWNRhAkOGGwLifkxJ7BaUI6U2oEPBTdS+yHEzxLl3G2Lhll0tHZhWeefhYbX9wkE3LMcWO7s/J4idkoQE/URhFJBDC5dSKmz5wuthGz5szCpEkTxbNJuo4MoBWrdh3pZApbXtiCr33139HdO4RcjgA5kIY//LgVjH/32us+ep8XQHsSPtjeU5xWFfAA0ml1urzFjrMKaH+y+vaa391259J0b9e7QzDfHvXr04IafAxvLRRNGMEgWlqnSMuNrbf6CXViFkmGg545ZEa4ebMVw2YbM8dszZA/cwUTG57bgLvX3ikj41/7x39A8+QGGAECHG6QYqctoMbhSpSWp2gLIEozPqSbbs/DGE4OCRghCFKshpouI2BRYMdJhhUpEtmL8t9d5kaN/6vfu49Vg14EIAowESQJWDta3eSMytOTyZT78XEESMwfc0ENH0dBNMXdTL2nn1PBLMr9CPJYL9EIuYaM9IxyQJASXCtQpHLTDPgNZRNAI85g0C/CaRndN5TuSZy3HQdu8c3UaMugQodFrsQJQMaWSDiwpVqjIpR3R/oNWaMSwmsI+ENob+vAs888hxdf3ISRkZSKDiFTZfhFQB8KhzFz5gy0tE5C1hqGqWXkfUIhPhmmRYsW4NJLVojzN6f15GbaQN6W6Jdf334XfvGzO5AcGEE+b1upjLV31PTd9o5Vn/vmj360qq9kxz7OPoje4Y7PCngAaXyed++oT5MKrF5t608//eGwlU1Mbz985LJUcvDaiG4vqYmGY4VsWtgeRpKEImFMnjwZF3H0e2I9EokqwGAIqykRHeJF7YiqdV3539C5+Yknn8CTTz+JC1csx01f+TtU1caFPVIsktLQEBi4AElNrDGHTOWHcXMnOOrp7sVAXz9GR0dF90NIReBAR2zu92V25ujv1ZrKbaySJ5O0qQgyFJASWwGZ1FPeSyURuOMhINYGAsoc1srRP4mDuAO6Su07p7vktt3UHRSZUr4gutJqF9A5kS3O/dy1qfs7bTW6Z0vUiYo4KRlSutomar6KedFEuSJukVELy8Z6OV5IbLHRGV38pQxx1KYde0th1gAAIABJREFUg1mwEAqGZdz/pY2bsWbNHXIeCPYkO85il9WPufPm4PN/8jk0T08glU8J4Mtkqdmi95GGJUsWiwmmeFHJ8umZpCOfKmDH5h34+r/8J9oOdCA7mkcqVUymisbjkclz/2nz5r4NwBrHqfM0+QB5y/Qq8Doq4AGk11E876FeBU5RBbSPfORHwS1bHmkc7Eoutsz8pT6rcGU8ZLQYlhnWbFMImpDfENfsmbNmYta82WhqmYRoIgpdTCWJMJRIW7cN8e45cOAAnnjySezYvROXXn4J/vr//AVitVHHA1Lpl7jZq9F5ohy3LaT4GxVFQqG3KWaSI0MjSA4mkaT+ZzRVYnM0GSp3fJJcBqlUOMc12vm7MwVf+q1rOikgiq+q6yofzZkiU6DnaJbIZaJcTybBAArvONpzFV2i7qdiVtRPXGl2GSgJ2eWG3JZD3sqAz/FccsXqbnBJiQ1zgkxKr+2WToTcyqDTjSRx0/bEc8nBbGS0CLqqEgnU1zWgtqYGNLHs6enHY48+g5/97FaMDqeUszlDc3nfqgTOOvdMXPfhazBjzlRxAieQLeRzIh6vqUuADKR4Zbk7AIGqqSE9msUPvvVDPHjPgxjqGYJl+wtDKWtXf17/7ruuu+GnU6YcSXk5bKfoU++9zJteAQ8gvemnwFuAV4ETqwCNJe+5pyPe3z84zdDMC6xs5tKwVjzTZ+UmBGCFgoauU7xL0W9D0wS0TGnG9FnTMLF5EsLRsHggUR+kW7pMeG3evAWPPPYoOnu7cO2qq/GlP/88YjUR8csRUCAMA/9Uk1kqXsTVEzk7ODGUMw3GCTNOt3G6jGLpoeEhZFNZGVWvfKzSIyldk7o5LTxHwK1IIWfirXQXrkSJswUUuWhGkAQZmLKhQDl6RDFNFa9QAh7uZJliUcoASa2nPGfnLtEFPA7OKt1Hst+4bh5PGdY54Mt9Lvc3anLQ5aYI7BQAdK0B+Bz0RyoqGwCfDiMQQHVVFWrr6lFXVytGl2TFCJy6uvpwx2134+HfPYzOjh5hkNje5Jpp/3Dx5RfhPdddgzmzZyIiJpVKeE+zUXHm1mzH6kCBRM1mC9PG+seexbf+/VvYv3M/fFrQHk3bfT0jxd+e/ba3/9/m5klHPPPIE/u8evc6/SvgAaTT/xx6RzDOKrBq1e2+oVB/3Yu/XXtuXchYoeVGzzbM/KyQz9cY8Af8ZHSMoE8sAJqaJ4q5ZMvkZrQ0NSESiUmqO/VC659bj4fXPYJMIYMP3PgBfOqzH0UwFhIGiRomfslG7fj4KLrBaSq5e75VMflFrYxpSSRIOpUSkDQ6NCqxGxzNp0ZGokmkfaYy4CowRdkDqfRDR7jj/J0RcLyx8efeXKEzUYZDvLhD/BX3qnwd57HyXKoVdnRvzYVAbuytGy/iIjLXC6kM7hTYc9gYYhARHLnPrV5HgTuaejqgSPRJfGnV73NdteVpdF1y1Rh8m6hOCGsUjUdF4C0tPOfGjLy2gx24Y82dePTRx9HV2S0TfqLfgoVoIoYr33Ul3n3NuzB79kzJaRMwRq29jAKSVKQmTYwUVJvOtNHb0Ytv/vs38eQjTyI9nEeh6M8NjhR2xSZN+zPNKKzfvn3N6Dj7yHmHO04r4AGkcXrivcM+/SvwkdU/Cu1et3Fm/8FD5xSGBy/wWfY5wUBoZiQcjDCbq1DIiMlkVVVM0t5nzZiBpqZmTJg4AZlsFus3rMcTzzwFGDZu/PgNuPETH0AgFIKtKVdnIXpKIMIFCJVARG2slSBHmUQSKJnI5nICjIYGhmTcPj3KfLK0sB+yIcsUVxlYuA7Uyonb2bSFw3LG/zlwRY+l0vS/A9YccbeLiJxHvOwEV+qg5JcVV79SW+6YR5Xu4kamOL+v1DMppKNsCuTgpXBKZ1QGP6rPx/AXwUUVDgZiyyDr0WXSjR5JPGeJmoR4JUlECacKK0w35VhIAmkadu/Yg7vvvAePPfY4ugmSyPTpPqSyGdQ31uPGGz6Mq666Ag2NtQoO+jnlTydx9cJCgDkF8dkacqNZ3HPHPfjlLbdh97Z9CAbi1mja7k9avm/oheAPu0d/23P6f3q8I/Aq8OoV8ADSq9fIu4dXgTFbAfom/eVfro0988wT044c2LMyMzx8XVUsPC9oaJGwQZl0UTcLWc3M5xAOBdDS0owzlyyRyIld+3Zh45aN0Awbn/nCp/HB69+LMP2UmOclG7ILj5zt0xF5VxbjqPF9JeypaC9xlNxGIVNAejQj4/ZDg0mJD2F0Bkf0hVlRVIpopFxGp9Qykwg0FcvBL78/IK9RalqVaCi3LSZzdpXY5/ecuzK4eyWARAuAEnxwju1l93UAhquHkjI5OEnq4dSRx+vzM++NE4WONxUn5Qwf4tEYIrGoGEbG4nGEwkEEQn6ln3biXGSSzgkZpg5LnMvJRBUJknbhzjvvwkO/fVicxins1vQARkdGcdaSJbj++vfhsndcImJ+X0ANEeY5Ucen8DkxKRLJp8nXrq278a1v/DcefuBRxCM1KJpGtnMo+1jRDny+d3jdvlJRxuwnw1uYV4HXXwEPIL3+GnrP4FXgTa8AgdLy5X8a6hsZaU0NDXzATKcujfmN2TG/Xh3yaT7DLmqMHslk0xJYGq2iZ5KGodEkYtVR3PT3f4vLLl+BYDgAm+mlbLH5lEFkScB8DEAqi6Edf6PKlplL0BD0EO0UldFkjh5OqZSMqBMoceqNvkrUTrnBsyJeLvknlf2GSHWYFIsfS/8I46TsBJTu2lVjV5BbR/XzFH2ksdf0KjfXh8lljCo9kfhQ+bm0xZTZ5FHTeiUBtGpn0RqAcSNsgfJG80gGz9bW1aCxfgLiiaiM7Auppqyk5CYAScwjy8JyTsix/rlMHgEjIK23tsNtuOuOO3HzzTfD0AMwCzpCwYiA0UWLF+JDH74el12+Er4gUGB9/QyyVWdYaakgzupBnx/p4TS+81/fxW0/XwOroMGvhc2ewVybEYl8IJCoeXH79jX5V6ud93uvAqd7BTyAdLqfQW/9XgVKFbC1mTO/GAiFMtVFv39RsqfzYqNYWBGEPddvF2uCft3vJ3thm9D9GmBYGEkPIZaI4J/+5e9x/vKlCMcCTiK8M6j2Cs7XlZ5F6nvnS/XDnI29nMfmJG6URvSpVaLZJT2URoaGhemggaMbCGszjV4E4U4rTvX7lCdT6fUcPZCr96lY68vaaRWwymnMiR+UC3Je6U1U9m+qzGErXzaVSqtYoeVxtUUlKXZZ68RRfp8uXkXxeAw1tdWiMQpFAvDphjBCbrewQu7l9N/cwUHH9VuYNQrMfao9R3CTL2D/vgNYu/Ye/HrNXUgPFxA0glL6QCiIxWctwvU3Xo9l550Nn3J6ACfmBFw6p43ifZ+IlDTcdcdd+Mn/3IJ9O/ehKpiwh9IY1cPVXwoa4Xs37l3T633wvAq81SvgAaS3+hn2jm/cVYBs0oXX/Eus4+CupgjsRbnRkbOzyeSZPtgLQoavkUApENA1jQAplUS8Jox//rd/wPILz0YwYqgWm2yYr3x5eHlLqizgruh/uUImhwpxyB0JsoWwRnSBZm4aWQ7qk7LpjDBLBEt0iRYDRf4n01++krTHRQ3qVVUTSyJPZCrMYa2OYbS4iPIqGcnieiS98ltEeRm5wbPOq5WiRxQ8EvkRDR7F+8iZ+HOsAXw+HXT49vv9EjMSCgVEY8RJw0AwAIbVqjH/oyRRZcgr56HoWliVAJQCgAo0kj2i5ovHnc3kpN1216/W4rGHnkJ6NCesG5kiaprOOmcJbvz4RzBnXqu08Fyhutu0tApk6FTI73PPPo9bfnQLHnngEdRGa5HJ6eZgSvteNmf9d+fo4zvG3QfLO+BxVwEPII27U+4d8HipwO233+773i/2Vncf2t+c7OmfqZv5hchnlwU17axwyNcQCGj+dHYIVbVh/Os3/hHnXrQE/qBP2BABBSUH7eNU7Ciqw9Umuz2hirYczQKkHeQAGVeg47AeMsQlSfe2eDPlcznJTmOUBr2VOG3HnLVcLqfE3XSWplDbkQaJS7ajDXLF3CXxN6FTJUiqtP0REwNniuzYw3PW5P5Y2QaU+12S6SbATQmcJZyW037iWO6XsF8CIgIgxn6Ew2ERWkejUXHcZj4bQZPYI7jMlivoZnuRoIdaI1oaSJ3UpJnCq047jABT6mBDsYLqccRN6ZG0aIhuu2UNNqx/AcOpFGwCOE1Ntp13wXn44pc+g0lNjfDLOhxg6ZwTOqXTCf3Q4SP41e2/xm23/BJ2xkLAX2Uf7kw/YmrBr179wQ8+6Y37j5cryfg9Tg8gjd9z7x35OKnAqttv9+UeGIn0bN9Sd2TvjgWGWbgibNhXREJGa8FMGzWNMfznt/8NC86eKx453EhlLuuVAFIJHLGAypfIZVncklb+TDRF0spx+RtHI+TEiMi+LOhGxtRk46egme2eHJmlTFpAE1kmM2eKUzdZJ/6eLJTz4vLHUa21Y9ZfyXo5iqGjkzNcf6WK94ULjipbiq7BI/VCdLjmWD7NOIOhICIRTp0FBBzxKxgKiVEjARNvdPx2uoVlnXMF+GJrUarKnzFDr4TSSoSRkliRLSsVjv5Hjm2CkzGcHclhw1PP45e33oZNW7ZhJJ0Sf6sip+h8wF/+1Z/jbW9bgYkTCZI4ykaAJR4FtF8XcJYcGsFDv30IP735pzi0+xDikTq7pze324jX/WvrovPX3n//33httnFyDRmvh+kBpPF65r3jHpcVYPttZtNVS+zM4N/FQ6HLNeQjDU0JfPfH38SUOVNgcx8nKyMA6ThtH7liVF42yoaPx7bdXBdsV+Rd4pWkxeb6CylxsHpWJ9D2qHF27tuW+CsRNKVTaeQlaDYj4m4yS/RXovDZ1S+puBEFtErj+CIWL3sXua7V5Qm1o1CR6/YkYEaCaQmGJCSX4bRkigwRWdPIke0yTqBR5xMNRyTLzhV3l/BNRQeSqIcslNslc1tsRxk3CQqi7NupjTO9JlYBlmKwmE/HpxW3bWdtgnHILuVtmW6775778Mtf/grbtu9SwSIakMqksGjxPHz0Izdg+YXnSkab+/TyDdtsPl38rDY8+zxu/cmteObR52BoYeQKwf5AVcMP4/WtP330qX/eNi4/RN5Bj5sKeABp3Jxq70C9CqgKzJhx9cx8X9ff10Qi7zK0YqxhUhX+5xffxsTpk2DphhrVF8DCzLVy1V5pFP4Nq2t5ct/FMSVvRzIoHHUXDVMhL4wSN3SzaMqfwjBJCC2DaU1YxYp5vGOG3FyWSEBGxReLYPhUOyzgDwggomaI30sLLcB2miGZc2yrucs9ivURlucYTPl7CqYdM233SjKwcgTL0U9WBoQ2fJqG4cFhrLn9Ltx15/04dLBdGD+G6WbzKVy04nyseu+1OHfZEsQScYBMEsEVA37FTb2IPTv34Ne33YVf37oWxawPMKLpghG9w/LHf3DdB295avVqpx/7hr0JvCf2KvDmVcADSG9e7b1X9irwplRg2rQrFtvJwa/Eg8Er/JoVmjy9ETff+i3UNNeiqBkyOSa6HmEjygjplAOk41RHTbc5dExJFlR2oxaAIL5JRWGcCI7Eb6kCePB7xcIc3RoUPZMLkCR0li0xhznSdYnxEJdsR7RdylA7qVfR4yjLj1cHV4x+zO9KAAkWJe0iRD9yoBN3rrkXv77jHgwNjMgj6LOk+4q48MLz8J73XoNzzlkKX8gvTtoy/k87Bd1CT1c3fnfvw/juf/wQhbSGbFE3k1n70UIg/J33v/9jD3zjG9dl3pQ3sfeiXgVOQQVO6kf7FKzXewmvAl4FXmcFWlqvWhnKJP9vGNqKgA++eYun47s/+Q+E6sKwaLMsAEl1pMYaQDp+fkjZWsAlbORPp03lxniUXK1LhtdHX/7U9JtbXCcfzmkplmVXZSG6AkplbdDrPC3Ow18/QHKPXQCSBeSzRezZdQD33fsg7rrzHtD8Mp+ljVERtXUJXP6Oy/CBD74PU6dPdgbjnJy2oonhoRG88PSL+O+vfw/DA2kkR/L2YKq41YjX/vCCVR+87cf/el3XyTlu71m8Coy9CngAaeydE29FXgXe0ApMbHjbR2qC9pf8RfPMkKHjnOWL8R/f/xr0mAGLHjj0HnIGvFyANBbYIymKK07+PRVSk19HAw139L8MmghuKmJSyrio9Myi5aHA3EFClRdLlShSzmn7PY4Ir/FcnhhAeqUnrWTKeBZplUADzdRoFls378Dau+7Ffffdj6AREqxZNE1MndqCd13zTnzgQ+9DNBaGBVPZFphFFHIm9u7Yh29/49t4/rnNgB1GMm11a+Hqn884c9kP77/7b7a/xgP07u5V4LSpgAeQTptT5S3Uq8DJqUB11flfaamO3mAUC9OiQR8uvuw8/L//vAkIMG2eKm0FHPj/MXeBqARIR03TlWtzrElkmRRyReAO5jmBo1MAqSwoP+oMuIRTKcvsZJyf1weQFDZUoicCJAIgsROwLCQHktj44hb8z80/we5dB1E0lYidbcO5c2fik3/0UdEl6T5m8an4EY78dxzuwC9/+gv87Me/RCRQi5EM0ln41/obmr+76P9c+eSa665z7c1PRgG85/AqMGYqMOauf2OmMt5CvAq8BSuwevVq/V+/tvYH0xpq3+W3Cw1VsSDe8a5L8Ff/8Gco+ixoBEgugzQWAZIbI1IJjirH892w2BM4dypH7vfc0cmcLZFLJc2T8xP36nlSr6InAyAJ5aXcsQXgqa+iaWGgfwiPr3sKN//gZ+hs75VQNk7URSIBnLd8KT73uU9iamszAkFDomb48IGePjzxyGP4f//3HxE2qpHJ+opDeTye1cPff99f/u3d3/jT5Z4O6QTeb95dTr8KnNSP9ul3+N6KvQqMpwrY2qpV3wg9cPctv5jaUPs2Pwrxmpoorll1Jb7wN59BUeP00lgHSMc5XxRdV+iN3Km0V8E+x2+xHe/tcMzUWyVDVdItnbQr6esHSC4/JnYCZJAIkDQGA3ORPgz1jeA73/4RHvrdY+juGlBTebQm8Jm4/vrr8J73Xo0JE+thBAzRMKVGR7Bzy1Z84TNfQsCOI5s1kMxY2zPw//gTn/3rH6xefUlyPH2KvGMdPxU4aR/r8VMy70i9CpymFVi9Wl/+NOp3PH7vbc11ifMMKxdqmJDAdTe8G5/444/BRAE6x/xtlQk2Fi8OpSm2V2ivvaYzc4zL9lGPPRanvMwaoOLeY6zF5gIky7SlVaZpnOZTsS1+I4BC1sKhg1347nd+hCfWPY10KotwOATLLiAWD+JP/vTzuGjlctTUJOR9YFomDu7ejc99+vPIDwHplIbhDLoKevCXl13zh//y/e9/uvM11d27s1eB06QCY/EaeJqUzlumV4HTqwIrV642RrX0jLYNj/98QiJyplbM+CY01+GDH3sfPvyZD6GIPHROsZVsEsfg8b0MuCgdDW/Hc/Q+yj37mNF4N2vuWKxVqe8u/a4CIB2TsqJe+6SV6uQ9EwNnuVbLNqXFJh1F04JuhGBmLTy2bj1u/dkabHxxk2ja6RulaRbOPmcRPvrxD2PJksWIxEISXjzU349vfuNbeGjtY8hldKTy+mgyba41w/Vf7eq62xNqn7Tz7z3RWKqAB5DG0tnw1uJV4A2swPz5NwVqJqXPbXtx/Xdqo8F5djGlT5k2ETf+0Q1494euRcEuwHB8kLiM0+biUMIUDlA6wRoeldN2go857t0cBunlTuInDzq9kkt55XpeLk53gWM5cNeNdLEKQHIwhd/c9zvcfdd92LN7HwzdL4xTajSJ9666Bu9//3swf+Es8UNKZ1O479f34T//+b9RyPhQsAKFZKrwWFqL/nN3/4MPvZ7yeY/1KjBWK3DaXAPHagG9dXkVOF0qsHLl6lC+mLyqZ8emf0qEfTOK5qjWOqsZn/j8R3HlqndKK8XQDQmpFYB0ml4djgUKr3R+ThpAcmLkjgdiTsZ743gWC7/PSVu9JhVHKtHXZswKZ9rcvinZMBMSELx71wHcs/YBPPCb32Gwf0QiVcxcGpOa6vGhG67D1ddcgURNFPlCFpte2Iwvf/FvkezLQPdF7dG8tnkgje/0ja773sk4Tu85vAqMtQqcppfAsVZGbz1eBcZ+BZYu/VQE0D6Sadv/5VgQU/KFYW363Mn49B9/Epdd/XYwk97H2Sc35PU0vjq8Gkh6TYf2Kl0v1wPpVAKkV3q3lY/bnV5j65HnlEP/mkSIyI05dSLAzmLTS9txx5q1uOeu+xGPV8OnETxlcd7yJcIiXXDRMkCz0HaoHX/6uS/j4L5O6HoEmYLvSPdQ7hd9qSf+cuy/+70VehV47RV4TdeJ1/703iO8CngVGCsVmD9/Vcxnh/7YN9z/R2HDbMrmk9rMRa347J99BisuXwlGo2q2LiG1ThjbWFn6m7aOVwNalQsbCwBJuCPpo3FyzUF2DkA6aq2Oaors0vDgKB5/bD2+8W/fQjKZAvPgrGIB8aoQ3v72lbjxox9Ey5QmpEZG8Xd/cRM2PLsZhbyOXMEY7OwfvX/hee/4+Lp1q3MnVYr1pp1x74W9CpQr4AEk793gVWCcVGDOnKvjuhn6u1gh/eEA8hMyhUFt7pJZ+NyXP49lK86T/U23dMcm0gNJr+VtcbyW12sBV6/0Wv8bB3MXIGkCkJTdpwjSXbwkLuBq6J9sIZmkzvYerL3zt/jR/9wi7tv0TzILecyaNQ2r3vduXHPtlYhEo/i3f/o61t51P4aTOVh2ONszkHpqysLzPrphQ9X/n4S72rEdfy2V8+7rVWDsVsADSGP33Hgr8ypwUiswc+aVVXbW+IcGXXufD9mGXHFIW7hsHj7/5c9j0XlngdBIt1wfbQ8gvZbin0yA9L8BRZVrrWyziYu2SwcSIKlc37ICn5N9NiNHbBze34l//Oq/YuOGjdAZOWMDhk/HwsXz8NnPfxyLz1yIW358K35+y+3o7hiE31dlpgvYHJ/Q8oVodfNz69at5ricd/Mq8JapgAeQ3jKn0jsQrwK/vwKtrSur0/32P7cmqt7j17L1ppbCmRcswmf/4rOYe9ZC2Uj9lnJglpsTxOrV9dUrcCIA6Xg2BKVSn2RFPF+rtCb3uSsBkvPC9EaSX9tAsmcI69Y9jVt/chs62rpRyNsSNVJbX4V3/MHF+PQffQKPr3sC3//ej7B35yFoiFmm5d+baJ7y1bqRwG337/0m22zezavAW6YCHkB6y5xK70C8CrxyBRgxcsstm+p7D7d9fW5j4zv9Wr4GgSzOuWQJPv0nf4QZC+aAXssBW4NeUh3br+rv83rZjrfKORuLAImxdWpyrawy54SiEEguk+TwSzwPZqGIZN8QfnLzrfjNvQ+jv2cEhi8g2WwTJiXwV3/zZyhaRfzw5p9g26a98GkxO1/0Hc5rvu+MmNp/tbWt8SJH3ipvaO84Sv9G9ErhVcCrwFu8AqtW3e47uOP+pr27t39zZkPNyoBWSBiRIs699Bx86kufwtQ5M1C0i/BrPmmzqV1UJCq/93ZqAdIrjZMdb5HufR165A12dXp5BFzZwNKl445mkNx1Ob8tJ+qehHciX1sN+qu4OYc6ci/5nFJ0AJL83rJgWzZ8Ph/ovv3i+s344fdvwUsbd6KQs2BZJmwth7dfvhJXXf0HWHvXfXjqsQ3IpW1b84W6OvoGbq2N6Ku3964bPQmL957Cq8CYqYDHII2ZU+EtxKvAG1eBVatuCnQcSE47sOOF/26pji7TtUw8WOXDRe+4EJ/8wifRPK1JWjI+zoGTehAfJIp75bujXCNd6KG/zIK6Yv3ulaWkd3m9DtGVm3xlndw+YOWl7BhAIH5AbuPwZFzyjpNRUqnrcQAJpwIVBees0dYk7qO7u0fAS1VVHNFoRATTdLvWdZ+M4h/fovNE1u0etwJIrpHVywGS7pBKREcc91doiR5IXO9wfxr3rf0tfrXmbuzZtR/BYBj5PONIgvjc5z6DPTv24OnHn0Nvd9L2Gf6BrsGB+xqam/7iPTec0bd6tSfUfuM+xd4zn+oKnMin7lSvyXs9rwJeBU5yBVat+nq491DXggM7nv3mxOrgYssaiURrI3jbVZfiE5/7OBon1UAXDKGmmiTwVUbG1aSTphMk/X/svQecVOXZPnydOnV7g2WX3qsCinRERERBFNFgwZaYaHw1eZO8Ke+XT43+NUUT/1GTaOwliIhiL4ggSO+9l6Uu23dnZ2fm1O+77+fM7kI0GiuYM/7WWXZmzjznPmfmXL/rvu7rktLYiVdHfzquB5dW/7b6Vmm5Tjf3dE6kTDzlcGtwdcLXUnP2R6vR9TQbwqsU3k0tJJE35t68yVa+BUyJtTz3Y6DOZ6h862GtNPjxXsZL9wwa+Z7aWWnQoyDemMDbb7+DRDKFPn16oWev7ggENTiuDUUmM0fal1a70qwf+iyCMNobW5hDfkI+nJhcI4Dkba95V1pqbhvAgf2H8fijT+Ltt98DXBWOo6C+pgGTJ54Px7Cxe8deHCuvonMiVt/YsLRdjz4/LurSbs/s2Xcan6GA/lP8CpwSFfAB0ilxmPxF+hX4YhWYNu3haP3hg2fu2rT8j4XZcg+4TcGMwgycM2k8rv/BtcgryIQkE9cgQZY8JkP0acSIuAeQTlyF5LFNAgkc/3XS3J5rfcH/pN342AC0E54sESNje+ghDRhOBEdeS6n19jxOpoXkkUUH8QQQ8dm/DP8dgERTYmLUHlBQVVmL3/72d9izdy+GDRuKSZMvQIcO7REM6Z77tQCpH3trBlreo8exVox8WgEkcSxP3JYASAL8ElBqfjztK+m9pCmWwjtvvYdZM2dj06YdUJUM2IaD4vx8BGQV8VgCiSaToFiyvqF2a9tefX+OSPHyhQvv9NtsX+yj6r/6JKrAZ/9OOIkW7S/Fr4BfgX+vAlOm3JEdq24aU7Zx+b25mejsOk16dpscjJ9yPq5fYBJUAAAgAElEQVT7wbXIzY/CdWmiiRyXZcEc0YQTMUr0byaQBIuUvtFzmifeTlgOPdYMI9IAqdXLP25o6wRM47X3jt8wJdMLLNbq4t68oE/WTKXJruPiRb7wtx/tYSsQ0gxYWjNIxwOkZMLAQw/9BbNfnI1gKIjvTP8Opl46FQUFOdzqot0StTmxpegBwX+ppRIAyfV2ko7biUfoxHiVdKwMlzBNvNHLXGDPrv14Zc5reGXO64g32LBSDlRXQkjToUCD6yikWzMTqcTBgq7d7kE4d+78+fdW/3tnpv9svwInbwW+8FfEybtr/sr8CvgVSFfg4nPuyatPVU88sHXlHXkZKLXMmJbdNhcTpk7C9d+/Drm5Eb4qEiQSLR4S+Lb+epDhsBJZPMYgJX1RZWYn/U4tLaxPa1+lAVFa4Py5J929N/o0QfmJZ8MX//I7ASA1v0FrgESCaKqpQD626eLVV9/AY489ge3bt2PIkDNx8w9vxplnDIaqyxwWKwweW+mJvOKyAUNr1uefTm/RxjweIB2/l+JfLUeG2ql0k4khTP9ZdOmQaEpizep1eGHmy/hw/lJoUhCy7UByaJ9UwFHpnLAt16qScvP/rEjqk2u2PXfU/9T5Ffi2VOCLf0d8Wyrh74dfgW9xBc4//5cFiYbGS47uWver3IhUbBgNam67Apw/dTKu/e4M5OQSg2QzQGImgxpCJEryUIvjkJBYyH0JIDV33Bgzter1eN8oAqykgVSaZfHEw83dOO9yzRfmlou2eMuP+2pKb/z4A9UaGDUbE4juYOutNr+ouTn3L7/9WsO71uDvs5wkxwMkBjWuzN1Bui1cuAR/efhvWLVqFUrbl2LE8BH40W23Iq8gi0EStTpbVk57lObiqPIkpBYVb65Sej94n9MjiNRGlMQU4se0OJt3vdVj5HkkURCbtwkS7R85Uo7331mIJx59Fsm4CTdpwjEdBkeypAOS4liWXV+eNJ7ScnIfuv76l/bfcQchZv/mV+DUr4APkE79Y+jvgV+BT63AOef8qshINFxWuWfjz3MiTpFlxtSC9m0x8dIpuPKaK5CVHaZ5b7ieSJiYCMrkEuJsodk5MTqDgQZTEK2/RuiCTpdpj21ioc8nNeK8tl36Yv8JFJJ4XwFrmNU6gZpqAQvifVuvk0ECb79lDbQlwiAtrSwPbBz3/ide41u10j612gLgMFjjNxftMZZPycCObftw3x/+iA/mL0B2VjYyMzPxs5/+FKPGDkE0M8ImRc2hsrwVD1mRdshrLbIuzMOV6ecKRi4NroSDtuPZIJ34Rf/PAMmFaxFAanWsXJdZpG2bduKZJ1/A/HcXIKIF4VqAa5FOTYMsq67jSk37q+pejrQrvW/wjIu3z77zMl+o/anniP+EU6ECPkA6FY6Sv0a/Al+wAmPG/KyNmYxNrynb8rPskFNgWY1qcadSXHDZVHznqssRjQYEI5GeVCMWiUNLXVjkk8OAp+XroplFIhAlEaNEE1je5ZmBlsu4SCYW6jgy5ngwld4tnpr7JIDUvO/c+GvZXnpT9F6CL/HgQRqYCHDizZIdB+SaAVK6z9c82JamXE5kkFqv+7N8bXrMT1pY7Y2VOTZQVdWAh/7vw3ht7mtcX0VWMHzYcNz205vRsVMp1IAMSUmDR6q97YG+FoAkqKGPW0er9tnx3N5xZ1Az6eTtP8MidkPwGEQ6bLY4/rVV9Vg0fyl+939+D4WYMEuCY8qsQZKgQlY141BtbGF+xx739pswbNWz982If8HT1X+5X4GTogKf5ZN+UizUX4RfAb8Cn78CI0f+qK1lxK9sOLzjJxmaVWBZcaWkaydMumwqLrvyMkSjNEUFviCmUhYaY3E0NsTQ2BBHXX0dDNMQIESS2VBQ1zRoqgZVkqEpivhdpYslXdwlSKrEvjqkqVH5XmawRK+V6J48f2QP8HgCcAJZaY1T+jEBnLyeHP3eqrckOnEE3Dx1sQewBIPksU50QfdadscRTx4Dwy8/UbnMuOrjWmzp+n8yI5Z+hoBsYhs8xeZtjuI7kk0mT4e9OHM2jhw6ikgoCtMw8b+3/wpjxg5FbmGWAEiKQC3MixHoFAiWRfTNjFh6P5pPjeMB0seeMcRQeU9rHUlC8nzWSdk2Hyv2R6Jumung0L6jeOD3D2DlirWwEjYk0h9Z9HwViqJbx+LG5qKu3e9u3+m0BbNnf7fm85+p/iv9Cpw8FfAB0slzLPyV+BX4yipAAMk0Y1fHDu/+7wzVyjfNuFLatRMmf+cyTJs+DdGIAsu20VDXhIqKGmzbsgNbNm7B0SNHcbT8KBrjMVgWmRnKCAaDCIfDCOkhBDQdgUAAQT2AQECHHtSgBTSoARWqpjIwyohGEQiFoOs6goEAAsEg32sBHZpCF1gFiqpCU1Vu8ZBZJYErhX7n+/RjEjRFADASFZNRJWEqmYGEYLgIfAlvgjSQEBYFBOzSLFiaqGJA4DFgaQRznO0QKbI+ltX6rADJE7R7eM1xSNcFkM/Qe28vwHNPz8K6NesRDkbQ0BDDhZPPx4zrv4Ne/btDCyjCl4qwlUshMGldU5pZSj8ovsKP/yIX6Edgp4/XUqUBElWJzCvph32YZJlBssCqLXokI25g7fL1+N+f/7/MKGlysFmHZDuSXdlklBW073JXSdcub73yys8qvrIT2d+wX4GvsQI+QPoai+2/lV+Bb6oCgwbd2NaBMcOqPvjjDMXOjzdWK516dMOlV1+Jqd+5BLrqoLy8CitXrsGCBYuwZuV6HDlUyd43ekBFMBKEYRgwTZMvpARszJQFy7AZMMF2YNsWHNgeeyQhZSbgyhJ0LQidwBODqAADJWag6J5/xO8BnR7T+G8EmIh50jQdoXAIGZEoQuEAIpEQMrKiCBIQ02QEAhrC4RAgCTATjWRA14NQNY3BFSGMUCjEazRtC6qm8I8AKxIs24IeoH97rUJ2v/RuPBH2cSDpYwDScarpT4AlHtHlWMCKpevw3NMvYP68BYiGM0FioVAkgBnXT8fEKeNQXFLE0EZWXFi2KfaF8IpDYIlal2LfjpsobFm2BxhJWE/tOdFkZEDZrAmjlqhoVxJTRPtP2ydQyrDK80VKB9m6KRdG3MTPf/IrrFq+FkbCgkIibWgwHdmpT1iVSkb2XVI4+sqOHU8c+abOc/99/Qp8mRXwAdKXWU1/W34FTtIKnD78+mI5iRlmzcEfh2HkmUZc6dyzO6ZcfhkuvOhCNDTWYs6cOVj04WIcPHCYJ5ZUOYiAHkIs1oDGeANcWUy3UZgtmUmqsoZQIMRUBbE+ikaARoGkuDAcMhG0hPs2aWE8I22+GFO7iLXdomXHGiZZgiKrnjiZfJhsvmhTC4geU7mFJzNYo5aYTGuhH4niUVwBwNQAK5E0RYNMzJSsIhSOiMksOMjJzUVmdgYKigrRsVMHtG3bBsXFxcjIDDIHwyBJFtN7aQG38H86kYX5fACJSCDOQLOBHZv3YNbMl/Ha3LcguxqPzjuSg5Fnn4VJl0zAoDMGICMrAst1GAjSvtqErDwPKG4gMsBh+ozrxC0xb2Sfaua45gneneLrnhgiAlfEBqYBVlpPzi7qrTw/SZBN+WwKxc7Axezn5uLZx5/H4TJqDWbAcWTEk5ZrSHpDwnF/68rKrLJjr+0/LiH3JP1M+MvyK/BpFfAB0qdVyH/cr8C3oALDh99SnEo0XWtUH7otLJl5ptHEAGnSpVMxaMggvDR7JhYt/hDV1TXMrjgm2LOHGJycvGwUF7dhtsa2LE59J+aoqbEJtdV1sE1ij2yYlgHbMeHAgiPZDGaSqRRsV2E3btqukAYRwKHWGgEjhS/i1EYj5kiwHQRAhGmlAAT8/+aLv23ThV+ANde14NgmAyhdC8C2XcgSsU8qi3jYsFJymD1RNAINNmRVQjgSZKPGfv36YsiQM3Da6QNQUJgPRU2LnymbTLTgjjekFusgQNLSfjtO3SQe/5hzhsEHbc4Gjh2uwutz38HM52ajviYGDTriyQQ6dGuH8RPH4pzzzkbnru2hBVRekyul22xiw2J2UGagmn5D1l5xp1G0Hl2YXE9mhzxgpXBNPJbIa/0167xo3TShRtsQcjAGc7TutIh755b9ePyRJ7F00TIYCap7EPGk7VqylqqPJx+SNe2p+/52w/bLLrvMG737Fnx4/F34j62AD5D+Yw+9v+P/SRUYOvQH7cyUdW2youy2iGznuq6pdOzWFYOHD0M0K4KZ/3gajY0NsCyb/Y7y8vLRvVt39OzVA506t0dubq7XinJgE0BKOaiuqMbrc9/A9u07YKRMdO/RHX379UZ2XiaSRhNs10TKNGGagGk4MEwLRspAykjBNCwYZor/TW07at+lDAMOtem47SNm4umiT20lm1t4DmwWDgvmyLvMC3sCcgF3SbejsVcQgQBhQCnz+1CrjNpwjE4Uh1kpYpai0QgKC/MxYsRwjBg1DN17dENGRgYjGWKsmqEOu4i3nDFpKwEBktKicHq8eVX/fHqlteQOEK9LYOH7S/DcUy9gx9adCKkRxBNxhLKCGDp6CMZPOAf9T++LNsX5kMmT0bWZmROCbdovRYAwb5rNk7u3LJcBEjFOLd5TzBrx+sS+EONk24BlOTCpfUrHJmkgmUzyTyqVhGVaPM3Glg+uDMdUsXjhEiya/yEOlR2GpgZhOSoMarM1JV4IRqN/+c737ll15519/VH//6QvmG/pvvoA6Vt6YP3d8ivQugIEkAzDvs44duDWEMxcwFIK27VDQUk7NMTrsXXLOoTDAbiOg+KSdjhjyGAMHzkc/fr1Rn5hrkcjEDAh+kKGawIVRyrw23t+jwULPoSZMnHJJZfgsiumoWOX9kik4kimGuHKCizDhWnYzQApmUwgmTSQSDQhkRAX4qZEAvF4XDBUls26GwZEFjFTJgMq+rtpu3zBpr8LNiuFpngcVZVVqK+NwbGp/afxPWEpTQ+A5DtswEjgSHW49USCcxJvNzY2Mvho27YIQ4cOwbjx52DgwNORmR0VIIrbgB44Oi5mxeOIeKrskwFSizTJY7wI97kSjLiF9as2YfY/XsbC9xdBV4JcH0uy0GtAT5x9ziicMWQgOnVrj8ysME/VUYszLdbmSTYmuLjpKZzPvQPePMLv8UxphokF2bYLwzC51k1NTaivb0RtbT3q6upQV1OHWCyGxlgMscZGNMWbYBgp1pdxOp8rIxLOQV11A/bv3ofKo8cAHvOPwLAcNMQTi4KZWX+49PrrP7jjjklN/ifQr8CpXgEfIJ3qR9Bfv1+Bz1ABAkiWYV1vVh69VXdSObaVUgLRCORgAA1NDXCcBCRYrMmhANVzzhvLQCcY1gX7wpog0aoi9oJAUnnZEdzx/96FJUuWwzYtXDXjajad7NCllNka202RRw4/t4Xp8CwUHbru2iCiSLSBhOaIhN7EaDBAIhBkE1gSbT0CTIYlMzASbEcSjQ2NqK6sRFnZAWzfugt7d5chHkuyNoc4JhJ7FxbmoVcfmgyTYNpJ1NVX4+jRo6ita2BwkJ2TxWAtEgnirKFn4pKpUzB4yEBuKXIEB4EDJl5a2mtp8kYAk48HSC1/5TQ70bLiNpsEs8nGvh1lePf19/HKi68i3phi3VSTmUBRSSGGjRiCkaOHoaRDO7Tv2BbBiDgOwvKAxNpCPE7Hgu7Tzgatv9C54+YIhoiYukScLBsacKy8EocPH2FQebS8HBUVlQyQampqEG9shJFKMatHIJJqTWagbMvgKtCUMANQjUAZeWTZYIBEe1hbW79dj0TuPn3s+a8///ytDZ/htPSf4lfgpK6AD5BO6sPjL86vwJdTge4DZrRTU/YNelPdfwVcM0eGo5CMmt2NZLrYpqDpLi699FJMvHACuvXuilBGgA0fCbSQWaEYrZdFq8WScHjfIfzvL3+N9es2wbEdzLh2Bq6cMR3tOrQFFBJjC60QtbvS3j2iIeVSpioclm+n2RkidMQoPgEIkSfmeSBxCQQIMAxA1UhnRJiNss2ErodeuXzZesyZ/SpWLl+Nhvo4VDXAwKugqAA/+emt6NK9A1TdRXV1JbZu3Y6VKzdgzeq1SBlJ3remZCOzaCNGDsf3vn8Duvfo4k3CnahDEseEBdwC9jT7dYuVeI83N+gEVCLIxjEurgKzycKxgxVYsWgV5syaix1b90ALBGHBhhJQcNrgAZg4aQLyi3JQWtoGRe0K2EKBY0iO+9YWbUgRY+KxSPRv12XGLZE0UFfTgEMHj2L37l3Ytm07du3cjWPHjjGLlEoZ/FyaXmNykMCQJLNFg6oSb0RYVzCHqqLDNBQxwUavgciWM13Sj4VQWVFRIWv6nZ16Dpg1f+XDfmjtl/PR9bfyDVbAB0jfYPH9t/Yr8HVVIDf3/BJddb+bI1u3RGTk6CrkhGUhSVNSAQXBoIt2xYX4xS/+B/3P6AedmSP2AWRxtcQgShg1UpvGTDk4sPcAfnTLf2P/voPQNR3XXDMDl195KYo7FAgpjkzPpUm2tHePCG5lRsoR9wSceBjLGzdvecwzM/SMs8XrhJg7ZaYYCrABJTllmw4DmVSjhYMHjmLm8y/i3bfno6EhjmAwgNr6Ktx22w8x+ZKJaFdawAaMhuGi4kgDNm7Yiof/8jAOHT7ArThqt2XnZuLa66/BZZdPRSgUFCwSq6uPP1rHASRvlL6FKyIAlbaKFOIjybEZfMBVYSds1JTXYsvabZj39gK8/cY8KKoOWdcQNxPo0r0TplxyITp2KUUorKJz1w7IKciBqnmAjE2ShIia2SRvKo0AmJWyEGtMoKzsCFavWoPFi5Zg06bNqK+vZ5uFSCSD18FtRuJ+eMoPMM0U4vEYEomEmB5UaLJQofQ3ZqJYvG9rCKghBDUV0aCOYDCKeIJYPiBWW5twNO0PWlbuUzvKXt/3dZ3b/vv4FfiqKuADpK+qsv52/QqcPBWQcnLGlUqu9b12keDNQdfK1mTIluTComEvzYFpNeGmH3wXUy6ehKLiQkg08SUDlocL2FIonbvmSrBSNnZu34cbb7gJtVW1yMnJxTXXzcAl0yYhvyiLxdRqgCbXCCCJ9hIhobS0mg0aj6tPenos7YHtKZqbn9MSvkoC7haRdosOB6YEI2Fjy8atmPPSq3j37fdhmCaDgt69u+H7N1+PQUMGIBDWhI7JlFkwvujDlXjmmWexbds2MUUnucjKzsQTTzyKDh1LoOkagz2GJq1G/lsDJKqNgC4ecGneuXSjjc0OBJNmy4AJ1FbUYdeWvVi7YgOe+PszjEYdyGgykihqV4ix40Zh6PDBrJvq2LkEbYsLEY6S5xPr1L0wYTFtmEoYqK6qwZ49e7Fpw0Zs2bwdm7dsR1NTqtnjiWNkHIfbZ7ReMuZUVBkagZ2MCAoLClBcUow2bdsgNycHkUgYeiDAQJTe0LRsxOuT3KLbt2sX/xyrqIbpSAjoUZjJlNtkYU7CkR46VLXgw5Pn9PdX4lfg81XAB0ifr27+q/wKnDIVcF1Xatv2/A5mPPmD4mjgxqgkZSmSLduyDUtzYKsmZN3Fb397D848YxAyMqNsr0NBpzROrsjeBBjTCCJR3kw62LxhJ66d8V3WrLRt1wbXXT8Dk6dMRFZuBgMJYiBYVEziaNIZMUQgHyMxxk+CcAF76O8KXAJQEnhUn7yNFGaYBAtj0wOyKkbOadve2LtwDiBWhtp+LlRXRn1VHea/txCzZr2MHTv2IRQIIzMcxk03fxdnjx+GnKIM4VDN2igZ9fUxzHrhZcyZ/QoOHDiEcCjM7ac7f/NrnDdhLHLyRPQHi6K5ZUgATeEQENYgMQCk6TLh4M03zypJBNa2qJE4ToXe15FRV1mPsp1l2LltD2Y99xL27zsEFzocSUYoEsSA03pj8iUXQNUl5OZnol37tsgtyIYeIBG6C8t0EYvFsW/PfnY+3717L/bt3Y/9+/ajKZ5AKpXiST3ScXF8iCIz6KHjW1hUgOLitmjXri3yC/IYEBYW5CM3PxfhSBgBXefoGDaopHw23gUXVtJCorGJ2mnYt2cPli9fhTlzXkV+bjFgSaiJmRuTpvvnqTMuf+7BB29NnTIfEn+hfgU+pgI+QPJPC78C3/IK3HGHKz/++MWdzHjspjwJN2RqaqYCW3ZUG07QgROwoUVU/OmBP6Jvr14IhYMcNEvXegIBsmyxgJuRikMaJBWphIMNa7bjqiuvYYDQoXMprr9hBi6YdB4ysqMCILCMSEyNMbgAgQqVN8zaZ9fyAJIMx5VhU6+NsAObFdpQyLPIUyrR61wWh6c7XQYkatUptDJ6lkTT+1CodZeysXHdJsx6YS7eeXshQoEoFAu46qrLcMEl56K0axFchRymCfxpDNhWLFuHZ596AR8tXsbgw7UdjB03GrfedhO3uchDiSfJaD3UKlNVkN8i817pLDgvGo5Pp7SgO61IIl2Q513EMSiujFhtIw7vPYK9u/Zj/rsLsGjBUtiOBoUNLx2Utm+Lq66ZjuycKCTVRUmHYgaiqq6irrYee/eUYd26Ddi9ax8OlB1ERUUVZ+iRoF1VZJhmkjVF0WiYdVhti4vYHLO0fQnadyxBbl4O/2RmZbAnVDgUYu2RR4V52XsCtKbdqWSbBPvEJhmoranF8qUrce//+QMaahMIqhlojLvVpqs/0anvaQ9/8MH9Zd/yj5a/e9/yCvgA6Vt+gP3d8yswbdqLysbVs7vGG+p/mCO5M6KqmqHAkm3FZHDkhhzoGToe/stD6NGtCxsuMsOiEKgh7ZHJgIXbQ8y6KEjGbaxduRlXXDGD40G69eiM6264GhMmjkOUx9IJTBGvQv8Jz0BinkA/NPnkBbGSyaMYo9eYJSLPH8ZhrgOZWmmsPiYnaZ3bSi14wxAskiLBhAzDNhFRAoBFrJSCQ/sPYe6cN/HYYzMRCWTBjKdwwQXn4rKrJqPXwK6wpZQ3mUbZbzrKD1fjlZfewMtzXsPhQ0cQCYWRk5OJu++9E6cN7ItAUPVG7T3mSyGw592YXvEMGtONQ+HZmEaJXvSHp+wmFs4FErEUyg9WYu/O/aIt+OKraGhIQFV1nvDLy8/BtMsvYf0RGW9GMyMIBAMcHrx9x05s2bIVO3bs4kk88isS9SHzTRnBgIbMzCjy8nLRuUtH9OjRDR06laKgKA8FBfk8uUcMH4UC07FoDg72lujtkgB6HkBiQwHb8ibpiMGysHvnXjz850fw7pvvI6LnwLaDhmGr76b0jIf37XvpPeljk4D9z6RfgVOjAj5AOjWOk79KvwKfuwI33viItnz5Rz3qy4/dmqeq3wlIUlRxbclEEoZqwNVtRHKCePypx9C5UweOEGGAwwaFNMFEAMmbOCNqyVEQjxlYsXQtrrrqWkQiEfTt2xPXXn8Vxo0fg3BGSIAPl2CVCJElTRIRPho9IDAPYyXTSPAFVyYARP5KxDhRS4faV5w6Tw00glaivcYOz/ytRVsmx24HliQjkUoiqge5m0fC7eqKOrzz5vu47w9/RTiQiXhdI8aMGYarbpiGQcP7wZVNzjkjc0pdDSOZcFjYPfP5Wdi8aSui4Qh7AP3u93dj+IihiGaFAGo10hSZcGoUs2sMhIR+it43LThPT/4zSPK+ZYUOS9hgE0BKNVmoPFLHAKm2sg7PPv089u074DlZS8zsjBo9HKcNGsBA9VjlMRw+chh79+3F9p07WXQdzcgU9guyxOAp5AUJt2lTiCFDzkTffn3QsWN7ZOdQa06FHvBYOtPhYGCeMqQDw61Ary8oaLFmp3ARy+bFzBBo5aMj2ok11XV487V38Of7H4adIGYw02lMSdvqmuynz5p67t9ee+Lnsc994vov9CvwDVfAB0jf8AHw396vwFddgRtvfCS8efPGAdUH9/9YN40LdchBivdyFQeOZsHVTERzA3j8iUdQ2rE9NE3z9DYCIAGGME30GAoCSA11CXz04Qpcf/2NyMrKwGmn98eMa6/AmLEjWT8jxtGpdea1aAi4kE9jK9bFpX/INhz2NbKRarLR2JQQ2ifKWVNJ/KsjoOhQbJnH+gMhEb3B+iRqk6kSbM4dcyCTdon8eiwXNRW1ePfdRfjDH/7KU1ex2gaMOXskrrzuUpwxoj+P+xPAMimmRAkj2WRh3jsLMGvmbGzZvJUZJDKvvOuuX2PU2SOQlUPu2h5A8qwKCBKJFA8CGl4sSuuMEY9FSrMxdE/DZ6KOgJlwUHm0Drt27IVruHht7htYuWI165+IBSJA071nd/Tu1xsHDh7Exk0bcLT8KCSZNEphHsOn9dOIfjgSQmFRPgYM6Idx545Dj+7dkZ2dATVAmWtCX9+cf0eMEa2B3baFC7lwW/BAkTB98vgv0Rr05OUMlAnBkfiefKuSCQPbN+/C/ff+Ebu3lsG1Am7C0qsT0N/sMXTkH9+Z87ONX/X57W/fr8BXVQEfIH1VlfW361fgJKjAiy++qMyevbfdkbJd51cfPXxzVFZ6a5KiEiixYMBRLMhBG0XtsvHnh/6IkpJinlySFBJNe6Jkx+LcNLowuoReSNhc04j58z/CTT/4IceQnHHmIFw9YzpGjhqKQCggdDmk2SHPH5ME14BK9EqzmAUcR0IXaGJC9u/ej23rt2PXjj1IpgyoFD4bDSIUiSCkhxFWw8jPy0PnLp1QUJSL/PwshCIaGOQxAyV8fHjenABSZT3ee/dD3H//36AqITTWN+CccWNw+dUX4/Sz+kCjfFpKjbOoZUb7pOHDDz7C88/MxNq165GTlY2GWD3uvfdujBwzjINjmUdxyQCT+BRhOdAc28HEkvAhYl/rlqE8cRZ4gKT5dzJwNFxUH2vA7m27YDSZWL92I957dx4qK6pZHE3htOFoBIqmoaqmmgGRTl5JjoXGphj7UxWXtEGfvj0xZOiZ6H9aP5SWFiMjI8KCbAKLpmlxZIqqyWKCjYwfZUBTNRFfwrUT83dimS1MUkvWnGDL+HGH9Ghi/+jYkUN65ZEq/AB46A4AACAASURBVO3Bv2PROx+hsd6CK0eaHD28QsstebjT/wyfO9vPZTsJvgn8JXyeCvgA6fNUzX+NX4FTpAJDh97Ss6GhcqLRUDs5INsDdUmNKsS/kNhWduFIJhTdQq9+nXHfA/cgv5Cyv8jS0LsoUgvGIZ8h0VpKA6Ta6hjmvfchbvnhrcjPz8fQYUNw1YwrMHzkEAQCJPQlo0jSEHlzaixMFt0pAiWyJsFyDGzcuhnz53+A1cvXoOpINU92UUAuATRZV3nEXiFXbMNFMBhEIBxC+04lGHv2CAwdMRhtS4rg8GSZxeCIw2+hoqq8Gu+88T7uv/8vCAaiaGqM47wJ43DZVRej/6CeUHQBqoSHkALHlnny7Zmnnse6teuRnZWDxsYYfvf7ezBixBABkJhY8bLNvJgPwa4ISwIOsPW4F848ax1NQsCJpvrYLZym8GhcT0J9VQy7d+zhFlv50QrMe28+9uzay87XQiAvsxjcdl3oAR1JI8nrKO1QitNO64shQwejc7eOKGqbz2JsTVcYDPFIvy1aaCx554w7B5pOU4QiPoWDfL10WtIgNd/I2LNVi43biMx+kYs5acaEZonbjLaLxromvD7nDTz/6D9QWxmH44asuKXubHC05y+87vq/FgVX199xxx3Nkq1T5KPjL9OvwInWZ35F/Ar4Ffg2VOCRR1ZrDzz8ZL+m+sNTVCcxIaRa3WXHypBcSbZtutC57H8jyTZU3cawUafhzrv/F9kF2Xzx49F5Fvy4sAkgcZvGS4uHjJrqBrz3zgLcesuPONh22IihuOrqKzB8xBAEQmyaJAAS/ccMjXdBJUNCihJxbCxbsRSzXp6DTVu2sTjZTLooyCpAWA+jvrYOscYYw7SQrEN2XM4qk0hnkxFAbl4WxowZjskXX4BOXUrhOgY0No6km4IjB47htZffxEMPPYZoJBvJRII9ni6dfhF69uvCwa9sWSDLSCUs7NldhrfffI8BypHDRxEJhpFMJdk4c+DA/sjKjjIzpuk6gwdFU9NSJN6WMNIULuB043sGGTKDIcpRY56GHa6FnoueQ+Bi/94DqC6vQjyWwDvvzMOmDZsRb0q2tO1kBSnTgKKrKGpTiO49u+H0QQMw+IzTUNxBACOePqP34EBeigCxIEvkJJ6OJBFmlwqBHPKmIsDWzBwJuwIhHPP05IIiEuP9Yo/EeSEsuwUoZONQGVbCZPbvgXsfwP6dh2EYqtuYlCpiFuYNn3L1PV1KinbdccfZ4k39m1+BU6gCPoN0Ch0sf6l+BT5LBV580VX+/Phdfcu2b75MMesvCKlm94BqByVYUjgURZu2nVBdXc8gJJWMIxSRMWnKWPz3z25BJDsEiVLsecxMtNnoIquQzoei30mMLBFAqmOAdNstP0Z2dg6GjRjeDJCCYTXtXiTG+dn3h8TABBQkGIaF7dt34qlnn8e8xYvRaLro0KUnevTqj9LiDgi4Gmorq1C2ZzcO7N6Dxooq6DSSr6nQs7NQ21jPsSDtS9vgwknjMX36JcjPz2CARG7VxMzs2bUfL82ai6efeoEBkmUauOKqy3HRJeejc/f2fLEnYFR+rAKbN27HsmUrsX79JpQfOQbbtHkfCQYMHHgaB9nSRFg0I8oeQRSAS60vVVYEYxOQWdNEbUiFstEYQQiARCaLZAlALS+OGSGNuu1wBh21GxONCRw5dBT11Q1s9rh2zUbs2bMPiaakF6/iQg+GkJefi5L2JejUpSNPtXXu1gm9+3ZHIEITfp5omvGNzcCUsCxlpgk9eVpblB6t88gcz8AzHXObBkPi+SxQEiDJm9Cj9qIQz3t5eixMJ3bPRkNVA/56/1+xZMFy1FYnYFh6U33K3Zjdpec9bdpkzX/99TsSLTOIn+Us9p/jV+Cbr4APkL75Y+CvwK/Al1YBGulHtDF3w6qlM+LVR6aHlVTvjIAdioQU9tHp1q0XOnfph6VLVmP92vWoralGVraOq2dcgu/edA1CGRolYUCieXtqPXlXTWIbOLjUu3jW//+i54UffITvf+9mZGVl4/RBAzFjxtUYM3YEwhxTItgMYaIo2CfalO1IaGiI4R/PzsYLL7+GiqSJwi7dMWD4aAw4cxj0QBSqI8GKJ1F98CA2LV+ObUtXIFlRgYyMDOR1bI/yuhrEGutgphrRo3sH3HzzdRg75iwEdQpQdWAbDrZu2s7mj3NffhMBPczA5NrrrsIFk85FaYdiGIaBvXsO4oMPFmHFitXYsX0n4vEE540RyCEgQGJ1M5Xk1hhZGVBsCbW5CCCFwmFoKgEklY0cFU3kmZHuR2YWSYAM0hKlAZIwXhJtKRI4ExljpUzU1zUg1WTATFmor29EvDHBOWqETAicRjKiGD58KAac3h/5hXnQgjK3/Dp364DM3CgDJLbhZOsE6jRaUCgk2AOzjNfYh0nEt6SZI2q5eSv1mCLPrsBb+3HZKizM9sTc3pQhgy/i7EwXruHg9Vmv4YWnX8SBveVwpYhT12QfSoWzH+3Zf8CjQ4b8svqOO3hczr/5FThlKuADpFPmUPkL9Svw6RUYOvTHobiMwZX7d/08JJlDI2oqJyeqSD16dMTEyRdgyLARSKUC+NvfnsSC9xeirroKWdlBfO/GK3DVdZcjlB0g6bLXblFh2Q40TVx5KbuLWjTEjsRjTVi9eh2uvea7CAbDKC4uxnXXXYdJkyYiMyvEF2ueZIMlwBIRJraERJOJfbsO4O47fo9New4is3MP9DvnPJScNhCNioa6WAKqpCIoScjXA2g6eAhbP1iAnYs/Al3yS/v2haFKqKw6irrqcmRlaBg7egj++0c/QFF+GIokIdWYwtpVG/HSrFcwb96HUGQVwZDOAOn8C8YhLy8Le3bvxZtvvoc333wXjY0JBiOyZ5fNRpGuAEg0+kUtKcsy2Y2aQQUF9rZiZcijiMJ8aScVVrazTNubbvOOGTuLKyzwZidMYcvNP9yC9KbMyANJUTShpZKo5jZPCU6afAF69u6BUISOj4lAWEFpx3Yo7VTCtSaNEY/tyyTuJiAjctRa31rrxptn01r7ELQstcWboHkDnojbu2I0ezyx/EqCbEvYvGIDHr7/L9i0bgdkOYK6Rqs+rkTndTv9jF926HBu2aOPDjY//Qz2n+FX4OSpgA+QTp5j4a/Er8AXqgA5Zs9f8au8ndu2XhWyzFtyQlJ72W5Qe3RrhyuunIaR485GRl42Duypx0N//jsWLVyM+tpaZGYG8F+33YBp06cgmBWgqzxfIGlEn5gOYkboRgwSCXWp/WQkTWzbthM//vFPUVlRw8Ljyy//Dq644nJ06tSOGRWatlJVGgwn12qRYh+rSeDD+cvwPz/7DQJ5Jegx7nzkn34GGsJRHGyMI0XsjeUiQ9eQJQMFcJHcsQub33gLZkM9AoWFaNupFLF4PY4c2odUvAa9u7TDb27/CXr1aI9QUEN9VQOWfbQac196HcuXrGLjSwrkvfa6KzHhwnMQa6jFizNn49VX34Isa1BV4aZNyfZ0o+DdxliMwYnwNSL3bKJL3OZJMl0PMICSVbIxSPsCCaskvnkgiQ0YPUEzi5pdUQtuV3ngiMCUzB5ExNIRU5MWs1swzCSvZ9LkiThtYH9EMoJw3BTbHZCrdpdeXSDThJoH3MhpkwTdbMtwwtn0zwDJG/c/8XnpuJTj/n48QDruIdJy2UDd0Wr86bcP4MP3lsBISWgylVS9oW3P7tjxe6FQYPOyZX+iNpt/8ytwylTAB0inzKHyF+pX4F9X4PbbX9SXrd3aecv6Fb/LUqXRkhnPLC6MSFMuOhfX3HA1wgW5fLHetfUo/vynR7D8oxWIx2LIygrif355GyZOGc+RI4L98fK3PG8cnnhy6MIrNC3Eshw5fAx/vP8BLPpwCcrLKzHkzKGcx3beeWezhEnRSJAtHKuJEZEdFUfLjuH5p1/G/f/3KeT1OB2dzpkAqXN3VOkh1JMYmfLWaGILLgKOiXzY0MrKcOj9D9Bw4BCU7Ax07tWDJ7XKD+1FxaE9KMkL4eYbr8SFF5yNaDiIowfLsXTRSrz31gfYuG4LNEqk1yX81203o2PHdlgwfx7mvjIXjiRxq6y+rg4ZGZk477zxGDVqFEKhEIOj2toa1NXXsy9RQ0MDamprUF1djdraOtTV1aGhkZLvmwQ48SbiyGKA22ee9yIfMUYm3OAS4MgzZiSeiTQ8xHCpksK2AZRVR6CN25G2DV3X0djYiJGjhmH06JEoKS2CixQsJ4Wc/Cz0HdAbeigoIuC40MRScXxay1t/zGnTrDf6mMda5fG2PMoYOe3R0EpNxLhJCN6dhIWZT7+A2c/NwcG95QiE850DFY014aLin0m6+8bOnTOr/M+wX4FTqQI+QDqVjpa/Vr8C/6IC1177ZHDXrjV9t21c9VhpYU6PeF1F8Nxxw3DDDVfg9MH94ZAfTjCIrRvK8MffP4Q1q9bBNFLIygzh9rt+gTHnjoQSktmgMT2hLgwQiUlqeeM0E9EQa8T77y3En/70IKqr6lgUPGHCePzwlhvRvkMRM0dk6pi2GXQMBzs27sJ9f3gEC5ZsRbTbAOQMHQ23cw/EIlmIqxpMAkjkSe1a0CUT4aZ66Pv3w1i7Doc3bYKek4F2HdojOzsLNRVHUL5vG4oyZEw+fxRu/N5VUGQXB/YdwprlG7D4g6XYvH4rVEVlrc6l06agsqIcK5YuQV1dNSzYaEo2oUuXLpg69WIMHzkChcWFLKimaz7pg2jajoAKxWoYhsnBvMlUisfwk0YKhmkgZSTFWD4BI5PG+G0GkMw6eQCCu2k0uO8VjxtwEgneFWiKCk3ROBdOVYM4Ul6BRR9+hOXLViAjGmWfqF69e2L8+HPQqVMpJMWCpDoIhjWcNqg/IlkZ3FpzyZiT5/4EQDrRiqn1qfPvACRBKAkrAyHeFhNu6dgXFjY5EmzDxorFy/HM35/D0gUrEY0WoCGpJpNK8FlDtX938ODcPf4H2K/AqVQBHyCdSkfLX6tfgX9Rgf79r46YifigWMXRpwrzs0rqa8q1CRNG4/rvXok+A3pBCwUg6xo2rtqFP9z7ADau3wxSCpNm6K57f42ho4ZAowk0dsEW00o8zUVeRq3aLsLvhwJLbezbcxD33vMHbNuyG3W1DejWrSumXTYVF046F9l5EVAYPHMndAFN2diwahN+8at7se+YgWi305F11miYpV1Qq4eRIPNCRYdtke+SA022EEnFEDl6CNb6Ddi5bClCWQIgkWlkQ80xHNmzFRlyApPOG46bbroGyWQcxw5XYd2qzfhw3kfYvW0fMzSZeVEMPmMgyg8fwu4d21jH48gWSjuX4JKLp2D02DEobtcWCumtyNWSCRMxys63Zldsrz3GfkbUerNYo0RtLfaJssjriMwnvRH59Jh8OtKDTYS8PxLTw+P2CmSZ/InI9VrBgX1HMOsfczDzH7NQkF+E+rp6ZGdnY/JFF6Jfv17QdJoGNCEpDvoP7IecglxhO+AFwvAEm8xJLs0s0omnDR3Df+dGbUQGuml9VWuA5AWRkPh8/54yPPXXJ/HarDcQ0LMBKdM+XJ9cpgYCt173w4EbfD+kf6fq/nO/6Qr4AOmbPgL++/sV+JIq0Lv3tGiyruksJ17zVH5uVlFdbYU69txhmHb5RejSvSNyC/MRDIawftV2PHDfg9i+dTtPmUUzQ/jtfb/BoKEDoUcCsElQ4tKouxjp59RakUXheeOIcW9iEhrqm/DSS6/htVfewoH9h9jMsXefnph66WSMHnsWa4KIkWHDSMPGulUbcOtPbkdlo4Zot4HIOetsJNp2QK0ahKEHYZMGyQEUmUJnk8i0k4geO4KmVSuwe8UyaNEoOnTtgsL8fDTWVuLw7s3QjVpMOX8UZlxzKRob61FXHcemtTuw8L2PcKSsnI0gtaiG3NxsNNbVIVZfC8rjDWXrmHr5FEyafCGKS4tZX8SGj14b8Z/tsE/QLrPRIomzaXyfnY28MF9vzL/1cfVG44XDtmcv6YEq8SXs1RgSKstrMev5Ofjbw48iI5qNJE24mRYumnIRhgwZjGhGAI5rwpEM9OzTDW1K2kALBjzNN2nHBIPUEhjyzyfYpwMkoUNjbJjWWPHSid3zGKTmzQpncbJxqKuuxwtPzsTMJ15AMkaMU5ZzqCZ+IJydc1PvwQMWvf76HU1f0unub8avwFdeAR8gfeUl9t/Ar8DXUwECSFZd01lGbeVTBQV5RfWN1eqos8/C+ReORUFRDrJyspCdmYutm3bhsb89ib1793oAKYg/Pfh79B3UF1qYpqSESY9oA50AkHhkvCXc1DJd7N93CP949iUsWrgEVVXVyMyKom+/7rjq6kvRf0Bv9g8idsQxbWxYuxn/84u7UHYkhXDnAcgdMgZGSWfEwhkwg2EkTBtBjUJnDcCKI2LEETy0H7GVy1CxYyucUAgdu3dHYUEBYtUVDJDCVgMmnjsUky4ah1SyCcm4g60b92DhvCWoPFTNnkOmarNExzVMyK6DzJwQOvduj9t+8kN069kVwXBA2B+yEaLwKyKNEmmLGBcKBOB5ArUGSgQV0+PydJwF49Z8a2aQ0oNrHhPTymSIx+W93hsBl0RjCm+9/h4efOCvqK+JQ1OCqK2px4QJ52PkyOHIKyBmxoQDA6Ud26Jjt/YIRihMlwTjnJbGayazgk+6fTaARK+W2KlchNUKMTmtNZ0nJygqChgWAbcE5t577V3MfGwmdm3eT+G1bnXcbogWtP1lTrv2cxcvvufo1/Np8N/Fr8AXr4APkL54Df0t+BU4KSowadAd4cOx7YPqD5U9lVeQWxpPxrTTz+iLcyeMYnFvIhVHNJyJPdsPYM7sl3H0yFH2KsrMCeMvf38Q3fp0hRxQPY9DoWYRs1A0YO9pTlrpUTh2BDIorWL1ii149tlZWLF8BWwCN5KJYcMH4b9+dDM6de7Art2WYWLb1l343e8ewtIlOxAs6Y2cQSMgd+mFZE4emgI64qaDqB6CbBlAMgatrgrK/t1IbliHROVR2NEoSrt145ZT1dGDKN+zFUVh4JzRgzB8xCBmThxLw9ZNe7Hg3Y9QfqCSW3YJ1+BA14CiwbVMZOeGce7ks/H9W65HOELZc2kSJx0eQi00C7JCE25e7EqzaWJrgCTAkYASnuon3X5qjU+ap/rTACn9Gu/FXEuyQjB5vSuXrcUjDz2BFcvWIj+3GOVHKzFi6HCcPfZs9nGiSTZqs+UXZqJb766IZIaZhGKxuEf1/SuAlLbI/kQIxbkwaYAk5Nm0hwq32ERubzP+Ih8mmZ2Y2GRz3bJ1ePGJFzH/zUWIBAsQM5SUlJ3zsBrJenzduge3nhQfFn8RfgU+QwV8gPQZiuQ/xa/AqVCBP//5rcD7ry3qvWHph39vV9imTyJZH2zTLg+jxg7FmUMHwrANFgWvW7UR77z1LupraiHLLrLzM/D4s39HSdf2cCkyQ5a8aTWW+4oWm2dayP4/6RR4ntZSybwZhGeWLlmF559/AYsXL0IorMEyE/jVr3+Oc8ePQV5eNl9gjxyqwJOP/QNPPjEXekFnZPQZBLe0C1K5BbCyMmFrGpyUhTCNwcXqIFeVQy7bB2P7VqTqaxBoV4wO3btBUWUc3L0dFfu2o2NhBiZPHIWefbrw1JeZlLBlwx4s/mA5ysuOQddCvAskqCa1OQWutistxHU/uBLjzh+FzLwI2xcIF0UCBiKUVuI4kZag1mY5Ek2YeUyaxOP1VC9iVjyYlEYdJ7BH3IHjzpXQcKVl1OkvYdIuifeQsHXTDjz56HOsRepQ0gWHDpSjb58BOPfccejZqxskaoMqJqJZAfTq3wMZWWEW13PemxcF4sX3fvyp62mQPgtAYjd1AY/ScXQtgFkslyfzTLKEkGRsW78NLz09B2++/C4UNwNyMNOqTllz4g4eOHxozgovIO5U+Ej5a/wPr4APkP7DTwB/9789FbjxkdXa4dfmlW5fs/TXObI7OSg5OYpiSr36dsX4C85FVpscWK6EtSvX4b133mOARIAhNz8Lz816GgUlBZACgOSF1IvKsIzY8+4Rl1NxDReBp9ROskxSJAs90rz3FuCZZ5/Frl27ITkOhg49Ez/68c0Y0K8nt2Dq65ow/52F+OlPf4NgYQdEO/eBXNIRycxcxHQdSaJyHBdhAFHKH6uugrlvL8wDZZAcC4V9+yCSl41YbRVqj5TBaKhEcV4Al186mZ3CCahQnuvGNVuxaP5SNFQ1AhYF5oI1RmR2aVkptCnJw0XTJuDciaNRUtIGejTIoMN1bDZcZKSiqK3E2aLN1qJVbxGyc+vJyy5Lsyoi4qPVudVCM/3zCdcKpbAA3gHK9h3C7BdewYMP/AVFBSVc23ZtS3D22WMxePDp0DQZNlIIhGXWIeUV5UDRPZBHDuaeUeW/nmX7V+d+ulHXIlJPH/xPAlW8zw5Y9/Xmy+/gmSf+gUSjAz2UZR+qrJ3f5Dj3dbr8ioVrHv2+bxj57fna+VbviQ+QvtWH19+5/6QKuK4rXXjhb7Pra45dXLNn50+ydLmr6iT1rKwQBgzujyFjhiOUlYnVy1dh/rz3UVNZxVf9Nu0K8czMp5DTJhvQbBGsqtCoP/Vs+PLfXEa+gDe32cirh/4tc2wGjbbv3XsAb7z+Dl54YTaayKFasvGLX/wIF1w4HrnZuTCbTOzdsR///dNfY9ehKki5bZDZqQcCxe2RCkeRkIilkKE5NrRYDMaRw0iUlcGtquL8s/yePaBnhHGkbDcaKg4gN6ygT48OuGDiOESiIW4KppIO1q/ejEXvL0FjdRNgSdBkFQ5NnbEI20ZOQQaGjR6IMeOGo03bQmTnZSErJwMh1vKQKybFggjhdDMgSM/NtwY7jJrSNIoo03HAqNUJ2Kz7OfEJzW/A2R0MbsoPV7Dw/e7f/BZF+cVwLHLGVjF61GiMHjOancFtN8Vi8+69uqKwOA96kNqjQjQuVtQi/P5Cn4MTWoWtu2tpwNxKe47aY/VY8O5iPP7Yszh44BhUNexW1cbWaYHI/YNGnf3m7Nm/qP9C6/Ff7Ffga6qAD5C+pkL7b+NX4OuowLRpt+uOmt9544J5t4Vhnh+W3ZKgDiUjO4L2XTui/8DTsHf3HqxZtRo11dUckVHauRSPPvUIcttkQ9YJQHhJ7c3qmtYp78IoMn2jUXdybaYYEcIKTRTzsXoDHn30cWzZvB21DTW45rrp+M70qejetStkU0JDTQzPPjcLL736LspjKei5bRBt2wF6fhFsLcBtQKspgVRlJeJHDsOqqkIGXBQWt4FWUIDqeD1qjh2ElKhH945tMf6cEejWvaPQTskKmuImR418tGApYpVxSLaMrGgGLNuGaZswHYOjOnr164oLLpqAjIwQgyMSl5NYm0b9A5oOVQ/w2D31G0VrkYwYxQg9u2M3mwGJCTYCdiKCRMCGVg4BHmD5569bMQ0orBDS9wQ0aRrsw4VLcM9dv4fsatBUHYmmFIYPG4bx552LzKwMOK4BWXPQpVsntCkpRCiqs5U3Saq/aoDUOlSNICSHq3jIKdGQwuql6/DkE89j1cr1kOUgYo2psmh2/t+69D/zhblzf7n/6/gs+O/hV+CLVsAHSF+0gv7r/QqcVBVwpf/689v6h4/MGW/UVFwTcK0RAdUtkGVHllQXJe1LYSVTqDhWjkQyAVkDOvfsjPseug/5bXOhBQllpC+wXgo865A8duQT9pV9kiiaxKb20GHMeuElzHphDlJWEgPPHIBrrrsSY0aNgAYZVtLCrh378Myzs7Bk1QZU1iehRHMQyikEtBA7SqfiTTDq62HW10MxksjUNeQV5iMmAZX1NXBSjSgtyMJZA/ti2FkDEc0MImWRN5CKxlgKa1ZuwEcLlzGDRNlubYvacmRKXUMd6hvrQbVo0zYPU6ZORlGbAoQjQWg6hctKUHQFAZ2E2+RLRLloAhUxMCR/ITasFlos4RJO8SsKT/zx1F/aP8pjg6hkwkeboEQLEBKRI8f/sMGkBSQTKWzZvAOPPfI4jh6ugK4HkUwYOGPwYIwfPw5t2haIaUPJRPvOJdxejGSGvJgYsU1mAP8pcORznKwnis09T+0WiRVZMoi4ETaMTDnYtmkX/vHci3jzjXmQEEAyYdVq4eznMgpKn1y2+sF1n2MV/kv8CnztFfAB0tdecv8N/Qp89RX4wU+fKVz+1gcT49WVFyuueWZQl/MlyVEbYw0IBzQxoSa7UAIyuvTugv/9za+Q1zYH4ajObtSqqkJXdWFemG6xiWAyvsinfQbJ44gMAtOsEjkAVFXUYcH8Jfj97+6HI7vIyI3g2htmYNrUixAJBii/FlbCwuLFy/D22/OxbsNWVFTHkDBpTJ0m5mTYpgXZcaFLElQ4UFwbiq6i0bGhBFQU5mRiYL8eOHNgHxTkZUIPakgYKdYNxWJJrFqxjp20E7EUgmoQnTt14sm3A4fKcLj8CGRV5hDeEaOGYeiwIcjIjIgRf8kRTtpkhGnbXmis+JpkcMPaKxG5wv5ORDAxu0ThsoJJYpE71cxryTUDI5ZqCYBE8SQuidxdl3/nsFrifign2JUZaB48cARvvPYWtmzZDl3ROTi4b58+OHvsaHTt3hmSTEG6BtqWFqFD5xJk5mQKkTmN5TvE7JGY7Eu4fQxASg/qCabKszkgXE1MoiWhbM9BzJ3zBp575kXA1ZBM2k0pqHMtJfDovoOvLZKoiP7Nr8BJXgEfIJ3kB8hfnl+Bz1uBn/705cLX574yuqHu2GRdwVnRoNZWA4KwTVmVXIkuro5io1P3Drjx1u8hOz+KzKwwgkEVGZEIIuEoZEnEYPCUFqXYpzMsPMjAfaQTRCmNsSasXrEZd999D+oaGqCGFVw2fRouv2wq2hTmCaNqG0jEEti2eTtWLFuNVavWY+/ug0gmLZiGC9M0GWyIoFwHlmUyuIjkZCM/P49F3/37dENRfjZkElfLLkyH7jXEhcctqwAAIABJREFUGpJYsWwNPlzwEVJxE0E9hD69eqFTp47YsXMbduymtHmF9VN5efm4dNrFKO3QjgGTiDOj0FjLiwVJh76mA2Zpws1TIxPSkcXfHc5YI58gcrkWjtNCCyReT2snJssmMMEAqSXgllti3pg/WSeoig7XlnDkcDkWzF+INWs2QJM1duzu2LE9RowchoGDT4eiA6aZYuavU5eOyM7LhqTQOgToUlht/yXcPgUgpY0F2P+JQRJw7HAl3n9rAf760N9hWzISScusi1vvJ13lkcuu/tk7Dz44MfUlrMzfhF+Br7QCPkD6Ssvrb9yvwDdbgZtvfjE6f9F7nQ/u3z1ScuxJIcU9ozAjmhnUJNW2ktCDMnoO6IHLrr4UUCyoisMu1pFwBJmZ2QgFw8jIyEA0GkUgEGzOKaNReGIpFI18hbyRda/lRGaB2zbtw1133oWjlRVImglcefUVuHrGdBQVZrOgm6/dhgsYNhrrG3HkYDkO7j+MmqoG1NXFUFMjAmFjiSYYtskj7JFoGNFIJouqC/OykZsdRTikse9SPNkEjUJmbaC2No6VK9ZiyeJlSDSacG0bQ4echTPPHIRdu3dgydIlqKqug6oEuTU2ctRwjD1nDIqKCmA5NGAlxvD5Wm+KgSvSWaXF6QSISLsl7oVtNemTCJiwYzhNkbE9gGDahFpJBNi2fkywL8SaeYBKvBP/UIhtTXUd5s9fgA8/+BDhEFkRSMgvyMMZZwzCiJFDoYc1mFYCWfmZ6Ny1M/IKc7lOIvWN2l7psJEv4RxsbVnQSn0ljCA8LygCSPQHB6ivasDyRatw3+8eYE2YkbTdmkZjlSHpj0367nUv/fW3V9Z+CavyN+FX4CutgA+QvtLy+hv3K/DNVuCOO+6Qn3uuWjOMvWFb1QtCrjJAMVI/lu3UANtqCkeiOk4b3A+XXjGF9Sya4kD2nJMJJtDlj1pHqqJA1wMcJRIJhxEKBqFpOhtAEhuj0++6DseREI8lsHv3ftz+/9yOWFOcfYemTpuKqZdOQW5+DvSAAoPaYXQhNyyYKRNGwkRTLIm62nqkKFrDsmBYNizHgUVeQzIQCOjss0MtHbooy9QOIzBC5oiui6RpQdECqKqux/Jla5iZSjalkIwnMP7cczBy1DDEYg3s07Ru3Uboeia3uVRNxZlnnoG2bdtwuG4oFEA4GGT36GAgAE3VoGoK/ygKaY3EpFraL4rdq712GrfWiEHy2pJpzRG35hg8eeabnsY73WJjQMV6JAmGYcGxHMRjcaxctRqLF3wERaX3llkr1f+0fjhvwrmIZARhOilEs8Po0q0L8ovym4OG0y5LX9rZ908AqaXJ1nwRYZMntiBHsiGJTWu3sMicWq5G0kZDyt7lBjOfGXb+9Kef/Mv0g1/a2vwN+RX4iirgA6SvqLD+Zv0KnFwVcKUxY+5Uqqt3ZsRrGn+mWanpkp3qmJkZwOln9MGUaZM5JV4lR2THZMABSoj3RL4cL8GGiKLtpXiaG/FvAkkkcFahSBqMlI19+w/g4Qf/AssU3kLnjhuL8eeP53H6pJHgVpDjUOq9A5fG7y0HpmHBSllQyO2aiAhHRFzwj0tgiFpYIrWMQBznppFUmQwWmcFR4LoKKipqsXzZKv6xDAtGysDE88dj8OCByMqMYuvWrXh/3gIcOVwFVQswMAkEddFGhMugL6Dr/DcChZqq8N90TeN78lMijRb9kJaJe4Yi2VcAKBZte6LutHYpzRa1EmsTOCMWzrItL/jWhmWSTxPdO0g2JVBxrBKVx6rEqSS5CAQ09OvfBxMuOA+Z2VFYbgrhzBC6dOuMgjYFkDWhnxL2DF/i7bMApLTdgS3BarKxa+tu3H3nvTiw/zCScQONKRxVorkzB50z8ZFn/n7jzi9xdf6m/Ap8JRX4Uj9DX8kK/Y36FfAr8KVWoLTgoutCbuo21TUHZGcF0P/0npg6/WJAtnh03KHsEL7mez0zHmxLeyGJK6VgO6jNBGjUZhP9IygyOWg72L/vAJ555jnW+cC2MWrUCIweMwoZWRk8ak8tNronECQE3hIDJQINBLTYnVkEoHmTXzQiRUNaMlRSSNNfKUTVpUgQm/U/ihqAY8moOFaNZUtXYvmylTANE8lUApdNvQSDB53Oo/xVlZVYu3YjlixegVhjAoosewDFc8X22B2dYldc4SrOAJB1WMLmgH4IJLJInTpL7JkpDCPTj7cYIgk+h5yyBdDxmm5s2i1alQTyWCTu+SrRnWO5sKlnSMJnamNJLjuI9+zdExMnncdsnCOZCER0dO7WCYVti6BoYo1fNUASO5JGTd592kmT1msCB/YdxO/vvh/r12yElXIQN1AjRbNn9Rs+/uGZT9+y5Us9qf2N+RX4CirgA6SvoKj+Jv0KnMwVaJNz0cQMpH4Rkp1hGWFF6dazA6684Uq4qsUmipxQT0xHmgVpFmGnx/6FyoU1OC5NvCkMbIQcR4Vp2ti37wCee+55ZoUIzowZPQojRo5AOBL2fJbIi1GImz3U0QyG0jNjInZV6IHSdo0cluqNy7OrNQW0kr0AAS2ogKPg0MEjWLZkBdatXQ/TtBBviuGq6dNxxuDTEQoHkEomUVFRhRXL12DN6vVIpQxuE6aZMMZ6tg3DTLH5pZhcawFGAuN4gInae+mW5Kd8m7YOiE17JYmA3DQYpNahBwo5xsWzD3CJnZO5xUdTdl17dMHECyegqLgQrmRBCyvo1KUTioqLoAZI3EUTiv8yaOTfPz1PYJCO34AAfrx/jpjCI1B37PAx/P2hJ/DWq++w7qzRQIOthl4q6tn/wYXz/rD+31+E/wq/Al9vBXyA9PXW2383vwLfeAXa5k8dHLWTv85QnfG6ZAULi7Nx7U3XIZwThhSQYFPcBre0vIusI/QxAhikvzJEi4t0OBzqmjZJhAzDsFFWdgDPPvs8EokUVEXG2LFjMWrkSASDAWZLeESetDvNE2BpQ2oPkLDwl0AP3adFwNR2I5AmWBtHCIGY3aGxeNekLDANu3fuYYH29m3bmX2KxWO4+srpOO20fsiIhuEQ+EkaOFZZg8WLl6KmuoYF0fF4EzNJtH1d1bhdxkG1LMYWYDDNdjFI84TY/KjkiKm3NJkiEEOLJYJL1gCChWNdktdya802sbaKbQB45p+dsMk9OxFPCkCmktbKQueuHTHxwvNQ0qEdO2erIZmn2IraFUELaM0xMF9qky3t6/CxNuGtABLjOxmSI6H2WC1em/MmHnnw7zyVF0+58biNV51w1oP79r22wh/1/8a/CvwFfEoFfIDknyJ+Bf7DKnBGv5s6Nx099Mug61ws2fG8cIaGi6ZfjO79e8INSNz+kuiCTgJmbhml9TSeUzRf5QVoIBCRSiX5ngkEx2XNz4EDh/D88zORSonx/HPGnYMxo8ewuNsxaQSd+lJCgyOmwAgepFtQVvOclAQCa3aznsYmLZSqwpFkmK4Ly2vRUQtQpvxWV8H2rTvw0aKPsHPHTtYIxZpi+N73vovevbojHCKht/C9Ni0hik4kEnj3nXlYvXodyKIgEgkjv6AAo0aOYjBjGEkkk0k21kwmvN8TSXa2ThopmDZZAgjYw61HNoP0PI48r6OWdmHaulEE3ArtlmjVkZQpEgogFAwgFAojEomyHmvPzr2orq6BYYj2Z6fOHXDe+ePQtUdnBkjkZdWxSwe0pUy5kM7Alf770sb8mx3DBfj5p5tnLCowobB9IIDUWB/HsoWrcPuvbv//2HsP+DrqK3v8TH1F0lOzenG3MbbBYDDYFBsMDhAgEIIpIYQUCITAJllCym6Cs9nyS7LZ1M2SsgkbUgCH3nvvGHDvKlbv0utv6v9/73dGko0MGOTKTKKPpVem3Hlv5nDuueewm3nacHODGeuxAVf51bKbv/LkyuXLRd80WIIKHKAVCADSAXpigt0KKrC3KvDtbz9R+uef//BLBYpzWX5Inqnpjlw1tQZnnH8WqibVsujYtS2orkhnZxZlFIskMjGEXoZu7NSSC4VC3GYjzVE2a2D79gb83y23wnJsqGENS08/jQFHVA9zzpkmKXAsEnATyJJ5PfRaNlKURgASs1QUZeExM44swyITRwIgBCxUTRAupgvVlZFLZrF61dt45aWX0dyyA4quIWfl8JXrrsGUKZNAsnN6g0rvo4mxnMWO039feRdWr17L7cGQHsbkyZPx5WuvZvbItAz2IGIw5y0E2WzSCNm2EFmThogILe4yUXtMgD/2SCKQBFFLeo7NJId1TDJkEn2TnkkGs23EIjH7wwHAKTz04MPYuGEzA6RQWMPESXU44aRFmDvvcNaNybqEiVPqUV1XiXBeaFi4rrJR5Hhc4kfZQu4GII1YJQk3dfJCMjI5rH5tPW64/gZItoKcKdmDOfvFAUe6+ZJ/uuGuX14feCHtre94sN7xqcB4fHvGZ0+CtQQVCCqwTypw003r9Jt//PVlpSHpyvywfJqq2VFLtjFvwTzMX3gcKmuroKsyJMvybQ4hsIHPekjMwhCDREaFNMlGE10slnbBU1hbtmzDrX/6CzNDSljDKUtPxQmLTkBI1QHbYYDEgmZmgAhr0Ug/ASMhlGagJDbpGVKLSxWtjwCSQZNrZDGg0dScCVgu8vUo+rt68dSjT2D1W6uRyWVhyQ4qqitx6WUXoaqqQgAWi1qCbEOJcCiKnp4+3PLHP6GpaQf7OqmKikWLFuGcc8+GqhKHRcflhcB6wMalkX2PMRNuCIJZ8QGSaK95uhx2y3ahKeQJ7rFLgm4RLTsSfHsZbmwwTe1NEdnLjNa9d92PtWvXIZvNcRRKVU0VA6RjjztKeFeFZdRNqmGAFOHAXpvbpCrlyIwKGv7gH673Akgjcm0+LPqsOAIgbVq9Hddf/Q+QLRk5w0Vv2libsPHHq7+/4nffv/aU5Affp+CdQQX2fgUCgLT3axxsIajAAVUB13WlhfOvPWyovfmzkpW9NKyjznZNxEoLccRR8zD3yLmorq5AJKx54+rUOhM3e76fixEzrw3Gqlx+3DDIVFFiYfSmjVtw2223sxCbwl9PPW0pTj75ZETDUTZfpNF/8lbieTRbACMCWiIHzpdk+76DnskQMVb0o8owCQaQjokcsU0HuqzByZh469U38NJzL6Czo4MZnYxtYOmZp+OkxYuQX5An9pl8laiz5xJI0/Dss8/jqSefQSKZgqyo7PX0yU+ez27VLizy8R6OGPEn08hSQIjFvcEzX6PjWUzuqv8ZzmIbBk5CZzQMAlnvRV5JXGgGbyQ6Twyl8eB9D2PDuo1cXwI+pROKccJJx3NMCgEkLaKgblI1R45E88O7MEhU4Q97mX9/AEnYZkoMEonxMzMWmrZ24JovXAMrbSKbddCbzDYOmc5fv/GjX/z4W186ZuiA+mIEOxNUYJcKfNhvTlDQoAJBBQ7CClx6za+LX7r73vMU2/hiLKwdJ7m2QrqV4uIiVFZVshC4urYSmq7yGD+N77NORiHhMLWBxPg7PT/M+jBIkDhoddOmLXjggQd4QiwUDuGUU07BCSeewPoeaj2ZVo7ZIJVzR3hszANfopiUD0/sh5Bp078k/HWhURabIsGUAIsm2NgegO7GLnZsacDTjz2BlsYmMVKvygjlR7D88ku4BSVy08QPteQoNLettROPPvoE2to7kM2azObU19fjokuWo7KyHFCIOaLWn+05MnnaIq8FxkfM4MYLomXxtgB5DJ88CwNuvLGKW9ghDHsVDTNHBIgIIFEpyBuKMBkF72bx2CNPYu3qdVxLimCJFcaw6IQFOOW0k3n/Qnkq6iZVobK2ApG8kMhi4/ao32L7sJf5UQCJj9v/wHvr9R4Ss4+Cs6LjsLMOutuGcO2V16KvvZcBUn861zlkWSuv+96KFSu+fkb/QfjVCXb5I1SBD/vN+QiVKjjUoAKHTgVWrHha/eMf/+tk1cxdlSfj3LCqRGzS2lC0huSiaEIhSspL2GVa13XOByPnbD2k8d9knkjj/WRcSBokMlAUQEphDVJrazveXPUWZ5qF9BCOOWY+5sydAz1Mjtsat60IsGg6jdcLHMF+i/7/ZBUSaWhYMa6yTohuvBGCGJbB+iNLBtK5HIb6h9DV3onNq9djy7oNsA2D9zuSH8XMubNwxrlnQY+GeNKM9D00wp+OZ9Dd3o3XX1mFDZu2MOtlWg7yYwW8rx87cxm7VheVFkDRKDuNPKJs2Oz9RL5FQuAtWDUBGNkVmx/nRprHsnk9Qh86eOCJcIYAmUKoTUwYN+kcF5lkhgXgNPmVTdt49qkX8NprbyCdyjJAKogVYMHx87HszFNZgxQp0FE3sQoVteUeQBJKJxE14rFvH+qj+z4BkmfZICwfXMi2jMHuNG64/hvYtGYTDMNFPGf1DWaMuz570z9/5yc3nOM5YH6onQveHFRgr1UgAEh7rbTBioMKHNgVWLDgS0cmurs+ZyXiny3NzyuCbZCqiFtKOSvL4mYao2fDSJeAjMbiZnaTpugNlRglMeZPQa86xXKQC7YDZHIGBvsGPRNJF9VVlSgrm8D0TSQvAkVTORaDAZIqM+AK0WPsLyS2RT+yokFSdB53p5ixKIGrXI7UzDAdB739fWhqakbD1m3o6+iGTlNhFI2iqqidWIvFS5dg2mHTYbpi0oxCb4cGB9HW3IYtG7dj7dtrSTM+zHTNOGwGFp64CLNmzUBRSQEbMIajKoMjtiRgPZLHInHorDB7pF9EbAgJtIUlwHDMCH0MPPDnP+aLtIU7uagxASYrZ6K7sxu93f2wSFplSHj5hVfx/HMvIZFIsXEkmW3OX3AUzjhrKWTZQihfQ/3kGlTUlLNImzVdXqLb+GiQGLl51N5YU2xie9ROpYXNQclAVFIQ78vh+//0L3jxmZdA2Dtt2oMD8fQ9F3/+2ht/+cvP9xzY35Bg7z7qFQgA0kf9ExAc/0e2Ahde+B/TmlZvuDTR3f3l4rxoheRmAd2CgSwkmUJrZZ7UIkGyBLrxKnDYlNFzfaZhcgIenoiZ2RRiLiSKHlG5LUcAgMTbYgJMiJLZxJB7XZ6vkuQyONDId8gffZdFfAlpgviHAIQiIeLlvxEQSaZTGBwaQjKZ4Ik4avlRo4rYi9IJJZg7dw7mHnUEM16SIsOwcgyOGrY3sKanr7uf23OhaIRH+auqK7Fg4QIcdcw8RPNCqKyuxJQZ9YhEw17fyOsdeZ8Y0TIbexGSpNHuitwk9EDGKFnQzrZSyKbSaGxoRGtLJ1xbhWvJeOWl1/HcMy9iaDDBYLSgqABHzT+CR/013YUSBiZNrUdVbRVCETpPftTIGGDmw37aR8bVRtbkATKGj+ShRaJzYq/I+2gwh5/88Od4+N5HkMvaMG03MZRM3TtxzoJ/fOmlm7s/7O4E7w8qsDcrEACkvVndYN1BBQ7gCkwqO29eCO7nwq772ZDkFoZDMpJmP9Q8CZZtIDEUh5mzuL1mu8TuCFaHQmlJUE2TXeRMTWP5rBjiqA0yV6TpKXpesAksvmbHaH/0fRfTSU+Sw8BrJP1t2JxypxISrlJEarzIMCNgJDODJUwdbQ52pZw3AhPRaIRbgbRkMmkex+f3msT6KCgsLERbewsmlJXi5CUn4fgTjkNxaQymnUNtXRX7C4WHAdLO6GDEGXvsNtZo52za/ghA8rVJo4CSp/ZmgLS9EW2tXQyQbFPGq+8ASPk4av5cDyBJUCMSJk2p4+lDHyARdhMttnFedgVIw5hPuFgR0ybmAxVQfl8mYeCX//U/uPP2+5BNGxTEmxoYGnqgonbWDWu23dU6znsXrC6owLhWIABI41rOYGVBBQ6OCpx/+a9K1z351DnI5j4b05RFYVnRHSeHpNGPgpIIZs85HJPqJ7K7tGE5yGQM5LIWcgZ5AomA1WQ6iWQyDsvKwTIN1hsJiQ0Hk3mTb35um2i78OLFdojW0ogn0HCEiO/aPTx9JeI4qMXFb/feLyI6yBaAQJOYG/NjUjwrah7Z919PoImz2yj/zKI3CyBVX1+HkxafiJmzZiCSH4LlGNz6O3z2DM43Y3dqX3k86vSOBkgjDuOe9OhdPga+g8E7XuK6yKRSaNreNCZAig8lYNnUYssbAyARg0RGkYJB2l8AiTPjKL+O4CD5TGUM/P6/b8Wtt/wNqUQWtuWk+wfiD4er6m5oanqk6eD4tgR7+VGtQACQPqpnPjjuj2wF7rjDVa77+nnHRLLGFWHX/URYQqXOimEHkmrBlnJYsOAYLDllCbRQiMfLRYaqBJOS5m0yTbSRy+WQM7Ks6yFwRDdvivGgthVFdpDpomOLIFb6m56n15HQ2DQN5AwTlmny+lgk7YEvWodo43lhtPQ7vZcAjme66IMp2o+RHz9Al7LIwFomBlTk0j2qxUf6pHA4goL8GKqqqnDUvHmYOLke4bwwSBfOb5NcHH3MkYiVxJiRElrnd/aXBEgayagb/aEanvzf5ZP2rgApmUJTQxPaW7vh2GRhIOPVF1/Hc8++iAMVIImqCPduwQDKoMw8OBLMnIk//34lfvs/f0AqkaFapQfjyYeVkopvNDc/1viR/RIGB35QVCAASAfFaQp2MqjA+FXgxh++UHDbT/7jkpBrXZEny/MV19bpQqDqMoefZrIJzJp9GJadsQxTp0+FRcaKZPhIZpDMHpmj2BwxveUHrrKDNIEidpgWAIkdttlUkVylqfVlwzItGASOGCDZvA3/92GwReDHWxc9RgCJpsT4tfS3B8gIYJHLNP1QW41ey4JqshMwTW6x0e/UmqOJOhqTLy8rx4QJ5aioKENNTS30sBBi02QdTeqFoyEcedRc/pfH65i5EszMTovvZ+kro3dimMY+Z2MCJA9NZZIpNDY0oaOtG66lwDQlvPrC63iORNpjMEh6SIIaljCRNEg1lQjR/hJM2YctNh8g0WQiLcweOQIgkej8b/93D/77FzcjncyRGD09MJR8RImW3dDcFQCk8ftWB2vaGxUIANLeqGqwzqACB3AFPvaxFdO2v/Xq18OueX5Ekysk15UIfMiaAtch4GGgpKwUxx5PLNLJCIV1FmMLgEAtKtGqoogM4QHkmRGK6W7PjJHTVoUbkMc+eRaTw5Ec/ig8Ca6FgSNE3AiBIhqV91gkBlbMKgkgRmwTgSlf/E2gi8AWMVAElvg5D4jlsjk2lqQ3EnNEk3aFsRhnrcUKCnkaT1gVCRE5sUSUZ1ZZU4mp06fwpB6Dot0wSCOn2QNRo0imPWKQvBenk0k0NTQzQHIIIBlggMRTbPHkO1psekj2NEj1qKytRIiz2PYPQLIgnNdJ+yQAEmBlTdz2p3vwq5/fjHTaoGfT/YOJh628sm90BQDpAL5KBLvG/1EUlCGoQFCBj04FyEV7UsUnzo9YyX8Iqe5xuuSE6Cqg50eRMw3IrgSFHa1d1E2ux5kf/xhnf9luDrZjQFFpCk3IiRSKzrDpZkx6E4reEC0xwbZ4om2O4JB4HN5L2eA2DPtG+xZBfsgrYyQfZVHbSky5cRPLe5huvzuNzw+/l15Frt5iik1EeNCYvOU5Q4rcOFoZi7p1TaxTpkw1wxtRd6DqKgqLC1E/qQ4TKkq82BMP9L3rx2QMgLTL27xdG6tTNyxcSic8gNTeDceUYeSAV154DS88/zIS8RQDv9EapNEAaSSsdh8BpFFDeVT7EQZJ4RYbScasjIm//PFO/M+vfodM2qAzn+4bjD/kTqj8RmegQfroXHgO0iMNANJBeuKC3Q4qsOcVcKVln/nP6Bu33fnLupKCs/M1tyyXS0KLaFiw+CRs3daI7jYaL6ccDhlFE4rZkPDkxYsQCsswrTQkmVylRQArmRtyujuN9EsUS0LiHaEDsslYkVLuiWmiTDBCVd5/kbnkU0R/yyMCbcESicBXiqlwvOBX/z/hRFtK9qbWFA5+JaBELBL9sPEiwS4OexVtPyHGtqHqGr+etkeslPAeEvYDxDj5ESdkMVBUUoTa+lqUlBRDj+q8+eFcOP79nVUX0Ssjj+/KHA3HyvkJLWOcOHIJp30mBqm5oRntHoNkZF28/PwreOH5V5BKiim8fQ+QfKPIsW0DRmuQ+By7gkcSIm0Tt/72Dvz25j8wg+S6cmogkXzInVB9Q0fDAzv2/DMcvCOowL6rQACQ9l2tgy0FFdivFZg//yrN0vOOim9Y8/OY5hxVEEZI0R1MqCrD+ZdegpdefhWrX1uDVDLDwmRVV1BZU45LP70clTWlkGRTACR4Qm3QpJqX3s4M0ohWh2gSRSLAQwJpnyAZYYX8QoywTgK0CPZJ/LurlxDfdAk5eawRgTQOJWHvJAHORGCueIzafyJQltqDZD4pemWiNUfu35o4FstCND/K2qTS8jKUV5ZBoVgVTaxzeF93B45GMUVjtdUE+yXsDnbbdvMAUooAUmMzOkikbcrIMUB6FS++cCAAJAFSd112FmkLFElMJAFWI2vilv/5G37/mz8hlSQWEsm+ePzBUEnNDW1tDwdj/vv1ihBs/L0qEACk96pQ8HxQgUOjAtLMmZ/PHxjqvabMzX25MIQ624zLJeUxDnM95sQTsOqtNXjkvsfQ3z3IrSpiTopLYjjv/LPw8XNORyRPhQuKIiHg48IiNgYqiMDxzKSFEJsnzixIpFtSRKuFnmdGxxbiaV9EzdNqJOz2RNVCiiTYFP9xXwTOrTMCYQTG/NeMMmT03zP6dHFWm0MMkwiDFX/TtJXDgIk0SHnRPJROKEXJhAmIFRV4Oh4vnJdAzXtcJXdlkHaDIITWaSyjRWoOEiPnuPABUmdbDwOkbMbB4w8/iVVvvI1c1mCn7sJictKeh9NOXwxFBfQ8hY0iK6rKoYXJo0owXePng+S5gjO8fHeAREouAkYKnSMbSA0a+ONv/4S//t/tSKZyMCw3MZhM33v44qXfeOahH3ceGl+t4CgO1QoEAOlQPbPBcQUVGFWBq676jbZ69fpJm9a9/a+TiiKnRxWzWJKymHVApT3gAAAgAElEQVTEDCy/7GJUTZqIdes347knX8KGtZtY78KD/bKDmbOm4vqvXo3DZ09HuICMIW3K1/CAAwm7RWisIFJE1IYAPkLYTbdMIntYr8RAyANAnmbJZ5GEfmn0c6M8lPhxymGj8X/BLo2It4WDs79eMS0ngJeI/6DfaR/JJsBnc4BwJMQ/sVgM+bEYImQqqdGcv8hJG+6cvY+rJAO391h2O97vs2W2MwKQWntgWzIyaQuP3P8Y3n5rLZks8oEXlxZhwcKjsfiUEyErDkL5KiZNqUd5dTn0sMa2BkLnNV5GkXsCkAjEegDJkpAYyOKnP/oFHrrvUeRyDgwbAwOp7D1nXX7VN/8YRI2810cmeH4/V+C9v9X7eQeDzQcVCCrw4Suw5LwVRcnO3pPbNq/7l6qC0EzJSoaLSsI4ZdliXPSZiyHrOjZu3opN6xrw/DMvobmxRTA4jgktJOGTF5yD8y84G/VT65hh0TTKCWGcJLRIYmRNgCQPwbBpIE2+UairNyQ2LLD2rzy+MFu4CQ2DLKHM9o57FOsiQJa4YYv98xgoBkhi26M9lHzRuGht+eBKtLt0XYMaUhEKhYVo2xOEE6Ci50mT5IO+sc7AyMVzZw3S7s7W7gGSAH+EItOeDxK12GxDQipl4eH7HsHaNRtgEkACMKGiFAtPOBYnnHQ8u5iH8hQe86+oruAwYNpt4sj2B0ASZRYtNtgy4r1p/NM3b8KrL74By5aRsdyewZRx53lfvPa7v/3JpUFY7Yf/agdr2IsVCADSXixusOqgAgdCBVascOV7H/tKXbav73I70XdtLCRPsMyEMm1GHT65/Fycfd45SGZS2LBxC3o6h/DCc6/gzTdWs++OpqvI5VKoqCzFZz57MRYsPJZ1SQWxfA6tJa0RAQnmfoYFNnRZEQ7X3KrjRNf3rsRoN2p69a5/C0Q2GjmNAKidgZAYZhtx7hbaJ152AWY8keel0PtWRv7fY+/DyHHsevHcNVpkT4ASvVdyqcWWRtN20iB1cVBtMpHDA/c8hA3rNnM8CrFDFVVlOOHk43Hc8Udzy1OLihYbWRPwmL8kQnMVSX3vor+vV7w/BsliKwgx0ciuCbaEvvYhXHf117BtSyMsW0XKdNsGM+btX/zmv//r//v2SQPva/PBi4IK7KcKBABpPxU+2GxQgX1VgStW/DG8+t7n5/S1NX81prnnhUJSVFZtaeGJ83HRpZ/Ccccfi0QyjvVrNyKeMLFlSxOee/oFbFq3CeFwmH2RskYKJ560EEuXnYLZc2dhQnkJiooKEcrTxWQ9szde7AeH0Qr2hdgcYoZ8gLKz8Hp0BUaBmN0VhnAWaXV8tspf6fBVzEdhPpW1Cyjaab1eHhq5fLPLtsh4G2GNSDNlc0juO4Hazlhr1919L6A0FpM0GiA1E0Bq64aZdRGPZ3H/XQ9i86Zt7ExO4vOa2kqctGQR5h09ZxggTSaAxFlsOrNrxIKpZAs+Lk4u7xMgOabI4qMeJWnODAct2zrx5SuvQ3/PEExbQcJwtyZM+c/XfO8HP/v+9cfH99V3INhOUIEPUoEAIH2QqgXvCSpwEFXga1+7o2Tta88vadi8+tt5qjNPDklqQUkUZ593JpZf/ElMmlgLM5vBhvUbMTCURSJh4MXnXsZTjz+DVCKFaF4EOTOLWKwAJ5y8CAuOPwbVtRUoKs5HTV0NIlHdM1wUTbIRLyQxRTZ6GQs8jEytvTfN5OGuMdc5st2xoj8EpeSLtP3pN39Fw6zRMNO0+0vjWM/sAs3GDtr18doYh+kDpGQiheaGHegkgJQDhgbTuPfv92Pb1kYGSIoso25iLRYvPQGz5xzmASSZNUhVdVXs/M2C970EkPwpttE18KfYGBWxCF602Yy0iY1rtuGaK6+DY5IJqObGc+6qhKv87ls//96tX1++iLJHgiWowAFbgQAgHbCnJtixoALjU4ELL/zXmv7GpvO627Z9Oy8kVyXdrFwzpQYXXXohPvGJM1FUmAc3m0VjYxNaOnqRybpobmjFS8++jLdXreY0+2w2x2RE7cQaHL9oAY6cN5en2oonxFBYlI/i4kLk5Ud4dF5MOslsJOn5RI59IKNRxe6w0Tv7WLstyrsxNz4zNPxmTyA++nHWR3mLr7n2dVGjN7q3AdKOxh3obO2BkXVI0Yy777gXTY0tMA2b7QcmT52IU09fjBmHTYHjGuykPXFyHarqqhHJCzMQHD8Nkiec5wIQ8hF6s90BJMrcYy9tSUUqnsbrL76Nr193IxToMB3VSGTtxwZN+Vc33/z4E8uXk9o/WIIKHLgVCADSgXtugj0LKvChK3DHHXcoP7rp/lnpga7PSrnBa2KF4WgCprRgyUJcfNmFOPGEBQirEmCY6OvqxpbGFgzEc8ilLDRuacazTz2HHS2tUFWNW1Ekap46fTKOPe5oTJ8xGVpEgqYDkYiOWGE+igqLUFBQiEgkCkURsRe08FAYG0OOkgG9C2E0rBnapQLi1u/dor2r13ALbFjwLWbqhC5KCLP5pZLfxvNE1dxlE07dwy/i14jHiIWh33048I6L5Sg51K6HMppJ291JFOsTuqqdWmwNO1iDlMs46O9L4s7b70JLczssy+FcuWnTp+C0M07BlKkTYTs5KGGgbmINquur2c/JdxQfayR/zz9Q7x8g0bkhjykJClRJxUDPIO678xH88qe/hmSpyJpSMmPLdxnRwl+2NPx91Zjpv3u+g8E7ggrstQoEAGmvlTZYcVCB/V+BFSueDt/1h5+fkE30fqUwjHNDEVUesDM4/9PLceEl52PmzEkgu0TJsZGNJ7FhSyO6++JwLRnpoQzWrt6AJ554GslEWkR1SBIi0TCmTJuEkxYfj4lTapjFIANJTVcQiYQRjebxTySah3AoAl0XLThVET++27VfHQFedpHL7AY8kf/SiPWRP8I/MtVGYGMnTyVPgM1huwqZRSrcphLCKQJtIqdNbE7oknyAxKBlFFLbU4AkcNfOBzK6DSgOe/cAKZu20d+TwMrb7kRbaycDJBLGzzxsGpadsRT1k2tg2TmQ2WdNfTUDpLyCPOEqzqabYztf7/mn0tcg0bGI6JidayFAFGm2xDEpoF9bm9rxu1/9AU88+jTcnIR0Fn2WErl9woy5v37x6R+u3/P9CN4RVGDfViAASPu23sHWggrs0wp8+tO/iL329D0ft1OJG6uLC+ZR6seQY+Kqf7gG537yTJSXx9jxmkymjVQOm7c1obOzD1bOhmTL6O8dwrPPvIDXX1vFrtnC08hBQUE+Dp8zE0tOORElEwogyXSDNEAT/+TATWwRtdvy8vIRCoehaxo0TUdI0znvjATEEhk1KornhC0E0qMvSMPgwfNGYrNJ1+LcNDKj5GBa2+RIEw7QZe0LuWn7XkueeBwuAwtiX0K6jvz8PAYSPH3n5b3RdkVo7qjpuXcDR2OcxdFQyD+OnQGSB8M8fbgPkIZf47rIJDJobmhBOzFIaQu9XYO447Y70dHeDdsDSIfNmo5lZ5yG2olVnJHnyhaqaipQU1+DWDGdC6olAb13A0gea7UTVbf728EIhBw+shFMy06gwlpAQCcZmayJDWu24Cf/8TM0bG6Em3WRymEHQoV/mXXaub+/8w+fb9inX4RgY0EFPkAFAoD0AYoWvCWowMFSgeOO+2JF19b1l0hW5sbq0uIqV3YQLi3FV274Ck5ddiIiUWJWHJ4+MrIGWlu60N7aieRQkmM9yA25taUTjz76FJoaWmHkLNaX0H01FAnhuOOPwbELjkJJaSF78kC2KZoNpmNwxIem67xu0iNpqgBJZMaoSApklQCSBk0l8ELrHAFIorU1YhRJ03C268K0LFiOBds2GRxZFDTrWHBoR3mSTuyziD2RAXb5dqDrKoO3kK6hpLQIldVViBYWCENF3+9oF4C0u+m193vu36mJEtNyoxdmq3yWyZGQTeXQvJ0AUidyaRNdHf1Yefud6OrohW0SS6fisFkz8LEzl6K6rhIODFhODiUTilE7qRYTyidAYfsFAno0gTf23lLrcaT96dN373474LajtzqJbBx8e1BGrlRuYeHtuBL6BxJ48fnX8NMf/hLJ/gTcjOtmDGm1Ey68ZcHZl//t1ps/2f1+6xi8LqjA/qpAAJD2V+WD7QYV2AcVmDnzwpnGQOsXVDt3bVlhLJpMJbHg1CX4wrVXYN78WVAUG7JCURwqHMtFYijNU1Q9Xd2wDIoLocgIGc1N7bjv7ofR1dnLLRS6U5JgmADXSScvwty5h6G0vAiqRkkgNq0OuqbC9AJrOUeNfjwrIz9uhACCIhOLJI2k3LNOSVyahLGkHztCKfWKJ0EWcSGCt/BaO7xyCXBo1JxaaSqbJdK2FMrVJU2R7CAaDbOpYu3keujh0DsAks8i7dpi29PT9UEAUi5lDDNI2ZSBrvZerLz9LnR29rCLuKYpIAbpjLNOR1VtObc3TSeHcF4EtfU1HLRLv4/2dhq93+KYvMru1P4bPfm3m8y4EekWyPnKU2r5Yi+v/SbDtiQ0NrTgnrsewJ//eBsUR4OZNIycoz+OSNHvF33hK4/csuKU7J7WM3h9UIF9XYEAIO3rigfbCyqwDyswadLZSzQzeW0YxgVRTZFaO9px9de+iouvOA+Tp9ZwrhoBJMcl7xoCKTK2b21A644WZNM5wFWhkwrYUfDqy2/iuWdfRHtrB3SVHJtl5HIZOJKNI+Ydzj5Jk6bUwYYJ0zaRnxdFJpeCqmus/aHFD5PVFMEa0Q3bMCjl3R3+2wcow2USamuGQi6E+SFHmJBJ5fCPB6lcCRYlcjgyAy9VUjyfIy/mxDWZSSosKcLUmdNQWlYiNEee3ohdur2w2/0CkNIGWhpb0dbShXQyh662Htxx+53o7uxlDyhNlXHYrJk48+xlKKss4bYmtdhkTUJVbRUmTZmEvIICmJbJwno/AHjkI+fHvZB4fWeNlV93Efz7TpURP7/TZ1doj3xeifPkoMDKuXj9lbfwu5v/gDdfX4uIHsNQX3JIzyv5a0nt5D888+JP39iHX4FgU0EFPnAFAoD0gUsXvDGowIFfgcrKUy/Mk20yiFwUViS0d3Xgn//tBzjzvNNQWVvC7TViYEh/Q0wRgYrO9i40NzRjoG+Ab3j0uCyFkE1bePvNtXjj1VUMoOgGq4c0OK4JSXVRV1eNeUcficPnzEJefhSWZXq+PDYcYns4dsSf2KKOjMw/PkDxGRfR/hnbSdv1xsyHb8zsujgyBUbASCKzQvpxFSiSDMuyWSPFjBcdKyye9qqfUo+auuphIfZoPybar/0BkAwCSE1taGvpRDKeZcPIv99+FwMkOlTSUc0kBunjp6OiqpTBKAnkHdlBUWkRaupqUVZeDj1EE4Q+E+SzRh6w9D62uwrGRz7NXsSKl3nHtaZ8Oi+czovME208mYArxb2IiT/bdDjs+OnHn8Pvf3MLmhu6UFhY5vYPpDeFIoW/nnH0UXfdd9/32w/8b06wh0EFxsdmNahjUIGgAgdoBaoqFl8ZVaV/LNYxU7IN9Az04me/uRknLT0ehaURyLINm1z8SPPjEhBSkU1l0bC9ES07WqDIGiyDiCYCGzoG+hPYsmkr3nrzLWzbtg0qsQ2SDRcWT6qVlpVixoxpmHvEEaitq4Wicaw8b4N0QjRBRuJtWog5InE1tXwIvNCyU1tq18k2ary59F6WVHs//vwZpdeKN8jMMgnDQvqLR88VQFGJGSEtk4lIfhgTp9Sjrr72wAJIGROtTW1o3dGOxGAWnR09HkDq4WOiFtuMmdO4xVZdWw4bpMnK0lFBi+goLStD/cR6TCgrHSHgPFDKruaS5IFSXzA+mkXy/3vZa28Oq849to4B0qjcOe9Xh5AbC89dUtFjzaq1WPmXu/DIQ08CbhSWq1uprPOQrEZ+dcKpRz5/yy0rgvbaAXq9CHZr5woEDFLwiQgqcIhWYP5Vv9G2/+X31xeEla+W5eu1rmNAUiX88nc3Y96xsxGOErghgTO1nQhUkN5I4I621nY0NTbByJkMkAh0ECNjmy6P/Dc1NOOVl1/BhvXrEQrpUFUJDs12yxLyY/moqa7B1GlTMXXaFJSWF7MFAFEgsneDJiBE02gs9OWpe2I7RNtnZOTey1QbTsGlO7LiuXP77Z2RkTB/goqzwHz2hEXDxCBJPDXH24CDgqI89nMqryzbCSCNZlX2B4NkZi20NrWy71FiKIPurn7cefvdaG/r5GMiEDpj5lScddYy1NRXsf7IMNPs3+gqQDgaQXV1NSqrKxGNRhmMUpvNZ+78j7povXkhuYKvGwaowyyfRAyf/zgBWQGiGYh64JUlXx6wpSy55FAcd99xD/56y+3o7BiAohW68bTTJ2nRH6uRwpWbN/+pKfA/OkQvOIfgYQUA6RA8qcEhBRWgChx35k2xjc8+8I8xXb62vDBSaloZ1E2uw49++iPMmD0VikbsgWB/JAZIEixDTLQl4gm0trSis4NS5R2oSoifkxximRRk0jls37Ydzz79NHp7e5DJUGqEgDY2dWRkGUVFRaifVI9pMyajqqochUWFyMuL8nMsmFb8G7DXIhONOE987bkwejdiJimYvfBG130zpFFXMDZGJDqKmSTfBFKAIg7NZZrD4bZgWXkpB7zmx/LekbU2Wo/0YSbZPohI2yKAtKOd22wEkPp74wyQdjS3ejotMoqczAwSOWrnrBRMi7yQZNCZdGUX+fkFKCopRmlJCdc7FA7xpCBpi/wAYT4ur5VJLTNilyzLgmmaME2La0avJ50YsXsEgJl9YqAsvJCYpZNogI3asxZy6SzWvPUWbv/LHXjmyZegqPmu6UaN3njuhVAo+i+1k2a+/vLLPw3iRYLL00FTgQAgHTSnKtjRoAJ7VoHjltxYu2PNK9/IU93PF+er+YnUABYtXohvf+9bmDS9HopCAInAA6tIGEQ4FgdFcFuqp6cX27c1cMtNggZiN8ghmZ73Wy0N27bj9ddfR2NjIxKJBOt9iM6gmyvdbA3LQG1dFeon1nA7q6amFsXFRQiHQzzu77MbBIuI5RFza6PG4dkYUrRwxGzbO/puXlFG2kPDwEQizRHd/IlBopu6ywxMUUkRqmsqUV5VClkRLSd/2b0uZ89qT6/+IADJztkMkFqb25AcymJwMIW/33YXGhuaYVs2FFXGxEl1OO20xRwabNjUXjOZQaJWF1kh0LFSO7GoUABS8n0iZ3My7CSgxK1GBkU2s3Hka0XnKpvJIpVOIZfNCdd0VUVIDyEU0hAK07miCBFqcaoCqDrEzpHvlA3XNtDa2ISHHngQL77wKnp7EoCWb8azSndvyvqZKSt/Sfc+2rHnVQzeEVRg/1UgAEj7r/bBloMK7NUKHH3SPxwxsG3DDVHFujg/LGuDiT588uLzcPV1V7HJoMwCZ4dH9S1XJNfLkgaJ2lKOi2Qyya22jrZO5DImswcy9XHIb4jG/CUFuqqhra0dGzdsxJo1a9Da2g7bcqHrYQ5XJd7GsLI8Zl9UFEN1TQ2mTJuK2tpqwShF8xAKU4tOTLmRU7ZYRv71AdJwzMhOrJH4w/FiQ3xgwu0gmdx6XAZt7KCtyWxwWVlViaqacmhhlUHCaKH4MPM0xoTXnp6sDwSQDAdtPkCKZ5GIp3HnynuxbfN2mIbFVkOVVeU46eSFOP74Y3mCELIDg3ynyJuI/aQUOK7FjA8ZZJL3E/lP6aEQIqEQVF3ngpHRJtst2A4M00A2k0Eyk4aZzXH1CVBFyORTJ691r8Umk/hbBRzhMeXaDlzDRDaVwrNPPYVXXn4V3b2DkPR8x9Eig6196Rcrp8z8blm0avMzzwTaoz39DAWv378VCADS/q1/sPWgAnutAnMXXrM43bzt67prfLwgqigZK4XPfP7TuPzzF6OiqsyL1hBtJ4dZJIkBkOySW7YwZYwPxbFx/WYM9Q8hrEfh2i4bFhKLpGshvsFSyy2VSLFmae3a9di0cQt6evqgKToKCgoYhJhmDpZNam+XzSPpcQJJ06ZPx6SJ9SgrL0MkGh0Fi0iP5HsdCbE1ZGrFWaxZops6M0o0OUWu2paNUCg0rGNiE2nS3hCrYtN7ZJROKGV9Do32hyIqk2AjQOy9T8OettveD0AavVVqXZk5E+0tHWhpbEd8MIVs2sQTjz+Dt998G5lUlh3EyejyuIXHYunSxTCsHPSIysfK2XHUDtN1rgkZdZJwmo6f/iaGkBgkqoVjOrBpLH+UoSS9lmviUFyLyLMjYEksH73fsEirpsNhrRp9AiiCVoGTNrBm1Zt46vHHEU+kYckq0o6SNpTwWiOv/KcVdfUPv/rQioRQcQdLUIGDpwIBQDp4zlWwp0EF9qgCM4+47Fynr+e6CKxTQrqrZJwUrv3qNbjgonNQVl7iASTCGT5AIgwiABLdHWnCLJ3O8Ij5juYWZpGoxUbskW0QOyTDMm2EQyEGQ2QsOTAwiB07WrFl81Zs2bQdHR0diEZCHCnCWV2y0BaRBYCwCQgxS0FTV5OmTEZlRSUqKioQzaOWkAbN++FxfVaQG5BVmRkubsvReBoLsoWPEjlsC0NIIc6maJKCwgLEigpRVlGGoqJCZqyotTYsBn+fVd0XAIlq2MIi7TZkkiZbK6x+ex0eeegxpOJJngKMRkOYPmMKzjjrY5hQVszgls4XNyYJ8HieU4wRPQE8AVlqo9kWTRuSe7k+3B4bmW4Tui3OqvOiV2h8X2iySN8kwVU0NhVlLZIFDHb3480XX8Xbr72JTCaHVCbnZiAbWVnZ0Jcx/3b0SSf8qSQ0r3flyuXCzTNYggocRBUIANJBdLKCXQ0qsCcVmDLlvEtCVvbLIddZpMCQs1IG37zpRpx1zlKOBqGpI+ZQZAe2JJK0FHK74SkwoQYiZiabNtDU2MxAidy2uQVned43rEciYoi0POQ9JPHk28DAEE9edXf2YPu2reju6kI6nWaQRECGb8B08/Vu6qSt4VBbVeXpKxJ4k4amoDDGbFN+fj6ieWGE8zQOxCX9EhkhUuuIbvZifF3i2BFuBxEQk0W4Kxkoku4oVhSDFhKv5c3uYZbrvgBIxM61NLeySDubsmDmXPZCuvPvd6OrvZO9kOjYCosKcPLiE7Fw4bHQwhobQ1rkGK5qCIXC/DflzrGRJ+uJyFlc4cBbaq2RlotZIp9B8s43gyECVorQe/ksGDFP5IruENB1ZSTjGXS1dWL7xu3YsGo1MvE0t97Slm1mITfY4dCDcqzw1tnfOWvtyuUBONqT723w2gOnAgFAOnDORbAnQQXGtQKT6s76XL4iXR12nWNsKy0buoGb/u2fcdqyk1BUnD8c7cFtKFkAJJn+R3lmXlYX3SRtC+jr7WdWY3AgzuCI2mqkP6HXE5vDRoHEK8g0Vk5p7g7SqQwy6SxamnegtbUNXZ1d6O3pwVAijmw6A8u2GegQMKK7ci6X45s5LdS+o8fJ8JBaZ+FwmE0nY8UkOCaApEFVdRYRh8MR8XxE58w1TZehh1UUFcdY0EyTe+FoGFqItDSeazaHue5Zufc2QOIiWMJiYUdjK1JDWY7tyCQNPPrwY1i/ZgPSqRSzQooiobq6AqecuhgTJ09END9PeFnJitB/WQabZBKvxCJ1Mb6GbNbgqUOqNYFOqhuDTBbMi9aq6/lVsXidR/sFs5TO5jCUSqG3fwCtrR1o2NqEtuY25IYyUGUdpi3lDFdudEL6Y3pR0d1zTzv59Vv/8/LUnlU5eHVQgQOnAnt4iThwdjzYk6ACQQXevQKT68+8skhWv6TDOcq0UjIKJHzv3/4Ji5cch8LCPAGQCAyRG7IsRux3BkhkLCjDsSVYpsVMBrFCqUSawRBFXxBIElIemjQjOEVO1jTtREJvoRWyDBPxRBJ9PX3o6upEe0cHujo6MTA4iGwu5+llRCuHWCF2vHYkBlA8IUVaGVliVkMNUfCtYENEAK4AUASmwmEdoYgGLSQjPxbhUNdlZyzFxKkTIWsKr4Oms2gRk2t7JonZ+wCJup2ycDJvbMFQXwKOLUOyVbz+6io8+9Rz6O3p5ow78GSeixkzprPonRy0C2k6MBJFiLRidDY5g05wgQSI+gcG0d7WgbbWNmaY8vLyEIvFEIsVIhYTLJ3wTfItElwx/m9aSCfT6B8cQmtnJzq7u9HT24/e3gGkEhnkhQsd21ZSmay1UdYjT0djEx6pmlzx5sMPfz8efEeDChzMFQgA0sF89oJ9DyrwLhWYUnP61TE1dFXIdeZZyErR8ii+8/1vYuGioxCLRSF5fkGkCyKAxIHs5KbtOVULFokbLmzwGB/KoqO9Gz1dvcikMizWdnkKzEug9fplHEtLESIkrGatkFgc22UdTDwR53UQUOroaEd3VzficWERMJKfSgDLgU1TUtQtowk7RUbWJFZFTNwppIWRPYNLFnSTnxM5ZRuIFUVx4skL8aVrvsiRIpKqsJu2MKKk1pI4yj1Z9glAcmV0dXRjR0MrBnrjzCCFlDA2rN2EB+57EB1tpOnS4doUMiyOJy8/HxWVFSivqEBhYTEi0Xy2M6DjI4E2ASTSknW0d2D79kYMDg1ykC+BT2pnFhcXc0uzuKiQmTZqxxHhRM+bNKGWzSE+GMfAYBxdvT1I53LUgwMUjchEQ1EifYatrhlI5h7Kn1D53IkLTt5+660Bc7Qnn63gtQdmBfb0GnFgHkWwV0EFggq8owJ1pSd+uSgUvSoMHOEqtlQ8qRTf/N4/4tgFc1GQHyZttgBAYwIkAjY0CUUZZpoQZltg7QmBpI72LmTSaRBBwewOx1B47AzvCbVmiLEhMbenaKIRKTYoFM/TzT2bzgrA1NPLIbidHZ0s7E6m0mxcyGJsT99ErSDS2GRzBu8758R5eWHMlPCD5L2URmFJPpaevgTXXn81SipKOO6EgBG5d/O0F7lSe2Lm9/vR2ScACcQgdWNHYwsG+xKwDQkRLQ/r127EPXfei+7OLhTk5bckHSwAACAASURBVMGxKR7GRSad4TYlgUmqC1krUIuTWDUSrHMgME2lccyIzC1JmnTj9qgi8+st02TGidk+Wq/npcRWCR45SGxdXl4Br8NwLMeUXNNVtJStaG19SfO5SFHlbSXVpevOW1IUX7FixSgjq/db3eB1QQUOvAoEAOnAOyfBHgUV+NAVWLFihfzfP7z/2vL8oiujqjLHUSypfFolvrXiBhx19Czk5+kegySy0hyZpM2ElZj3Ef5IHGLrQJVDDI5oIQw00E/+SF3o7e1FLk2aGGqreU/SC3h8nJt1DFrEFJRoa9HjdMO2bZdv5DQxRSCHxcN8c5eRyxgYHIpjaHCI23B9ff3o6OhEd1cPcmkTpmFD00I8wWZkTRg5A+FIiHPfXBgw7DQqaybgrLOX4YrPX4b84jwGBQySRl/xRuiq91XvfQKQXInF8NRi6+seguyo0JUw1ry9Hvfdcz96OruRH43ANHLM3tFCTtnkekBO4wQg6QwSU0c+V7TPZA1A54DiZFRZheXYsE1i22Tomu5pjxwGTXTWGex6wcJ0cpjBk8V6Hcuws5aRSNvGDkOSVulFpY/H6usfm1jSPbhy5UphhB4sQQUOkQoEAOkQOZHBYQQVGF2BJUtWqGteuPv66tKyL+SH9FkmTKl8agX++Qc34ogjpyNvNECiEXFOZRfTaILvob889oen2gSQoedMw2GQ1NrShu7OTjFa7kW8k67Jz1ujaTiGXZJgMERrS3gX+cGy/npZZ8StOWEYSQCKtC8GuXEbBk/GkVFiJmMik8whlzXR092Pbdsa0NLcwtvQQyq7SufMJCZNq8UnLzwHyy+9ANFYRIBA0h+xW7c3xbaH9/K9D5BEXQb6BtDUsAOdbd3Q1QhcS8WmdZvx4P0Po7OtHWFdJwbJtC2nL205faaLfFlS8xVVjciSrCuyooRCukTxHzSeT+fUtCw7axiGZTlZVdXiiiLHyQfJsqyI6zohyNBlyLoscyqexOdDKO8dV1Zs21GzjuUmJbhbtZC2PlwQXa/F8jZkbTRfcMGMoYA1Cq4/h2IFAoB0KJ7V4Jg+8hW47rpfhP76mz9+tbKw9IpoWJtpSZZUPa0K3/3Xb2PO3MmIRoVjtkA3wsFaDN0L/sjl/pvolJBweFizQy0tBzByFk+0NTc2ccSIkTWEh46iMkCi1hh3vDgolZgOwUT47kNC0C3EwF7/S3APPHfOWx0OWBVtNOGfRMCJ4lBgy2huasNLL7yCt99aw1oaco+GYsN0Mjh87gxcctmnsOzjSxGiYyVg5EmleDLLg4Hv9UF536BoTN7Ej0jxt/Je5Aods4TBviHsaNqBjtZOKORc7WjYsHYzHrzvEXS1tSOkKY5pZLqylvtIUdXEl5I5S4vHUwWm7RQ5DkphuzFdk8MkYFIVmK4kmY6DpKxI/ZFIfn9hcWE8rIeSluVKhmnoWcMI5bIZLZVIhVzHUh2YkuzQp8O1FU21w/kxMxQpMmzXTbuW3aqoUpuaF+478siJiVv+eFMuMIB8r09R8PzBWoEAIB2sZy7Y76AC71KBCy/8r8gz9/7lq+VFRZ8N6/oMW7akupk1+N6/fQezZk0UAEnAHw8QcaCHGIMXY2nDP4JV8pgf72EWXBsmBnoH0NnZhYH+Qf5bNOho9N/xvJEEH+WtWeyxx0T5Wxd+O0Ls4g3WeS/bFVAIQCdR5Ak0NGzdgaeeeBar3ngLRYXF7CoNypdTLcxfcCQuvXw5Tlx8PNSQaK8xccWice9Y3scn6EMBpD1s4QkEBwz2x1mD1NHWxhl4EsJYv24zHrr3IXS1dkKTYSWTg1vTrvrLE5ae9UBcLzTfWvW63h9PRBRTyZdtM09xHZ08AzTNtW3bMh1Zy0ajeakpU6amph95lFFVW2giEcPAQLvSl03I7W3N8sb1m5V0/5ACZBHmZqvkRqMxp3ziVKdq2iynsLjYUmNWJrsgnA28jd7Hhyd4yUFfgQAgHfSnMDiAoALvrMAVV6wI3//X+/+hsqTkioiuzbRgSnUza/HdH3wLh8+eJACSL5jm+7KImWCANJLVPhwUKwS7gnfh7FgW/tKYv4v+/gH0dvcxSEolMzyNRj5JpHch40ZBCvkgSeyrtybhseOxS758ZVjh6+3XyNH5lysFsBVs3dSIpx5/FmtWr0dRUTF7/0iqCy0kYeHJC3DZFRdj/rFHkPGz5+DtuRGMym17r8/OhwNIPtB8r634zwuAFB9IMEBqa21hgCRLUWxYvwUP3EMAqYOk6eZQvH9TVtb/vWrmsfetWvWbDPcY//8zuGIFpMMPh7RhwzNcrMMPX+KuXLkSs2df6K5YISw93+/eBK8LKvBRr0AAkD7qn4Dg+A/JCpAG6e3n7r6+urz883kh/XALhlQ5pRLfuekbmHfUdOTRFNuob/9ogDTC7PiEj9AHDb/cY5GGCRIXSCbS7Jrd2dmNxFCSwRd5GtGElK9PGq3fpTbcrmzSridiJ0G19ySDN8qKs2VsXLcFTz7+DDat38oMkkVgTHWhR2QsWXoCLv/CpZg1ewZcmTyDBAgkKonaheO+jAU7dnlsJIh37K2LlieQGEyhpWkHG2wSQFLkKDZt3I777n4QHS3t0CTJSibjWwYN94eVM+bcuWbNn9IB8Bn3MxqsMKjAHluBBCULKhBU4KCogCuVho75SmVxyZXRkD7HhiEVVsbw3R98G8csOBz5BZGRL78nRRIqJBJWi8abD4gEsGBoMXLkHkiiDFQ2FgSQzRjo7R5Ae3sHBvr6WS9EY+bMHvnz+P4aeDqKhMBChzQWUzMWQBLxGMQgyVi/dhMef/RpbNvUwGaHNIMlaxL0sITTzliCz135GUycXAtHNtl8UsTxksePEIKP6zIOAElYIwCpOAGkFtYhSS55PUWxZXMj7r3rAbQ3t0FXFDudSm7vMewfl0867rYNG/47FQCkcT2bwcqCCnAFAgYp+CAEFThEK1BXfsqXCzT9qpAsHeEgJ4WLQvj3H/8Ljj1+zhgAyctF80Ta/sVhdCL9TiDGAwQ81e/QCLlgmCiwdKBvCD2dPRgYHEImk2Fg5Xvq+L/Temn8nLfjte98IDZ8OnwRuf+ARD49NvsySY6CDes24/FHn8KWDVtRUEAAyWan7Ui+hjPOPg2fu/JyHvd3YPH+kQcSp83tDYBE+zgaJPmC8DE/W7vrcgmAlElm0NrciqbtjYCrQpIi2L6lGXffeT9He2iSYsdTQw1DrvKT0iPn/HXzC/9LlF3QOjtEv8fBYe2/CgQAaf/VPthyUIG9WoGp9R+/KgR8KSTZR8HNSQi5+MH/uwknLjkWMYoa8b/9TOPYzB75U2xjAaRhnLILk+QPn7GZpO2y03Uum2P/oq7ObqQSKZimxdEXvss24wmvR+e320aDMd7WrgCJvLIdg92zZVfF5o3b8cRjT2P9mk3IL8jnaTkCSPlFUXz8E2fgii9ehgkVRQyc/BYbM0ijQOC4ngAfovjdw91Ntr3LRqnNlstk0dbcioZtjXBtApdRNGxrwd0r70NrUxt0VbXT6WTjkKT/ZMrhC//y4gs/DADSuJ7IYGVBBUQFAoAUfBKCChyiFZg+/cIrdDNzTci1j5GknGxKOXz7uzfiY2cvQXFJbFQfzfHG+r2R+1Fi7J1L442t+0ptFnmTUY5nBzCqMUesUjqVRSKeYAE3/ZvL5GAahhj39wgPgmR+kKqvafK1OGNdnihGhECcAhXbtjbhycefw+o316KgIJ8F4QSQikrzcfZ5Z+Hyz38aJWUx2K5gkMQiQOB4X/h2S9/sdpJtrHcIpRcZX7a3tGL7lu1wydLACaFxexvuXnn/MEBKpFONcUf96dS5i24NANIh+gUODmu/V2C8rxP7/YCCHQgqEFRAVOCw2ZddIqeHvqzbxiIZOdmSDXzthutxzgUfQ0lZkWCQGKg4cETuCI/QD8uxx9TVeOIjIR7iQFp/8Vtwwu+IgJPLeW3JeApDA3EM9A8hPjSEXC470o9iTZEnAfdERyTCfuci7AJcyeJ4N2KQmra34Kknn8eq197i0FXLNqCEZGaNzj3/47j0sxejuLQAjmtzDpuYl/OtAkaJzsfhAzO2BEk8unPzy3/l2ACJakoGme2tbdi+eRscwoO2hqaGdtx9B7XY2qEpqpNIJ5v6LeVnM4488ZYAII3DCQxWEVRgN1edoDBBBYIKHIIVmHvMlz5h9bVfpxrpJZpsKrZs4ktfvhKfuuxclJaVCpdligKRSb5MLJJgZkYYnF2LMvrmzr7YXoyIiBrxDR1FNMXIY7CAbDqHwcE4BgcGGSSl02kYpsF+SdRiY7jiASSOKPE5np1wBMnIbWFa6apoaWrDM0+9gJdffA2FhTEYZg6KLqGypgznXXg2Lr5sOWJF+XAleo8PkEQkBy3Dk3Qf8tyP7OKonfWV7rRuflg84Lpke7C7/y7lYDsO6O1sa8O2TVtgZUjkpaO1uQt/v+1etDa2Qlc1N5XONPea0q8mz5n/u1de+UVCCjRIH/IsBm8PKjD2f5YFdQkqEFTgEKzAiad9a0nPlrVfU4zUx/NDULJ2ChdfdjE+d/VlKKssY4Akyy5cxYFFbShZ46gLYnB2Bg/ejZ+pEPH77hXBo+ffBCjhtBHiqciBO2tiYHAAPd09nCpPbBJrjwgH2GKtCk+aeY7ewpxJmEgSI+VabB9ADFJXRy+ef/Yl1iERQKKgVUlxUVlbhgsuOheXXH4RovkRSDLtgGdG6YWv0iZpsm08FrZI8LgpURvRiuRK8HY9JkmiyI8cFJmE4n6dRldShkNZdS7Q09mBrRs3Iz2YhSJF0d3Rjzv+fCeatjYjpGluNptr67GU/5k9Y9Z/P/7Gb+IBQBqPMxmsI6jAzhUIWmzBJyKowCFagSUfXzGn5e2XbwzDuLgwJGv98V584lPn4pqvXoO6yVXg2DNikCQb9D9JUmHlLKgKee+MHoX/cADJsXgzwjCS/YgAy7AwODiE7u5u9PX1IZvJcbitTcGqBJS4g6cwEyUcLL1EeoXCVx3IroZ0Mos3Xn2Tp7soakTRZJhOFuXVJbjgovPw6c9cjEiBzlNskkzu3rQOAVpUdfxG/QU8ogm5kcvp6AsrZ8ARYyXLsB3yhRqZ6mOHKQ9EMQ6kXqAEDPT0YtumrejvHEBYj6GnvR8r/3InGrc0EoOETM7o7Dbc/50678ifPP/8rwcDgHSIfomDw9qvFQgA0n4tf7DxoAJ7rwLzP/adqs7XX7gxX3G/WJKn5ifSgzh64bH49op/wtQZ9VA1QiEWAwhLBlRikDhb1steG+567dxae/c9HoNB8nQ4Xp4tgyRaTNNBKpVCMplEf18/ert7GPw4lmhHEWDiiTMimCiDjfLdJBeaFqZ0XSTjaaxbvQEPP/gY4vG4aKWpQHVdOT510SdwyWeWIxLTGXTJKh3TiGZK5tDa8VqEjosjfslKgPuNI+yU+NsDeNR65GNy4To2t/tklay+hV2CINEkJIaGsGN7I4uyw1oB2pq78MCdD6F5ezNUSULWyHV1Z9w/Hzb7qP846ayygSAsdrzOZbCeoAIjFRjPq0RQ16ACQQUOoArMP2dFtOnJR75eFJGvLy8IlZlWBoXlJfjJr36GWUdMh6a7kEh/JFkwXBuyokB1NUi2Fxg7DCI+HEAaFil7Q3Be7qyILHEdBjDZTBZDA0NIJJIc1ppKpmCZgpURLSlqPYl2myypUKBhcCDBMSPPP/MC2js6oOsKoDqorJ2AC5YLgBQtDAl+xxFttpHWnTtuLTbBiQmANDJ5JwJ7BdwZMcK0Leolkm+UAGziHX5Ar7cmFxjqH8K2jVux7u11iA/k0Ly9FW+++jYSA3GENRU50+zpytgrpx+z8KYlS/6zf8UKT2V/AH3+gl0JKnCwVyAASAf7GQz2P6jAbiqwYsUK+Zf/+ci1pRHt6+Wx0CTTyiKVS+NX//tbHLvoSIQjdGN2IFGsqevCtG2E5RAzN7T48h9/DGskMmSsDQ6bKo160jcEGnsHRwu7iTkyDQuZTBbxgSEM9A0gMZSCkTOZVSLWRYizFeSyBvp6BrFl03asW7OBU+9zpgFJpqBam80hCSBddNmnEM7XoOgKXMfhqTpJJjhCxyd+H4+FQB790CKPak16D4nGGyflEjYSruIjk3veHsiAbQGJZBpdnV3Ysmkz3nrtTaxfswGphIl0PIfkQAqyI0FXZGSMbH9H0rp/4pELb1y27Me9AUAajzMZrCOowM4VGJ8rRFDVoAJBBQ7ICtSXLflsvip9rVDHkS4sdPX14F9/8mMsO/tklE7IpxlyQHNZHGzaDnRJG3YJ2nOAtOvlZHeXl50l3n7rjVtpjgMjayCdyGBoIIFBtgaII5lIsUt3f+8gdjS3ob2lAx2tXejrHYSVsxEKh+GQR5Jio6JmgtdiuxBaRIGsiywUCtgd5nQ8PdR4nDQSYXNsCq3TE1kPq9hHkW+0fWrtUbuQDTVNAoQ5xOND6O3rRVtrF7ZTW621DV3tHehq62A2zTRlyDYJ02nGkAT0gGmZgx0Z4/HpRy+8fsmSH3UHAGk8zmSwjqACAUAKPgNBBT4yFZg9+RPnSLn49aqVWRqN6FLXQC8+/cUv4BMXnoWZsyYiElE44NWWKYNNhuLIkAkZefojIYnx7vIEAgS3NEb9dtUe8RvF64QzpPceASaGJ70kiUGD69CPx+oQ02K6SAwm0dnehcaGJmzf1sDAgbyPmhpbkRxKQ5V06FoYtulA10Ow7Ryg2iivKsH5F56DSy6/kEXakio8lHiSzfF2Z9g0fPfzeP5B7n4sf1QZ/O4ag7yR1hoP6NkOtwsJENHUHgG/eDyJocEhdHZ2orl5B1pbWtHY2IQdO9q4vahKMsKaDk2l45OhKRG4JuBYNihVzpXceFsy+9zkIxZ96fTTf9gZAKSPzFc6ONB9WIGAQdqHxQ42FVRgX1dg3uyLjs31dlyNXPIzJcUxLZlJYfKc2Th56WIsWngkpk2vRqy0ANA1HlRXbDGC7plk0434Hbs8dqttNEASlxX/rbYYHWMgxOtlzETZb0Jj5AuxbYuEy4CZMxEfSqK3sweNDY1Yt24D1ry9Btu2NSAZzzBYkKFCk0PQlBBcW8SWmGYWkupgQkUhFi89AWedswxVdeXILymAIknQdJ21TAz+vGk6oR3a/fJ+wBH7Rnn6KgZDFrXzbNiWxZErqUQGiXiKI1c6OjrQ0NCItrZ2tLe3Y0dTM4f7KrIKRVGRn1fIFaH30j7LkgYJOiYUV/DUXjaVgeRYZIqZbE1kX5k499gramsXdq5cuVwE2wVLUIGgAuNWgQAgjVspgxUFFTjwKjBn6sV1ZrL9ctU2/7EwP1xMsKQvk0GspBDHHDMHp59+EhaedBzKasqhKcoIXvCn68lMkm7+RCoNY6URP6SRI37n9Nrw6z1QJJCRWBdN7/PCYbdiSo00SOlEGk3NLXhr1Vt48403sWXTFvR098KyTCiyBlUNsQ7JyFjQVR0lhaWIhPPR3dUDyzKg6DJkzeG4kcnT6jFz9lQcc9x8lJSWoLKyiu0AGKjJkrA58HRIO/lqj7oqCv2Qt68MgkYAI/sb0f8JoFkus0SpdJaNMPsHBtjCYMeOHcyAtbS08JReLpfDwMAADMPgdhxZKmiahkgkgkQixewRrbOwsBDV1VWorKxB+YQqVJRWYd3bG7F5/WZkUgna73RHIrlq2uz5l5bVn9QRAKQD77sX7NHBX4EAIB385zA4gqACu63Apdf8uvitRx78pJEY+GZxWJtOd9+0LUHRNIRCKgpiIRw+exo+c/klmDfvSOi6yqJt0OS5TG0pISpmgTM7XnuIgbtWftvKiynxzQ+H6SffP8kbr+cJNB7iYkEyTbfbBjA4kOTW0oYNG/HaK69i7dr1SCdTQjPE4/D+esAMTGFhEaZOnoLDDzscFWVV6OnowzNPPY9sjlyqAVWTYcOEJeUQydeghRSEw2HUT5yEqVOmY/KkKaiurkBhYRixWB4KYgUIhULsU6QoCv+w/9KoQF3SRpmmiWw2yyCH/iV7AtJGDfYn0N3Rh7YdbWhsakBPTy/SmQw7hdN7TNPgST1FVTgTjtZPS87IIZFMIJVO8QRhXiSCI46Yg9mzZ2PazBmoqq1BNmPAzhqApeL5J17CqlfeQmIwTlNwmfbB+Oopx85fXvGVJe0rlwcMUnAZCCow3hUIANJ4VzRYX1CBA6gCV624P/rCrf+7OBMfuD6mSx/TJFeStCgMGjeXHGiajHBERlEsjClTJ+P4E0/E1JlTWehcWJwHPaQhrJOORxmxQfRJFE/4PDwN5kl9iCIaPfBOAMc0bZimxUGs8XgKXZ093GaixPpNm7aguakF8XgCjm2zkSKN5VMmGQETAhQEYEJhHcceNx/FRUUonzABpSVlrFXauG4LHrz/UVimYLFsam+RYEel8Fpw/AjHn0gKXFeBIusMDnXNZidxTVMZQBXkF3CmWzQvymCQwA39a1kWMumMADPJFAMbX5jtWA7MnAMr5zALRq1DFmKztYAD27E5xoWAGz2eM3OwbQuqpiJWGENlZQUmTpmMGTOmo662BlU1FSgqjiGcl8eThTuaWzDQ1QfZJID0Ml5+9jX09wyQm3i2c3BoXV5V5fKqyfNbnnlmhXUAfeyCXQkqcEhUIABIh8RpDA4iqMDYFVix4mn1jjt+N8dODl6hmqkrdVmKaGpYssiU0KGUe/LkoR5RFq7soqp2IqrrajBxch3qJlaiuKQIleUVKJ5QioL8fBZDq6rqZa2JgXmH0kQsi1kSAgUEiCz2Nsowk9Lf38eC5KGhOHp7+9HZ0YW2tg709fVjcCCO+FACuZzBAIbiP/hHlhm4FMRiqKmpxrRp0zB58iTMOvwwpFMJ5NJZBiSk79m8fhvuuesBmCRiJg2TZUCPqCzQzuTiMOwca4LoOZscMR0FKrFEZJJJNt+kvpLE9nRd5ygTnsq3CeDQCL8Hdmybj9H3O/JH9el1rkUgSPZYKEm0JCUwa6SHdISjIRTGChArLsKECaUoLy9DRUU5KqsqUVVThcqqCsSKCqBrGrNMNlzEkyk0NTajc0c7dFfHK8+8geeefAnd7T3QQpFce2/vZrewcHnVxHjDqlWrzOA7EFQgqMD4ViAASONbz2BtQQUOsAq40mmnfauuv6flgmRXxzciMirCakimm34oovEEWzLdD1eyOI/NdiRooTBiRTEUF8eY5SgrnYDSsgkoLixidkUPhaAqBJK8ywdPhwnDR8uiHwvZXBaJoTjiiTh6+3rY6TqRTCKRSCCZTHO0CDFKPPpOIbnU2pJVZlai0QgqKstRX1+HyZMnY8oU+pmE2rpqZpKaG5rR2d6JTCqDbCqHhq078Pc77kEua3P7jnTYdZNrMGX6RCTS/ejq7UAynUQ2ayCXdWAZLoRho+9fRMwP2QCQuFoAIhaPUzQIMVrM/gjwJqJPPIgkkYklgTnBDmk6tS1DCIU06OEQ8vOjKC4uZkBUXFKMopIilBMoqixHyYQSZqzCkRADKGoL8sIHIMGRXKSzWbS3d6Fpy3aotoY3X1qDpx97Hm3N7QhFosaOjp4Gtax0ebhA27Jt28O5A+yDF+xOUIGDvgIBQDroT2FwAEEF3r0Cl1/+q9KGretPbW3c8q1iVT5ClxRVkVwGEGXVpWjpaEJr5w6YtolsjhgSLw7DS1wlUKBrOrehCACQqNjX0RBj5Gt3fKaFWlOk08mQDsfI0cQVbNdhdokWIbbWuP1Em9B1jUFRLFaImpoaTJxYx+2+GdOnoW5iHYqLC6HrPNzOr29paEVHeyfS8RSyKQPNja247W93Ips2GR0R6Fh44nFYdtapkPX/r733gI+rvPN+f6dNl0bdttyEewHjgrFNi00xmOoANr0mMYQNN8tmk+zmzV1E3pvsJnmzN3fJm7bZkJAQNjYBkgB2wEXuGBvcmyyrWHXUprdT3/s854wkG1MMlvHY/8lH2B7NnHnO9zk6+uVffn8DrR3N6O7pQTgSQU9PjJtMRiMxbjjJxJzJvpxaJ7YmFv0CiwqxQm7ucm134PGoE488CRBY2o/XcbnhD9i1TGxgbmlZGYqKgggUBBAsCjrRogoUFRfxdKXb44bEbAf6tCUTYs7+8eCUPeWWddllNY37PB3aux+CJmLvu4exZuV6NBxphNfj01s6u5vdZRX36EpwT0vLijT9HBABInB6CZBAOr086WhE4Kwj8HD1c57tr6yb1tva9vdDCzy3CumMz6sIwucWXIbPXXcl4DawbfcO7N67h4sNNavDrXigSIpTZKzx2ppcComnn5wC6lwqitcc5ewB+owTRUiKzLvF2HBYu66HeQGxomWdiyQWUam6YDQmThqPKVOmYOxYVkA9DG4nqiLaY8rsCJXOBtkK6Ap1ItQeQiwcQzKWRnNjK17648uIRlMwmdO014XrFl2NR754P0aNGYpkJgnNUJFVNSSSGUR6Y9yAMpVM81lwyQSLLmV5ZxmrL2LiTs1moZsm7+yTZJkLIdZp5vf74fV44fZ6EPD54fV5UBAMIFgY4NG1ggI7KiQxb6dcMk5khdki2LmwyBQfmusYS/KIFOsUhO3RlLsh8/Ermsb9kg7v3Q8za6F2XyPefH0davfXwu8rMDqj8ZDh8j6aFtUt3d2b42fdhUcLIgJ5ToAEUp5vIC2fCHwcAqUjlgz3GJmHA6L+1WJJLLGyMWni5Atw+z2LseiORTBdAnoiERzafxi73t2LbVu34cjhI331N7ylPTc5jAsh+4vV7LCIEfs+q7dhc9NYmooVWLPn2UPV2RgQgbfYl5eXY/z48ZgxYwYmTJiAkaNGomJoKQIFbha4stNXtm2S/W9+h3KeZEpLB7raO3GssRm9Xb3QMjp6OsP40/JXEQr1gAV/2MDaKz43Dw996T5Mu2QyIBiAlLMhcDyLct6VuTZ9ZxoIrzN36of4Zx9Xbe4sVl53CQAAIABJREFUhQWYeCTMTufx1zlWBqxom7Xq8ShT/7xazod3skm2UMyZbbKMmmmx7jt73lzOGoEJKN0weR3XoT0H+ZiR+kPNWPXaahzYcxDBYIkVS6vxqImvWy7r5ba2mu6Pcx3Qa4gAEfj4BEggfXxW9EoikLcE5s+vLoqnuue31h58ZrhXmiCbaU9xiRfX3DQfDz3xCMpGDYHKipKzKpKxDHq7w+ju6kZvby8fBNvS3IxQKIRoLMajKzndwKIu7MF+6bNoCEtBKbIMr8+uv2Fpp1GjRqG0tJx3iLHnSktLUFQS4CknVvDN299ZxMWpH8qFUZhwsLvCnIGuLO8kSIh2RdBU34ieUA/vIOsO9WLFf/8Jzcc6ILtcMCwd02ZOxf0P34X5110BwcUObELTWUE2qyNipoys1d42dGQ+RnxMiMgSarZ4YYJGN5lZo2TPb8tZGDiTdpkfUs7poG+ACXu/4/PEIl79UTXnNjtQbPX5KbHvsdSjXdvUpwf5EBiLG00e2XcIPR1htDR2YfWqGux+dw+87gAyupFOy+5/FyzpZ7Utr7Xm7cVJCycCZykBEkhn6cbQsojA6SSwZMnTrqZetap5z+7vjfBK17jMVBGQxEWzp+LRr3wB0y+fzd0bZaZGmOmhbrB5X7wtn6WiWIt7KplCOpOGpmq8DZ9FOVj3Gq/R4RElu4iZdYOx2Wg+r9eu0fEHeP2S7JJ5/ZIiyZBYUXIuqDPArJsXSDPtwgq/mXJxWuTZi7k2MURemH2svpGPIVFTOsI9Mfzl5ddQd6QBhgXopopJU8fjrvvvwI2Lr4fiYccU7EGxfOgt+wCW5mJt/k7I6CTjU2w9M9D9OzdzzX6Op8WcsiEnzmV3xPWdWP+EFXtWW39IibmI24/cq53vOQe02Pk7jtqNtXUItXShrbkHb72xDjvefg8u2QvdErM9WeMFSxS+eyy0uv50Xi90LCJABPpT3sSCCBCBc5mAZQmzLvmnwp6e5seDevzv/FJ2hK5FhLJhQdx2z2I89MSXICkSpAFpnv6UFxMTJiyn7Z2JI3ue2gB14AgJWyzZXWlMLOVSce8b2XGy/2vGgynMsKhPO/BxJH2pPZ4OE6BmNLQ0NqO9pR2pRBapaBpr12zEO2+/C4NZDJgqLhg/Cp9fegvuWHoLvEEXjwLZK87lxdhHsQ61fg/tgS7ZuZxZboRc7lztyJGdg+s32LYVnp2GdKJRfSN/bcnUL5zsc3Pe0SeQeFU2Dz/ljsM4SLAMA52t7Wg40oRQawTrVm/E2xu2wWQ2T26/2hZJrDR08xut8U215/LlS+dGBD4LAhRB+iyo02cSgc+AwKxZy5SUJs3KtNX9r2KPNVMWM15RVjF11lR854f/ivKhZbxTK/dLnv/C7iuXGTCN9bi1n1iok/vmwNc7k29Pds4nvQM58iGXb+rXS4ApQsvq6GhpQ2tTK2KRJI8ivbtjD958Yw2v29FMFcNGVOCmxdfhvgeXIFgeANgUFVZozv4isMG8/XVAH7QVdtTn49wic/VZ/aEw3v1mkxwwq+TETxpwbFb45JR123PqWEBP5MXp8XAURw/XI9Qaxsaat7Fp3WbEexPw+IJaY2fvZgmur7Ykr9kHVH/4YLnP4JqjjyQC+Uzg4/z05/P50dqJABHoJyAsevI/XNufe/nfSgLCHUEvRuhGQvAXevD1b/8TFly7AP4Cjy0KWGcVn8dmF9UIvHrYaU/v0wEDhrQNHNaW+3vfnx+wBX3V0Cd+f6BAOv573GXbsOxC7fpmRLqjMFUBhw4cxasv/RUZVYWqZxEsDeDq66/Esi8/hIrhJVwg8Y8DE0eiMyXFvv05ZUUDPuiE8xq4hIGD6bioYVhyUS5bduVk0YAq85MDyL3/hOMzgZQb48K+pSVTvFOvpakLm9Zvw8Y1G9FxrANeX9BoCHXvdfuCT06de9H2lSufJS8k+mknAqeRAAmk0wiTDkUE8oHA0OG33+mzEk/6XcYcGVm3LFmYfsnF+Pa/fBtDKyug+CQuKHixMhdGLFV2fDTFHrVhF2e/v9Vr4HNMNOQiLCfQ4QJh4C3IESwfcVdi+qEn1I1j9cfQG4pAMl1oamjFC88v587dzM9J9giYc/l0/P3XnkDVhJGAlKuAZvk7WyAd99En2TgnY/aRW2qfnzOPLvfq3Dy6j/qQE4/OebNEnl3vxCJRlq7xeXNHD7dgy4Z3sGHNBjTWNsAfKDFDsXSTr7Dia0PHj1+7evX3ox+5WHoBESACH5sACaSPjYpeSATODQI33fH/jnlvyxvfCEjW50sCSoUiGDB0FV/7+lOYv/AqFFcU8VZ5VhaT+0Vtd6nZxclcOtkzbPv+/cFkcgIpF2XJvTJXaNTXy58rzOGRHvtD3n9UFtXSNQPh7jBa6lvQE4pAttxob+3Bb3/9Oz7nzYAOHRlMvmgcvv7PT+LiWRcCotOqxqwC+oqcTvoRp7TJfVlA7k3gLPgTi6PcRzs1X6yDj9eEmUj0JnBoXz0XSFvWb0HdwSNQZJ+V1IReb+nw73pKy1/asOHfm09p8fRiIkAEPpQACSS6QIjAeUbgiaeXB15+7oXbFS31aEC05vkkZlRtYfbcGVj25Bcx4aKxUHwyFyo5IcQQ8czbqd4x+hXEcYqnv7bHiSLx+mSnyPlkqadcs5kA6IaORCSBloYWdLZ2QTRciIfT+O/fv4RjzW189lpWT2P0mKF48qlluPbGqyFIrNzbbqdnY0NONbDzoZfIwJQjf+EJkE6BWa7Qm7NgXXY8z2nBSGk4fKAe27a8h83rNmHvu3vYTDkrY8gJb9mIn8i+st9u3vH/HT7PLmU6XSIwqARO4Ud3UNdBBycCROAMEViyfLnU+NPtF3UdPfyQnE3fGXSJw10wBZ9fxtKH7sDCxddh1NgREGVWr9Nfo9N3s+iflNGfqjox2nNc5u3EFNvAlveT3II+JCNnsXofy0ImpXKBdKy+FVZWhKWJWPnaGuzY8R7SmRR0K4vSIYW494E78fCyByC5WSLMFkh8xG5fdu8kYapPsg8fIOpOppc+6PA269x6bHNM7rTNPJVUC031bdi5fTfWv7kO2zZshWAplmYqGcNd9FvV5f/5/trf7/4kS6f3EAEicHICJJDoyiAC5yGBe7/8QvG7b71+o5WMPRwQrCsDItzpbAQXzZ2KOx+8HXOvmoOikqDdFX9cr7sD60PSYANx9usGOz7E39b/n5MHcvoEUk4s5GqTLJjMFZtV/GgW2o61o6G2Cdm4DkXwYvu23Vj5+io+IFeQDLgDEj539WX4H9XfhC/osz2PBnaV5VJin3r/ByjGDznWR0mxXPUR915ynMs5ejbDTgO6Q1Hs23UAa1euxsa31sHURKR1WQ1nhFcs2ffsyCee2lZTvYC5YdKDCBCB00CABNJpgEiHIAL5RqC62hJffvnLU7Rw911iOv1gsUsaZZoJyEFg/o1XYfHSWzFtxjQIfIL9wO61Ab/mea0NO/MP+tUvOEXedgcZf/COuH5aJ70B9QVR+o9rv9+CwQQSa7+HhK62Li6Q4r1pKPCivvYYXnzxj+jp6YXsAgwhi/GTq/Djn/wI5ZVlfB6cPRLEzh3a5tin6Rb4MQ7zUQKJxbfsgm/HY4mfpzMLxRCRjquo3X8Eb73+Jta8/iYSkQw0QzG6UlaN6C/+jxmX3712xYqliXy7Fmm9ROBsJfAxfqzP1qXTuogAEfg0BOYveTrQ8vahy/Rk7PFCCTcX+qAkMp0YOroMS+5bgsVL70BhcRBy3/R5p/1+gCFiv1HSB99KcuLIqTD6aIGUO6mcGWXfSZpccPHBuZaISE+Mp9i62nogmm70hqL43e/+gNaWVj4gN6snUVTmx09/8SzGTx0Ll0cZMDetvyuPWQfwx4DI1ilx/Zh30Y8SSPb3mVcT04J2Ebv9d43/21QtNB5twuo31uC1P72OztYeCJbHimbEA56i8v99wfTZr7788lPtp7R2ejERIAIfSOBj/mgTQSJABM5FAhNmLSvLdPXcoMV6fzAkIFf4XJqUTPZg5txZuPeRhzD3ynkIFLr7BQSPwDAjQ6PPUdqum7Fds/u1jQWRG02yESEDU2X2az7KgNEOTDGbgYHUmXiwE1GGZiGTVNHR2omjh5sAgw2yFfDyS3/Bnl17oWoqLJGNQdHx7epv4bqb58Nf6AerYRJEe6CsHfnqHxB7vKnj+2+N/ad3oh9jX0HTp7pEOFfH3RsWc7Z0Bt4aOiBaMA0TXaFubFy3FS//4a9oPNwCyVAQiWkhpbDk16VVY363esMPDn6qRdCbiQAR6CNAAokuBiJwfhMQPMGrqmQT3xwedC/xWukij2KKoiJiwtRJePDRB7Hg2isdJ2rDrkmS2C/uXKEQ8xRy0kIDZ431RZmYQDqxxZ8JJNux+2SP/jLl98dcLFOzU36WCC1tINTehaO1jcgkNbhEDzZt2IL16zait7uXD8PN6inccNNCfPUbX0HF8DIIsglTtEelSH2Kx4nWHOfLdOYFEose8flzbIyJJcHKCST+nM070hvB9q278Oryldi1bR+spIBMxkynDXGFqrj+c9b//uvWFUudQq3z+7qmsycCn5oACaRPjZAOQATym0DlrGU+JRq+ONMbeqrIbc0PeORSWTTEQIEP02dejLvuW4KpF0+Fp9DN/ZHYL2smMNhMNllihkk552mnO8wZqcaDQNyUu99hOkeqf5LZAHYn3I3eb9TICr01e36aJUFXTfR2RdFU34zuUBhuyYu62qNY+drfUH+0Hl6fB5qRRWFJAD9+9keYdPF4uP0KjyLxmWrv018DI0GfkUDinXbs/JjwzNVrsedsn6V0Io3D+47i9T+vxp+Xvw4564KqCnpUNTaaHu+vblr6xGvPPntjLL+vSFo9ETg7CJBAOjv2gVZBBD4zAtXV1WJNTaTw2LHmRWYm8iWPZM30SVahIpqCP+DBjNnT8chjj2LsxNFwB9y2wOBFzs7gVm6YZIsLu/CZZ4f6LAJsK8jj1cjHEUhcYB33NpayY11sTJCJPM2WiKXQ3tKJpvoWiKaEnq4w3lq1Grt37eFrkV0S4sko/ue/PYMF112OovIinq6yR7F9WKrssxFItiO3HSFz6AJghelMIAG6qqOloQOrV27E8796AZmwClnyW7GMWWt6/L9ecM8jz//0hzd1fGYXE30wETiHCJBAOoc2k06FCHxSAkuWLJeiam1l/cFd9yObWuK2tClu6G4RKjwBF667cSEW33Ezxk0eB4/PxYulRcm5fXBX7eMFUl+n/oDG+r6IzSe+69gCibt7MzskQ0A2o6O3K4y6w43IplRel7Rl09vYuvltRCMR+At8iMYjuOf+Jbj7gSWoGjcagsJcwbn8OmFMysCFfZhAGuBVxIGfnhoknmLLCSTu9s0iSez4/QKJZdu6OyLYUrMdv/758wgd64YADxJZs0uX3L+rGH/hzzds+H+OfNLrgN5HBIhAP4FPfKsiiESACJxbBJYvXy798MdbLupobbpPMdK3BERjrEvQZeZK7fW78Pk7bsHCG67G+Enj4A/6weqU+O9vp/vrxIzVcXLjw755ChhZis12mbajLKx+ORZJoKHuGCLdEehZE/v3HsSGmo04WlcHf8AH3dQxcfJYPP6VxzBr7kwu+LgreJ9IOtlt8MMEUm7BuQjU6RJI7Mxyx+yPIAkWE4WsQN2O1CUiaezecQDP/9eL2LV1F2C6kdSQShp4NSX5fhIKvfy2YE8XpgcRIAKfggAJpE8Bj95KBM41ApZlCUJw/iVDvO4HChVhsUc0h4mCIadTUZSXFeL6hfNx/Y3XYfK0SQiUBGGJFvdKYoqjTy6wQE9uNuwHATpZsOZj/Eo3LNUp0mYHEGEaQCqeRXtrCO0t7VDTOlqa2rB54xbs2L6DpwHdHjckl4Blj38JN9x8LSqGl3NRx773wQbYn4VAsjsE7dgWS0pyz2/YZJ3hdxCRTRtorD2GP734Z/zxN8vhcQWRNSQ9nFa3RDTzF//w2r8sr15AhpHn2s8mnc+ZJ0AC6cwzp08kAmc/Ae/cOUGf5+FSv/c2nygMkaGJRiqK0mIfLr10Bm64+XrMuXIOXIU+CG4ZFhdJdjBJZPVJTHkMCLD0N4g5bkgDLQEcGh96M3LEk8nmk4msSJy9SeSdXtm0hkQsiYa6JsTCCe6P9N6Ondi0aRNi4TA8Xg8yagqLbl6Eu+9Zgmkzp0Jwfbj79UAH8Nxmvd+a4HRHkHLz6HgJufMFyDmQTjG8aYjo7ujFqr+uxs9/9HNoqgBJCSCaMRq7k5nnb779/n/9zW8eyZz9FxmtkAic3QRIIJ3d+0OrIwKfCYFZs6p9R1q2TTO1zD0Vft89fhGlLiMjekQDPq+I0WNG4PpbrsdNS26D6HNBdMvcCoBFjqQ+gWTPPuNeSHYopM91m4mNDwsYffCNye7oMgxn8KwgwdAtNtcVtYfq0NnRjVQsg0P7D2HD+o1oOXaMzzPTDA0TJ03Affffg2tuWAB/kedDS4c+O4HUXxllMh8o04QiMo8pC+DnzGwTRMTDKT6X7Uff+zG6OqJIZ4BoyogmVeOVSVct/MbGld/q+kwuHPpQInAOESCBdA5tJp0KEThtBCxLmDjpC4G0kJkQkOQ7tUj4br9gDHOZWZdbNgWPT4KnwI0LZ12I25YuxtipE1FQVAhZYmkhp4Ve18B9AVh0iVVFDyjV4b/8c5ERJ5pkT2uzH/0puv7ib1aDY5p6//w2PulegGHYyahwdwR1tQ2I9kTR2d6FHe/sQM3aGvh8PmhaltdMff72z3PbgjETR3HRpusmZJkJkP4wlmVa0HUNssv1vjEqH2Vw+Wn558rG+4rcHb8mu6LI5sOiZulkBkcO1OO/fvYctr+9C9kUcw6X9KRubVSKSp+pq3tx/addC72fCJzvBEggne9XAJ0/EfggApYl3HLrM97Wrs7RWiR+W6a3e5FXsqZ4ZLNYsLKSYWXhKXRh6vSpmDVvNqbNvAhjxlahpCgI3uDGv5gwcqJIfU1vFn+KG0iyTJwzUqQ/62abANgvt//Lskt9oonbC9jHZs+bJnPtFnktUn1dA3o6exHrjePQgUN8eG0kHOEiKJ1JY8asmbjvgXuw8MZrAIXnA3lNk+N1yY/L1sPa5IScqBvAZ7AFUk4G2VVHtiCS+rrZnIVYgKpqaGvqwB9/twKv//lNxCMqIHqtrCEcilv4WUvraz+xw070IAJE4JMSIIH0ScnR+4jAeUPAEq5a+H9XtRzcv0DUsgslS7tUEY1Kj0tw61YWkmyhorIcUy6ahBkzp2HSpPGorByKiqEV/Je8KCp2IbdtWN33i5+JEyaKmCBhtUWmZfJ0GHeS5jGhPkXleAM5Iol7LNnygZcx84JrAVrWQGd7J9qbQzya1NrchvU1G7Fl0xYUFhRA0zQUFRfjlsU345EvPoRgWQFENp6NrcG0RVtuNAo36+aq7PhapTMlkOz4mh1Hkvg4lH4W7HuGbiDaG8fKP7+JF3+/Au3NvRDgRcaw2toj0T9NWnTnN7eueCrjWHCfN1cqnSgROJ0ESCCdTpp0LCJwDhNYtOR75fvefnuepWavc4uY55Yw1uOWigwthUw2gUCBByNHDsO4iWMxeeoETJw8HkMqhqC0rBz+gJ+bNoqSyDvHTNO0R5bwUJEFwzJgGAYEkXkUMWnULwhsuWT/z2LpNEdU8SASE1NOuIqlxlLxNFoa2xFq60Rvdxj79uzHH/7wIjyKB7IsQzMMzJw1A1987BHMuWIW2MQTO5rltN3ZysgxkuwfaMuFnSPEzsQW245IdhzJFkhskf0Ck7mYZ9Ia3l7/Dn77X3/Aob310FURqoFIR7i3ZtaV8/9BVQPNNTXV+plYL30GETgXCZBAOhd3lc6JCAwCAWYB8HfVNf5d698Yd6zuyBXJaO/CoSVFl8mC4RctXTGMtKibGUFWgKLSQlSOqsQlM2fiwslTUDmsEqWlxfx5T8ALWWHKJGfAnfMEcGpsTpgxwqMntiqyhUJf/s2JI/FMksBb/lnxdk8ojPbmDvR09qC1pR2/f/4FhNpC8Hg80HQdxaXFWHTLQvzd3y+Dx+uFpNhRor6huuyjDNYtd8IA3jMhkOxT4eLIFkgsxXa8QOKjXmAim9Ww/72D+MNvX8I7m3chEcnCEqVMStX2DBl/0dOyXFJTU1NN3WyD8LNAhzw/CJBAOj/2mc6SCJw2AtXVllizv9pXt6N2TE9HxxfLCjyXF3hdo2XJLBCgy4KgiwY0+AJudHV2wOdy4YKRozBz5nTMvWwupk2fhvKKYkBhQ28FiLIIURZs70eLdaixcSKstluyPY+4erHHkfEIEosYOSaPtkQyeUSKuXlLkgQ1qaOzrYun2Lo7e7Bl0za8uepNnpZyudz8HVXjRuHJf3gCcy6bDZdXtqNTpiPUBNYwZvCI08BZJydGkAYW+Jy2G2nOzkDICSQWQVJys2rtPeT+TSY0TUfD4Sb89eW/Ye3Kjeho6WLpTB2KfEzzlv7c67d+sW3bCzSX7bRd+XSg843Aafu5Pt/A0fkSgfObgCVMmbJUiUb1gsLCkqnRcGiBZJlXiNAmy5JV5nGJLsNUBa9LhkuwoGfSMAwNxSXFuHD6VMy7fB6mXjwFlSMrUVhUwNNv7MGFkpNL4oGhvnFptoBhgioXQTIMHaqWhaarMLhAAjwuL1yyG4loCq3H2tHW0o7enjBefOFFtDS1QmSiSxL50NpL5s3EU//4f2FoZQUkSbZFyEA7Aha1GhDNGnSBNGDyCRd9zlDdkwskg4u49uZu1Ly5GStfXY26/fXQNdM0BKGrsTv+p2FT5nx32rirQitWLLUVJz2IABE4JQIkkE4JF72YCBCBgQRY2u3ii7/uy2ZDFT6XZ1IyEZ6RiEemKwIuFEx1RHGB36dAlywtw1v0mTjx+N0oKCpA+bAyjKoahZFVIzCqaiRGjBoOX8CHgM8Pl8cNRZIhS0zQSLxLjaXYVI3N1EgikU4ikYojnUnyiJK/wI/CgiCKi0rhVtxQMzp6OsNobmxFLBLHW39bjXe2bUc0HOUiizlrV1SW4YknH8dlV85DsKjQceh2ir9Flq47Ps12tgkkVljeFYrg7Q3bsfKVt3Bg52GoadUyJTHW2JvYOPqSBU+PKZ1+cMWKpWm6aokAETh1AiSQTp0ZvYMIEIETCLBht0B94MiRhopYLDzaI0mTs5nUVLdgzvaY2njZUgsEGHzIrQkdhqBDcovcO6motAjFJUEUFvrh9Xng8/sRCAT4n263m0d2NFVFJpWGbtipr2BxEMVlRShm7y0tRml5CbweH3zeAERI3Dgylcyg/VgIxxqb0XC0CWvWrEPj0QaomgpLNOHyiLjiqsvx8CMPY9ykMXB7XHwILnclkFjrv8mLwNkj10Q2qF1sJ0SQWBrNDmo50a1ckTZ7ng3ttYBITwo739mNVa+8hZ3b9iAejsMShHRXxjhYdcnnqitGDt+w4pePRemCJQJE4NQJkEA6dWb0DiJABD6AAKtPamt7zRPTO4uOHtozXI2EZ+qRzs+7LG22W0SxJViCKWhwF0hQoSJraNBZdbWps8po7lcks7Sc2wW3zwe/L4DCQAAFfi+8Hi9Ky8tRWlqGEaNGYPjISpRXlKGwuJALKl5Uzbu9nAlmuoloTxy1B+vQ0xXGuzt28ihSe1s7RCaAoCNQGMCDDz6AG266DkOHDeHpO5bmY67gudInJur4w7lbOm4FJxDov5Xmir0Hiin2HPviXXcDxqwcF41jKUT+OWxtTKn1WxnYg2qdkWxcINnjVuKRFA7ursXalTXYWvM2OlpCEERZi2lCm6ty5P9UAoV/2bnxWXLVpp9YIvAJCJBA+gTQ6C1EgAh8NIElyy1pilrnf+HrX13qMTMPe2RxtmCZLkEyMGpSJSpGVyCra0ilU9DVLASNuWQzYWDAYo7cihv+QBDDhlTgghGVqKysxIjRo1FUUoLCYBBer4cXeDM/xJx/ksmKuC0mQuy2eD2jo625C8eamtHS3IYNNRuxa+duqFmVTzvLqBlMnToVyx77AubMmw1fgQcCM5BkD1ajzTvKcq5L9oBbpz7c1ky2ouEF4h/2yAmkXGdc7t/2MWzRxK0PBggxPrJ2gMV3n5m2I9jYZyajaRw5WI9tG7ah5s31OHqoHi7ZZ0QzerjXxA8kt+fF1tY3WskP6aOvV3oFETiRAAkkuiaIABEYNAKsRmn69GVT1FD9l0VDv0sRUebyCph1+XQ8+sQjqBg+hEdLDE2DmcnCMnQukCSPAsXDUmxeeNxu+NwKZJfC2+8FWebCgc0ps924HYHEarpNEzBFu2aJCReNB6Z4FKm1pQ379h7E1s1v48D+/bzGidV8R+Nx3HffvbjzrsWYcOFYuLwuLq4s2QJ7gcE66yyDiyOJdd1xGeOMU+EChjl6M5HUP4iXr29A1OhEwCcKJC7wuGO47X3E1n5ioOl9ttiWADVtoPZAHXa9swtrV63DgV0HoUg+K5bKJnuy6i8CxcN+de/DX6mrrl5AfkiDdpXTgc9VAiSQztWdpfMiAmcJgSe+vnzouhW/fUhUs48EXPJE3UyjqKwQ33rmnzDrsunwBjxccrDADY+isFEiigyLt/jbc0YE1oLPoyu2kLDb+m0xweqFcgKD5514ms15rz3fFd1tUTQ1NKOjLYTt27dj7eq1SCWSYIaLzBqgqCiIhTdci9tuvxUTJo0DXOBt9LJHsg/n+FqzqBNbASs4ZzqG21eKsiOSLGf9jtmlo3DYWnVd52vkAs6JGrF/v89raUDXXJ9ZZp9nZt+ENv7ZrEgbpoTD+2pxeG8t3npjDXZsfQ9uyWtFU6raEUu8MuyCsT++felju6urF5Af0lny80DLyB8CJJDyZ69opUQgLwn84w+f97/4o+dvcpvGl4q8rvmioMspNYEHHrkHS+5fjKrxo3m6i+uhPrd/6bG6AAAgAElEQVRoFrnR+RcTO8wTSZZkGLpdOM0LqbnScCbbHhetEcFSbazrjbX1G1k2fNbiLf9MINUersOG9Ruwcf0GXt9kixRgdNUoXLvwGtx0640YXjUMlgQYYDPZ7JlttvhiaS+nlojXOvGxbUym2S7hTp3RiRGik23cwCiTLfgsLtZyaTXb/3LgqBM71cf+Z/s2MV8okQuk+sONWLNyLbZueBuS5UJGN41QMvX2yHGTv3vV1bdt+sEPbovn5cVDiyYCnyEBEkifIXz6aCJwPhBghduvvr5sVrq742FkU3cXuKViXc8IMy6dhoceuw8z50yD1+eC7AgMrkxYVz/remPtaEx8CHZajYme49NPtlkS80Fi3xft2SU8rcbEFhct7O8mEA2n0NzUgmNNLag9VIu3Vr2FtpZWuFyKLU5kCeVDy3HJpbNw8603YtqMCyEozMTSCVzlbJEsJubsW6epO0ZNoi2O2Jcs255OzJiSzZnjkSJJgKHZ0So+N07XkU6nkc1k+Hu8Xi+8fp8TCRs4rNcxhrSlmP2VU4aWAFMXcOTgURw70oyat9ZjU81mZJIaIHvMnlS6bkjVuG9Pn3X16p/97L7w+XCt0TkSgdNJgATS6aRJxyICROCkBG5c8oOh+7bV3KbHo48PCRZME0xNLCkrwL2PLsF1Ny/AsBEVEES7M0uwZHs+GivW5k6R7DZlt7rzGxYP5LDwif1EbpZaX4cYqwdydAsXVexNOpDNmGhvDXGH7bbmNux+bx9q1qxFJpuFadiz4ZhI8hf4MHnKZCxcdC0mXzQZpRUlCBR4bSHFRJIBMDNv7iOZS/3lsnq5AbcnjEthQimTziCTySCVSiKbzfLlu1wu+Hw+3oXHOvf6h/X2R9M4UB5OyhWLMydtAZIgQVct1B9uQEtDK7aufxsb1m5CV0cvXN6A1ZVItRUMqfznMeOnvfHKK9/qoUuTCBCBUyNAAunUeNGriQAR+AQElixZ7lq37j/nKab+WEXQf7uoZ91AFlcvuhJ33ncbZsy5GJLLHlIrWJIteniCyxFI7DkWSfoAgcQ1RK4TzOlg489BhGGycR0CNM1CNJzg4qi5sQ2dbT14afmf0Bnq7KsdYkLGYPVFooApF03CtBkX4YJxo7mR5fARQ3n3HBt862LjUdg4Oaf7ni2MDb5l0SBdswfvMqdrFiWKRqOIhCOIxeypHyyKxCJGhYWFKCou4n+6FJcTHeqf/3b8zZmJIkcksUgVH8UiQ8saqD9cj47mTuzavgcb1mzE0doGeAJBqz0c7VYKiv8pWDb0rzt3Pket/p/guqW3nN8ESCCd3/tPZ08EzhiBqkl3VymaulTKql/zCka5rsWF4VVluOuB23HrnTcjWB60I0IWE0r2jDV7pj2TRrYxkeTU3/Qv2n5drp7HLvK22+ZZZxlr99c1k6fvDN1CNq3xESRHjzQhFc3iL6++jiOH63j6S1U1bkQpKRJ0Q4fsFhEo9GLIsApUjR2FC8ZdgBHDh6OspAQFAT/8fg/cXhckmakj3ovHC7vj8TgXQwP/TCaTXDwNGzYMo0aNwrBhQ1FUXAy/zw9FYTk81m3HImL9t2SeLOz7py2KeAypr1tOYs7ZqDt0FD3tYRzaV4uN6zZi98598AWKrPbeSFgXlW8ZSumrnZ1/CZ2xjaYPIgLnCAESSOfIRtJpEIGzncCsW6p9He+9NycbjX1ndHlwrmil5YwWwQ23XouHlz2IiRdN4MXQlslqiVghtH1GLJ3EMll2+s2C1CeAmFiwRVQuNcVelBMQ7ABMUvEoj2Fn2jJpFc2N7WioOwY1aeG9HXtQs6YGkTAzm7atAZg4Ysf0F/pgCRo0MwvdVCEqArw+H4qDRSgvq8CQIUNQWlIMr1+BIBtQ9SwSiQRCoRDa29u5QAoGgxg3bhymTJmCSZMmoaKiAmVlZfA59Ua5FB0bystrwJ1NPF4c5Tj0N/rb5yhATao4uP8wot1xNBxp4jVI27fugL+w2ApF49GEjn9JysKfUt2b287264PWRwTONgIkkM62HaH1EIFzmMDIkbdWWrr0YJFk/A+fS/dnMmFh2Mhy3H73Yjzw6H3wFrrsdJfFZqGxDjKB1waxImzWxcZvWGaul8tJcVmm/R7JTk+x/7H0FhMfisxSV7YXEjtmLJZAU2ML2o6FoMCLUFsPnvvP5xCPJ2EZAjKZLNweN8aMqUJdwxHEUmEIiglJARSXzFNjmqYhm9WQzahQs2kuomS3wB242TqYCJo9ezYumX0JJk2chBEjRqC8rByy4hSaf8j+5hrX2Eved3Pucz1gaUAWKRORiaexd/c+JCIZtB3rwKZ1m7CxZguKy4ZYbT298aQpP2OKvhW9vW82n8OXFZ0aERgUAiSQBgUrHZQIEIGTEZg37ylvT0/4wkR3608LFe1Cv0f0SIqJS+ZMx7KvfBGTp02A4pHtdnmeYhLtwmjeqaZDEpi9tZN64pEkHmOyo0a5zjK77x4CLwqy/YxcCrMIsBDq6ERTYzPCXVEogpsbLa56/U3sfG8PUvE0T3OxYulrr78Gi2+/FaGuVnT2diDU3Y5QqA094R5kMioMw4JHcfM5cCVlRSgpD2LIEDYGpZR/DaschsLCAigK686T+fy4k40YeZ8ZpB0Y4o8+G4O+wJH9F3aurFaKRbzCXb04sO8wMgkVnW3dPIK0dvUGBItKra5YPJEwxO8aguuPkUhNI12RRIAInBoBEkinxoteTQSIwKcgwIbaNjbWlDfW13+1zGPe55GsSsvMSsOGl2HRbdfjnoeWoqQiCGYszVJtfR3tkp1O42XaPBU1cAyH3bJmj3a1O8uYsBIFiXezsYJpWRTR2xNB87EWdHV2Q1d1SLwzTsKBPYfwyp/+gp7uCLxuL0+xjRl3AX704x8iUKQgq2eQUdNIpmKIxqO8CoqJLebNFPAH4HVqkQIF9nBdJogUlwKJu2Pbt1iWQvs4Dydz9n6B5MwZsSuRbJHElCMbn8KKsrW0ge72XmxavxVr3qxBYbDE6k2nk9Gs9W868GIksrFBYAZO9CACROBjE/h4P7Uf+3D0QiJABIjAhxIQ5s17ytMV7rzSjHV93WOZl3pkFPp8MsZMGo2HvnAv5l41m4/7kASno4vdpUQWNWHjPpwRIgPGenCTowFd8fxbfEqI81rTQiwSQ1sriwJ1IpPKcvEi8kFrAro7wlj+x5dQV9sAl+K2xdX/36H2zPeexuULLkGg0Gd/PnRousp9BZghNhNrssgsCZhxpW0UmRNoOYUz8AbLXtP3+ACpMvDp427OJwgkdhxNM1B/pAGtzR0ws0BnO4sgbcG61RtRWFxi9SbTyUhG/9ckpBfTkfWNJJDoJ5MInBoBEkinxoteTQSIwKckUF1dLW48rJTvX7P2sQJBXFqgCBNkyVR8QTfmXjkLDy17AKMuGA6vx8OFR87/xxLsDrXjqnP6clR2ms22RrJvazzTZlpIJdNo4ZGjLl5jxPQUN8fm89zAxcXfVq3G21u2Ix5LwuNhUSQV195wNZZ95SHewSayOSii46rNa5yYWSSricpZeueg9BUK2R157DOcqNZJo0gnCKW+mbc5z6fcYftSb/Y5slonVjd15NARhHviEAyJ1yBtWLcZWzZuQ0FRidUVjccTuvWdpCguT/duoBqkT3nd0tvPPwIkkM6/PaczJgKfPQHLEkZNuusybyz5ZcXMXuuSjArZA4GJpAe+cB+uv/k6DB1azlvoeas/m5nG/26LjoG6gaW8eMqJFW87ztUswqOpGtLJNDo7OtHe2oZsRrOdrLnLNatn4qEpNrsMmzduQ83aTdxEktUguVwyXF4R3/jWP+DyBXNRUOzjbfzMEZsdQzMMMMdviRWO83ygrXRya2NpPfY4cdbaieD7Ou6cb9j2BANMs219OEAT2gKJ1UGxaFh9bQOyGZYuVNB0tBkb1m7Gzh174AkUWqEwa/P3fFsPFL3a3fRy+2e/6bQCIpBfBEgg5dd+0WqJwDlD4JvfXB788+9fuNtlZh9wS+ZsyLpLFzWMGDscj//d45h72QwUlxTAtEwYhg6Xm4Vx+h88YmSPq7W715zICiu0zmZVxKMxdIW60dXVBTWtcbHC64JYkTPrkOPCClCTJla98Rbe27Eb6XgGLrcbkktAMhPDHXct5j5N46eMhSUaPLLkdrnBLIt0g9UhyTwVmGvQzwmk3NiRgf/uG6h7wjkMPKcTBRIXXX3/sb0OdN1ALJ5AY+MxhFo7AVOEBDcOH6jDhrUbceRwAyTFbYVi8U5fUdk/B4aPem3nxmfJKPKc+cmhEzlTBEggnSnS9DlEgAicSECYN/MLYxPtrV+QoD3g8YjDDdlAV6wXl8+/DI984V7MmTMDPp+bR2ks3spvH8Lu4rIjNrxbzUmp6bqOWDTGfY2Ye3W4p5eP9XDLbghsdpkjjFhXGSsCZ0Lq6OEmrHp9NVqOtcMteSBKEjJaCoJsYuSYoXyo7oLrr0JRWSEv4FZcbi7K+Apy6Tquu46PIn3Ydp8YOTr+vY4990DfSK6NmHWBiVQqjY7ObjQ1HYOW0floFlMVsOvdPdhYsxldHWGYkK2ueLy5fOSYb104bfaq55//Co0aoZ8/InCKBEggnSIwejkRIAKnj8CiRU+6G3YemWfp6qOyjCVuj+gR3UygJLDwxvm4657bMX3WxZAlNtfD4iNIuBji0SNmKskiOQafcxaNxBCPxZBKpPjMMzWrggkmwRTtVFcudQX736xVv6WpDate+xtam9qRTTEBwoqtFSgeBYlMDIoXuGXx9fj8nTdjyrRJEBU7WqQZJkRZ5iNJRFYQPsD1Ohc9ylHqmxHnPHG8OMoZW9q34v6Ik+1a0F9PxaJeOhd47DybmprR1haCz1MAwRCQjGewdfM2bN6wlQ+r1QXZbOuNHhoxbtLTs69dsOZn/0bDak/fVUtHOl8IkEA6X3aazpMInKUE5s9aVtbR1rZQ09TH/W5pjlsWXLqZRkm5n3e0XXPDNZg4dTI8AS9MjQ15NaFqGjRV5XVGTAyxmWeGpvf9ybvgWQE2N5hkqTmBG0+yBxNHqqqjtaUNNWvWo/lII7LxLIvEWLBkFmOyRLdbypoZUTPTmDi5CnfddRtuvPFqFBYXwFIkmIIIjSW/RKfgmzt8O0XZTiTp+PrrnC0BT+wdtxN88G7O/GhAvREfomKaPC3I3sXnuvXG0NnRje7OXqhZE4Ipwa14Ee2NYt3aGmzZtJVNaUPWhN4aU9eMGDPp+9fdfcc7/+vr1yfP0u2nZRGBs5YACaSzdmtoYUTg/CCwfPly6fvfWV2VjkVuEnX1Qa+EKSJUj24lhcJSP6ZcPBmzr5iLMRMugFtho0MEqCqLDqk8osKiRKzoWlEU7nlkz+xgrtbsryZk2XbndibgIhqLof5oA/bv3Y+9u/ZB0gVIpmAZqhDVDbRaohTTIYyQvK7hup4U/QEZV10xC3fcfiNmz5kJV4EXkGRkuDoSuDAS2biTAd5MzOk6FxHKzYnrKy4fMA7Fri9iCbt++wIeNWIOBKws3DK4oNOyKsI9YYTauhDuikDLMBknQ1VN+L2FaKxvQM3addi3ey9EUbKSOpLtKfE3JUOH/+Kav//q4V8+dol2flxNdJZE4PQRIIF0+ljSkYgAEfiEBJ5+erlr06adVaGGljuQSdztEY1xQNqr6SnB65dxwbgqTL14CsaMvwCBggJIzHOIpbdyFcyCBVlW+lJvXGFwkWRCEiQePTJ0g9cl1dUd5eM5muqbkM0akCUXm9kWzWSNXZpqbIAstWVUY47X714iCYZPFFVhaEUhrr3mciy9+3YUlRUjUFwEwe3m4SMWEcql2PqG5vKoUK5Gyi4Gt5vv2LqctFpfzRKLLjHXb1vYsReyQJIpWFANDWo2ywvOezt70NvVy12zWdeaaYowTBGK5MKO7e9i68bNaDvWDNGSjJiGnrhU+EPBV/jfLUd+30oeSJ/wwqS3ndcESCCd19tPJ08Ezh4CS5Ysd4VCe0YfeG/b/UOK/Xd6BH2sbGXdzKhIEgyUVZTg4tnTMaJqJMoqyhEIBCC77Dogw0lb5SI3rBWfOWmzyJKW0ZBMpBBq68CR2iOoP1KPnq5eGKoJxVuAhGaqSU1/15JcLxVXVLyRTJpdiUjXpVo28dOSQs9wWdAVQchg0qQxWPz5mzF2wlhUja3i6TY2X80J+Nh1TqyY/DiXb7ugnI9OYYaSTiqN33gd80f+FPdssuerMYHE3pNWNcSScYTDYcQjUaRjCWjpLCyNHU+CaYmsWw3xeAobazZh946diPdG2ffVhCY0BkZN/I5cXLbqnTX/SgXaZ89lTivJIwIkkPJos2ipRODcJ1AtzrpSHdKw652nKgLuxQWSWSUbWVk2dUEQdaT1LEaPq8LkKZNxwdgxKB9aDk+AeRT1ixDTGTXCokeR3iivz9m3dz+OHKrl/zZ1pkZESILbdBUU6Q094caUhV/IJWV//sn3/rvxwIFnrJdeOlx+6FDt81WV5XM9olEgQhWCRT5MvWgibrxlEYYMLeGz18rKS+AN+PigXP5gFgIsouQIHRY14sXkTCA5Feb2mBBuTuC08NuGlfyVPC1oIatq6IlG0REKobeH1RtlIZoWG44CgY9PYZ8jQHF50NjUijVvrUPj4QZYGdNSk3osmjW2jptz+TNjxozd88tfPpY6968bOkMicPoJkEA6/UzpiESACHwqAtXiwoUoazy4935JTS3xmdpULyy/W7JE2S0ikU1yb6RgMIjKEZWoHFnJ024Wa1NjBUEAEokkOto70dLSxkeM6JqJkmApd79mPkKwRDaOLdraG98nlJb/Ui7y1sydZoRWrFjBHR7HjVvkTlj+qxHu/laxzz3T4xZ9FjQEi/y4/sarMfXCCfB5JAwdVo4hwyoQKAxC8XggK47lAPettIuxmYP2iUNpbTFlO30zQcdTgIaJZDyFZDKNRDKFSCzG/Y50VeOpRJ7GsxUUF1GarkNWXFi3diO2b30XPaEIZNNlCLrYGkpqzwUqh/+k9vAfekAz2D7V1UhvPn8JkEA6f/eezpwInLUE2FDb1tb1I5KhnrlqJLxQUNNXBL3uUS4ZblXPcFdI5vloB2osew4a80QS7fQUa/3XNB2aAfi9BVA1VqytwDQEI6vpEdUw6yQlsFkV3G8ppcGdZWUjempqqvUcEDYOpeYdq2LXpvWPl/jcdxW4lXGiaMiAioqhxbh18fUYPXoovH4FvoAPBcEiBAoLUFhYCI/PB+azxF27HWXUF+Hqm0RiQdcMZDNZpFJMFKWQTmeQSrGOvAwyGY135bHibdv721FUvKDb+RIENDe14NVX/oLmphAMTYSlyyldE96TioZ9p0yTN9Y0/iZz1m4yLYwInOUESCCd5RtEyyMC5yuB6up18ptv/rEk052YaGUzl6bikdmyqM2EqQ31e9w+l0uWTEODlk1D4gXbbEaayaNLoiRDlBUYkCApipVM61lVM6KaYdWLkmtXQbDwHcv07SwtGd5YPKY+kYscDWS9bNkvlDfXrrvcjES+6Jela7yKOARmShAkDTMvvRBXLJiD8mFlvA6JCSK3xwOfzwev38f/dLvdvLOOiTcm2ljEh41M4cJNU6FmNS6QmCBKZ9JQVY2n51hEydIByRQhgxVvs/MyYLJZdBI7TwsWE4CZDNb+bQ03iIxEsoDkgwGlrTeZfXXS9HnfKSk50n2y8zpfryc6byJwqgRIIJ0qMXo9ESACZ46AZQnLHnvN29i4bcih3TvHuiV9pp5NTVFEcbxLkoYKMAssXfMosqSIsETTtCzDMExBlHRBVtSsaaY00+pRDasOEBtMCIc93sCBKbOm1c+ceV1PdfWCvqjRyU5q0aLvldfu3bVY1jL3eURzjkcyPKaQhicg4rL5czF99sUoKS22Z8BJIo8asTSboriguBQosiOQYPEuOs3QoTMPJ25NYPC0GquVYvYEBkufcaEnQrYkyIYEsIQfy6qxzjbJgsVcKVmNUiKB2gOHsO6NtxCPppExFKQMOZMyxG1JS/yPz33u0T+vWLHUHghHDyJABD4RARJInwgbvYkIEIEzSsCyhCefXek6unFf8Z6tm0fHurvGS9BHeRS5VIJQKIuiX4TFfK5NwzRVwzDThmAlk1kjqgpWhym5Do4dO7a16uKpPcM/d13i4/oCVVdb4qpV35zY01B3r2yk7y7wSGMkKSNm1QTKR5Zh3ufmYcqFk1FYGOCDbFlKTdftuW+OBwF38LbYKBImhFghNiuwtlisiL3EdvVmrXA8esT8lARAhgwXy+gx+WaJEBWFR5CYwEol42ipb8DW9ZvQWncMpuWGCrceyVp1vVljecWIyT87cOCnHWd0f+jDiMA5SIAE0jm4qXRKROB8IMDqhP7612FSwnPU09va6XdpmhwIuE3D8Gsul5GuqFiSWbduPo+ifBofIFYPtX7Vr+b4JeuRArd4u0fWixUFQiwTx+hxozB77ixMnjoRwaDd9q9pWZ5yY0rHNAz+xa0ITIPbADBlxFv/7TG79nNsZIplQGBRIjZJzZTggRsy8zti3kiQoBoqYrEYGo/W4b1t76DhcD18kh9ZQzbjutCVgvJXrSD460fu/8O26mrW60YPIkAEPg0BEkifhh69lwgQgfOCwKJF/+He/84bV5hq4mslPtd8n0f2GKYuqFoGw6uGYvZls3DhtKkoKS6BzJJ9rDvNMng0iXkx8YFtvNjaHjnCrCV5qTWLJOWMI0XWnWbwLwkSPJIHkqDA1EWoBhtSm8KBvfuwY+s2tDY1w6v4kE3pMGRfQncVrHcVVzx/9T13/O37/3Rd9LzYFDpJIjDIBEggDTJgOjwRIALnBAHhmjlfrejqbb+6u731ySHBwosVCF7L0gRBMVBaGcS0GRfhqquugtutsBARHyEiyRJ3/WZiiXX9s/EorN6IfZt7cDuRJElktUssumQ4rtzsPSI3hDR0gc+N2/XuLhzYsw+RzjBkJpwgQlD8aiia3qAUFP9mwrRL17z++tdDnyZadk7sFJ0EEThNBEggnSaQdBgiQATObQKsq62urrYy0tW5sPVo/aPl/qKpPrccsMSsYMkqCksCmDB+HC67bB7Ky8p4kbbE65KYzxFr2YddiM2jSKJjAcBsCVjnndO6b2hQZAmWKCGZyaI3Ekfd0WPYv2c/OltCyCZViCbzWlKQNQWtM5bcbkmuZwPlFRsr730kVPMRRefn9g7R2RGB00uABNLp5UlHIwJE4NwlICx5erkS3bV7SN17B64TksadPkW8RFaMUkvMiBB0FBQGMGJ4JSZPnoSqqlEoKSmCx+OCwobs2l7ZXAzx4bl8PpsAS7SdtE1dgwILyWQcoZ5uNLW1Y+/BWvSGY0hEk8iyGWyCy5Ilj6rqYo8hKbvD0cSv3EUFW6qqpnYP9HE6d7eAzowInDkCJJDOHGv6JCJABM4FApYl3POlX1W8t6rmumw6frsiaXM9LpS7FUHWTY17HVUOrcCoUSMwYvgwPpKktLQYXq+XF3HbXWuO3xEztTRNpNNZpBMJJCJhdLS3o6WjDa1dnTjW2gHLEuFy+aBlLcOypBgkd4MG1ztef8FblaOm/u3NN/8xxfN59CACROC0EiCBdFpx0sGIABE4Xwjcc88vytavfetaS43dHFCEuQUepdKyDA8ES9CyGbhdMkpLizBs6BA+s624pAg+rxdujxus5og7fus6Upk0opEYopEoQq1tCPf2IpFKIWtoEBUXdJMFmGRV14UO3ZL2WYp3k+gP1lx95R17fvnLm9Mkjs6XK47O80wTIIF0ponT5xEBInDOELh+yb+XNLy7Y2aiq+162dQXlJUWj5dFya8bqmjoqiAKJmSJeR0Bfr8XLmYeqch2as20oBkGVE1DOp1GJqPCMgVIfH4KYJiWaQiWZgpiIpnKNhuia0uwonL1hJlztku3Pdm+YqlARpDnzJVEJ3I2EiCBdDbuCq2JCBCBvCHw9NP7XAfefW3o0SO1c5sa6x8oLvLP8XvdQdEyJMtQRUkwBVkwkc1kuFCyU2y5h8AHynHfJEmCIcimYbDmf8HUDSPV2tFxzOMr2Kaa4mujxo3ZddttV4Sqqx+h+Wp5c3XQQvOZAAmkfN49WjsRIAJnAQFLmD//Gam396g73BYNKv7CeZl09GoR2gw3jFFu0Qy6RLgEXZe8HpcoChCYeSTvWxMkUzM0Q9cNTXB5tZQlJMLJdLsG4XBJSel2SRLXx+MdraKYSk6YcItaU/O0QSm1s2DLaQnnBQESSOfFNtNJEgEicGYIWEJV1SNBFdmhhR55vEu0JurJxOhId3uZIlpFbsVVIAmCRxQExRIEZq4dz2paWFFc3QWlZWFdcXdEU5mjkWS6MVjmCU2pGt67cuWz2TOzdvoUIkAEBhIggUTXAxEgAkTgNBNgM9w27f9+gd7VUdzV1h1sq68L+Iu9QZ/iKZBdkk+RZMUy2bxaI55IpMKygEjpiBEpxR9I+HwjI7qeSVLb/mneFDocEThFAiSQThEYvZwIEAEicIoEhCVLlov+qeWK1tPqkqKGYvlSktcUzTCg+VVX9rnnHs6SA/YpUqWXE4FBJkACaZAB0+GJABEgAkSACBCB/CNAAin/9oxWTASIABEgAkSACAwyARJIgwyYDk8EiAARIAJEgAjkHwESSPm3Z7RiIkAEiAARIAJEYJAJkEAaZMB0eCJABIgAESACRCD/CJBAyr89oxUTASJABIgAESACg0yABNIgA6bDEwEiQASIABEgAvlHgARS/u0ZrZgIEAEiQASIABEYZAIkkAYZMB2eCBABIkAEiAARyD8CJJDyb89oxUSACBABIkAEiMAgEyCBNMiA6fBEgAgQASJABIhA/hEggZR/e0YrJgJEgAgQASJABAaZAAmkQQZMhycCRIAIEAEiQATyjwAJpPzbM1oxESACRIAIEAEiMMgESCANMldpY1wAAAMVSURBVGA6PBEgAkSACBABIpB/BEgg5d+e0YqJABEgAkSACBCBQSZAAmmQAdPhiQARIAJEgAgQgfwjQAIp//aMVkwEiAARIAJEgAgMMgESSIMMmA5PBIgAESACRIAI5B8BEkj5t2e0YiJABIgAESACRGCQCZBAGmTAdHgiQASIABEgAkQg/wiQQMq/PaMVEwEiQASIABEgAoNMgATSIAOmwxMBIkAEiAARIAL5R4AEUv7tGa2YCBABIkAEiAARGGQCJJAGGTAdnggQASJABIgAEcg/AiSQ8m/PaMVEgAgQASJABIjAIBMggTTIgOnwRIAIEAEiQASIQP4RIIGUf3tGKyYCRIAIEAEiQAQGmQAJpEEGTIcnAkSACBABIkAE8o8ACaT82zNaMREgAkSACBABIjDIBEggDTJgOjwRIAJEgAgQASKQfwRIIOXfntGKiQARIAJEgAgQgUEmQAJpkAHT4YkAESACRIAIEIH8I0ACKf/2jFZMBIgAESACRIAIDDIBEkiDDJgOTwSIABEgAkSACOQfARJI+bdntGIiQASIABEgAkRgkAmQQBpkwHR4IkAEiAARIAJEIP8IkEDKvz2jFRMBIkAEiAARIAKDTIAE0iADpsMTASJABIgAESAC+UeABFL+7RmtmAgQASJABIgAERhkAiSQBhkwHZ4IEAEiQASIABHIPwIkkPJvz2jFRIAIEAEiQASIwCATIIE0yIDp8ESACBABIkAEiED+ESCBlH97RismAkSACBABIkAEBpkACaRBBkyHJwJEgAgQASJABPKPAAmk/NszWjERIAJEgAgQASIwyARIIA0yYDo8ESACRIAIEAEikH8ESCDl357RiokAESACRIAIEIFBJkACaZAB0+GJABEgAkSACBCB/CNAAin/9oxWTASIABEgAkSACAwyARJIgwyYDk8EiAARIAJEgAjkHwESSPm3Z7RiIkAEiAARIAJEYJAJkEAaZMB0eCJABIgAESACRCD/CJBAyr89oxUTASJABIgAESACg0yABNIgA6bDEwEiQASIABEgAvlH4P8AdTOBGcHMkn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7373" y="2140350"/>
            <a:ext cx="2697480" cy="2697480"/>
          </a:xfrm>
          <a:prstGeom prst="rect">
            <a:avLst/>
          </a:prstGeom>
        </p:spPr>
      </p:pic>
      <p:pic>
        <p:nvPicPr>
          <p:cNvPr id="3" name="Картина 2" descr="Картина, която съдържа текст, екранна снимка, софтуер, Компютърна икона">
            <a:extLst>
              <a:ext uri="{FF2B5EF4-FFF2-40B4-BE49-F238E27FC236}">
                <a16:creationId xmlns:a16="http://schemas.microsoft.com/office/drawing/2014/main" id="{C89F77FF-D573-D1B9-940D-AC551F523F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05" y="2302910"/>
            <a:ext cx="5277485" cy="2534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42"/>
          <p:cNvGrpSpPr/>
          <p:nvPr/>
        </p:nvGrpSpPr>
        <p:grpSpPr>
          <a:xfrm>
            <a:off x="4117766" y="3004901"/>
            <a:ext cx="908451" cy="908597"/>
            <a:chOff x="5988212" y="2161102"/>
            <a:chExt cx="1140124" cy="1140307"/>
          </a:xfrm>
        </p:grpSpPr>
        <p:sp>
          <p:nvSpPr>
            <p:cNvPr id="635" name="Google Shape;635;p42"/>
            <p:cNvSpPr/>
            <p:nvPr/>
          </p:nvSpPr>
          <p:spPr>
            <a:xfrm>
              <a:off x="5988212" y="2161102"/>
              <a:ext cx="1140124" cy="1140307"/>
            </a:xfrm>
            <a:custGeom>
              <a:avLst/>
              <a:gdLst/>
              <a:ahLst/>
              <a:cxnLst/>
              <a:rect l="l" t="t" r="r" b="b"/>
              <a:pathLst>
                <a:path w="15981" h="15983" extrusionOk="0">
                  <a:moveTo>
                    <a:pt x="7995" y="1"/>
                  </a:moveTo>
                  <a:cubicBezTo>
                    <a:pt x="6342" y="1"/>
                    <a:pt x="4688" y="512"/>
                    <a:pt x="3282" y="1542"/>
                  </a:cubicBezTo>
                  <a:cubicBezTo>
                    <a:pt x="2628" y="2016"/>
                    <a:pt x="2055" y="2589"/>
                    <a:pt x="1574" y="3238"/>
                  </a:cubicBezTo>
                  <a:cubicBezTo>
                    <a:pt x="770" y="4320"/>
                    <a:pt x="255" y="5587"/>
                    <a:pt x="75" y="6930"/>
                  </a:cubicBezTo>
                  <a:cubicBezTo>
                    <a:pt x="29" y="7283"/>
                    <a:pt x="0" y="7636"/>
                    <a:pt x="0" y="7995"/>
                  </a:cubicBezTo>
                  <a:cubicBezTo>
                    <a:pt x="0" y="8111"/>
                    <a:pt x="6" y="8233"/>
                    <a:pt x="12" y="8348"/>
                  </a:cubicBezTo>
                  <a:cubicBezTo>
                    <a:pt x="12" y="8447"/>
                    <a:pt x="23" y="8545"/>
                    <a:pt x="29" y="8643"/>
                  </a:cubicBezTo>
                  <a:cubicBezTo>
                    <a:pt x="35" y="8707"/>
                    <a:pt x="41" y="8765"/>
                    <a:pt x="46" y="8829"/>
                  </a:cubicBezTo>
                  <a:cubicBezTo>
                    <a:pt x="46" y="8834"/>
                    <a:pt x="46" y="8834"/>
                    <a:pt x="46" y="8840"/>
                  </a:cubicBezTo>
                  <a:cubicBezTo>
                    <a:pt x="52" y="8892"/>
                    <a:pt x="58" y="8950"/>
                    <a:pt x="64" y="9002"/>
                  </a:cubicBezTo>
                  <a:cubicBezTo>
                    <a:pt x="64" y="9014"/>
                    <a:pt x="70" y="9025"/>
                    <a:pt x="70" y="9043"/>
                  </a:cubicBezTo>
                  <a:cubicBezTo>
                    <a:pt x="75" y="9083"/>
                    <a:pt x="81" y="9124"/>
                    <a:pt x="87" y="9170"/>
                  </a:cubicBezTo>
                  <a:cubicBezTo>
                    <a:pt x="87" y="9188"/>
                    <a:pt x="98" y="9205"/>
                    <a:pt x="98" y="9228"/>
                  </a:cubicBezTo>
                  <a:cubicBezTo>
                    <a:pt x="98" y="9263"/>
                    <a:pt x="104" y="9303"/>
                    <a:pt x="116" y="9338"/>
                  </a:cubicBezTo>
                  <a:cubicBezTo>
                    <a:pt x="116" y="9355"/>
                    <a:pt x="122" y="9379"/>
                    <a:pt x="122" y="9402"/>
                  </a:cubicBezTo>
                  <a:cubicBezTo>
                    <a:pt x="133" y="9436"/>
                    <a:pt x="139" y="9483"/>
                    <a:pt x="145" y="9512"/>
                  </a:cubicBezTo>
                  <a:cubicBezTo>
                    <a:pt x="151" y="9541"/>
                    <a:pt x="156" y="9570"/>
                    <a:pt x="162" y="9598"/>
                  </a:cubicBezTo>
                  <a:cubicBezTo>
                    <a:pt x="180" y="9697"/>
                    <a:pt x="203" y="9789"/>
                    <a:pt x="226" y="9888"/>
                  </a:cubicBezTo>
                  <a:cubicBezTo>
                    <a:pt x="237" y="9940"/>
                    <a:pt x="249" y="9986"/>
                    <a:pt x="266" y="10038"/>
                  </a:cubicBezTo>
                  <a:lnTo>
                    <a:pt x="307" y="10189"/>
                  </a:lnTo>
                  <a:cubicBezTo>
                    <a:pt x="318" y="10241"/>
                    <a:pt x="336" y="10293"/>
                    <a:pt x="353" y="10339"/>
                  </a:cubicBezTo>
                  <a:cubicBezTo>
                    <a:pt x="365" y="10386"/>
                    <a:pt x="376" y="10426"/>
                    <a:pt x="394" y="10472"/>
                  </a:cubicBezTo>
                  <a:cubicBezTo>
                    <a:pt x="457" y="10675"/>
                    <a:pt x="527" y="10872"/>
                    <a:pt x="608" y="11069"/>
                  </a:cubicBezTo>
                  <a:cubicBezTo>
                    <a:pt x="625" y="11098"/>
                    <a:pt x="637" y="11126"/>
                    <a:pt x="648" y="11161"/>
                  </a:cubicBezTo>
                  <a:cubicBezTo>
                    <a:pt x="671" y="11208"/>
                    <a:pt x="689" y="11254"/>
                    <a:pt x="712" y="11294"/>
                  </a:cubicBezTo>
                  <a:cubicBezTo>
                    <a:pt x="724" y="11329"/>
                    <a:pt x="741" y="11364"/>
                    <a:pt x="758" y="11399"/>
                  </a:cubicBezTo>
                  <a:lnTo>
                    <a:pt x="770" y="11427"/>
                  </a:lnTo>
                  <a:cubicBezTo>
                    <a:pt x="787" y="11456"/>
                    <a:pt x="799" y="11485"/>
                    <a:pt x="816" y="11520"/>
                  </a:cubicBezTo>
                  <a:cubicBezTo>
                    <a:pt x="834" y="11555"/>
                    <a:pt x="851" y="11584"/>
                    <a:pt x="868" y="11618"/>
                  </a:cubicBezTo>
                  <a:cubicBezTo>
                    <a:pt x="949" y="11781"/>
                    <a:pt x="1036" y="11937"/>
                    <a:pt x="1129" y="12093"/>
                  </a:cubicBezTo>
                  <a:lnTo>
                    <a:pt x="1181" y="12186"/>
                  </a:lnTo>
                  <a:lnTo>
                    <a:pt x="1221" y="12244"/>
                  </a:lnTo>
                  <a:cubicBezTo>
                    <a:pt x="1245" y="12284"/>
                    <a:pt x="1268" y="12319"/>
                    <a:pt x="1297" y="12365"/>
                  </a:cubicBezTo>
                  <a:cubicBezTo>
                    <a:pt x="1331" y="12411"/>
                    <a:pt x="1366" y="12464"/>
                    <a:pt x="1395" y="12510"/>
                  </a:cubicBezTo>
                  <a:cubicBezTo>
                    <a:pt x="1430" y="12556"/>
                    <a:pt x="1464" y="12608"/>
                    <a:pt x="1499" y="12655"/>
                  </a:cubicBezTo>
                  <a:cubicBezTo>
                    <a:pt x="3077" y="14852"/>
                    <a:pt x="5529" y="15983"/>
                    <a:pt x="7994" y="15983"/>
                  </a:cubicBezTo>
                  <a:cubicBezTo>
                    <a:pt x="10050" y="15983"/>
                    <a:pt x="12116" y="15197"/>
                    <a:pt x="13694" y="13586"/>
                  </a:cubicBezTo>
                  <a:cubicBezTo>
                    <a:pt x="15159" y="12093"/>
                    <a:pt x="15981" y="10079"/>
                    <a:pt x="15981" y="7989"/>
                  </a:cubicBezTo>
                  <a:cubicBezTo>
                    <a:pt x="15981" y="6033"/>
                    <a:pt x="15263" y="4146"/>
                    <a:pt x="13966" y="2688"/>
                  </a:cubicBezTo>
                  <a:cubicBezTo>
                    <a:pt x="13671" y="2352"/>
                    <a:pt x="13347" y="2045"/>
                    <a:pt x="13006" y="1767"/>
                  </a:cubicBezTo>
                  <a:cubicBezTo>
                    <a:pt x="11545" y="592"/>
                    <a:pt x="9771" y="1"/>
                    <a:pt x="79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6075322" y="2247783"/>
              <a:ext cx="965906" cy="966297"/>
            </a:xfrm>
            <a:custGeom>
              <a:avLst/>
              <a:gdLst/>
              <a:ahLst/>
              <a:cxnLst/>
              <a:rect l="l" t="t" r="r" b="b"/>
              <a:pathLst>
                <a:path w="13539" h="13544" extrusionOk="0">
                  <a:moveTo>
                    <a:pt x="6774" y="0"/>
                  </a:moveTo>
                  <a:cubicBezTo>
                    <a:pt x="4160" y="0"/>
                    <a:pt x="1725" y="1514"/>
                    <a:pt x="608" y="3973"/>
                  </a:cubicBezTo>
                  <a:cubicBezTo>
                    <a:pt x="336" y="4575"/>
                    <a:pt x="151" y="5218"/>
                    <a:pt x="64" y="5872"/>
                  </a:cubicBezTo>
                  <a:cubicBezTo>
                    <a:pt x="24" y="6173"/>
                    <a:pt x="0" y="6473"/>
                    <a:pt x="0" y="6774"/>
                  </a:cubicBezTo>
                  <a:cubicBezTo>
                    <a:pt x="0" y="6879"/>
                    <a:pt x="6" y="6977"/>
                    <a:pt x="6" y="7075"/>
                  </a:cubicBezTo>
                  <a:cubicBezTo>
                    <a:pt x="12" y="7156"/>
                    <a:pt x="18" y="7243"/>
                    <a:pt x="24" y="7324"/>
                  </a:cubicBezTo>
                  <a:cubicBezTo>
                    <a:pt x="29" y="7376"/>
                    <a:pt x="35" y="7428"/>
                    <a:pt x="41" y="7481"/>
                  </a:cubicBezTo>
                  <a:cubicBezTo>
                    <a:pt x="41" y="7486"/>
                    <a:pt x="41" y="7486"/>
                    <a:pt x="41" y="7492"/>
                  </a:cubicBezTo>
                  <a:cubicBezTo>
                    <a:pt x="41" y="7538"/>
                    <a:pt x="47" y="7585"/>
                    <a:pt x="52" y="7631"/>
                  </a:cubicBezTo>
                  <a:cubicBezTo>
                    <a:pt x="58" y="7643"/>
                    <a:pt x="58" y="7648"/>
                    <a:pt x="58" y="7660"/>
                  </a:cubicBezTo>
                  <a:cubicBezTo>
                    <a:pt x="64" y="7695"/>
                    <a:pt x="70" y="7735"/>
                    <a:pt x="76" y="7770"/>
                  </a:cubicBezTo>
                  <a:cubicBezTo>
                    <a:pt x="76" y="7787"/>
                    <a:pt x="81" y="7805"/>
                    <a:pt x="81" y="7822"/>
                  </a:cubicBezTo>
                  <a:cubicBezTo>
                    <a:pt x="87" y="7851"/>
                    <a:pt x="93" y="7880"/>
                    <a:pt x="99" y="7915"/>
                  </a:cubicBezTo>
                  <a:lnTo>
                    <a:pt x="105" y="7967"/>
                  </a:lnTo>
                  <a:cubicBezTo>
                    <a:pt x="110" y="7996"/>
                    <a:pt x="116" y="8036"/>
                    <a:pt x="122" y="8059"/>
                  </a:cubicBezTo>
                  <a:cubicBezTo>
                    <a:pt x="128" y="8083"/>
                    <a:pt x="133" y="8106"/>
                    <a:pt x="139" y="8135"/>
                  </a:cubicBezTo>
                  <a:cubicBezTo>
                    <a:pt x="151" y="8216"/>
                    <a:pt x="174" y="8297"/>
                    <a:pt x="191" y="8378"/>
                  </a:cubicBezTo>
                  <a:cubicBezTo>
                    <a:pt x="203" y="8424"/>
                    <a:pt x="215" y="8465"/>
                    <a:pt x="226" y="8505"/>
                  </a:cubicBezTo>
                  <a:lnTo>
                    <a:pt x="261" y="8632"/>
                  </a:lnTo>
                  <a:cubicBezTo>
                    <a:pt x="272" y="8679"/>
                    <a:pt x="284" y="8719"/>
                    <a:pt x="296" y="8760"/>
                  </a:cubicBezTo>
                  <a:cubicBezTo>
                    <a:pt x="307" y="8800"/>
                    <a:pt x="319" y="8835"/>
                    <a:pt x="330" y="8875"/>
                  </a:cubicBezTo>
                  <a:cubicBezTo>
                    <a:pt x="388" y="9043"/>
                    <a:pt x="446" y="9217"/>
                    <a:pt x="521" y="9379"/>
                  </a:cubicBezTo>
                  <a:cubicBezTo>
                    <a:pt x="533" y="9408"/>
                    <a:pt x="544" y="9431"/>
                    <a:pt x="556" y="9460"/>
                  </a:cubicBezTo>
                  <a:cubicBezTo>
                    <a:pt x="568" y="9501"/>
                    <a:pt x="591" y="9547"/>
                    <a:pt x="602" y="9576"/>
                  </a:cubicBezTo>
                  <a:cubicBezTo>
                    <a:pt x="614" y="9605"/>
                    <a:pt x="631" y="9628"/>
                    <a:pt x="643" y="9657"/>
                  </a:cubicBezTo>
                  <a:cubicBezTo>
                    <a:pt x="649" y="9668"/>
                    <a:pt x="654" y="9680"/>
                    <a:pt x="654" y="9686"/>
                  </a:cubicBezTo>
                  <a:cubicBezTo>
                    <a:pt x="666" y="9709"/>
                    <a:pt x="678" y="9726"/>
                    <a:pt x="695" y="9761"/>
                  </a:cubicBezTo>
                  <a:cubicBezTo>
                    <a:pt x="706" y="9790"/>
                    <a:pt x="724" y="9819"/>
                    <a:pt x="735" y="9842"/>
                  </a:cubicBezTo>
                  <a:cubicBezTo>
                    <a:pt x="805" y="9981"/>
                    <a:pt x="880" y="10114"/>
                    <a:pt x="955" y="10247"/>
                  </a:cubicBezTo>
                  <a:lnTo>
                    <a:pt x="1007" y="10322"/>
                  </a:lnTo>
                  <a:cubicBezTo>
                    <a:pt x="1013" y="10340"/>
                    <a:pt x="1025" y="10357"/>
                    <a:pt x="1036" y="10375"/>
                  </a:cubicBezTo>
                  <a:cubicBezTo>
                    <a:pt x="1060" y="10403"/>
                    <a:pt x="1077" y="10432"/>
                    <a:pt x="1100" y="10473"/>
                  </a:cubicBezTo>
                  <a:cubicBezTo>
                    <a:pt x="1129" y="10519"/>
                    <a:pt x="1158" y="10560"/>
                    <a:pt x="1187" y="10600"/>
                  </a:cubicBezTo>
                  <a:cubicBezTo>
                    <a:pt x="1216" y="10641"/>
                    <a:pt x="1245" y="10681"/>
                    <a:pt x="1274" y="10728"/>
                  </a:cubicBezTo>
                  <a:cubicBezTo>
                    <a:pt x="2568" y="12529"/>
                    <a:pt x="4631" y="13544"/>
                    <a:pt x="6768" y="13544"/>
                  </a:cubicBezTo>
                  <a:cubicBezTo>
                    <a:pt x="7460" y="13544"/>
                    <a:pt x="8160" y="13437"/>
                    <a:pt x="8844" y="13216"/>
                  </a:cubicBezTo>
                  <a:cubicBezTo>
                    <a:pt x="11640" y="12313"/>
                    <a:pt x="13538" y="9715"/>
                    <a:pt x="13533" y="6774"/>
                  </a:cubicBezTo>
                  <a:lnTo>
                    <a:pt x="13538" y="6774"/>
                  </a:lnTo>
                  <a:cubicBezTo>
                    <a:pt x="13538" y="3591"/>
                    <a:pt x="11322" y="830"/>
                    <a:pt x="8208" y="153"/>
                  </a:cubicBezTo>
                  <a:cubicBezTo>
                    <a:pt x="7728" y="50"/>
                    <a:pt x="7248" y="0"/>
                    <a:pt x="6774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2"/>
          <p:cNvGrpSpPr/>
          <p:nvPr/>
        </p:nvGrpSpPr>
        <p:grpSpPr>
          <a:xfrm>
            <a:off x="6807774" y="3004901"/>
            <a:ext cx="908451" cy="908597"/>
            <a:chOff x="5988212" y="2161102"/>
            <a:chExt cx="1140124" cy="1140307"/>
          </a:xfrm>
        </p:grpSpPr>
        <p:sp>
          <p:nvSpPr>
            <p:cNvPr id="638" name="Google Shape;638;p42"/>
            <p:cNvSpPr/>
            <p:nvPr/>
          </p:nvSpPr>
          <p:spPr>
            <a:xfrm>
              <a:off x="5988212" y="2161102"/>
              <a:ext cx="1140124" cy="1140307"/>
            </a:xfrm>
            <a:custGeom>
              <a:avLst/>
              <a:gdLst/>
              <a:ahLst/>
              <a:cxnLst/>
              <a:rect l="l" t="t" r="r" b="b"/>
              <a:pathLst>
                <a:path w="15981" h="15983" extrusionOk="0">
                  <a:moveTo>
                    <a:pt x="7995" y="1"/>
                  </a:moveTo>
                  <a:cubicBezTo>
                    <a:pt x="6342" y="1"/>
                    <a:pt x="4688" y="512"/>
                    <a:pt x="3282" y="1542"/>
                  </a:cubicBezTo>
                  <a:cubicBezTo>
                    <a:pt x="2628" y="2016"/>
                    <a:pt x="2055" y="2589"/>
                    <a:pt x="1574" y="3238"/>
                  </a:cubicBezTo>
                  <a:cubicBezTo>
                    <a:pt x="770" y="4320"/>
                    <a:pt x="255" y="5587"/>
                    <a:pt x="75" y="6930"/>
                  </a:cubicBezTo>
                  <a:cubicBezTo>
                    <a:pt x="29" y="7283"/>
                    <a:pt x="0" y="7636"/>
                    <a:pt x="0" y="7995"/>
                  </a:cubicBezTo>
                  <a:cubicBezTo>
                    <a:pt x="0" y="8111"/>
                    <a:pt x="6" y="8233"/>
                    <a:pt x="12" y="8348"/>
                  </a:cubicBezTo>
                  <a:cubicBezTo>
                    <a:pt x="12" y="8447"/>
                    <a:pt x="23" y="8545"/>
                    <a:pt x="29" y="8643"/>
                  </a:cubicBezTo>
                  <a:cubicBezTo>
                    <a:pt x="35" y="8707"/>
                    <a:pt x="41" y="8765"/>
                    <a:pt x="46" y="8829"/>
                  </a:cubicBezTo>
                  <a:cubicBezTo>
                    <a:pt x="46" y="8834"/>
                    <a:pt x="46" y="8834"/>
                    <a:pt x="46" y="8840"/>
                  </a:cubicBezTo>
                  <a:cubicBezTo>
                    <a:pt x="52" y="8892"/>
                    <a:pt x="58" y="8950"/>
                    <a:pt x="64" y="9002"/>
                  </a:cubicBezTo>
                  <a:cubicBezTo>
                    <a:pt x="64" y="9014"/>
                    <a:pt x="70" y="9025"/>
                    <a:pt x="70" y="9043"/>
                  </a:cubicBezTo>
                  <a:cubicBezTo>
                    <a:pt x="75" y="9083"/>
                    <a:pt x="81" y="9124"/>
                    <a:pt x="87" y="9170"/>
                  </a:cubicBezTo>
                  <a:cubicBezTo>
                    <a:pt x="87" y="9188"/>
                    <a:pt x="98" y="9205"/>
                    <a:pt x="98" y="9228"/>
                  </a:cubicBezTo>
                  <a:cubicBezTo>
                    <a:pt x="98" y="9263"/>
                    <a:pt x="104" y="9303"/>
                    <a:pt x="116" y="9338"/>
                  </a:cubicBezTo>
                  <a:cubicBezTo>
                    <a:pt x="116" y="9355"/>
                    <a:pt x="122" y="9379"/>
                    <a:pt x="122" y="9402"/>
                  </a:cubicBezTo>
                  <a:cubicBezTo>
                    <a:pt x="133" y="9436"/>
                    <a:pt x="139" y="9483"/>
                    <a:pt x="145" y="9512"/>
                  </a:cubicBezTo>
                  <a:cubicBezTo>
                    <a:pt x="151" y="9541"/>
                    <a:pt x="156" y="9570"/>
                    <a:pt x="162" y="9598"/>
                  </a:cubicBezTo>
                  <a:cubicBezTo>
                    <a:pt x="180" y="9697"/>
                    <a:pt x="203" y="9789"/>
                    <a:pt x="226" y="9888"/>
                  </a:cubicBezTo>
                  <a:cubicBezTo>
                    <a:pt x="237" y="9940"/>
                    <a:pt x="249" y="9986"/>
                    <a:pt x="266" y="10038"/>
                  </a:cubicBezTo>
                  <a:lnTo>
                    <a:pt x="307" y="10189"/>
                  </a:lnTo>
                  <a:cubicBezTo>
                    <a:pt x="318" y="10241"/>
                    <a:pt x="336" y="10293"/>
                    <a:pt x="353" y="10339"/>
                  </a:cubicBezTo>
                  <a:cubicBezTo>
                    <a:pt x="365" y="10386"/>
                    <a:pt x="376" y="10426"/>
                    <a:pt x="394" y="10472"/>
                  </a:cubicBezTo>
                  <a:cubicBezTo>
                    <a:pt x="457" y="10675"/>
                    <a:pt x="527" y="10872"/>
                    <a:pt x="608" y="11069"/>
                  </a:cubicBezTo>
                  <a:cubicBezTo>
                    <a:pt x="625" y="11098"/>
                    <a:pt x="637" y="11126"/>
                    <a:pt x="648" y="11161"/>
                  </a:cubicBezTo>
                  <a:cubicBezTo>
                    <a:pt x="671" y="11208"/>
                    <a:pt x="689" y="11254"/>
                    <a:pt x="712" y="11294"/>
                  </a:cubicBezTo>
                  <a:cubicBezTo>
                    <a:pt x="724" y="11329"/>
                    <a:pt x="741" y="11364"/>
                    <a:pt x="758" y="11399"/>
                  </a:cubicBezTo>
                  <a:lnTo>
                    <a:pt x="770" y="11427"/>
                  </a:lnTo>
                  <a:cubicBezTo>
                    <a:pt x="787" y="11456"/>
                    <a:pt x="799" y="11485"/>
                    <a:pt x="816" y="11520"/>
                  </a:cubicBezTo>
                  <a:cubicBezTo>
                    <a:pt x="834" y="11555"/>
                    <a:pt x="851" y="11584"/>
                    <a:pt x="868" y="11618"/>
                  </a:cubicBezTo>
                  <a:cubicBezTo>
                    <a:pt x="949" y="11781"/>
                    <a:pt x="1036" y="11937"/>
                    <a:pt x="1129" y="12093"/>
                  </a:cubicBezTo>
                  <a:lnTo>
                    <a:pt x="1181" y="12186"/>
                  </a:lnTo>
                  <a:lnTo>
                    <a:pt x="1221" y="12244"/>
                  </a:lnTo>
                  <a:cubicBezTo>
                    <a:pt x="1245" y="12284"/>
                    <a:pt x="1268" y="12319"/>
                    <a:pt x="1297" y="12365"/>
                  </a:cubicBezTo>
                  <a:cubicBezTo>
                    <a:pt x="1331" y="12411"/>
                    <a:pt x="1366" y="12464"/>
                    <a:pt x="1395" y="12510"/>
                  </a:cubicBezTo>
                  <a:cubicBezTo>
                    <a:pt x="1430" y="12556"/>
                    <a:pt x="1464" y="12608"/>
                    <a:pt x="1499" y="12655"/>
                  </a:cubicBezTo>
                  <a:cubicBezTo>
                    <a:pt x="3077" y="14852"/>
                    <a:pt x="5529" y="15983"/>
                    <a:pt x="7994" y="15983"/>
                  </a:cubicBezTo>
                  <a:cubicBezTo>
                    <a:pt x="10050" y="15983"/>
                    <a:pt x="12116" y="15197"/>
                    <a:pt x="13694" y="13586"/>
                  </a:cubicBezTo>
                  <a:cubicBezTo>
                    <a:pt x="15159" y="12093"/>
                    <a:pt x="15981" y="10079"/>
                    <a:pt x="15981" y="7989"/>
                  </a:cubicBezTo>
                  <a:cubicBezTo>
                    <a:pt x="15981" y="6033"/>
                    <a:pt x="15263" y="4146"/>
                    <a:pt x="13966" y="2688"/>
                  </a:cubicBezTo>
                  <a:cubicBezTo>
                    <a:pt x="13671" y="2352"/>
                    <a:pt x="13347" y="2045"/>
                    <a:pt x="13006" y="1767"/>
                  </a:cubicBezTo>
                  <a:cubicBezTo>
                    <a:pt x="11545" y="592"/>
                    <a:pt x="9771" y="1"/>
                    <a:pt x="79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6075322" y="2247783"/>
              <a:ext cx="965906" cy="966297"/>
            </a:xfrm>
            <a:custGeom>
              <a:avLst/>
              <a:gdLst/>
              <a:ahLst/>
              <a:cxnLst/>
              <a:rect l="l" t="t" r="r" b="b"/>
              <a:pathLst>
                <a:path w="13539" h="13544" extrusionOk="0">
                  <a:moveTo>
                    <a:pt x="6774" y="0"/>
                  </a:moveTo>
                  <a:cubicBezTo>
                    <a:pt x="4160" y="0"/>
                    <a:pt x="1725" y="1514"/>
                    <a:pt x="608" y="3973"/>
                  </a:cubicBezTo>
                  <a:cubicBezTo>
                    <a:pt x="336" y="4575"/>
                    <a:pt x="151" y="5218"/>
                    <a:pt x="64" y="5872"/>
                  </a:cubicBezTo>
                  <a:cubicBezTo>
                    <a:pt x="24" y="6173"/>
                    <a:pt x="0" y="6473"/>
                    <a:pt x="0" y="6774"/>
                  </a:cubicBezTo>
                  <a:cubicBezTo>
                    <a:pt x="0" y="6879"/>
                    <a:pt x="6" y="6977"/>
                    <a:pt x="6" y="7075"/>
                  </a:cubicBezTo>
                  <a:cubicBezTo>
                    <a:pt x="12" y="7156"/>
                    <a:pt x="18" y="7243"/>
                    <a:pt x="24" y="7324"/>
                  </a:cubicBezTo>
                  <a:cubicBezTo>
                    <a:pt x="29" y="7376"/>
                    <a:pt x="35" y="7428"/>
                    <a:pt x="41" y="7481"/>
                  </a:cubicBezTo>
                  <a:cubicBezTo>
                    <a:pt x="41" y="7486"/>
                    <a:pt x="41" y="7486"/>
                    <a:pt x="41" y="7492"/>
                  </a:cubicBezTo>
                  <a:cubicBezTo>
                    <a:pt x="41" y="7538"/>
                    <a:pt x="47" y="7585"/>
                    <a:pt x="52" y="7631"/>
                  </a:cubicBezTo>
                  <a:cubicBezTo>
                    <a:pt x="58" y="7643"/>
                    <a:pt x="58" y="7648"/>
                    <a:pt x="58" y="7660"/>
                  </a:cubicBezTo>
                  <a:cubicBezTo>
                    <a:pt x="64" y="7695"/>
                    <a:pt x="70" y="7735"/>
                    <a:pt x="76" y="7770"/>
                  </a:cubicBezTo>
                  <a:cubicBezTo>
                    <a:pt x="76" y="7787"/>
                    <a:pt x="81" y="7805"/>
                    <a:pt x="81" y="7822"/>
                  </a:cubicBezTo>
                  <a:cubicBezTo>
                    <a:pt x="87" y="7851"/>
                    <a:pt x="93" y="7880"/>
                    <a:pt x="99" y="7915"/>
                  </a:cubicBezTo>
                  <a:lnTo>
                    <a:pt x="105" y="7967"/>
                  </a:lnTo>
                  <a:cubicBezTo>
                    <a:pt x="110" y="7996"/>
                    <a:pt x="116" y="8036"/>
                    <a:pt x="122" y="8059"/>
                  </a:cubicBezTo>
                  <a:cubicBezTo>
                    <a:pt x="128" y="8083"/>
                    <a:pt x="133" y="8106"/>
                    <a:pt x="139" y="8135"/>
                  </a:cubicBezTo>
                  <a:cubicBezTo>
                    <a:pt x="151" y="8216"/>
                    <a:pt x="174" y="8297"/>
                    <a:pt x="191" y="8378"/>
                  </a:cubicBezTo>
                  <a:cubicBezTo>
                    <a:pt x="203" y="8424"/>
                    <a:pt x="215" y="8465"/>
                    <a:pt x="226" y="8505"/>
                  </a:cubicBezTo>
                  <a:lnTo>
                    <a:pt x="261" y="8632"/>
                  </a:lnTo>
                  <a:cubicBezTo>
                    <a:pt x="272" y="8679"/>
                    <a:pt x="284" y="8719"/>
                    <a:pt x="296" y="8760"/>
                  </a:cubicBezTo>
                  <a:cubicBezTo>
                    <a:pt x="307" y="8800"/>
                    <a:pt x="319" y="8835"/>
                    <a:pt x="330" y="8875"/>
                  </a:cubicBezTo>
                  <a:cubicBezTo>
                    <a:pt x="388" y="9043"/>
                    <a:pt x="446" y="9217"/>
                    <a:pt x="521" y="9379"/>
                  </a:cubicBezTo>
                  <a:cubicBezTo>
                    <a:pt x="533" y="9408"/>
                    <a:pt x="544" y="9431"/>
                    <a:pt x="556" y="9460"/>
                  </a:cubicBezTo>
                  <a:cubicBezTo>
                    <a:pt x="568" y="9501"/>
                    <a:pt x="591" y="9547"/>
                    <a:pt x="602" y="9576"/>
                  </a:cubicBezTo>
                  <a:cubicBezTo>
                    <a:pt x="614" y="9605"/>
                    <a:pt x="631" y="9628"/>
                    <a:pt x="643" y="9657"/>
                  </a:cubicBezTo>
                  <a:cubicBezTo>
                    <a:pt x="649" y="9668"/>
                    <a:pt x="654" y="9680"/>
                    <a:pt x="654" y="9686"/>
                  </a:cubicBezTo>
                  <a:cubicBezTo>
                    <a:pt x="666" y="9709"/>
                    <a:pt x="678" y="9726"/>
                    <a:pt x="695" y="9761"/>
                  </a:cubicBezTo>
                  <a:cubicBezTo>
                    <a:pt x="706" y="9790"/>
                    <a:pt x="724" y="9819"/>
                    <a:pt x="735" y="9842"/>
                  </a:cubicBezTo>
                  <a:cubicBezTo>
                    <a:pt x="805" y="9981"/>
                    <a:pt x="880" y="10114"/>
                    <a:pt x="955" y="10247"/>
                  </a:cubicBezTo>
                  <a:lnTo>
                    <a:pt x="1007" y="10322"/>
                  </a:lnTo>
                  <a:cubicBezTo>
                    <a:pt x="1013" y="10340"/>
                    <a:pt x="1025" y="10357"/>
                    <a:pt x="1036" y="10375"/>
                  </a:cubicBezTo>
                  <a:cubicBezTo>
                    <a:pt x="1060" y="10403"/>
                    <a:pt x="1077" y="10432"/>
                    <a:pt x="1100" y="10473"/>
                  </a:cubicBezTo>
                  <a:cubicBezTo>
                    <a:pt x="1129" y="10519"/>
                    <a:pt x="1158" y="10560"/>
                    <a:pt x="1187" y="10600"/>
                  </a:cubicBezTo>
                  <a:cubicBezTo>
                    <a:pt x="1216" y="10641"/>
                    <a:pt x="1245" y="10681"/>
                    <a:pt x="1274" y="10728"/>
                  </a:cubicBezTo>
                  <a:cubicBezTo>
                    <a:pt x="2568" y="12529"/>
                    <a:pt x="4631" y="13544"/>
                    <a:pt x="6768" y="13544"/>
                  </a:cubicBezTo>
                  <a:cubicBezTo>
                    <a:pt x="7460" y="13544"/>
                    <a:pt x="8160" y="13437"/>
                    <a:pt x="8844" y="13216"/>
                  </a:cubicBezTo>
                  <a:cubicBezTo>
                    <a:pt x="11640" y="12313"/>
                    <a:pt x="13538" y="9715"/>
                    <a:pt x="13533" y="6774"/>
                  </a:cubicBezTo>
                  <a:lnTo>
                    <a:pt x="13538" y="6774"/>
                  </a:lnTo>
                  <a:cubicBezTo>
                    <a:pt x="13538" y="3591"/>
                    <a:pt x="11322" y="830"/>
                    <a:pt x="8208" y="153"/>
                  </a:cubicBezTo>
                  <a:cubicBezTo>
                    <a:pt x="7728" y="50"/>
                    <a:pt x="7248" y="0"/>
                    <a:pt x="6774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42"/>
          <p:cNvGrpSpPr/>
          <p:nvPr/>
        </p:nvGrpSpPr>
        <p:grpSpPr>
          <a:xfrm>
            <a:off x="6807774" y="448986"/>
            <a:ext cx="908451" cy="908597"/>
            <a:chOff x="5988212" y="2161102"/>
            <a:chExt cx="1140124" cy="1140307"/>
          </a:xfrm>
        </p:grpSpPr>
        <p:sp>
          <p:nvSpPr>
            <p:cNvPr id="641" name="Google Shape;641;p42"/>
            <p:cNvSpPr/>
            <p:nvPr/>
          </p:nvSpPr>
          <p:spPr>
            <a:xfrm>
              <a:off x="5988212" y="2161102"/>
              <a:ext cx="1140124" cy="1140307"/>
            </a:xfrm>
            <a:custGeom>
              <a:avLst/>
              <a:gdLst/>
              <a:ahLst/>
              <a:cxnLst/>
              <a:rect l="l" t="t" r="r" b="b"/>
              <a:pathLst>
                <a:path w="15981" h="15983" extrusionOk="0">
                  <a:moveTo>
                    <a:pt x="7995" y="1"/>
                  </a:moveTo>
                  <a:cubicBezTo>
                    <a:pt x="6342" y="1"/>
                    <a:pt x="4688" y="512"/>
                    <a:pt x="3282" y="1542"/>
                  </a:cubicBezTo>
                  <a:cubicBezTo>
                    <a:pt x="2628" y="2016"/>
                    <a:pt x="2055" y="2589"/>
                    <a:pt x="1574" y="3238"/>
                  </a:cubicBezTo>
                  <a:cubicBezTo>
                    <a:pt x="770" y="4320"/>
                    <a:pt x="255" y="5587"/>
                    <a:pt x="75" y="6930"/>
                  </a:cubicBezTo>
                  <a:cubicBezTo>
                    <a:pt x="29" y="7283"/>
                    <a:pt x="0" y="7636"/>
                    <a:pt x="0" y="7995"/>
                  </a:cubicBezTo>
                  <a:cubicBezTo>
                    <a:pt x="0" y="8111"/>
                    <a:pt x="6" y="8233"/>
                    <a:pt x="12" y="8348"/>
                  </a:cubicBezTo>
                  <a:cubicBezTo>
                    <a:pt x="12" y="8447"/>
                    <a:pt x="23" y="8545"/>
                    <a:pt x="29" y="8643"/>
                  </a:cubicBezTo>
                  <a:cubicBezTo>
                    <a:pt x="35" y="8707"/>
                    <a:pt x="41" y="8765"/>
                    <a:pt x="46" y="8829"/>
                  </a:cubicBezTo>
                  <a:cubicBezTo>
                    <a:pt x="46" y="8834"/>
                    <a:pt x="46" y="8834"/>
                    <a:pt x="46" y="8840"/>
                  </a:cubicBezTo>
                  <a:cubicBezTo>
                    <a:pt x="52" y="8892"/>
                    <a:pt x="58" y="8950"/>
                    <a:pt x="64" y="9002"/>
                  </a:cubicBezTo>
                  <a:cubicBezTo>
                    <a:pt x="64" y="9014"/>
                    <a:pt x="70" y="9025"/>
                    <a:pt x="70" y="9043"/>
                  </a:cubicBezTo>
                  <a:cubicBezTo>
                    <a:pt x="75" y="9083"/>
                    <a:pt x="81" y="9124"/>
                    <a:pt x="87" y="9170"/>
                  </a:cubicBezTo>
                  <a:cubicBezTo>
                    <a:pt x="87" y="9188"/>
                    <a:pt x="98" y="9205"/>
                    <a:pt x="98" y="9228"/>
                  </a:cubicBezTo>
                  <a:cubicBezTo>
                    <a:pt x="98" y="9263"/>
                    <a:pt x="104" y="9303"/>
                    <a:pt x="116" y="9338"/>
                  </a:cubicBezTo>
                  <a:cubicBezTo>
                    <a:pt x="116" y="9355"/>
                    <a:pt x="122" y="9379"/>
                    <a:pt x="122" y="9402"/>
                  </a:cubicBezTo>
                  <a:cubicBezTo>
                    <a:pt x="133" y="9436"/>
                    <a:pt x="139" y="9483"/>
                    <a:pt x="145" y="9512"/>
                  </a:cubicBezTo>
                  <a:cubicBezTo>
                    <a:pt x="151" y="9541"/>
                    <a:pt x="156" y="9570"/>
                    <a:pt x="162" y="9598"/>
                  </a:cubicBezTo>
                  <a:cubicBezTo>
                    <a:pt x="180" y="9697"/>
                    <a:pt x="203" y="9789"/>
                    <a:pt x="226" y="9888"/>
                  </a:cubicBezTo>
                  <a:cubicBezTo>
                    <a:pt x="237" y="9940"/>
                    <a:pt x="249" y="9986"/>
                    <a:pt x="266" y="10038"/>
                  </a:cubicBezTo>
                  <a:lnTo>
                    <a:pt x="307" y="10189"/>
                  </a:lnTo>
                  <a:cubicBezTo>
                    <a:pt x="318" y="10241"/>
                    <a:pt x="336" y="10293"/>
                    <a:pt x="353" y="10339"/>
                  </a:cubicBezTo>
                  <a:cubicBezTo>
                    <a:pt x="365" y="10386"/>
                    <a:pt x="376" y="10426"/>
                    <a:pt x="394" y="10472"/>
                  </a:cubicBezTo>
                  <a:cubicBezTo>
                    <a:pt x="457" y="10675"/>
                    <a:pt x="527" y="10872"/>
                    <a:pt x="608" y="11069"/>
                  </a:cubicBezTo>
                  <a:cubicBezTo>
                    <a:pt x="625" y="11098"/>
                    <a:pt x="637" y="11126"/>
                    <a:pt x="648" y="11161"/>
                  </a:cubicBezTo>
                  <a:cubicBezTo>
                    <a:pt x="671" y="11208"/>
                    <a:pt x="689" y="11254"/>
                    <a:pt x="712" y="11294"/>
                  </a:cubicBezTo>
                  <a:cubicBezTo>
                    <a:pt x="724" y="11329"/>
                    <a:pt x="741" y="11364"/>
                    <a:pt x="758" y="11399"/>
                  </a:cubicBezTo>
                  <a:lnTo>
                    <a:pt x="770" y="11427"/>
                  </a:lnTo>
                  <a:cubicBezTo>
                    <a:pt x="787" y="11456"/>
                    <a:pt x="799" y="11485"/>
                    <a:pt x="816" y="11520"/>
                  </a:cubicBezTo>
                  <a:cubicBezTo>
                    <a:pt x="834" y="11555"/>
                    <a:pt x="851" y="11584"/>
                    <a:pt x="868" y="11618"/>
                  </a:cubicBezTo>
                  <a:cubicBezTo>
                    <a:pt x="949" y="11781"/>
                    <a:pt x="1036" y="11937"/>
                    <a:pt x="1129" y="12093"/>
                  </a:cubicBezTo>
                  <a:lnTo>
                    <a:pt x="1181" y="12186"/>
                  </a:lnTo>
                  <a:lnTo>
                    <a:pt x="1221" y="12244"/>
                  </a:lnTo>
                  <a:cubicBezTo>
                    <a:pt x="1245" y="12284"/>
                    <a:pt x="1268" y="12319"/>
                    <a:pt x="1297" y="12365"/>
                  </a:cubicBezTo>
                  <a:cubicBezTo>
                    <a:pt x="1331" y="12411"/>
                    <a:pt x="1366" y="12464"/>
                    <a:pt x="1395" y="12510"/>
                  </a:cubicBezTo>
                  <a:cubicBezTo>
                    <a:pt x="1430" y="12556"/>
                    <a:pt x="1464" y="12608"/>
                    <a:pt x="1499" y="12655"/>
                  </a:cubicBezTo>
                  <a:cubicBezTo>
                    <a:pt x="3077" y="14852"/>
                    <a:pt x="5529" y="15983"/>
                    <a:pt x="7994" y="15983"/>
                  </a:cubicBezTo>
                  <a:cubicBezTo>
                    <a:pt x="10050" y="15983"/>
                    <a:pt x="12116" y="15197"/>
                    <a:pt x="13694" y="13586"/>
                  </a:cubicBezTo>
                  <a:cubicBezTo>
                    <a:pt x="15159" y="12093"/>
                    <a:pt x="15981" y="10079"/>
                    <a:pt x="15981" y="7989"/>
                  </a:cubicBezTo>
                  <a:cubicBezTo>
                    <a:pt x="15981" y="6033"/>
                    <a:pt x="15263" y="4146"/>
                    <a:pt x="13966" y="2688"/>
                  </a:cubicBezTo>
                  <a:cubicBezTo>
                    <a:pt x="13671" y="2352"/>
                    <a:pt x="13347" y="2045"/>
                    <a:pt x="13006" y="1767"/>
                  </a:cubicBezTo>
                  <a:cubicBezTo>
                    <a:pt x="11545" y="592"/>
                    <a:pt x="9771" y="1"/>
                    <a:pt x="79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6075322" y="2247783"/>
              <a:ext cx="965906" cy="966297"/>
            </a:xfrm>
            <a:custGeom>
              <a:avLst/>
              <a:gdLst/>
              <a:ahLst/>
              <a:cxnLst/>
              <a:rect l="l" t="t" r="r" b="b"/>
              <a:pathLst>
                <a:path w="13539" h="13544" extrusionOk="0">
                  <a:moveTo>
                    <a:pt x="6774" y="0"/>
                  </a:moveTo>
                  <a:cubicBezTo>
                    <a:pt x="4160" y="0"/>
                    <a:pt x="1725" y="1514"/>
                    <a:pt x="608" y="3973"/>
                  </a:cubicBezTo>
                  <a:cubicBezTo>
                    <a:pt x="336" y="4575"/>
                    <a:pt x="151" y="5218"/>
                    <a:pt x="64" y="5872"/>
                  </a:cubicBezTo>
                  <a:cubicBezTo>
                    <a:pt x="24" y="6173"/>
                    <a:pt x="0" y="6473"/>
                    <a:pt x="0" y="6774"/>
                  </a:cubicBezTo>
                  <a:cubicBezTo>
                    <a:pt x="0" y="6879"/>
                    <a:pt x="6" y="6977"/>
                    <a:pt x="6" y="7075"/>
                  </a:cubicBezTo>
                  <a:cubicBezTo>
                    <a:pt x="12" y="7156"/>
                    <a:pt x="18" y="7243"/>
                    <a:pt x="24" y="7324"/>
                  </a:cubicBezTo>
                  <a:cubicBezTo>
                    <a:pt x="29" y="7376"/>
                    <a:pt x="35" y="7428"/>
                    <a:pt x="41" y="7481"/>
                  </a:cubicBezTo>
                  <a:cubicBezTo>
                    <a:pt x="41" y="7486"/>
                    <a:pt x="41" y="7486"/>
                    <a:pt x="41" y="7492"/>
                  </a:cubicBezTo>
                  <a:cubicBezTo>
                    <a:pt x="41" y="7538"/>
                    <a:pt x="47" y="7585"/>
                    <a:pt x="52" y="7631"/>
                  </a:cubicBezTo>
                  <a:cubicBezTo>
                    <a:pt x="58" y="7643"/>
                    <a:pt x="58" y="7648"/>
                    <a:pt x="58" y="7660"/>
                  </a:cubicBezTo>
                  <a:cubicBezTo>
                    <a:pt x="64" y="7695"/>
                    <a:pt x="70" y="7735"/>
                    <a:pt x="76" y="7770"/>
                  </a:cubicBezTo>
                  <a:cubicBezTo>
                    <a:pt x="76" y="7787"/>
                    <a:pt x="81" y="7805"/>
                    <a:pt x="81" y="7822"/>
                  </a:cubicBezTo>
                  <a:cubicBezTo>
                    <a:pt x="87" y="7851"/>
                    <a:pt x="93" y="7880"/>
                    <a:pt x="99" y="7915"/>
                  </a:cubicBezTo>
                  <a:lnTo>
                    <a:pt x="105" y="7967"/>
                  </a:lnTo>
                  <a:cubicBezTo>
                    <a:pt x="110" y="7996"/>
                    <a:pt x="116" y="8036"/>
                    <a:pt x="122" y="8059"/>
                  </a:cubicBezTo>
                  <a:cubicBezTo>
                    <a:pt x="128" y="8083"/>
                    <a:pt x="133" y="8106"/>
                    <a:pt x="139" y="8135"/>
                  </a:cubicBezTo>
                  <a:cubicBezTo>
                    <a:pt x="151" y="8216"/>
                    <a:pt x="174" y="8297"/>
                    <a:pt x="191" y="8378"/>
                  </a:cubicBezTo>
                  <a:cubicBezTo>
                    <a:pt x="203" y="8424"/>
                    <a:pt x="215" y="8465"/>
                    <a:pt x="226" y="8505"/>
                  </a:cubicBezTo>
                  <a:lnTo>
                    <a:pt x="261" y="8632"/>
                  </a:lnTo>
                  <a:cubicBezTo>
                    <a:pt x="272" y="8679"/>
                    <a:pt x="284" y="8719"/>
                    <a:pt x="296" y="8760"/>
                  </a:cubicBezTo>
                  <a:cubicBezTo>
                    <a:pt x="307" y="8800"/>
                    <a:pt x="319" y="8835"/>
                    <a:pt x="330" y="8875"/>
                  </a:cubicBezTo>
                  <a:cubicBezTo>
                    <a:pt x="388" y="9043"/>
                    <a:pt x="446" y="9217"/>
                    <a:pt x="521" y="9379"/>
                  </a:cubicBezTo>
                  <a:cubicBezTo>
                    <a:pt x="533" y="9408"/>
                    <a:pt x="544" y="9431"/>
                    <a:pt x="556" y="9460"/>
                  </a:cubicBezTo>
                  <a:cubicBezTo>
                    <a:pt x="568" y="9501"/>
                    <a:pt x="591" y="9547"/>
                    <a:pt x="602" y="9576"/>
                  </a:cubicBezTo>
                  <a:cubicBezTo>
                    <a:pt x="614" y="9605"/>
                    <a:pt x="631" y="9628"/>
                    <a:pt x="643" y="9657"/>
                  </a:cubicBezTo>
                  <a:cubicBezTo>
                    <a:pt x="649" y="9668"/>
                    <a:pt x="654" y="9680"/>
                    <a:pt x="654" y="9686"/>
                  </a:cubicBezTo>
                  <a:cubicBezTo>
                    <a:pt x="666" y="9709"/>
                    <a:pt x="678" y="9726"/>
                    <a:pt x="695" y="9761"/>
                  </a:cubicBezTo>
                  <a:cubicBezTo>
                    <a:pt x="706" y="9790"/>
                    <a:pt x="724" y="9819"/>
                    <a:pt x="735" y="9842"/>
                  </a:cubicBezTo>
                  <a:cubicBezTo>
                    <a:pt x="805" y="9981"/>
                    <a:pt x="880" y="10114"/>
                    <a:pt x="955" y="10247"/>
                  </a:cubicBezTo>
                  <a:lnTo>
                    <a:pt x="1007" y="10322"/>
                  </a:lnTo>
                  <a:cubicBezTo>
                    <a:pt x="1013" y="10340"/>
                    <a:pt x="1025" y="10357"/>
                    <a:pt x="1036" y="10375"/>
                  </a:cubicBezTo>
                  <a:cubicBezTo>
                    <a:pt x="1060" y="10403"/>
                    <a:pt x="1077" y="10432"/>
                    <a:pt x="1100" y="10473"/>
                  </a:cubicBezTo>
                  <a:cubicBezTo>
                    <a:pt x="1129" y="10519"/>
                    <a:pt x="1158" y="10560"/>
                    <a:pt x="1187" y="10600"/>
                  </a:cubicBezTo>
                  <a:cubicBezTo>
                    <a:pt x="1216" y="10641"/>
                    <a:pt x="1245" y="10681"/>
                    <a:pt x="1274" y="10728"/>
                  </a:cubicBezTo>
                  <a:cubicBezTo>
                    <a:pt x="2568" y="12529"/>
                    <a:pt x="4631" y="13544"/>
                    <a:pt x="6768" y="13544"/>
                  </a:cubicBezTo>
                  <a:cubicBezTo>
                    <a:pt x="7460" y="13544"/>
                    <a:pt x="8160" y="13437"/>
                    <a:pt x="8844" y="13216"/>
                  </a:cubicBezTo>
                  <a:cubicBezTo>
                    <a:pt x="11640" y="12313"/>
                    <a:pt x="13538" y="9715"/>
                    <a:pt x="13533" y="6774"/>
                  </a:cubicBezTo>
                  <a:lnTo>
                    <a:pt x="13538" y="6774"/>
                  </a:lnTo>
                  <a:cubicBezTo>
                    <a:pt x="13538" y="3591"/>
                    <a:pt x="11322" y="830"/>
                    <a:pt x="8208" y="153"/>
                  </a:cubicBezTo>
                  <a:cubicBezTo>
                    <a:pt x="7728" y="50"/>
                    <a:pt x="7248" y="0"/>
                    <a:pt x="6774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42"/>
          <p:cNvGrpSpPr/>
          <p:nvPr/>
        </p:nvGrpSpPr>
        <p:grpSpPr>
          <a:xfrm>
            <a:off x="4117766" y="448974"/>
            <a:ext cx="908451" cy="908597"/>
            <a:chOff x="5988212" y="2161102"/>
            <a:chExt cx="1140124" cy="1140307"/>
          </a:xfrm>
        </p:grpSpPr>
        <p:sp>
          <p:nvSpPr>
            <p:cNvPr id="644" name="Google Shape;644;p42"/>
            <p:cNvSpPr/>
            <p:nvPr/>
          </p:nvSpPr>
          <p:spPr>
            <a:xfrm>
              <a:off x="5988212" y="2161102"/>
              <a:ext cx="1140124" cy="1140307"/>
            </a:xfrm>
            <a:custGeom>
              <a:avLst/>
              <a:gdLst/>
              <a:ahLst/>
              <a:cxnLst/>
              <a:rect l="l" t="t" r="r" b="b"/>
              <a:pathLst>
                <a:path w="15981" h="15983" extrusionOk="0">
                  <a:moveTo>
                    <a:pt x="7995" y="1"/>
                  </a:moveTo>
                  <a:cubicBezTo>
                    <a:pt x="6342" y="1"/>
                    <a:pt x="4688" y="512"/>
                    <a:pt x="3282" y="1542"/>
                  </a:cubicBezTo>
                  <a:cubicBezTo>
                    <a:pt x="2628" y="2016"/>
                    <a:pt x="2055" y="2589"/>
                    <a:pt x="1574" y="3238"/>
                  </a:cubicBezTo>
                  <a:cubicBezTo>
                    <a:pt x="770" y="4320"/>
                    <a:pt x="255" y="5587"/>
                    <a:pt x="75" y="6930"/>
                  </a:cubicBezTo>
                  <a:cubicBezTo>
                    <a:pt x="29" y="7283"/>
                    <a:pt x="0" y="7636"/>
                    <a:pt x="0" y="7995"/>
                  </a:cubicBezTo>
                  <a:cubicBezTo>
                    <a:pt x="0" y="8111"/>
                    <a:pt x="6" y="8233"/>
                    <a:pt x="12" y="8348"/>
                  </a:cubicBezTo>
                  <a:cubicBezTo>
                    <a:pt x="12" y="8447"/>
                    <a:pt x="23" y="8545"/>
                    <a:pt x="29" y="8643"/>
                  </a:cubicBezTo>
                  <a:cubicBezTo>
                    <a:pt x="35" y="8707"/>
                    <a:pt x="41" y="8765"/>
                    <a:pt x="46" y="8829"/>
                  </a:cubicBezTo>
                  <a:cubicBezTo>
                    <a:pt x="46" y="8834"/>
                    <a:pt x="46" y="8834"/>
                    <a:pt x="46" y="8840"/>
                  </a:cubicBezTo>
                  <a:cubicBezTo>
                    <a:pt x="52" y="8892"/>
                    <a:pt x="58" y="8950"/>
                    <a:pt x="64" y="9002"/>
                  </a:cubicBezTo>
                  <a:cubicBezTo>
                    <a:pt x="64" y="9014"/>
                    <a:pt x="70" y="9025"/>
                    <a:pt x="70" y="9043"/>
                  </a:cubicBezTo>
                  <a:cubicBezTo>
                    <a:pt x="75" y="9083"/>
                    <a:pt x="81" y="9124"/>
                    <a:pt x="87" y="9170"/>
                  </a:cubicBezTo>
                  <a:cubicBezTo>
                    <a:pt x="87" y="9188"/>
                    <a:pt x="98" y="9205"/>
                    <a:pt x="98" y="9228"/>
                  </a:cubicBezTo>
                  <a:cubicBezTo>
                    <a:pt x="98" y="9263"/>
                    <a:pt x="104" y="9303"/>
                    <a:pt x="116" y="9338"/>
                  </a:cubicBezTo>
                  <a:cubicBezTo>
                    <a:pt x="116" y="9355"/>
                    <a:pt x="122" y="9379"/>
                    <a:pt x="122" y="9402"/>
                  </a:cubicBezTo>
                  <a:cubicBezTo>
                    <a:pt x="133" y="9436"/>
                    <a:pt x="139" y="9483"/>
                    <a:pt x="145" y="9512"/>
                  </a:cubicBezTo>
                  <a:cubicBezTo>
                    <a:pt x="151" y="9541"/>
                    <a:pt x="156" y="9570"/>
                    <a:pt x="162" y="9598"/>
                  </a:cubicBezTo>
                  <a:cubicBezTo>
                    <a:pt x="180" y="9697"/>
                    <a:pt x="203" y="9789"/>
                    <a:pt x="226" y="9888"/>
                  </a:cubicBezTo>
                  <a:cubicBezTo>
                    <a:pt x="237" y="9940"/>
                    <a:pt x="249" y="9986"/>
                    <a:pt x="266" y="10038"/>
                  </a:cubicBezTo>
                  <a:lnTo>
                    <a:pt x="307" y="10189"/>
                  </a:lnTo>
                  <a:cubicBezTo>
                    <a:pt x="318" y="10241"/>
                    <a:pt x="336" y="10293"/>
                    <a:pt x="353" y="10339"/>
                  </a:cubicBezTo>
                  <a:cubicBezTo>
                    <a:pt x="365" y="10386"/>
                    <a:pt x="376" y="10426"/>
                    <a:pt x="394" y="10472"/>
                  </a:cubicBezTo>
                  <a:cubicBezTo>
                    <a:pt x="457" y="10675"/>
                    <a:pt x="527" y="10872"/>
                    <a:pt x="608" y="11069"/>
                  </a:cubicBezTo>
                  <a:cubicBezTo>
                    <a:pt x="625" y="11098"/>
                    <a:pt x="637" y="11126"/>
                    <a:pt x="648" y="11161"/>
                  </a:cubicBezTo>
                  <a:cubicBezTo>
                    <a:pt x="671" y="11208"/>
                    <a:pt x="689" y="11254"/>
                    <a:pt x="712" y="11294"/>
                  </a:cubicBezTo>
                  <a:cubicBezTo>
                    <a:pt x="724" y="11329"/>
                    <a:pt x="741" y="11364"/>
                    <a:pt x="758" y="11399"/>
                  </a:cubicBezTo>
                  <a:lnTo>
                    <a:pt x="770" y="11427"/>
                  </a:lnTo>
                  <a:cubicBezTo>
                    <a:pt x="787" y="11456"/>
                    <a:pt x="799" y="11485"/>
                    <a:pt x="816" y="11520"/>
                  </a:cubicBezTo>
                  <a:cubicBezTo>
                    <a:pt x="834" y="11555"/>
                    <a:pt x="851" y="11584"/>
                    <a:pt x="868" y="11618"/>
                  </a:cubicBezTo>
                  <a:cubicBezTo>
                    <a:pt x="949" y="11781"/>
                    <a:pt x="1036" y="11937"/>
                    <a:pt x="1129" y="12093"/>
                  </a:cubicBezTo>
                  <a:lnTo>
                    <a:pt x="1181" y="12186"/>
                  </a:lnTo>
                  <a:lnTo>
                    <a:pt x="1221" y="12244"/>
                  </a:lnTo>
                  <a:cubicBezTo>
                    <a:pt x="1245" y="12284"/>
                    <a:pt x="1268" y="12319"/>
                    <a:pt x="1297" y="12365"/>
                  </a:cubicBezTo>
                  <a:cubicBezTo>
                    <a:pt x="1331" y="12411"/>
                    <a:pt x="1366" y="12464"/>
                    <a:pt x="1395" y="12510"/>
                  </a:cubicBezTo>
                  <a:cubicBezTo>
                    <a:pt x="1430" y="12556"/>
                    <a:pt x="1464" y="12608"/>
                    <a:pt x="1499" y="12655"/>
                  </a:cubicBezTo>
                  <a:cubicBezTo>
                    <a:pt x="3077" y="14852"/>
                    <a:pt x="5529" y="15983"/>
                    <a:pt x="7994" y="15983"/>
                  </a:cubicBezTo>
                  <a:cubicBezTo>
                    <a:pt x="10050" y="15983"/>
                    <a:pt x="12116" y="15197"/>
                    <a:pt x="13694" y="13586"/>
                  </a:cubicBezTo>
                  <a:cubicBezTo>
                    <a:pt x="15159" y="12093"/>
                    <a:pt x="15981" y="10079"/>
                    <a:pt x="15981" y="7989"/>
                  </a:cubicBezTo>
                  <a:cubicBezTo>
                    <a:pt x="15981" y="6033"/>
                    <a:pt x="15263" y="4146"/>
                    <a:pt x="13966" y="2688"/>
                  </a:cubicBezTo>
                  <a:cubicBezTo>
                    <a:pt x="13671" y="2352"/>
                    <a:pt x="13347" y="2045"/>
                    <a:pt x="13006" y="1767"/>
                  </a:cubicBezTo>
                  <a:cubicBezTo>
                    <a:pt x="11545" y="592"/>
                    <a:pt x="9771" y="1"/>
                    <a:pt x="79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075322" y="2247783"/>
              <a:ext cx="965906" cy="966297"/>
            </a:xfrm>
            <a:custGeom>
              <a:avLst/>
              <a:gdLst/>
              <a:ahLst/>
              <a:cxnLst/>
              <a:rect l="l" t="t" r="r" b="b"/>
              <a:pathLst>
                <a:path w="13539" h="13544" extrusionOk="0">
                  <a:moveTo>
                    <a:pt x="6774" y="0"/>
                  </a:moveTo>
                  <a:cubicBezTo>
                    <a:pt x="4160" y="0"/>
                    <a:pt x="1725" y="1514"/>
                    <a:pt x="608" y="3973"/>
                  </a:cubicBezTo>
                  <a:cubicBezTo>
                    <a:pt x="336" y="4575"/>
                    <a:pt x="151" y="5218"/>
                    <a:pt x="64" y="5872"/>
                  </a:cubicBezTo>
                  <a:cubicBezTo>
                    <a:pt x="24" y="6173"/>
                    <a:pt x="0" y="6473"/>
                    <a:pt x="0" y="6774"/>
                  </a:cubicBezTo>
                  <a:cubicBezTo>
                    <a:pt x="0" y="6879"/>
                    <a:pt x="6" y="6977"/>
                    <a:pt x="6" y="7075"/>
                  </a:cubicBezTo>
                  <a:cubicBezTo>
                    <a:pt x="12" y="7156"/>
                    <a:pt x="18" y="7243"/>
                    <a:pt x="24" y="7324"/>
                  </a:cubicBezTo>
                  <a:cubicBezTo>
                    <a:pt x="29" y="7376"/>
                    <a:pt x="35" y="7428"/>
                    <a:pt x="41" y="7481"/>
                  </a:cubicBezTo>
                  <a:cubicBezTo>
                    <a:pt x="41" y="7486"/>
                    <a:pt x="41" y="7486"/>
                    <a:pt x="41" y="7492"/>
                  </a:cubicBezTo>
                  <a:cubicBezTo>
                    <a:pt x="41" y="7538"/>
                    <a:pt x="47" y="7585"/>
                    <a:pt x="52" y="7631"/>
                  </a:cubicBezTo>
                  <a:cubicBezTo>
                    <a:pt x="58" y="7643"/>
                    <a:pt x="58" y="7648"/>
                    <a:pt x="58" y="7660"/>
                  </a:cubicBezTo>
                  <a:cubicBezTo>
                    <a:pt x="64" y="7695"/>
                    <a:pt x="70" y="7735"/>
                    <a:pt x="76" y="7770"/>
                  </a:cubicBezTo>
                  <a:cubicBezTo>
                    <a:pt x="76" y="7787"/>
                    <a:pt x="81" y="7805"/>
                    <a:pt x="81" y="7822"/>
                  </a:cubicBezTo>
                  <a:cubicBezTo>
                    <a:pt x="87" y="7851"/>
                    <a:pt x="93" y="7880"/>
                    <a:pt x="99" y="7915"/>
                  </a:cubicBezTo>
                  <a:lnTo>
                    <a:pt x="105" y="7967"/>
                  </a:lnTo>
                  <a:cubicBezTo>
                    <a:pt x="110" y="7996"/>
                    <a:pt x="116" y="8036"/>
                    <a:pt x="122" y="8059"/>
                  </a:cubicBezTo>
                  <a:cubicBezTo>
                    <a:pt x="128" y="8083"/>
                    <a:pt x="133" y="8106"/>
                    <a:pt x="139" y="8135"/>
                  </a:cubicBezTo>
                  <a:cubicBezTo>
                    <a:pt x="151" y="8216"/>
                    <a:pt x="174" y="8297"/>
                    <a:pt x="191" y="8378"/>
                  </a:cubicBezTo>
                  <a:cubicBezTo>
                    <a:pt x="203" y="8424"/>
                    <a:pt x="215" y="8465"/>
                    <a:pt x="226" y="8505"/>
                  </a:cubicBezTo>
                  <a:lnTo>
                    <a:pt x="261" y="8632"/>
                  </a:lnTo>
                  <a:cubicBezTo>
                    <a:pt x="272" y="8679"/>
                    <a:pt x="284" y="8719"/>
                    <a:pt x="296" y="8760"/>
                  </a:cubicBezTo>
                  <a:cubicBezTo>
                    <a:pt x="307" y="8800"/>
                    <a:pt x="319" y="8835"/>
                    <a:pt x="330" y="8875"/>
                  </a:cubicBezTo>
                  <a:cubicBezTo>
                    <a:pt x="388" y="9043"/>
                    <a:pt x="446" y="9217"/>
                    <a:pt x="521" y="9379"/>
                  </a:cubicBezTo>
                  <a:cubicBezTo>
                    <a:pt x="533" y="9408"/>
                    <a:pt x="544" y="9431"/>
                    <a:pt x="556" y="9460"/>
                  </a:cubicBezTo>
                  <a:cubicBezTo>
                    <a:pt x="568" y="9501"/>
                    <a:pt x="591" y="9547"/>
                    <a:pt x="602" y="9576"/>
                  </a:cubicBezTo>
                  <a:cubicBezTo>
                    <a:pt x="614" y="9605"/>
                    <a:pt x="631" y="9628"/>
                    <a:pt x="643" y="9657"/>
                  </a:cubicBezTo>
                  <a:cubicBezTo>
                    <a:pt x="649" y="9668"/>
                    <a:pt x="654" y="9680"/>
                    <a:pt x="654" y="9686"/>
                  </a:cubicBezTo>
                  <a:cubicBezTo>
                    <a:pt x="666" y="9709"/>
                    <a:pt x="678" y="9726"/>
                    <a:pt x="695" y="9761"/>
                  </a:cubicBezTo>
                  <a:cubicBezTo>
                    <a:pt x="706" y="9790"/>
                    <a:pt x="724" y="9819"/>
                    <a:pt x="735" y="9842"/>
                  </a:cubicBezTo>
                  <a:cubicBezTo>
                    <a:pt x="805" y="9981"/>
                    <a:pt x="880" y="10114"/>
                    <a:pt x="955" y="10247"/>
                  </a:cubicBezTo>
                  <a:lnTo>
                    <a:pt x="1007" y="10322"/>
                  </a:lnTo>
                  <a:cubicBezTo>
                    <a:pt x="1013" y="10340"/>
                    <a:pt x="1025" y="10357"/>
                    <a:pt x="1036" y="10375"/>
                  </a:cubicBezTo>
                  <a:cubicBezTo>
                    <a:pt x="1060" y="10403"/>
                    <a:pt x="1077" y="10432"/>
                    <a:pt x="1100" y="10473"/>
                  </a:cubicBezTo>
                  <a:cubicBezTo>
                    <a:pt x="1129" y="10519"/>
                    <a:pt x="1158" y="10560"/>
                    <a:pt x="1187" y="10600"/>
                  </a:cubicBezTo>
                  <a:cubicBezTo>
                    <a:pt x="1216" y="10641"/>
                    <a:pt x="1245" y="10681"/>
                    <a:pt x="1274" y="10728"/>
                  </a:cubicBezTo>
                  <a:cubicBezTo>
                    <a:pt x="2568" y="12529"/>
                    <a:pt x="4631" y="13544"/>
                    <a:pt x="6768" y="13544"/>
                  </a:cubicBezTo>
                  <a:cubicBezTo>
                    <a:pt x="7460" y="13544"/>
                    <a:pt x="8160" y="13437"/>
                    <a:pt x="8844" y="13216"/>
                  </a:cubicBezTo>
                  <a:cubicBezTo>
                    <a:pt x="11640" y="12313"/>
                    <a:pt x="13538" y="9715"/>
                    <a:pt x="13533" y="6774"/>
                  </a:cubicBezTo>
                  <a:lnTo>
                    <a:pt x="13538" y="6774"/>
                  </a:lnTo>
                  <a:cubicBezTo>
                    <a:pt x="13538" y="3591"/>
                    <a:pt x="11322" y="830"/>
                    <a:pt x="8208" y="153"/>
                  </a:cubicBezTo>
                  <a:cubicBezTo>
                    <a:pt x="7728" y="50"/>
                    <a:pt x="7248" y="0"/>
                    <a:pt x="6774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42"/>
          <p:cNvSpPr txBox="1">
            <a:spLocks noGrp="1"/>
          </p:cNvSpPr>
          <p:nvPr>
            <p:ph type="title"/>
          </p:nvPr>
        </p:nvSpPr>
        <p:spPr>
          <a:xfrm>
            <a:off x="713500" y="540425"/>
            <a:ext cx="29454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Използван софтуер</a:t>
            </a:r>
            <a:endParaRPr dirty="0"/>
          </a:p>
        </p:txBody>
      </p:sp>
      <p:sp>
        <p:nvSpPr>
          <p:cNvPr id="648" name="Google Shape;648;p42"/>
          <p:cNvSpPr txBox="1">
            <a:spLocks noGrp="1"/>
          </p:cNvSpPr>
          <p:nvPr>
            <p:ph type="title" idx="2"/>
          </p:nvPr>
        </p:nvSpPr>
        <p:spPr>
          <a:xfrm>
            <a:off x="3409950" y="1389673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Visual Studio Code</a:t>
            </a:r>
            <a:endParaRPr dirty="0"/>
          </a:p>
        </p:txBody>
      </p:sp>
      <p:sp>
        <p:nvSpPr>
          <p:cNvPr id="649" name="Google Shape;649;p42"/>
          <p:cNvSpPr txBox="1">
            <a:spLocks noGrp="1"/>
          </p:cNvSpPr>
          <p:nvPr>
            <p:ph type="title" idx="3"/>
          </p:nvPr>
        </p:nvSpPr>
        <p:spPr>
          <a:xfrm>
            <a:off x="4263750" y="707832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51" name="Google Shape;651;p42"/>
          <p:cNvSpPr txBox="1">
            <a:spLocks noGrp="1"/>
          </p:cNvSpPr>
          <p:nvPr>
            <p:ph type="title" idx="5"/>
          </p:nvPr>
        </p:nvSpPr>
        <p:spPr>
          <a:xfrm>
            <a:off x="6099950" y="1384560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Draw.io</a:t>
            </a:r>
            <a:endParaRPr dirty="0"/>
          </a:p>
        </p:txBody>
      </p:sp>
      <p:sp>
        <p:nvSpPr>
          <p:cNvPr id="652" name="Google Shape;652;p42"/>
          <p:cNvSpPr txBox="1">
            <a:spLocks noGrp="1"/>
          </p:cNvSpPr>
          <p:nvPr>
            <p:ph type="title" idx="6"/>
          </p:nvPr>
        </p:nvSpPr>
        <p:spPr>
          <a:xfrm>
            <a:off x="6953750" y="712756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54" name="Google Shape;654;p42"/>
          <p:cNvSpPr txBox="1">
            <a:spLocks noGrp="1"/>
          </p:cNvSpPr>
          <p:nvPr>
            <p:ph type="title" idx="8"/>
          </p:nvPr>
        </p:nvSpPr>
        <p:spPr>
          <a:xfrm>
            <a:off x="3409950" y="3950713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PostgreSQL</a:t>
            </a:r>
            <a:endParaRPr dirty="0"/>
          </a:p>
        </p:txBody>
      </p:sp>
      <p:sp>
        <p:nvSpPr>
          <p:cNvPr id="655" name="Google Shape;655;p42"/>
          <p:cNvSpPr txBox="1">
            <a:spLocks noGrp="1"/>
          </p:cNvSpPr>
          <p:nvPr>
            <p:ph type="title" idx="9"/>
          </p:nvPr>
        </p:nvSpPr>
        <p:spPr>
          <a:xfrm>
            <a:off x="4263750" y="3268872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57" name="Google Shape;657;p42"/>
          <p:cNvSpPr txBox="1">
            <a:spLocks noGrp="1"/>
          </p:cNvSpPr>
          <p:nvPr>
            <p:ph type="title" idx="14"/>
          </p:nvPr>
        </p:nvSpPr>
        <p:spPr>
          <a:xfrm>
            <a:off x="6099950" y="3945600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Git </a:t>
            </a:r>
            <a:r>
              <a:rPr lang="bg-BG" dirty="0"/>
              <a:t>и </a:t>
            </a:r>
            <a:r>
              <a:rPr lang="en-GB" dirty="0"/>
              <a:t>GitHub</a:t>
            </a:r>
            <a:endParaRPr dirty="0"/>
          </a:p>
        </p:txBody>
      </p:sp>
      <p:sp>
        <p:nvSpPr>
          <p:cNvPr id="658" name="Google Shape;658;p42"/>
          <p:cNvSpPr txBox="1">
            <a:spLocks noGrp="1"/>
          </p:cNvSpPr>
          <p:nvPr>
            <p:ph type="title" idx="15"/>
          </p:nvPr>
        </p:nvSpPr>
        <p:spPr>
          <a:xfrm>
            <a:off x="6953750" y="3263760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59" name="Google Shape;659;p42"/>
          <p:cNvGrpSpPr/>
          <p:nvPr/>
        </p:nvGrpSpPr>
        <p:grpSpPr>
          <a:xfrm>
            <a:off x="300941" y="2647943"/>
            <a:ext cx="2484173" cy="1920023"/>
            <a:chOff x="4124667" y="2395462"/>
            <a:chExt cx="1073633" cy="829814"/>
          </a:xfrm>
        </p:grpSpPr>
        <p:sp>
          <p:nvSpPr>
            <p:cNvPr id="660" name="Google Shape;660;p42"/>
            <p:cNvSpPr/>
            <p:nvPr/>
          </p:nvSpPr>
          <p:spPr>
            <a:xfrm>
              <a:off x="4296818" y="2395462"/>
              <a:ext cx="830070" cy="829814"/>
            </a:xfrm>
            <a:custGeom>
              <a:avLst/>
              <a:gdLst/>
              <a:ahLst/>
              <a:cxnLst/>
              <a:rect l="l" t="t" r="r" b="b"/>
              <a:pathLst>
                <a:path w="11635" h="11631" extrusionOk="0">
                  <a:moveTo>
                    <a:pt x="5805" y="0"/>
                  </a:moveTo>
                  <a:cubicBezTo>
                    <a:pt x="2696" y="0"/>
                    <a:pt x="6" y="2522"/>
                    <a:pt x="1" y="5816"/>
                  </a:cubicBezTo>
                  <a:cubicBezTo>
                    <a:pt x="1" y="7043"/>
                    <a:pt x="394" y="8241"/>
                    <a:pt x="1118" y="9236"/>
                  </a:cubicBezTo>
                  <a:cubicBezTo>
                    <a:pt x="2228" y="10769"/>
                    <a:pt x="3990" y="11630"/>
                    <a:pt x="5815" y="11630"/>
                  </a:cubicBezTo>
                  <a:cubicBezTo>
                    <a:pt x="6416" y="11630"/>
                    <a:pt x="7024" y="11537"/>
                    <a:pt x="7618" y="11343"/>
                  </a:cubicBezTo>
                  <a:cubicBezTo>
                    <a:pt x="10014" y="10568"/>
                    <a:pt x="11634" y="8333"/>
                    <a:pt x="11634" y="5816"/>
                  </a:cubicBezTo>
                  <a:cubicBezTo>
                    <a:pt x="11634" y="5659"/>
                    <a:pt x="11629" y="5509"/>
                    <a:pt x="11617" y="5364"/>
                  </a:cubicBezTo>
                  <a:cubicBezTo>
                    <a:pt x="11432" y="2968"/>
                    <a:pt x="9794" y="937"/>
                    <a:pt x="7490" y="248"/>
                  </a:cubicBezTo>
                  <a:cubicBezTo>
                    <a:pt x="7427" y="230"/>
                    <a:pt x="7363" y="207"/>
                    <a:pt x="7299" y="196"/>
                  </a:cubicBezTo>
                  <a:cubicBezTo>
                    <a:pt x="6797" y="63"/>
                    <a:pt x="6295" y="0"/>
                    <a:pt x="5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4357959" y="2518813"/>
              <a:ext cx="768929" cy="374633"/>
            </a:xfrm>
            <a:custGeom>
              <a:avLst/>
              <a:gdLst/>
              <a:ahLst/>
              <a:cxnLst/>
              <a:rect l="l" t="t" r="r" b="b"/>
              <a:pathLst>
                <a:path w="10778" h="5251" extrusionOk="0">
                  <a:moveTo>
                    <a:pt x="828" y="0"/>
                  </a:moveTo>
                  <a:cubicBezTo>
                    <a:pt x="510" y="319"/>
                    <a:pt x="232" y="672"/>
                    <a:pt x="0" y="1054"/>
                  </a:cubicBezTo>
                  <a:lnTo>
                    <a:pt x="18" y="1054"/>
                  </a:lnTo>
                  <a:cubicBezTo>
                    <a:pt x="811" y="1112"/>
                    <a:pt x="1667" y="1309"/>
                    <a:pt x="2379" y="1667"/>
                  </a:cubicBezTo>
                  <a:cubicBezTo>
                    <a:pt x="3572" y="2258"/>
                    <a:pt x="4006" y="3693"/>
                    <a:pt x="5267" y="4174"/>
                  </a:cubicBezTo>
                  <a:cubicBezTo>
                    <a:pt x="6888" y="4787"/>
                    <a:pt x="8624" y="4469"/>
                    <a:pt x="10216" y="5071"/>
                  </a:cubicBezTo>
                  <a:cubicBezTo>
                    <a:pt x="10326" y="5111"/>
                    <a:pt x="10482" y="5181"/>
                    <a:pt x="10656" y="5250"/>
                  </a:cubicBezTo>
                  <a:cubicBezTo>
                    <a:pt x="10737" y="4868"/>
                    <a:pt x="10777" y="4475"/>
                    <a:pt x="10777" y="4087"/>
                  </a:cubicBezTo>
                  <a:cubicBezTo>
                    <a:pt x="10777" y="3930"/>
                    <a:pt x="10772" y="3786"/>
                    <a:pt x="10754" y="3635"/>
                  </a:cubicBezTo>
                  <a:cubicBezTo>
                    <a:pt x="9643" y="2565"/>
                    <a:pt x="8335" y="2136"/>
                    <a:pt x="6830" y="1974"/>
                  </a:cubicBezTo>
                  <a:cubicBezTo>
                    <a:pt x="5267" y="1801"/>
                    <a:pt x="3768" y="1934"/>
                    <a:pt x="2333" y="1164"/>
                  </a:cubicBezTo>
                  <a:cubicBezTo>
                    <a:pt x="1795" y="869"/>
                    <a:pt x="1332" y="377"/>
                    <a:pt x="8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4302169" y="2876810"/>
              <a:ext cx="751237" cy="237936"/>
            </a:xfrm>
            <a:custGeom>
              <a:avLst/>
              <a:gdLst/>
              <a:ahLst/>
              <a:cxnLst/>
              <a:rect l="l" t="t" r="r" b="b"/>
              <a:pathLst>
                <a:path w="10530" h="3335" extrusionOk="0">
                  <a:moveTo>
                    <a:pt x="1" y="1"/>
                  </a:moveTo>
                  <a:cubicBezTo>
                    <a:pt x="146" y="898"/>
                    <a:pt x="505" y="1754"/>
                    <a:pt x="1043" y="2489"/>
                  </a:cubicBezTo>
                  <a:cubicBezTo>
                    <a:pt x="1894" y="2669"/>
                    <a:pt x="2750" y="2634"/>
                    <a:pt x="3618" y="2715"/>
                  </a:cubicBezTo>
                  <a:cubicBezTo>
                    <a:pt x="4348" y="2785"/>
                    <a:pt x="5071" y="2871"/>
                    <a:pt x="5806" y="2877"/>
                  </a:cubicBezTo>
                  <a:cubicBezTo>
                    <a:pt x="7184" y="2895"/>
                    <a:pt x="8451" y="2976"/>
                    <a:pt x="9696" y="3334"/>
                  </a:cubicBezTo>
                  <a:cubicBezTo>
                    <a:pt x="10008" y="3045"/>
                    <a:pt x="10286" y="2721"/>
                    <a:pt x="10529" y="2368"/>
                  </a:cubicBezTo>
                  <a:cubicBezTo>
                    <a:pt x="9968" y="1928"/>
                    <a:pt x="9372" y="1529"/>
                    <a:pt x="8775" y="1274"/>
                  </a:cubicBezTo>
                  <a:cubicBezTo>
                    <a:pt x="8197" y="1030"/>
                    <a:pt x="7567" y="951"/>
                    <a:pt x="6924" y="951"/>
                  </a:cubicBezTo>
                  <a:cubicBezTo>
                    <a:pt x="5978" y="951"/>
                    <a:pt x="5004" y="1123"/>
                    <a:pt x="4122" y="1199"/>
                  </a:cubicBezTo>
                  <a:cubicBezTo>
                    <a:pt x="3677" y="1236"/>
                    <a:pt x="3197" y="1298"/>
                    <a:pt x="2728" y="1298"/>
                  </a:cubicBezTo>
                  <a:cubicBezTo>
                    <a:pt x="2403" y="1298"/>
                    <a:pt x="2084" y="1269"/>
                    <a:pt x="1784" y="1181"/>
                  </a:cubicBezTo>
                  <a:cubicBezTo>
                    <a:pt x="1130" y="985"/>
                    <a:pt x="597" y="481"/>
                    <a:pt x="76" y="5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4454985" y="3122728"/>
              <a:ext cx="365488" cy="102380"/>
            </a:xfrm>
            <a:custGeom>
              <a:avLst/>
              <a:gdLst/>
              <a:ahLst/>
              <a:cxnLst/>
              <a:rect l="l" t="t" r="r" b="b"/>
              <a:pathLst>
                <a:path w="5123" h="1435" extrusionOk="0">
                  <a:moveTo>
                    <a:pt x="1525" y="0"/>
                  </a:moveTo>
                  <a:cubicBezTo>
                    <a:pt x="1010" y="0"/>
                    <a:pt x="493" y="58"/>
                    <a:pt x="24" y="183"/>
                  </a:cubicBezTo>
                  <a:lnTo>
                    <a:pt x="1" y="188"/>
                  </a:lnTo>
                  <a:cubicBezTo>
                    <a:pt x="1038" y="1005"/>
                    <a:pt x="2314" y="1434"/>
                    <a:pt x="3611" y="1434"/>
                  </a:cubicBezTo>
                  <a:cubicBezTo>
                    <a:pt x="4116" y="1434"/>
                    <a:pt x="4625" y="1369"/>
                    <a:pt x="5123" y="1236"/>
                  </a:cubicBezTo>
                  <a:cubicBezTo>
                    <a:pt x="4648" y="617"/>
                    <a:pt x="3155" y="183"/>
                    <a:pt x="2802" y="119"/>
                  </a:cubicBezTo>
                  <a:cubicBezTo>
                    <a:pt x="2400" y="42"/>
                    <a:pt x="1964" y="0"/>
                    <a:pt x="1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4296818" y="2673698"/>
              <a:ext cx="343229" cy="236509"/>
            </a:xfrm>
            <a:custGeom>
              <a:avLst/>
              <a:gdLst/>
              <a:ahLst/>
              <a:cxnLst/>
              <a:rect l="l" t="t" r="r" b="b"/>
              <a:pathLst>
                <a:path w="4811" h="3315" extrusionOk="0">
                  <a:moveTo>
                    <a:pt x="863" y="1"/>
                  </a:moveTo>
                  <a:cubicBezTo>
                    <a:pt x="689" y="1"/>
                    <a:pt x="513" y="11"/>
                    <a:pt x="336" y="29"/>
                  </a:cubicBezTo>
                  <a:lnTo>
                    <a:pt x="319" y="29"/>
                  </a:lnTo>
                  <a:cubicBezTo>
                    <a:pt x="111" y="637"/>
                    <a:pt x="1" y="1273"/>
                    <a:pt x="1" y="1916"/>
                  </a:cubicBezTo>
                  <a:cubicBezTo>
                    <a:pt x="539" y="2437"/>
                    <a:pt x="1297" y="2738"/>
                    <a:pt x="2055" y="2911"/>
                  </a:cubicBezTo>
                  <a:cubicBezTo>
                    <a:pt x="2287" y="2967"/>
                    <a:pt x="3429" y="3315"/>
                    <a:pt x="4156" y="3315"/>
                  </a:cubicBezTo>
                  <a:cubicBezTo>
                    <a:pt x="4483" y="3315"/>
                    <a:pt x="4726" y="3244"/>
                    <a:pt x="4764" y="3044"/>
                  </a:cubicBezTo>
                  <a:cubicBezTo>
                    <a:pt x="4811" y="2795"/>
                    <a:pt x="4261" y="2124"/>
                    <a:pt x="4133" y="1904"/>
                  </a:cubicBezTo>
                  <a:cubicBezTo>
                    <a:pt x="3734" y="1215"/>
                    <a:pt x="3311" y="764"/>
                    <a:pt x="2588" y="399"/>
                  </a:cubicBezTo>
                  <a:cubicBezTo>
                    <a:pt x="2041" y="117"/>
                    <a:pt x="1462" y="1"/>
                    <a:pt x="8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4593747" y="2395676"/>
              <a:ext cx="489766" cy="236723"/>
            </a:xfrm>
            <a:custGeom>
              <a:avLst/>
              <a:gdLst/>
              <a:ahLst/>
              <a:cxnLst/>
              <a:rect l="l" t="t" r="r" b="b"/>
              <a:pathLst>
                <a:path w="6865" h="3318" extrusionOk="0">
                  <a:moveTo>
                    <a:pt x="1647" y="1"/>
                  </a:moveTo>
                  <a:cubicBezTo>
                    <a:pt x="1100" y="1"/>
                    <a:pt x="546" y="78"/>
                    <a:pt x="0" y="239"/>
                  </a:cubicBezTo>
                  <a:cubicBezTo>
                    <a:pt x="197" y="303"/>
                    <a:pt x="388" y="366"/>
                    <a:pt x="579" y="447"/>
                  </a:cubicBezTo>
                  <a:cubicBezTo>
                    <a:pt x="1372" y="766"/>
                    <a:pt x="2078" y="1321"/>
                    <a:pt x="2790" y="1796"/>
                  </a:cubicBezTo>
                  <a:cubicBezTo>
                    <a:pt x="3514" y="2282"/>
                    <a:pt x="4168" y="2977"/>
                    <a:pt x="5030" y="3214"/>
                  </a:cubicBezTo>
                  <a:cubicBezTo>
                    <a:pt x="5297" y="3290"/>
                    <a:pt x="5566" y="3317"/>
                    <a:pt x="5835" y="3317"/>
                  </a:cubicBezTo>
                  <a:cubicBezTo>
                    <a:pt x="6177" y="3317"/>
                    <a:pt x="6521" y="3273"/>
                    <a:pt x="6865" y="3231"/>
                  </a:cubicBezTo>
                  <a:cubicBezTo>
                    <a:pt x="5862" y="1212"/>
                    <a:pt x="3812" y="1"/>
                    <a:pt x="16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4370729" y="2738120"/>
              <a:ext cx="155527" cy="122999"/>
            </a:xfrm>
            <a:custGeom>
              <a:avLst/>
              <a:gdLst/>
              <a:ahLst/>
              <a:cxnLst/>
              <a:rect l="l" t="t" r="r" b="b"/>
              <a:pathLst>
                <a:path w="2180" h="1724" extrusionOk="0">
                  <a:moveTo>
                    <a:pt x="427" y="0"/>
                  </a:moveTo>
                  <a:cubicBezTo>
                    <a:pt x="208" y="0"/>
                    <a:pt x="10" y="71"/>
                    <a:pt x="7" y="330"/>
                  </a:cubicBezTo>
                  <a:cubicBezTo>
                    <a:pt x="1" y="833"/>
                    <a:pt x="927" y="1539"/>
                    <a:pt x="1355" y="1673"/>
                  </a:cubicBezTo>
                  <a:cubicBezTo>
                    <a:pt x="1464" y="1707"/>
                    <a:pt x="1561" y="1724"/>
                    <a:pt x="1648" y="1724"/>
                  </a:cubicBezTo>
                  <a:cubicBezTo>
                    <a:pt x="2022" y="1724"/>
                    <a:pt x="2179" y="1415"/>
                    <a:pt x="2038" y="949"/>
                  </a:cubicBezTo>
                  <a:cubicBezTo>
                    <a:pt x="1969" y="752"/>
                    <a:pt x="1841" y="584"/>
                    <a:pt x="1673" y="457"/>
                  </a:cubicBezTo>
                  <a:cubicBezTo>
                    <a:pt x="1430" y="272"/>
                    <a:pt x="1153" y="133"/>
                    <a:pt x="857" y="64"/>
                  </a:cubicBezTo>
                  <a:cubicBezTo>
                    <a:pt x="743" y="35"/>
                    <a:pt x="580" y="0"/>
                    <a:pt x="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4297246" y="2395462"/>
              <a:ext cx="520800" cy="778731"/>
            </a:xfrm>
            <a:custGeom>
              <a:avLst/>
              <a:gdLst/>
              <a:ahLst/>
              <a:cxnLst/>
              <a:rect l="l" t="t" r="r" b="b"/>
              <a:pathLst>
                <a:path w="7300" h="10915" extrusionOk="0">
                  <a:moveTo>
                    <a:pt x="5804" y="0"/>
                  </a:moveTo>
                  <a:cubicBezTo>
                    <a:pt x="2694" y="0"/>
                    <a:pt x="1" y="2522"/>
                    <a:pt x="1" y="5816"/>
                  </a:cubicBezTo>
                  <a:cubicBezTo>
                    <a:pt x="1" y="6128"/>
                    <a:pt x="24" y="6441"/>
                    <a:pt x="70" y="6748"/>
                  </a:cubicBezTo>
                  <a:cubicBezTo>
                    <a:pt x="359" y="8513"/>
                    <a:pt x="1448" y="10052"/>
                    <a:pt x="3016" y="10915"/>
                  </a:cubicBezTo>
                  <a:cubicBezTo>
                    <a:pt x="2866" y="10712"/>
                    <a:pt x="2732" y="10498"/>
                    <a:pt x="2611" y="10272"/>
                  </a:cubicBezTo>
                  <a:cubicBezTo>
                    <a:pt x="2223" y="9561"/>
                    <a:pt x="2026" y="8791"/>
                    <a:pt x="1905" y="7992"/>
                  </a:cubicBezTo>
                  <a:cubicBezTo>
                    <a:pt x="1772" y="7164"/>
                    <a:pt x="1662" y="6308"/>
                    <a:pt x="1870" y="5480"/>
                  </a:cubicBezTo>
                  <a:cubicBezTo>
                    <a:pt x="2345" y="3558"/>
                    <a:pt x="4127" y="1926"/>
                    <a:pt x="5748" y="925"/>
                  </a:cubicBezTo>
                  <a:cubicBezTo>
                    <a:pt x="6232" y="620"/>
                    <a:pt x="6751" y="377"/>
                    <a:pt x="7286" y="192"/>
                  </a:cubicBezTo>
                  <a:lnTo>
                    <a:pt x="7286" y="192"/>
                  </a:lnTo>
                  <a:cubicBezTo>
                    <a:pt x="7291" y="193"/>
                    <a:pt x="7295" y="195"/>
                    <a:pt x="7299" y="196"/>
                  </a:cubicBezTo>
                  <a:lnTo>
                    <a:pt x="7293" y="190"/>
                  </a:lnTo>
                  <a:cubicBezTo>
                    <a:pt x="7291" y="191"/>
                    <a:pt x="7289" y="191"/>
                    <a:pt x="7286" y="192"/>
                  </a:cubicBezTo>
                  <a:lnTo>
                    <a:pt x="7286" y="192"/>
                  </a:lnTo>
                  <a:cubicBezTo>
                    <a:pt x="6788" y="62"/>
                    <a:pt x="6291" y="0"/>
                    <a:pt x="5804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4124667" y="2531973"/>
              <a:ext cx="1073633" cy="663937"/>
            </a:xfrm>
            <a:custGeom>
              <a:avLst/>
              <a:gdLst/>
              <a:ahLst/>
              <a:cxnLst/>
              <a:rect l="l" t="t" r="r" b="b"/>
              <a:pathLst>
                <a:path w="15049" h="9306" extrusionOk="0">
                  <a:moveTo>
                    <a:pt x="1991" y="1"/>
                  </a:moveTo>
                  <a:cubicBezTo>
                    <a:pt x="1345" y="1"/>
                    <a:pt x="887" y="161"/>
                    <a:pt x="683" y="502"/>
                  </a:cubicBezTo>
                  <a:cubicBezTo>
                    <a:pt x="0" y="1660"/>
                    <a:pt x="2593" y="4461"/>
                    <a:pt x="6483" y="6753"/>
                  </a:cubicBezTo>
                  <a:cubicBezTo>
                    <a:pt x="9225" y="8371"/>
                    <a:pt x="11878" y="9306"/>
                    <a:pt x="13440" y="9306"/>
                  </a:cubicBezTo>
                  <a:cubicBezTo>
                    <a:pt x="14091" y="9306"/>
                    <a:pt x="14553" y="9144"/>
                    <a:pt x="14754" y="8802"/>
                  </a:cubicBezTo>
                  <a:cubicBezTo>
                    <a:pt x="15049" y="8298"/>
                    <a:pt x="14730" y="7500"/>
                    <a:pt x="13966" y="6556"/>
                  </a:cubicBezTo>
                  <a:lnTo>
                    <a:pt x="13966" y="6556"/>
                  </a:lnTo>
                  <a:cubicBezTo>
                    <a:pt x="14233" y="7008"/>
                    <a:pt x="14314" y="7390"/>
                    <a:pt x="14157" y="7650"/>
                  </a:cubicBezTo>
                  <a:cubicBezTo>
                    <a:pt x="14015" y="7892"/>
                    <a:pt x="13685" y="8006"/>
                    <a:pt x="13213" y="8006"/>
                  </a:cubicBezTo>
                  <a:cubicBezTo>
                    <a:pt x="11922" y="8006"/>
                    <a:pt x="9570" y="7148"/>
                    <a:pt x="7102" y="5694"/>
                  </a:cubicBezTo>
                  <a:cubicBezTo>
                    <a:pt x="3739" y="3709"/>
                    <a:pt x="1453" y="1364"/>
                    <a:pt x="1985" y="462"/>
                  </a:cubicBezTo>
                  <a:cubicBezTo>
                    <a:pt x="2131" y="219"/>
                    <a:pt x="2463" y="107"/>
                    <a:pt x="2934" y="107"/>
                  </a:cubicBezTo>
                  <a:cubicBezTo>
                    <a:pt x="2968" y="107"/>
                    <a:pt x="3003" y="107"/>
                    <a:pt x="3039" y="109"/>
                  </a:cubicBezTo>
                  <a:cubicBezTo>
                    <a:pt x="2652" y="37"/>
                    <a:pt x="2300" y="1"/>
                    <a:pt x="1991" y="1"/>
                  </a:cubicBezTo>
                  <a:close/>
                </a:path>
              </a:pathLst>
            </a:custGeom>
            <a:solidFill>
              <a:srgbClr val="FFFFFF">
                <a:alpha val="48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42"/>
          <p:cNvSpPr/>
          <p:nvPr/>
        </p:nvSpPr>
        <p:spPr>
          <a:xfrm rot="-1342692">
            <a:off x="2946998" y="3075579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2"/>
          <p:cNvSpPr/>
          <p:nvPr/>
        </p:nvSpPr>
        <p:spPr>
          <a:xfrm rot="527880">
            <a:off x="2581681" y="2528245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98" y="1680973"/>
            <a:ext cx="354185" cy="354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908" y="1682137"/>
            <a:ext cx="384664" cy="362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5512" y="4282028"/>
            <a:ext cx="872956" cy="872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667" y="4273433"/>
            <a:ext cx="1076371" cy="5381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9029" y="4299739"/>
            <a:ext cx="570143" cy="570143"/>
          </a:xfrm>
          <a:prstGeom prst="rect">
            <a:avLst/>
          </a:prstGeom>
        </p:spPr>
      </p:pic>
      <p:grpSp>
        <p:nvGrpSpPr>
          <p:cNvPr id="47" name="Google Shape;640;p42"/>
          <p:cNvGrpSpPr/>
          <p:nvPr/>
        </p:nvGrpSpPr>
        <p:grpSpPr>
          <a:xfrm>
            <a:off x="5462770" y="1769496"/>
            <a:ext cx="908451" cy="908597"/>
            <a:chOff x="5988212" y="2161102"/>
            <a:chExt cx="1140124" cy="1140307"/>
          </a:xfrm>
        </p:grpSpPr>
        <p:sp>
          <p:nvSpPr>
            <p:cNvPr id="48" name="Google Shape;641;p42"/>
            <p:cNvSpPr/>
            <p:nvPr/>
          </p:nvSpPr>
          <p:spPr>
            <a:xfrm>
              <a:off x="5988212" y="2161102"/>
              <a:ext cx="1140124" cy="1140307"/>
            </a:xfrm>
            <a:custGeom>
              <a:avLst/>
              <a:gdLst/>
              <a:ahLst/>
              <a:cxnLst/>
              <a:rect l="l" t="t" r="r" b="b"/>
              <a:pathLst>
                <a:path w="15981" h="15983" extrusionOk="0">
                  <a:moveTo>
                    <a:pt x="7995" y="1"/>
                  </a:moveTo>
                  <a:cubicBezTo>
                    <a:pt x="6342" y="1"/>
                    <a:pt x="4688" y="512"/>
                    <a:pt x="3282" y="1542"/>
                  </a:cubicBezTo>
                  <a:cubicBezTo>
                    <a:pt x="2628" y="2016"/>
                    <a:pt x="2055" y="2589"/>
                    <a:pt x="1574" y="3238"/>
                  </a:cubicBezTo>
                  <a:cubicBezTo>
                    <a:pt x="770" y="4320"/>
                    <a:pt x="255" y="5587"/>
                    <a:pt x="75" y="6930"/>
                  </a:cubicBezTo>
                  <a:cubicBezTo>
                    <a:pt x="29" y="7283"/>
                    <a:pt x="0" y="7636"/>
                    <a:pt x="0" y="7995"/>
                  </a:cubicBezTo>
                  <a:cubicBezTo>
                    <a:pt x="0" y="8111"/>
                    <a:pt x="6" y="8233"/>
                    <a:pt x="12" y="8348"/>
                  </a:cubicBezTo>
                  <a:cubicBezTo>
                    <a:pt x="12" y="8447"/>
                    <a:pt x="23" y="8545"/>
                    <a:pt x="29" y="8643"/>
                  </a:cubicBezTo>
                  <a:cubicBezTo>
                    <a:pt x="35" y="8707"/>
                    <a:pt x="41" y="8765"/>
                    <a:pt x="46" y="8829"/>
                  </a:cubicBezTo>
                  <a:cubicBezTo>
                    <a:pt x="46" y="8834"/>
                    <a:pt x="46" y="8834"/>
                    <a:pt x="46" y="8840"/>
                  </a:cubicBezTo>
                  <a:cubicBezTo>
                    <a:pt x="52" y="8892"/>
                    <a:pt x="58" y="8950"/>
                    <a:pt x="64" y="9002"/>
                  </a:cubicBezTo>
                  <a:cubicBezTo>
                    <a:pt x="64" y="9014"/>
                    <a:pt x="70" y="9025"/>
                    <a:pt x="70" y="9043"/>
                  </a:cubicBezTo>
                  <a:cubicBezTo>
                    <a:pt x="75" y="9083"/>
                    <a:pt x="81" y="9124"/>
                    <a:pt x="87" y="9170"/>
                  </a:cubicBezTo>
                  <a:cubicBezTo>
                    <a:pt x="87" y="9188"/>
                    <a:pt x="98" y="9205"/>
                    <a:pt x="98" y="9228"/>
                  </a:cubicBezTo>
                  <a:cubicBezTo>
                    <a:pt x="98" y="9263"/>
                    <a:pt x="104" y="9303"/>
                    <a:pt x="116" y="9338"/>
                  </a:cubicBezTo>
                  <a:cubicBezTo>
                    <a:pt x="116" y="9355"/>
                    <a:pt x="122" y="9379"/>
                    <a:pt x="122" y="9402"/>
                  </a:cubicBezTo>
                  <a:cubicBezTo>
                    <a:pt x="133" y="9436"/>
                    <a:pt x="139" y="9483"/>
                    <a:pt x="145" y="9512"/>
                  </a:cubicBezTo>
                  <a:cubicBezTo>
                    <a:pt x="151" y="9541"/>
                    <a:pt x="156" y="9570"/>
                    <a:pt x="162" y="9598"/>
                  </a:cubicBezTo>
                  <a:cubicBezTo>
                    <a:pt x="180" y="9697"/>
                    <a:pt x="203" y="9789"/>
                    <a:pt x="226" y="9888"/>
                  </a:cubicBezTo>
                  <a:cubicBezTo>
                    <a:pt x="237" y="9940"/>
                    <a:pt x="249" y="9986"/>
                    <a:pt x="266" y="10038"/>
                  </a:cubicBezTo>
                  <a:lnTo>
                    <a:pt x="307" y="10189"/>
                  </a:lnTo>
                  <a:cubicBezTo>
                    <a:pt x="318" y="10241"/>
                    <a:pt x="336" y="10293"/>
                    <a:pt x="353" y="10339"/>
                  </a:cubicBezTo>
                  <a:cubicBezTo>
                    <a:pt x="365" y="10386"/>
                    <a:pt x="376" y="10426"/>
                    <a:pt x="394" y="10472"/>
                  </a:cubicBezTo>
                  <a:cubicBezTo>
                    <a:pt x="457" y="10675"/>
                    <a:pt x="527" y="10872"/>
                    <a:pt x="608" y="11069"/>
                  </a:cubicBezTo>
                  <a:cubicBezTo>
                    <a:pt x="625" y="11098"/>
                    <a:pt x="637" y="11126"/>
                    <a:pt x="648" y="11161"/>
                  </a:cubicBezTo>
                  <a:cubicBezTo>
                    <a:pt x="671" y="11208"/>
                    <a:pt x="689" y="11254"/>
                    <a:pt x="712" y="11294"/>
                  </a:cubicBezTo>
                  <a:cubicBezTo>
                    <a:pt x="724" y="11329"/>
                    <a:pt x="741" y="11364"/>
                    <a:pt x="758" y="11399"/>
                  </a:cubicBezTo>
                  <a:lnTo>
                    <a:pt x="770" y="11427"/>
                  </a:lnTo>
                  <a:cubicBezTo>
                    <a:pt x="787" y="11456"/>
                    <a:pt x="799" y="11485"/>
                    <a:pt x="816" y="11520"/>
                  </a:cubicBezTo>
                  <a:cubicBezTo>
                    <a:pt x="834" y="11555"/>
                    <a:pt x="851" y="11584"/>
                    <a:pt x="868" y="11618"/>
                  </a:cubicBezTo>
                  <a:cubicBezTo>
                    <a:pt x="949" y="11781"/>
                    <a:pt x="1036" y="11937"/>
                    <a:pt x="1129" y="12093"/>
                  </a:cubicBezTo>
                  <a:lnTo>
                    <a:pt x="1181" y="12186"/>
                  </a:lnTo>
                  <a:lnTo>
                    <a:pt x="1221" y="12244"/>
                  </a:lnTo>
                  <a:cubicBezTo>
                    <a:pt x="1245" y="12284"/>
                    <a:pt x="1268" y="12319"/>
                    <a:pt x="1297" y="12365"/>
                  </a:cubicBezTo>
                  <a:cubicBezTo>
                    <a:pt x="1331" y="12411"/>
                    <a:pt x="1366" y="12464"/>
                    <a:pt x="1395" y="12510"/>
                  </a:cubicBezTo>
                  <a:cubicBezTo>
                    <a:pt x="1430" y="12556"/>
                    <a:pt x="1464" y="12608"/>
                    <a:pt x="1499" y="12655"/>
                  </a:cubicBezTo>
                  <a:cubicBezTo>
                    <a:pt x="3077" y="14852"/>
                    <a:pt x="5529" y="15983"/>
                    <a:pt x="7994" y="15983"/>
                  </a:cubicBezTo>
                  <a:cubicBezTo>
                    <a:pt x="10050" y="15983"/>
                    <a:pt x="12116" y="15197"/>
                    <a:pt x="13694" y="13586"/>
                  </a:cubicBezTo>
                  <a:cubicBezTo>
                    <a:pt x="15159" y="12093"/>
                    <a:pt x="15981" y="10079"/>
                    <a:pt x="15981" y="7989"/>
                  </a:cubicBezTo>
                  <a:cubicBezTo>
                    <a:pt x="15981" y="6033"/>
                    <a:pt x="15263" y="4146"/>
                    <a:pt x="13966" y="2688"/>
                  </a:cubicBezTo>
                  <a:cubicBezTo>
                    <a:pt x="13671" y="2352"/>
                    <a:pt x="13347" y="2045"/>
                    <a:pt x="13006" y="1767"/>
                  </a:cubicBezTo>
                  <a:cubicBezTo>
                    <a:pt x="11545" y="592"/>
                    <a:pt x="9771" y="1"/>
                    <a:pt x="79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42;p42"/>
            <p:cNvSpPr/>
            <p:nvPr/>
          </p:nvSpPr>
          <p:spPr>
            <a:xfrm>
              <a:off x="6075322" y="2247783"/>
              <a:ext cx="965906" cy="966297"/>
            </a:xfrm>
            <a:custGeom>
              <a:avLst/>
              <a:gdLst/>
              <a:ahLst/>
              <a:cxnLst/>
              <a:rect l="l" t="t" r="r" b="b"/>
              <a:pathLst>
                <a:path w="13539" h="13544" extrusionOk="0">
                  <a:moveTo>
                    <a:pt x="6774" y="0"/>
                  </a:moveTo>
                  <a:cubicBezTo>
                    <a:pt x="4160" y="0"/>
                    <a:pt x="1725" y="1514"/>
                    <a:pt x="608" y="3973"/>
                  </a:cubicBezTo>
                  <a:cubicBezTo>
                    <a:pt x="336" y="4575"/>
                    <a:pt x="151" y="5218"/>
                    <a:pt x="64" y="5872"/>
                  </a:cubicBezTo>
                  <a:cubicBezTo>
                    <a:pt x="24" y="6173"/>
                    <a:pt x="0" y="6473"/>
                    <a:pt x="0" y="6774"/>
                  </a:cubicBezTo>
                  <a:cubicBezTo>
                    <a:pt x="0" y="6879"/>
                    <a:pt x="6" y="6977"/>
                    <a:pt x="6" y="7075"/>
                  </a:cubicBezTo>
                  <a:cubicBezTo>
                    <a:pt x="12" y="7156"/>
                    <a:pt x="18" y="7243"/>
                    <a:pt x="24" y="7324"/>
                  </a:cubicBezTo>
                  <a:cubicBezTo>
                    <a:pt x="29" y="7376"/>
                    <a:pt x="35" y="7428"/>
                    <a:pt x="41" y="7481"/>
                  </a:cubicBezTo>
                  <a:cubicBezTo>
                    <a:pt x="41" y="7486"/>
                    <a:pt x="41" y="7486"/>
                    <a:pt x="41" y="7492"/>
                  </a:cubicBezTo>
                  <a:cubicBezTo>
                    <a:pt x="41" y="7538"/>
                    <a:pt x="47" y="7585"/>
                    <a:pt x="52" y="7631"/>
                  </a:cubicBezTo>
                  <a:cubicBezTo>
                    <a:pt x="58" y="7643"/>
                    <a:pt x="58" y="7648"/>
                    <a:pt x="58" y="7660"/>
                  </a:cubicBezTo>
                  <a:cubicBezTo>
                    <a:pt x="64" y="7695"/>
                    <a:pt x="70" y="7735"/>
                    <a:pt x="76" y="7770"/>
                  </a:cubicBezTo>
                  <a:cubicBezTo>
                    <a:pt x="76" y="7787"/>
                    <a:pt x="81" y="7805"/>
                    <a:pt x="81" y="7822"/>
                  </a:cubicBezTo>
                  <a:cubicBezTo>
                    <a:pt x="87" y="7851"/>
                    <a:pt x="93" y="7880"/>
                    <a:pt x="99" y="7915"/>
                  </a:cubicBezTo>
                  <a:lnTo>
                    <a:pt x="105" y="7967"/>
                  </a:lnTo>
                  <a:cubicBezTo>
                    <a:pt x="110" y="7996"/>
                    <a:pt x="116" y="8036"/>
                    <a:pt x="122" y="8059"/>
                  </a:cubicBezTo>
                  <a:cubicBezTo>
                    <a:pt x="128" y="8083"/>
                    <a:pt x="133" y="8106"/>
                    <a:pt x="139" y="8135"/>
                  </a:cubicBezTo>
                  <a:cubicBezTo>
                    <a:pt x="151" y="8216"/>
                    <a:pt x="174" y="8297"/>
                    <a:pt x="191" y="8378"/>
                  </a:cubicBezTo>
                  <a:cubicBezTo>
                    <a:pt x="203" y="8424"/>
                    <a:pt x="215" y="8465"/>
                    <a:pt x="226" y="8505"/>
                  </a:cubicBezTo>
                  <a:lnTo>
                    <a:pt x="261" y="8632"/>
                  </a:lnTo>
                  <a:cubicBezTo>
                    <a:pt x="272" y="8679"/>
                    <a:pt x="284" y="8719"/>
                    <a:pt x="296" y="8760"/>
                  </a:cubicBezTo>
                  <a:cubicBezTo>
                    <a:pt x="307" y="8800"/>
                    <a:pt x="319" y="8835"/>
                    <a:pt x="330" y="8875"/>
                  </a:cubicBezTo>
                  <a:cubicBezTo>
                    <a:pt x="388" y="9043"/>
                    <a:pt x="446" y="9217"/>
                    <a:pt x="521" y="9379"/>
                  </a:cubicBezTo>
                  <a:cubicBezTo>
                    <a:pt x="533" y="9408"/>
                    <a:pt x="544" y="9431"/>
                    <a:pt x="556" y="9460"/>
                  </a:cubicBezTo>
                  <a:cubicBezTo>
                    <a:pt x="568" y="9501"/>
                    <a:pt x="591" y="9547"/>
                    <a:pt x="602" y="9576"/>
                  </a:cubicBezTo>
                  <a:cubicBezTo>
                    <a:pt x="614" y="9605"/>
                    <a:pt x="631" y="9628"/>
                    <a:pt x="643" y="9657"/>
                  </a:cubicBezTo>
                  <a:cubicBezTo>
                    <a:pt x="649" y="9668"/>
                    <a:pt x="654" y="9680"/>
                    <a:pt x="654" y="9686"/>
                  </a:cubicBezTo>
                  <a:cubicBezTo>
                    <a:pt x="666" y="9709"/>
                    <a:pt x="678" y="9726"/>
                    <a:pt x="695" y="9761"/>
                  </a:cubicBezTo>
                  <a:cubicBezTo>
                    <a:pt x="706" y="9790"/>
                    <a:pt x="724" y="9819"/>
                    <a:pt x="735" y="9842"/>
                  </a:cubicBezTo>
                  <a:cubicBezTo>
                    <a:pt x="805" y="9981"/>
                    <a:pt x="880" y="10114"/>
                    <a:pt x="955" y="10247"/>
                  </a:cubicBezTo>
                  <a:lnTo>
                    <a:pt x="1007" y="10322"/>
                  </a:lnTo>
                  <a:cubicBezTo>
                    <a:pt x="1013" y="10340"/>
                    <a:pt x="1025" y="10357"/>
                    <a:pt x="1036" y="10375"/>
                  </a:cubicBezTo>
                  <a:cubicBezTo>
                    <a:pt x="1060" y="10403"/>
                    <a:pt x="1077" y="10432"/>
                    <a:pt x="1100" y="10473"/>
                  </a:cubicBezTo>
                  <a:cubicBezTo>
                    <a:pt x="1129" y="10519"/>
                    <a:pt x="1158" y="10560"/>
                    <a:pt x="1187" y="10600"/>
                  </a:cubicBezTo>
                  <a:cubicBezTo>
                    <a:pt x="1216" y="10641"/>
                    <a:pt x="1245" y="10681"/>
                    <a:pt x="1274" y="10728"/>
                  </a:cubicBezTo>
                  <a:cubicBezTo>
                    <a:pt x="2568" y="12529"/>
                    <a:pt x="4631" y="13544"/>
                    <a:pt x="6768" y="13544"/>
                  </a:cubicBezTo>
                  <a:cubicBezTo>
                    <a:pt x="7460" y="13544"/>
                    <a:pt x="8160" y="13437"/>
                    <a:pt x="8844" y="13216"/>
                  </a:cubicBezTo>
                  <a:cubicBezTo>
                    <a:pt x="11640" y="12313"/>
                    <a:pt x="13538" y="9715"/>
                    <a:pt x="13533" y="6774"/>
                  </a:cubicBezTo>
                  <a:lnTo>
                    <a:pt x="13538" y="6774"/>
                  </a:lnTo>
                  <a:cubicBezTo>
                    <a:pt x="13538" y="3591"/>
                    <a:pt x="11322" y="830"/>
                    <a:pt x="8208" y="153"/>
                  </a:cubicBezTo>
                  <a:cubicBezTo>
                    <a:pt x="7728" y="50"/>
                    <a:pt x="7248" y="0"/>
                    <a:pt x="6774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652;p42"/>
          <p:cNvSpPr txBox="1">
            <a:spLocks/>
          </p:cNvSpPr>
          <p:nvPr/>
        </p:nvSpPr>
        <p:spPr>
          <a:xfrm>
            <a:off x="5608745" y="2035404"/>
            <a:ext cx="616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ondrina Solid"/>
              <a:buNone/>
              <a:defRPr sz="2400" b="0" i="0" u="none" strike="noStrike" cap="none">
                <a:solidFill>
                  <a:schemeClr val="accent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3" name="Google Shape;648;p42"/>
          <p:cNvSpPr txBox="1">
            <a:spLocks/>
          </p:cNvSpPr>
          <p:nvPr/>
        </p:nvSpPr>
        <p:spPr>
          <a:xfrm>
            <a:off x="4827933" y="2746076"/>
            <a:ext cx="2178125" cy="3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ondrina Solid"/>
              <a:buNone/>
              <a:defRPr sz="2400" b="0" i="0" u="none" strike="noStrike" cap="none">
                <a:solidFill>
                  <a:schemeClr val="accent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-GB" sz="1800" dirty="0"/>
              <a:t>Microsoft Office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5968" y="2934783"/>
            <a:ext cx="722054" cy="7220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1"/>
          <p:cNvSpPr txBox="1">
            <a:spLocks noGrp="1"/>
          </p:cNvSpPr>
          <p:nvPr>
            <p:ph type="title"/>
          </p:nvPr>
        </p:nvSpPr>
        <p:spPr>
          <a:xfrm>
            <a:off x="713500" y="449618"/>
            <a:ext cx="7719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3600" dirty="0"/>
              <a:t>Реализация</a:t>
            </a:r>
            <a:endParaRPr sz="3600" dirty="0"/>
          </a:p>
        </p:txBody>
      </p:sp>
      <p:graphicFrame>
        <p:nvGraphicFramePr>
          <p:cNvPr id="616" name="Google Shape;616;p41"/>
          <p:cNvGraphicFramePr/>
          <p:nvPr>
            <p:extLst>
              <p:ext uri="{D42A27DB-BD31-4B8C-83A1-F6EECF244321}">
                <p14:modId xmlns:p14="http://schemas.microsoft.com/office/powerpoint/2010/main" val="534607527"/>
              </p:ext>
            </p:extLst>
          </p:nvPr>
        </p:nvGraphicFramePr>
        <p:xfrm>
          <a:off x="363166" y="1364223"/>
          <a:ext cx="4312595" cy="3155354"/>
        </p:xfrm>
        <a:graphic>
          <a:graphicData uri="http://schemas.openxmlformats.org/drawingml/2006/table">
            <a:tbl>
              <a:tblPr>
                <a:noFill/>
                <a:tableStyleId>{0A703042-DFB7-4E6C-B305-E53E5FDB34E9}</a:tableStyleId>
              </a:tblPr>
              <a:tblGrid>
                <a:gridCol w="1195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783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Front-end</a:t>
                      </a:r>
                    </a:p>
                  </a:txBody>
                  <a:tcPr marL="98177" marR="98177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10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Създаване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bg-BG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на структурата на уебсайта чрез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EJS,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CSS,</a:t>
                      </a:r>
                      <a:r>
                        <a:rPr lang="bg-BG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JS.</a:t>
                      </a:r>
                      <a:endParaRPr sz="110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8177" marR="98177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553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 b="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Back-end</a:t>
                      </a:r>
                      <a:endParaRPr sz="1500" b="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8177" marR="98177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bg-BG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Създаване на бизнес логиката на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Node.js </a:t>
                      </a:r>
                      <a:r>
                        <a:rPr lang="bg-BG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и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Express.</a:t>
                      </a:r>
                      <a:endParaRPr sz="110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8177" marR="98177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602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b="1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bg-BG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Интеграция на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NPM</a:t>
                      </a:r>
                      <a:r>
                        <a:rPr lang="bg-BG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модулите: </a:t>
                      </a:r>
                      <a:r>
                        <a:rPr lang="en-GB" sz="1100" b="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Passport.js</a:t>
                      </a:r>
                      <a:r>
                        <a:rPr lang="bg-BG" sz="1100" b="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, </a:t>
                      </a:r>
                      <a:r>
                        <a:rPr lang="en-GB" sz="1100" b="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Express-Session</a:t>
                      </a:r>
                      <a:r>
                        <a:rPr lang="bg-BG" sz="1100" b="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, </a:t>
                      </a:r>
                      <a:r>
                        <a:rPr lang="en-US" sz="1100" b="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Bcrypt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.</a:t>
                      </a:r>
                      <a:endParaRPr lang="en-GB" sz="1100" b="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8177" marR="98177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b="1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База данни</a:t>
                      </a:r>
                      <a:endParaRPr lang="en-GB" sz="150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8177" marR="98177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Моделиране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и </a:t>
                      </a:r>
                      <a:r>
                        <a:rPr lang="ru-RU" sz="110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реализиране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на </a:t>
                      </a:r>
                      <a:r>
                        <a:rPr lang="ru-RU" sz="110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базата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данни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чрез </a:t>
                      </a:r>
                      <a:r>
                        <a:rPr lang="ru-RU" sz="110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PostgreSQL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.</a:t>
                      </a:r>
                      <a:endParaRPr lang="ru-RU" sz="110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8177" marR="98177" marT="0" marB="0" anchor="ctr">
                    <a:lnL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68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500" b="1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Хостинг</a:t>
                      </a:r>
                      <a:endParaRPr sz="1500" b="1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8177" marR="98177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На </a:t>
                      </a:r>
                      <a:r>
                        <a:rPr lang="ru-RU" sz="110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базата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</a:t>
                      </a:r>
                      <a:r>
                        <a:rPr lang="ru-RU" sz="110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данни</a:t>
                      </a:r>
                      <a:r>
                        <a:rPr lang="ru-RU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 –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Supabase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, </a:t>
                      </a:r>
                      <a:r>
                        <a:rPr lang="bg-BG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На сървъра –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Render.</a:t>
                      </a:r>
                      <a:endParaRPr sz="110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8177" marR="98177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17" name="Google Shape;617;p41"/>
          <p:cNvGrpSpPr/>
          <p:nvPr/>
        </p:nvGrpSpPr>
        <p:grpSpPr>
          <a:xfrm flipH="1">
            <a:off x="7103341" y="325946"/>
            <a:ext cx="2416377" cy="2449642"/>
            <a:chOff x="3325316" y="962998"/>
            <a:chExt cx="3595799" cy="3645301"/>
          </a:xfrm>
        </p:grpSpPr>
        <p:sp>
          <p:nvSpPr>
            <p:cNvPr id="618" name="Google Shape;618;p41"/>
            <p:cNvSpPr/>
            <p:nvPr/>
          </p:nvSpPr>
          <p:spPr>
            <a:xfrm>
              <a:off x="3372855" y="1725764"/>
              <a:ext cx="2457366" cy="2882535"/>
            </a:xfrm>
            <a:custGeom>
              <a:avLst/>
              <a:gdLst/>
              <a:ahLst/>
              <a:cxnLst/>
              <a:rect l="l" t="t" r="r" b="b"/>
              <a:pathLst>
                <a:path w="13750" h="16129" extrusionOk="0">
                  <a:moveTo>
                    <a:pt x="13586" y="0"/>
                  </a:moveTo>
                  <a:cubicBezTo>
                    <a:pt x="13564" y="0"/>
                    <a:pt x="13540" y="7"/>
                    <a:pt x="13516" y="22"/>
                  </a:cubicBezTo>
                  <a:cubicBezTo>
                    <a:pt x="13388" y="103"/>
                    <a:pt x="13255" y="167"/>
                    <a:pt x="13116" y="219"/>
                  </a:cubicBezTo>
                  <a:cubicBezTo>
                    <a:pt x="13087" y="204"/>
                    <a:pt x="13055" y="197"/>
                    <a:pt x="13023" y="197"/>
                  </a:cubicBezTo>
                  <a:cubicBezTo>
                    <a:pt x="12982" y="197"/>
                    <a:pt x="12941" y="210"/>
                    <a:pt x="12908" y="237"/>
                  </a:cubicBezTo>
                  <a:cubicBezTo>
                    <a:pt x="12856" y="271"/>
                    <a:pt x="12804" y="300"/>
                    <a:pt x="12746" y="329"/>
                  </a:cubicBezTo>
                  <a:cubicBezTo>
                    <a:pt x="12518" y="375"/>
                    <a:pt x="12284" y="391"/>
                    <a:pt x="12048" y="391"/>
                  </a:cubicBezTo>
                  <a:cubicBezTo>
                    <a:pt x="11622" y="391"/>
                    <a:pt x="11189" y="337"/>
                    <a:pt x="10772" y="300"/>
                  </a:cubicBezTo>
                  <a:cubicBezTo>
                    <a:pt x="10307" y="258"/>
                    <a:pt x="9847" y="213"/>
                    <a:pt x="9392" y="213"/>
                  </a:cubicBezTo>
                  <a:cubicBezTo>
                    <a:pt x="8738" y="213"/>
                    <a:pt x="8097" y="306"/>
                    <a:pt x="7479" y="630"/>
                  </a:cubicBezTo>
                  <a:cubicBezTo>
                    <a:pt x="6645" y="1053"/>
                    <a:pt x="6009" y="1811"/>
                    <a:pt x="5598" y="2639"/>
                  </a:cubicBezTo>
                  <a:cubicBezTo>
                    <a:pt x="5198" y="3443"/>
                    <a:pt x="5112" y="4560"/>
                    <a:pt x="4296" y="5075"/>
                  </a:cubicBezTo>
                  <a:cubicBezTo>
                    <a:pt x="3844" y="5359"/>
                    <a:pt x="3317" y="5463"/>
                    <a:pt x="2796" y="5463"/>
                  </a:cubicBezTo>
                  <a:cubicBezTo>
                    <a:pt x="2131" y="5463"/>
                    <a:pt x="1500" y="5266"/>
                    <a:pt x="840" y="5237"/>
                  </a:cubicBezTo>
                  <a:cubicBezTo>
                    <a:pt x="833" y="5237"/>
                    <a:pt x="826" y="5237"/>
                    <a:pt x="819" y="5237"/>
                  </a:cubicBezTo>
                  <a:cubicBezTo>
                    <a:pt x="539" y="5237"/>
                    <a:pt x="418" y="5462"/>
                    <a:pt x="441" y="5671"/>
                  </a:cubicBezTo>
                  <a:cubicBezTo>
                    <a:pt x="163" y="5776"/>
                    <a:pt x="1" y="6059"/>
                    <a:pt x="59" y="6354"/>
                  </a:cubicBezTo>
                  <a:cubicBezTo>
                    <a:pt x="759" y="9434"/>
                    <a:pt x="342" y="12646"/>
                    <a:pt x="1043" y="15731"/>
                  </a:cubicBezTo>
                  <a:cubicBezTo>
                    <a:pt x="1097" y="15976"/>
                    <a:pt x="1336" y="16129"/>
                    <a:pt x="1574" y="16129"/>
                  </a:cubicBezTo>
                  <a:cubicBezTo>
                    <a:pt x="1667" y="16129"/>
                    <a:pt x="1760" y="16105"/>
                    <a:pt x="1841" y="16055"/>
                  </a:cubicBezTo>
                  <a:cubicBezTo>
                    <a:pt x="3097" y="15291"/>
                    <a:pt x="3786" y="13908"/>
                    <a:pt x="4052" y="12501"/>
                  </a:cubicBezTo>
                  <a:cubicBezTo>
                    <a:pt x="4186" y="11789"/>
                    <a:pt x="4186" y="10979"/>
                    <a:pt x="4614" y="10365"/>
                  </a:cubicBezTo>
                  <a:cubicBezTo>
                    <a:pt x="4950" y="9885"/>
                    <a:pt x="5482" y="9584"/>
                    <a:pt x="5962" y="9271"/>
                  </a:cubicBezTo>
                  <a:cubicBezTo>
                    <a:pt x="6489" y="8930"/>
                    <a:pt x="7010" y="8571"/>
                    <a:pt x="7398" y="8068"/>
                  </a:cubicBezTo>
                  <a:cubicBezTo>
                    <a:pt x="7873" y="7454"/>
                    <a:pt x="8040" y="6713"/>
                    <a:pt x="8081" y="5955"/>
                  </a:cubicBezTo>
                  <a:cubicBezTo>
                    <a:pt x="8150" y="4751"/>
                    <a:pt x="7722" y="2853"/>
                    <a:pt x="9076" y="2193"/>
                  </a:cubicBezTo>
                  <a:cubicBezTo>
                    <a:pt x="9759" y="1857"/>
                    <a:pt x="10587" y="1875"/>
                    <a:pt x="11328" y="1765"/>
                  </a:cubicBezTo>
                  <a:cubicBezTo>
                    <a:pt x="11727" y="1695"/>
                    <a:pt x="12115" y="1568"/>
                    <a:pt x="12474" y="1377"/>
                  </a:cubicBezTo>
                  <a:cubicBezTo>
                    <a:pt x="12723" y="1249"/>
                    <a:pt x="12937" y="1012"/>
                    <a:pt x="13099" y="763"/>
                  </a:cubicBezTo>
                  <a:cubicBezTo>
                    <a:pt x="13319" y="619"/>
                    <a:pt x="13516" y="439"/>
                    <a:pt x="13678" y="231"/>
                  </a:cubicBezTo>
                  <a:cubicBezTo>
                    <a:pt x="13749" y="145"/>
                    <a:pt x="13687" y="0"/>
                    <a:pt x="13586" y="0"/>
                  </a:cubicBezTo>
                  <a:close/>
                </a:path>
              </a:pathLst>
            </a:custGeom>
            <a:solidFill>
              <a:srgbClr val="FFFFFF">
                <a:alpha val="8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3433977" y="1783311"/>
              <a:ext cx="2317609" cy="2406252"/>
            </a:xfrm>
            <a:custGeom>
              <a:avLst/>
              <a:gdLst/>
              <a:ahLst/>
              <a:cxnLst/>
              <a:rect l="l" t="t" r="r" b="b"/>
              <a:pathLst>
                <a:path w="12968" h="13464" extrusionOk="0">
                  <a:moveTo>
                    <a:pt x="12880" y="0"/>
                  </a:moveTo>
                  <a:cubicBezTo>
                    <a:pt x="12876" y="0"/>
                    <a:pt x="12871" y="1"/>
                    <a:pt x="12867" y="1"/>
                  </a:cubicBezTo>
                  <a:cubicBezTo>
                    <a:pt x="12699" y="42"/>
                    <a:pt x="12537" y="100"/>
                    <a:pt x="12375" y="140"/>
                  </a:cubicBezTo>
                  <a:cubicBezTo>
                    <a:pt x="12351" y="121"/>
                    <a:pt x="12319" y="110"/>
                    <a:pt x="12286" y="110"/>
                  </a:cubicBezTo>
                  <a:cubicBezTo>
                    <a:pt x="12279" y="110"/>
                    <a:pt x="12272" y="110"/>
                    <a:pt x="12265" y="111"/>
                  </a:cubicBezTo>
                  <a:cubicBezTo>
                    <a:pt x="11970" y="146"/>
                    <a:pt x="11663" y="175"/>
                    <a:pt x="11351" y="210"/>
                  </a:cubicBezTo>
                  <a:lnTo>
                    <a:pt x="11316" y="210"/>
                  </a:lnTo>
                  <a:cubicBezTo>
                    <a:pt x="10964" y="198"/>
                    <a:pt x="10612" y="183"/>
                    <a:pt x="10260" y="183"/>
                  </a:cubicBezTo>
                  <a:cubicBezTo>
                    <a:pt x="10108" y="183"/>
                    <a:pt x="9957" y="185"/>
                    <a:pt x="9805" y="192"/>
                  </a:cubicBezTo>
                  <a:cubicBezTo>
                    <a:pt x="8937" y="244"/>
                    <a:pt x="8028" y="453"/>
                    <a:pt x="7299" y="951"/>
                  </a:cubicBezTo>
                  <a:cubicBezTo>
                    <a:pt x="6494" y="1506"/>
                    <a:pt x="6147" y="2311"/>
                    <a:pt x="5875" y="3219"/>
                  </a:cubicBezTo>
                  <a:cubicBezTo>
                    <a:pt x="5719" y="3729"/>
                    <a:pt x="5580" y="4250"/>
                    <a:pt x="5250" y="4678"/>
                  </a:cubicBezTo>
                  <a:cubicBezTo>
                    <a:pt x="4955" y="5048"/>
                    <a:pt x="4584" y="5349"/>
                    <a:pt x="4162" y="5564"/>
                  </a:cubicBezTo>
                  <a:cubicBezTo>
                    <a:pt x="3056" y="6166"/>
                    <a:pt x="1806" y="6247"/>
                    <a:pt x="573" y="6333"/>
                  </a:cubicBezTo>
                  <a:cubicBezTo>
                    <a:pt x="35" y="6368"/>
                    <a:pt x="0" y="7167"/>
                    <a:pt x="492" y="7219"/>
                  </a:cubicBezTo>
                  <a:cubicBezTo>
                    <a:pt x="301" y="8157"/>
                    <a:pt x="209" y="9106"/>
                    <a:pt x="215" y="10067"/>
                  </a:cubicBezTo>
                  <a:cubicBezTo>
                    <a:pt x="220" y="10570"/>
                    <a:pt x="255" y="11074"/>
                    <a:pt x="325" y="11577"/>
                  </a:cubicBezTo>
                  <a:cubicBezTo>
                    <a:pt x="382" y="12046"/>
                    <a:pt x="423" y="12555"/>
                    <a:pt x="579" y="13007"/>
                  </a:cubicBezTo>
                  <a:cubicBezTo>
                    <a:pt x="693" y="13339"/>
                    <a:pt x="898" y="13463"/>
                    <a:pt x="1134" y="13463"/>
                  </a:cubicBezTo>
                  <a:cubicBezTo>
                    <a:pt x="1619" y="13463"/>
                    <a:pt x="2238" y="12940"/>
                    <a:pt x="2483" y="12613"/>
                  </a:cubicBezTo>
                  <a:cubicBezTo>
                    <a:pt x="2993" y="11924"/>
                    <a:pt x="3328" y="11103"/>
                    <a:pt x="3554" y="10281"/>
                  </a:cubicBezTo>
                  <a:cubicBezTo>
                    <a:pt x="3664" y="9876"/>
                    <a:pt x="3763" y="9459"/>
                    <a:pt x="4035" y="9123"/>
                  </a:cubicBezTo>
                  <a:cubicBezTo>
                    <a:pt x="4249" y="8851"/>
                    <a:pt x="4532" y="8649"/>
                    <a:pt x="4822" y="8463"/>
                  </a:cubicBezTo>
                  <a:cubicBezTo>
                    <a:pt x="5418" y="8076"/>
                    <a:pt x="6078" y="7740"/>
                    <a:pt x="6541" y="7184"/>
                  </a:cubicBezTo>
                  <a:cubicBezTo>
                    <a:pt x="7594" y="5917"/>
                    <a:pt x="7027" y="4261"/>
                    <a:pt x="7536" y="2826"/>
                  </a:cubicBezTo>
                  <a:cubicBezTo>
                    <a:pt x="7831" y="1987"/>
                    <a:pt x="8601" y="1535"/>
                    <a:pt x="9406" y="1263"/>
                  </a:cubicBezTo>
                  <a:cubicBezTo>
                    <a:pt x="10066" y="1043"/>
                    <a:pt x="10743" y="875"/>
                    <a:pt x="11420" y="696"/>
                  </a:cubicBezTo>
                  <a:lnTo>
                    <a:pt x="11426" y="696"/>
                  </a:lnTo>
                  <a:cubicBezTo>
                    <a:pt x="11918" y="632"/>
                    <a:pt x="12572" y="493"/>
                    <a:pt x="12925" y="111"/>
                  </a:cubicBezTo>
                  <a:cubicBezTo>
                    <a:pt x="12968" y="68"/>
                    <a:pt x="12936" y="0"/>
                    <a:pt x="12880" y="0"/>
                  </a:cubicBezTo>
                  <a:close/>
                </a:path>
              </a:pathLst>
            </a:custGeom>
            <a:solidFill>
              <a:srgbClr val="FFFFFF">
                <a:alpha val="18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3325316" y="1832458"/>
              <a:ext cx="2275967" cy="2226105"/>
            </a:xfrm>
            <a:custGeom>
              <a:avLst/>
              <a:gdLst/>
              <a:ahLst/>
              <a:cxnLst/>
              <a:rect l="l" t="t" r="r" b="b"/>
              <a:pathLst>
                <a:path w="12735" h="12456" extrusionOk="0">
                  <a:moveTo>
                    <a:pt x="11762" y="0"/>
                  </a:moveTo>
                  <a:cubicBezTo>
                    <a:pt x="11001" y="0"/>
                    <a:pt x="10251" y="93"/>
                    <a:pt x="9533" y="386"/>
                  </a:cubicBezTo>
                  <a:cubicBezTo>
                    <a:pt x="8677" y="739"/>
                    <a:pt x="7959" y="1359"/>
                    <a:pt x="7490" y="2152"/>
                  </a:cubicBezTo>
                  <a:cubicBezTo>
                    <a:pt x="6998" y="2968"/>
                    <a:pt x="6865" y="3917"/>
                    <a:pt x="6512" y="4791"/>
                  </a:cubicBezTo>
                  <a:cubicBezTo>
                    <a:pt x="6130" y="5723"/>
                    <a:pt x="5378" y="6284"/>
                    <a:pt x="4428" y="6562"/>
                  </a:cubicBezTo>
                  <a:cubicBezTo>
                    <a:pt x="3602" y="6800"/>
                    <a:pt x="2730" y="6901"/>
                    <a:pt x="1862" y="6901"/>
                  </a:cubicBezTo>
                  <a:cubicBezTo>
                    <a:pt x="1441" y="6901"/>
                    <a:pt x="1022" y="6877"/>
                    <a:pt x="608" y="6834"/>
                  </a:cubicBezTo>
                  <a:cubicBezTo>
                    <a:pt x="590" y="6832"/>
                    <a:pt x="572" y="6831"/>
                    <a:pt x="555" y="6831"/>
                  </a:cubicBezTo>
                  <a:cubicBezTo>
                    <a:pt x="112" y="6831"/>
                    <a:pt x="66" y="7450"/>
                    <a:pt x="406" y="7662"/>
                  </a:cubicBezTo>
                  <a:cubicBezTo>
                    <a:pt x="128" y="7818"/>
                    <a:pt x="128" y="8240"/>
                    <a:pt x="394" y="8414"/>
                  </a:cubicBezTo>
                  <a:cubicBezTo>
                    <a:pt x="116" y="8825"/>
                    <a:pt x="163" y="9398"/>
                    <a:pt x="342" y="9838"/>
                  </a:cubicBezTo>
                  <a:cubicBezTo>
                    <a:pt x="412" y="10035"/>
                    <a:pt x="556" y="10197"/>
                    <a:pt x="747" y="10289"/>
                  </a:cubicBezTo>
                  <a:cubicBezTo>
                    <a:pt x="637" y="10480"/>
                    <a:pt x="527" y="10671"/>
                    <a:pt x="423" y="10868"/>
                  </a:cubicBezTo>
                  <a:cubicBezTo>
                    <a:pt x="203" y="11267"/>
                    <a:pt x="1" y="11673"/>
                    <a:pt x="134" y="12136"/>
                  </a:cubicBezTo>
                  <a:cubicBezTo>
                    <a:pt x="192" y="12343"/>
                    <a:pt x="369" y="12455"/>
                    <a:pt x="558" y="12455"/>
                  </a:cubicBezTo>
                  <a:cubicBezTo>
                    <a:pt x="633" y="12455"/>
                    <a:pt x="710" y="12438"/>
                    <a:pt x="782" y="12402"/>
                  </a:cubicBezTo>
                  <a:cubicBezTo>
                    <a:pt x="1500" y="12049"/>
                    <a:pt x="1922" y="11349"/>
                    <a:pt x="2252" y="10648"/>
                  </a:cubicBezTo>
                  <a:cubicBezTo>
                    <a:pt x="2437" y="10249"/>
                    <a:pt x="2611" y="9832"/>
                    <a:pt x="2871" y="9473"/>
                  </a:cubicBezTo>
                  <a:cubicBezTo>
                    <a:pt x="3109" y="9155"/>
                    <a:pt x="3404" y="8883"/>
                    <a:pt x="3740" y="8663"/>
                  </a:cubicBezTo>
                  <a:cubicBezTo>
                    <a:pt x="4400" y="8200"/>
                    <a:pt x="5129" y="7847"/>
                    <a:pt x="5765" y="7343"/>
                  </a:cubicBezTo>
                  <a:cubicBezTo>
                    <a:pt x="6061" y="7094"/>
                    <a:pt x="6321" y="6799"/>
                    <a:pt x="6518" y="6469"/>
                  </a:cubicBezTo>
                  <a:cubicBezTo>
                    <a:pt x="6576" y="6371"/>
                    <a:pt x="6628" y="6267"/>
                    <a:pt x="6663" y="6163"/>
                  </a:cubicBezTo>
                  <a:cubicBezTo>
                    <a:pt x="7224" y="5404"/>
                    <a:pt x="7276" y="4415"/>
                    <a:pt x="7502" y="3529"/>
                  </a:cubicBezTo>
                  <a:cubicBezTo>
                    <a:pt x="7751" y="2516"/>
                    <a:pt x="8243" y="1700"/>
                    <a:pt x="9094" y="1081"/>
                  </a:cubicBezTo>
                  <a:cubicBezTo>
                    <a:pt x="10118" y="340"/>
                    <a:pt x="11484" y="282"/>
                    <a:pt x="12688" y="108"/>
                  </a:cubicBezTo>
                  <a:cubicBezTo>
                    <a:pt x="12734" y="103"/>
                    <a:pt x="12723" y="39"/>
                    <a:pt x="12688" y="39"/>
                  </a:cubicBezTo>
                  <a:cubicBezTo>
                    <a:pt x="12378" y="16"/>
                    <a:pt x="12069" y="0"/>
                    <a:pt x="11762" y="0"/>
                  </a:cubicBezTo>
                  <a:close/>
                </a:path>
              </a:pathLst>
            </a:custGeom>
            <a:solidFill>
              <a:srgbClr val="FFFFFF">
                <a:alpha val="48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5643464" y="1664464"/>
              <a:ext cx="204989" cy="245379"/>
            </a:xfrm>
            <a:custGeom>
              <a:avLst/>
              <a:gdLst/>
              <a:ahLst/>
              <a:cxnLst/>
              <a:rect l="l" t="t" r="r" b="b"/>
              <a:pathLst>
                <a:path w="1147" h="1373" extrusionOk="0">
                  <a:moveTo>
                    <a:pt x="626" y="1"/>
                  </a:moveTo>
                  <a:lnTo>
                    <a:pt x="0" y="198"/>
                  </a:lnTo>
                  <a:lnTo>
                    <a:pt x="759" y="1373"/>
                  </a:lnTo>
                  <a:lnTo>
                    <a:pt x="1146" y="84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5700296" y="1625146"/>
              <a:ext cx="204989" cy="246451"/>
            </a:xfrm>
            <a:custGeom>
              <a:avLst/>
              <a:gdLst/>
              <a:ahLst/>
              <a:cxnLst/>
              <a:rect l="l" t="t" r="r" b="b"/>
              <a:pathLst>
                <a:path w="1147" h="1379" extrusionOk="0">
                  <a:moveTo>
                    <a:pt x="626" y="1"/>
                  </a:moveTo>
                  <a:lnTo>
                    <a:pt x="1" y="198"/>
                  </a:lnTo>
                  <a:lnTo>
                    <a:pt x="759" y="1378"/>
                  </a:lnTo>
                  <a:lnTo>
                    <a:pt x="1147" y="84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5385931" y="1237687"/>
              <a:ext cx="533829" cy="462878"/>
            </a:xfrm>
            <a:custGeom>
              <a:avLst/>
              <a:gdLst/>
              <a:ahLst/>
              <a:cxnLst/>
              <a:rect l="l" t="t" r="r" b="b"/>
              <a:pathLst>
                <a:path w="2987" h="2590" extrusionOk="0">
                  <a:moveTo>
                    <a:pt x="2464" y="1"/>
                  </a:moveTo>
                  <a:cubicBezTo>
                    <a:pt x="2320" y="1"/>
                    <a:pt x="2137" y="48"/>
                    <a:pt x="1904" y="172"/>
                  </a:cubicBezTo>
                  <a:cubicBezTo>
                    <a:pt x="897" y="699"/>
                    <a:pt x="0" y="2267"/>
                    <a:pt x="290" y="2533"/>
                  </a:cubicBezTo>
                  <a:cubicBezTo>
                    <a:pt x="333" y="2573"/>
                    <a:pt x="406" y="2589"/>
                    <a:pt x="498" y="2589"/>
                  </a:cubicBezTo>
                  <a:cubicBezTo>
                    <a:pt x="1016" y="2589"/>
                    <a:pt x="2148" y="2059"/>
                    <a:pt x="2148" y="2059"/>
                  </a:cubicBezTo>
                  <a:lnTo>
                    <a:pt x="2987" y="519"/>
                  </a:lnTo>
                  <a:cubicBezTo>
                    <a:pt x="2987" y="519"/>
                    <a:pt x="2939" y="1"/>
                    <a:pt x="2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5691002" y="1783490"/>
              <a:ext cx="677697" cy="345818"/>
            </a:xfrm>
            <a:custGeom>
              <a:avLst/>
              <a:gdLst/>
              <a:ahLst/>
              <a:cxnLst/>
              <a:rect l="l" t="t" r="r" b="b"/>
              <a:pathLst>
                <a:path w="3792" h="1935" extrusionOk="0">
                  <a:moveTo>
                    <a:pt x="3005" y="0"/>
                  </a:moveTo>
                  <a:lnTo>
                    <a:pt x="1262" y="215"/>
                  </a:lnTo>
                  <a:cubicBezTo>
                    <a:pt x="1262" y="215"/>
                    <a:pt x="1" y="1401"/>
                    <a:pt x="145" y="1771"/>
                  </a:cubicBezTo>
                  <a:cubicBezTo>
                    <a:pt x="187" y="1882"/>
                    <a:pt x="380" y="1935"/>
                    <a:pt x="652" y="1935"/>
                  </a:cubicBezTo>
                  <a:cubicBezTo>
                    <a:pt x="1281" y="1935"/>
                    <a:pt x="2333" y="1652"/>
                    <a:pt x="2935" y="1135"/>
                  </a:cubicBezTo>
                  <a:cubicBezTo>
                    <a:pt x="3792" y="400"/>
                    <a:pt x="3005" y="0"/>
                    <a:pt x="3005" y="0"/>
                  </a:cubicBezTo>
                  <a:close/>
                </a:path>
              </a:pathLst>
            </a:custGeom>
            <a:solidFill>
              <a:srgbClr val="F5E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5769638" y="962998"/>
              <a:ext cx="1151477" cy="877503"/>
            </a:xfrm>
            <a:custGeom>
              <a:avLst/>
              <a:gdLst/>
              <a:ahLst/>
              <a:cxnLst/>
              <a:rect l="l" t="t" r="r" b="b"/>
              <a:pathLst>
                <a:path w="6443" h="4910" extrusionOk="0">
                  <a:moveTo>
                    <a:pt x="4251" y="1"/>
                  </a:moveTo>
                  <a:cubicBezTo>
                    <a:pt x="3632" y="1"/>
                    <a:pt x="2940" y="122"/>
                    <a:pt x="2287" y="499"/>
                  </a:cubicBezTo>
                  <a:cubicBezTo>
                    <a:pt x="464" y="1553"/>
                    <a:pt x="1" y="3596"/>
                    <a:pt x="1" y="3596"/>
                  </a:cubicBezTo>
                  <a:lnTo>
                    <a:pt x="770" y="4910"/>
                  </a:lnTo>
                  <a:cubicBezTo>
                    <a:pt x="2084" y="4875"/>
                    <a:pt x="3369" y="4562"/>
                    <a:pt x="4556" y="3989"/>
                  </a:cubicBezTo>
                  <a:cubicBezTo>
                    <a:pt x="6443" y="3058"/>
                    <a:pt x="6234" y="389"/>
                    <a:pt x="6234" y="389"/>
                  </a:cubicBezTo>
                  <a:cubicBezTo>
                    <a:pt x="6234" y="389"/>
                    <a:pt x="5359" y="1"/>
                    <a:pt x="4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5968975" y="1143875"/>
              <a:ext cx="587150" cy="515749"/>
            </a:xfrm>
            <a:custGeom>
              <a:avLst/>
              <a:gdLst/>
              <a:ahLst/>
              <a:cxnLst/>
              <a:rect l="l" t="t" r="r" b="b"/>
              <a:pathLst>
                <a:path w="3109" h="2731" extrusionOk="0">
                  <a:moveTo>
                    <a:pt x="1550" y="1"/>
                  </a:moveTo>
                  <a:cubicBezTo>
                    <a:pt x="1289" y="1"/>
                    <a:pt x="1025" y="76"/>
                    <a:pt x="794" y="234"/>
                  </a:cubicBezTo>
                  <a:cubicBezTo>
                    <a:pt x="168" y="656"/>
                    <a:pt x="1" y="1501"/>
                    <a:pt x="423" y="2126"/>
                  </a:cubicBezTo>
                  <a:cubicBezTo>
                    <a:pt x="688" y="2518"/>
                    <a:pt x="1118" y="2730"/>
                    <a:pt x="1557" y="2730"/>
                  </a:cubicBezTo>
                  <a:cubicBezTo>
                    <a:pt x="1818" y="2730"/>
                    <a:pt x="2082" y="2655"/>
                    <a:pt x="2316" y="2497"/>
                  </a:cubicBezTo>
                  <a:cubicBezTo>
                    <a:pt x="2941" y="2074"/>
                    <a:pt x="3109" y="1229"/>
                    <a:pt x="2686" y="604"/>
                  </a:cubicBezTo>
                  <a:cubicBezTo>
                    <a:pt x="2421" y="213"/>
                    <a:pt x="1989" y="1"/>
                    <a:pt x="1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5691002" y="1783490"/>
              <a:ext cx="677697" cy="345818"/>
            </a:xfrm>
            <a:custGeom>
              <a:avLst/>
              <a:gdLst/>
              <a:ahLst/>
              <a:cxnLst/>
              <a:rect l="l" t="t" r="r" b="b"/>
              <a:pathLst>
                <a:path w="3792" h="1935" extrusionOk="0">
                  <a:moveTo>
                    <a:pt x="3005" y="0"/>
                  </a:moveTo>
                  <a:lnTo>
                    <a:pt x="1262" y="215"/>
                  </a:lnTo>
                  <a:cubicBezTo>
                    <a:pt x="1262" y="215"/>
                    <a:pt x="1" y="1401"/>
                    <a:pt x="145" y="1771"/>
                  </a:cubicBezTo>
                  <a:cubicBezTo>
                    <a:pt x="187" y="1882"/>
                    <a:pt x="380" y="1935"/>
                    <a:pt x="652" y="1935"/>
                  </a:cubicBezTo>
                  <a:cubicBezTo>
                    <a:pt x="1281" y="1935"/>
                    <a:pt x="2333" y="1652"/>
                    <a:pt x="2935" y="1135"/>
                  </a:cubicBezTo>
                  <a:cubicBezTo>
                    <a:pt x="3792" y="400"/>
                    <a:pt x="3005" y="0"/>
                    <a:pt x="3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6542414" y="963177"/>
              <a:ext cx="346712" cy="414982"/>
            </a:xfrm>
            <a:custGeom>
              <a:avLst/>
              <a:gdLst/>
              <a:ahLst/>
              <a:cxnLst/>
              <a:rect l="l" t="t" r="r" b="b"/>
              <a:pathLst>
                <a:path w="1940" h="2322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574"/>
                    <a:pt x="232" y="1118"/>
                    <a:pt x="596" y="1558"/>
                  </a:cubicBezTo>
                  <a:cubicBezTo>
                    <a:pt x="643" y="1621"/>
                    <a:pt x="695" y="1673"/>
                    <a:pt x="753" y="1725"/>
                  </a:cubicBezTo>
                  <a:lnTo>
                    <a:pt x="764" y="1737"/>
                  </a:lnTo>
                  <a:cubicBezTo>
                    <a:pt x="787" y="1766"/>
                    <a:pt x="816" y="1789"/>
                    <a:pt x="839" y="1812"/>
                  </a:cubicBezTo>
                  <a:lnTo>
                    <a:pt x="863" y="1830"/>
                  </a:lnTo>
                  <a:cubicBezTo>
                    <a:pt x="886" y="1853"/>
                    <a:pt x="915" y="1876"/>
                    <a:pt x="938" y="1893"/>
                  </a:cubicBezTo>
                  <a:lnTo>
                    <a:pt x="967" y="1916"/>
                  </a:lnTo>
                  <a:lnTo>
                    <a:pt x="1036" y="1974"/>
                  </a:lnTo>
                  <a:lnTo>
                    <a:pt x="1077" y="2003"/>
                  </a:lnTo>
                  <a:lnTo>
                    <a:pt x="1146" y="2049"/>
                  </a:lnTo>
                  <a:lnTo>
                    <a:pt x="1198" y="2084"/>
                  </a:lnTo>
                  <a:lnTo>
                    <a:pt x="1262" y="2125"/>
                  </a:lnTo>
                  <a:lnTo>
                    <a:pt x="1326" y="2159"/>
                  </a:lnTo>
                  <a:lnTo>
                    <a:pt x="1378" y="2188"/>
                  </a:lnTo>
                  <a:cubicBezTo>
                    <a:pt x="1418" y="2212"/>
                    <a:pt x="1459" y="2235"/>
                    <a:pt x="1499" y="2252"/>
                  </a:cubicBezTo>
                  <a:lnTo>
                    <a:pt x="1638" y="2322"/>
                  </a:lnTo>
                  <a:cubicBezTo>
                    <a:pt x="1846" y="1696"/>
                    <a:pt x="1939" y="1042"/>
                    <a:pt x="1910" y="388"/>
                  </a:cubicBezTo>
                  <a:cubicBezTo>
                    <a:pt x="1302" y="145"/>
                    <a:pt x="654" y="1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5989997" y="1184429"/>
              <a:ext cx="490401" cy="438930"/>
            </a:xfrm>
            <a:custGeom>
              <a:avLst/>
              <a:gdLst/>
              <a:ahLst/>
              <a:cxnLst/>
              <a:rect l="l" t="t" r="r" b="b"/>
              <a:pathLst>
                <a:path w="2744" h="2456" extrusionOk="0">
                  <a:moveTo>
                    <a:pt x="1509" y="0"/>
                  </a:moveTo>
                  <a:cubicBezTo>
                    <a:pt x="1270" y="0"/>
                    <a:pt x="1026" y="71"/>
                    <a:pt x="805" y="227"/>
                  </a:cubicBezTo>
                  <a:cubicBezTo>
                    <a:pt x="0" y="800"/>
                    <a:pt x="157" y="2033"/>
                    <a:pt x="1083" y="2386"/>
                  </a:cubicBezTo>
                  <a:lnTo>
                    <a:pt x="1141" y="2403"/>
                  </a:lnTo>
                  <a:lnTo>
                    <a:pt x="1146" y="2403"/>
                  </a:lnTo>
                  <a:cubicBezTo>
                    <a:pt x="1164" y="2409"/>
                    <a:pt x="1187" y="2415"/>
                    <a:pt x="1204" y="2421"/>
                  </a:cubicBezTo>
                  <a:lnTo>
                    <a:pt x="1216" y="2421"/>
                  </a:lnTo>
                  <a:lnTo>
                    <a:pt x="1280" y="2432"/>
                  </a:lnTo>
                  <a:cubicBezTo>
                    <a:pt x="1361" y="2449"/>
                    <a:pt x="1447" y="2455"/>
                    <a:pt x="1528" y="2455"/>
                  </a:cubicBezTo>
                  <a:cubicBezTo>
                    <a:pt x="2113" y="2444"/>
                    <a:pt x="2605" y="2027"/>
                    <a:pt x="2715" y="1454"/>
                  </a:cubicBezTo>
                  <a:cubicBezTo>
                    <a:pt x="2721" y="1437"/>
                    <a:pt x="2727" y="1413"/>
                    <a:pt x="2727" y="1390"/>
                  </a:cubicBezTo>
                  <a:lnTo>
                    <a:pt x="2732" y="1390"/>
                  </a:lnTo>
                  <a:lnTo>
                    <a:pt x="2744" y="1332"/>
                  </a:lnTo>
                  <a:cubicBezTo>
                    <a:pt x="2744" y="1292"/>
                    <a:pt x="2744" y="1246"/>
                    <a:pt x="2744" y="1205"/>
                  </a:cubicBezTo>
                  <a:cubicBezTo>
                    <a:pt x="2727" y="492"/>
                    <a:pt x="2138" y="0"/>
                    <a:pt x="1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Картина 2">
            <a:extLst>
              <a:ext uri="{FF2B5EF4-FFF2-40B4-BE49-F238E27FC236}">
                <a16:creationId xmlns:a16="http://schemas.microsoft.com/office/drawing/2014/main" id="{CAF36797-E2AE-2C16-291D-E265A4976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96" y="1364223"/>
            <a:ext cx="3900308" cy="315535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975" y="4292798"/>
            <a:ext cx="530941" cy="530941"/>
          </a:xfrm>
          <a:prstGeom prst="rect">
            <a:avLst/>
          </a:prstGeom>
        </p:spPr>
      </p:pic>
      <p:sp>
        <p:nvSpPr>
          <p:cNvPr id="761" name="Google Shape;761;p44"/>
          <p:cNvSpPr txBox="1">
            <a:spLocks noGrp="1"/>
          </p:cNvSpPr>
          <p:nvPr>
            <p:ph type="title"/>
          </p:nvPr>
        </p:nvSpPr>
        <p:spPr>
          <a:xfrm>
            <a:off x="4661209" y="643084"/>
            <a:ext cx="3901821" cy="22612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4800" dirty="0"/>
              <a:t>Използвана литература и уеб сайтове</a:t>
            </a:r>
            <a:endParaRPr sz="4800" dirty="0"/>
          </a:p>
        </p:txBody>
      </p:sp>
      <p:sp>
        <p:nvSpPr>
          <p:cNvPr id="762" name="Google Shape;762;p44"/>
          <p:cNvSpPr txBox="1">
            <a:spLocks noGrp="1"/>
          </p:cNvSpPr>
          <p:nvPr>
            <p:ph type="subTitle" idx="1"/>
          </p:nvPr>
        </p:nvSpPr>
        <p:spPr>
          <a:xfrm>
            <a:off x="3455413" y="3002363"/>
            <a:ext cx="5641837" cy="2074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dirty="0">
                <a:latin typeface="Bahnschrift Light" panose="020B0502040204020203" pitchFamily="34" charset="0"/>
              </a:rPr>
              <a:t>Bootstrap</a:t>
            </a:r>
            <a:r>
              <a:rPr lang="ru-RU" dirty="0">
                <a:latin typeface="Bahnschrift Light" panose="020B0502040204020203" pitchFamily="34" charset="0"/>
              </a:rPr>
              <a:t> (</a:t>
            </a:r>
            <a:r>
              <a:rPr lang="ru-RU" dirty="0">
                <a:latin typeface="Bahnschrift Light" panose="020B0502040204020203" pitchFamily="34" charset="0"/>
                <a:hlinkClick r:id="rId4"/>
              </a:rPr>
              <a:t>https://getbootstrap.com/</a:t>
            </a:r>
            <a:r>
              <a:rPr lang="ru-RU" dirty="0">
                <a:latin typeface="Bahnschrift Light" panose="020B0502040204020203" pitchFamily="34" charset="0"/>
              </a:rPr>
              <a:t>) – за стилов</a:t>
            </a:r>
            <a:r>
              <a:rPr lang="en-US" dirty="0">
                <a:latin typeface="Bahnschrift Light" panose="020B0502040204020203" pitchFamily="34" charset="0"/>
              </a:rPr>
              <a:t>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b="1" dirty="0">
                <a:latin typeface="Bahnschrift Light" panose="020B0502040204020203" pitchFamily="34" charset="0"/>
              </a:rPr>
              <a:t>Uiverse</a:t>
            </a:r>
            <a:r>
              <a:rPr lang="ru-RU" dirty="0">
                <a:latin typeface="Bahnschrift Light" panose="020B0502040204020203" pitchFamily="34" charset="0"/>
              </a:rPr>
              <a:t> (</a:t>
            </a:r>
            <a:r>
              <a:rPr lang="ru-RU" dirty="0">
                <a:latin typeface="Bahnschrift Light" panose="020B0502040204020203" pitchFamily="34" charset="0"/>
                <a:hlinkClick r:id="rId5"/>
              </a:rPr>
              <a:t>https://uiverse.io/</a:t>
            </a:r>
            <a:r>
              <a:rPr lang="ru-RU" dirty="0">
                <a:latin typeface="Bahnschrift Light" panose="020B0502040204020203" pitchFamily="34" charset="0"/>
              </a:rPr>
              <a:t>) – за стилов</a:t>
            </a:r>
            <a:r>
              <a:rPr lang="en-US" dirty="0">
                <a:latin typeface="Bahnschrift Light" panose="020B0502040204020203" pitchFamily="34" charset="0"/>
              </a:rPr>
              <a:t>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b="1" dirty="0">
                <a:latin typeface="Bahnschrift Light" panose="020B0502040204020203" pitchFamily="34" charset="0"/>
              </a:rPr>
              <a:t>NPM</a:t>
            </a:r>
            <a:r>
              <a:rPr lang="ru-RU" dirty="0">
                <a:latin typeface="Bahnschrift Light" panose="020B0502040204020203" pitchFamily="34" charset="0"/>
              </a:rPr>
              <a:t> (</a:t>
            </a:r>
            <a:r>
              <a:rPr lang="ru-RU" dirty="0">
                <a:latin typeface="Bahnschrift Light" panose="020B0502040204020203" pitchFamily="34" charset="0"/>
                <a:hlinkClick r:id="rId6"/>
              </a:rPr>
              <a:t>https://www.npmjs.com/</a:t>
            </a:r>
            <a:r>
              <a:rPr lang="ru-RU" dirty="0">
                <a:latin typeface="Bahnschrift Light" panose="020B0502040204020203" pitchFamily="34" charset="0"/>
              </a:rPr>
              <a:t>) – за библиотеки и модули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b="1" dirty="0">
                <a:latin typeface="Bahnschrift Light" panose="020B0502040204020203" pitchFamily="34" charset="0"/>
              </a:rPr>
              <a:t>Passport.js</a:t>
            </a:r>
            <a:r>
              <a:rPr lang="ru-RU" dirty="0">
                <a:latin typeface="Bahnschrift Light" panose="020B0502040204020203" pitchFamily="34" charset="0"/>
              </a:rPr>
              <a:t> (</a:t>
            </a:r>
            <a:r>
              <a:rPr lang="ru-RU" dirty="0">
                <a:latin typeface="Bahnschrift Light" panose="020B0502040204020203" pitchFamily="34" charset="0"/>
                <a:hlinkClick r:id="rId7"/>
              </a:rPr>
              <a:t>https://www.passportjs.org/</a:t>
            </a:r>
            <a:r>
              <a:rPr lang="ru-RU" dirty="0">
                <a:latin typeface="Bahnschrift Light" panose="020B0502040204020203" pitchFamily="34" charset="0"/>
              </a:rPr>
              <a:t>) – за управление на </a:t>
            </a:r>
            <a:r>
              <a:rPr lang="ru-RU" dirty="0" err="1">
                <a:latin typeface="Bahnschrift Light" panose="020B0502040204020203" pitchFamily="34" charset="0"/>
              </a:rPr>
              <a:t>бисквитките</a:t>
            </a:r>
            <a:r>
              <a:rPr lang="ru-RU" dirty="0">
                <a:latin typeface="Bahnschrift Light" panose="020B0502040204020203" pitchFamily="34" charset="0"/>
              </a:rPr>
              <a:t> и </a:t>
            </a:r>
            <a:r>
              <a:rPr lang="ru-RU" dirty="0" err="1">
                <a:latin typeface="Bahnschrift Light" panose="020B0502040204020203" pitchFamily="34" charset="0"/>
              </a:rPr>
              <a:t>сесиите</a:t>
            </a:r>
            <a:r>
              <a:rPr lang="ru-RU" dirty="0">
                <a:latin typeface="Bahnschrift Light" panose="020B0502040204020203" pitchFamily="34" charset="0"/>
              </a:rPr>
              <a:t> на </a:t>
            </a:r>
            <a:r>
              <a:rPr lang="ru-RU" dirty="0" err="1">
                <a:latin typeface="Bahnschrift Light" panose="020B0502040204020203" pitchFamily="34" charset="0"/>
              </a:rPr>
              <a:t>потребителите</a:t>
            </a:r>
            <a:endParaRPr lang="ru-RU" dirty="0">
              <a:latin typeface="Bahnschrift Light" panose="020B0502040204020203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 dirty="0">
                <a:latin typeface="Bahnschrift Light" panose="020B0502040204020203" pitchFamily="34" charset="0"/>
              </a:rPr>
              <a:t>Google Cloud Documentation </a:t>
            </a:r>
            <a:r>
              <a:rPr lang="en-US" dirty="0">
                <a:latin typeface="Bahnschrift Light" panose="020B0502040204020203" pitchFamily="34" charset="0"/>
              </a:rPr>
              <a:t>(</a:t>
            </a:r>
            <a:r>
              <a:rPr lang="en-US" dirty="0">
                <a:latin typeface="Bahnschrift Light" panose="020B0502040204020203" pitchFamily="34" charset="0"/>
                <a:hlinkClick r:id="rId8"/>
              </a:rPr>
              <a:t>https://cloud.google.com/docs</a:t>
            </a:r>
            <a:r>
              <a:rPr lang="en-US" dirty="0">
                <a:latin typeface="Bahnschrift Light" panose="020B0502040204020203" pitchFamily="34" charset="0"/>
              </a:rPr>
              <a:t>) – </a:t>
            </a:r>
            <a:r>
              <a:rPr lang="ru-RU" dirty="0">
                <a:latin typeface="Bahnschrift Light" panose="020B0502040204020203" pitchFamily="34" charset="0"/>
              </a:rPr>
              <a:t>за настройка на </a:t>
            </a:r>
            <a:r>
              <a:rPr lang="en-US" dirty="0" err="1">
                <a:latin typeface="Bahnschrift Light" panose="020B0502040204020203" pitchFamily="34" charset="0"/>
              </a:rPr>
              <a:t>Oauth</a:t>
            </a:r>
            <a:r>
              <a:rPr lang="en-US" dirty="0">
                <a:latin typeface="Bahnschrift Light" panose="020B0502040204020203" pitchFamily="34" charset="0"/>
              </a:rPr>
              <a:t> 2.0</a:t>
            </a:r>
            <a:endParaRPr lang="ru-RU" dirty="0">
              <a:latin typeface="Bahnschrift Light" panose="020B0502040204020203" pitchFamily="34" charset="0"/>
            </a:endParaRPr>
          </a:p>
        </p:txBody>
      </p:sp>
      <p:grpSp>
        <p:nvGrpSpPr>
          <p:cNvPr id="764" name="Google Shape;764;p44"/>
          <p:cNvGrpSpPr/>
          <p:nvPr/>
        </p:nvGrpSpPr>
        <p:grpSpPr>
          <a:xfrm flipH="1">
            <a:off x="-435406" y="535301"/>
            <a:ext cx="4673664" cy="2939078"/>
            <a:chOff x="3552028" y="798440"/>
            <a:chExt cx="4968811" cy="3124684"/>
          </a:xfrm>
        </p:grpSpPr>
        <p:sp>
          <p:nvSpPr>
            <p:cNvPr id="765" name="Google Shape;765;p44"/>
            <p:cNvSpPr/>
            <p:nvPr/>
          </p:nvSpPr>
          <p:spPr>
            <a:xfrm>
              <a:off x="4497010" y="1643756"/>
              <a:ext cx="4023829" cy="2279368"/>
            </a:xfrm>
            <a:custGeom>
              <a:avLst/>
              <a:gdLst/>
              <a:ahLst/>
              <a:cxnLst/>
              <a:rect l="l" t="t" r="r" b="b"/>
              <a:pathLst>
                <a:path w="32136" h="18204" extrusionOk="0">
                  <a:moveTo>
                    <a:pt x="12146" y="0"/>
                  </a:moveTo>
                  <a:cubicBezTo>
                    <a:pt x="10332" y="0"/>
                    <a:pt x="8946" y="871"/>
                    <a:pt x="7554" y="1991"/>
                  </a:cubicBezTo>
                  <a:cubicBezTo>
                    <a:pt x="6838" y="2567"/>
                    <a:pt x="6182" y="3040"/>
                    <a:pt x="5267" y="3040"/>
                  </a:cubicBezTo>
                  <a:cubicBezTo>
                    <a:pt x="5235" y="3040"/>
                    <a:pt x="5202" y="3039"/>
                    <a:pt x="5170" y="3038"/>
                  </a:cubicBezTo>
                  <a:cubicBezTo>
                    <a:pt x="4099" y="2998"/>
                    <a:pt x="3370" y="2164"/>
                    <a:pt x="2409" y="1805"/>
                  </a:cubicBezTo>
                  <a:lnTo>
                    <a:pt x="2154" y="1869"/>
                  </a:lnTo>
                  <a:lnTo>
                    <a:pt x="1905" y="1927"/>
                  </a:lnTo>
                  <a:lnTo>
                    <a:pt x="892" y="2176"/>
                  </a:lnTo>
                  <a:cubicBezTo>
                    <a:pt x="1" y="4248"/>
                    <a:pt x="2496" y="5730"/>
                    <a:pt x="4197" y="5955"/>
                  </a:cubicBezTo>
                  <a:cubicBezTo>
                    <a:pt x="4429" y="5986"/>
                    <a:pt x="4661" y="6000"/>
                    <a:pt x="4892" y="6000"/>
                  </a:cubicBezTo>
                  <a:cubicBezTo>
                    <a:pt x="6863" y="6000"/>
                    <a:pt x="8796" y="4966"/>
                    <a:pt x="10645" y="4479"/>
                  </a:cubicBezTo>
                  <a:cubicBezTo>
                    <a:pt x="11635" y="4219"/>
                    <a:pt x="12610" y="4067"/>
                    <a:pt x="13577" y="4067"/>
                  </a:cubicBezTo>
                  <a:cubicBezTo>
                    <a:pt x="14606" y="4067"/>
                    <a:pt x="15627" y="4239"/>
                    <a:pt x="16647" y="4636"/>
                  </a:cubicBezTo>
                  <a:cubicBezTo>
                    <a:pt x="17920" y="5128"/>
                    <a:pt x="19240" y="5984"/>
                    <a:pt x="19836" y="7252"/>
                  </a:cubicBezTo>
                  <a:cubicBezTo>
                    <a:pt x="20635" y="8936"/>
                    <a:pt x="21098" y="10748"/>
                    <a:pt x="21793" y="12478"/>
                  </a:cubicBezTo>
                  <a:cubicBezTo>
                    <a:pt x="22684" y="14689"/>
                    <a:pt x="24339" y="16715"/>
                    <a:pt x="26643" y="17554"/>
                  </a:cubicBezTo>
                  <a:cubicBezTo>
                    <a:pt x="27995" y="18047"/>
                    <a:pt x="29445" y="18203"/>
                    <a:pt x="30882" y="18203"/>
                  </a:cubicBezTo>
                  <a:cubicBezTo>
                    <a:pt x="31302" y="18203"/>
                    <a:pt x="31721" y="18190"/>
                    <a:pt x="32136" y="18168"/>
                  </a:cubicBezTo>
                  <a:cubicBezTo>
                    <a:pt x="31620" y="17821"/>
                    <a:pt x="31169" y="17392"/>
                    <a:pt x="30810" y="16889"/>
                  </a:cubicBezTo>
                  <a:cubicBezTo>
                    <a:pt x="30660" y="16669"/>
                    <a:pt x="30532" y="16431"/>
                    <a:pt x="30434" y="16183"/>
                  </a:cubicBezTo>
                  <a:cubicBezTo>
                    <a:pt x="29699" y="14400"/>
                    <a:pt x="30231" y="12027"/>
                    <a:pt x="30463" y="10238"/>
                  </a:cubicBezTo>
                  <a:cubicBezTo>
                    <a:pt x="30642" y="8786"/>
                    <a:pt x="30909" y="7067"/>
                    <a:pt x="30445" y="5683"/>
                  </a:cubicBezTo>
                  <a:cubicBezTo>
                    <a:pt x="30162" y="4832"/>
                    <a:pt x="29600" y="4115"/>
                    <a:pt x="28576" y="3663"/>
                  </a:cubicBezTo>
                  <a:cubicBezTo>
                    <a:pt x="27539" y="3207"/>
                    <a:pt x="26368" y="3089"/>
                    <a:pt x="25207" y="3089"/>
                  </a:cubicBezTo>
                  <a:cubicBezTo>
                    <a:pt x="24528" y="3089"/>
                    <a:pt x="23853" y="3129"/>
                    <a:pt x="23211" y="3166"/>
                  </a:cubicBezTo>
                  <a:cubicBezTo>
                    <a:pt x="22909" y="3183"/>
                    <a:pt x="22607" y="3192"/>
                    <a:pt x="22307" y="3192"/>
                  </a:cubicBezTo>
                  <a:cubicBezTo>
                    <a:pt x="20775" y="3192"/>
                    <a:pt x="19271" y="2946"/>
                    <a:pt x="17891" y="2211"/>
                  </a:cubicBezTo>
                  <a:cubicBezTo>
                    <a:pt x="16132" y="1267"/>
                    <a:pt x="14453" y="98"/>
                    <a:pt x="12387" y="5"/>
                  </a:cubicBezTo>
                  <a:cubicBezTo>
                    <a:pt x="12306" y="2"/>
                    <a:pt x="12225" y="0"/>
                    <a:pt x="12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4320209" y="1631986"/>
              <a:ext cx="642215" cy="602397"/>
            </a:xfrm>
            <a:custGeom>
              <a:avLst/>
              <a:gdLst/>
              <a:ahLst/>
              <a:cxnLst/>
              <a:rect l="l" t="t" r="r" b="b"/>
              <a:pathLst>
                <a:path w="5129" h="4811" extrusionOk="0">
                  <a:moveTo>
                    <a:pt x="1927" y="1"/>
                  </a:moveTo>
                  <a:cubicBezTo>
                    <a:pt x="1917" y="1"/>
                    <a:pt x="1908" y="1"/>
                    <a:pt x="1899" y="1"/>
                  </a:cubicBezTo>
                  <a:lnTo>
                    <a:pt x="261" y="1668"/>
                  </a:lnTo>
                  <a:cubicBezTo>
                    <a:pt x="1" y="1841"/>
                    <a:pt x="371" y="2669"/>
                    <a:pt x="452" y="2878"/>
                  </a:cubicBezTo>
                  <a:cubicBezTo>
                    <a:pt x="701" y="3497"/>
                    <a:pt x="990" y="4018"/>
                    <a:pt x="1558" y="4365"/>
                  </a:cubicBezTo>
                  <a:cubicBezTo>
                    <a:pt x="1581" y="4284"/>
                    <a:pt x="1592" y="4186"/>
                    <a:pt x="1621" y="4105"/>
                  </a:cubicBezTo>
                  <a:cubicBezTo>
                    <a:pt x="2009" y="4353"/>
                    <a:pt x="2443" y="4498"/>
                    <a:pt x="2883" y="4631"/>
                  </a:cubicBezTo>
                  <a:cubicBezTo>
                    <a:pt x="3381" y="4782"/>
                    <a:pt x="3960" y="4631"/>
                    <a:pt x="4428" y="4811"/>
                  </a:cubicBezTo>
                  <a:cubicBezTo>
                    <a:pt x="4984" y="3451"/>
                    <a:pt x="5129" y="1917"/>
                    <a:pt x="3850" y="944"/>
                  </a:cubicBezTo>
                  <a:cubicBezTo>
                    <a:pt x="4016" y="944"/>
                    <a:pt x="4198" y="959"/>
                    <a:pt x="4368" y="959"/>
                  </a:cubicBezTo>
                  <a:cubicBezTo>
                    <a:pt x="4410" y="959"/>
                    <a:pt x="4452" y="958"/>
                    <a:pt x="4492" y="956"/>
                  </a:cubicBezTo>
                  <a:cubicBezTo>
                    <a:pt x="4237" y="557"/>
                    <a:pt x="3780" y="366"/>
                    <a:pt x="3352" y="250"/>
                  </a:cubicBezTo>
                  <a:cubicBezTo>
                    <a:pt x="2932" y="136"/>
                    <a:pt x="2374" y="1"/>
                    <a:pt x="1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4393208" y="1671178"/>
              <a:ext cx="382274" cy="411323"/>
            </a:xfrm>
            <a:custGeom>
              <a:avLst/>
              <a:gdLst/>
              <a:ahLst/>
              <a:cxnLst/>
              <a:rect l="l" t="t" r="r" b="b"/>
              <a:pathLst>
                <a:path w="3053" h="3285" extrusionOk="0">
                  <a:moveTo>
                    <a:pt x="1015" y="0"/>
                  </a:moveTo>
                  <a:lnTo>
                    <a:pt x="49" y="759"/>
                  </a:lnTo>
                  <a:cubicBezTo>
                    <a:pt x="44" y="755"/>
                    <a:pt x="39" y="753"/>
                    <a:pt x="35" y="753"/>
                  </a:cubicBezTo>
                  <a:cubicBezTo>
                    <a:pt x="1" y="753"/>
                    <a:pt x="20" y="910"/>
                    <a:pt x="25" y="967"/>
                  </a:cubicBezTo>
                  <a:cubicBezTo>
                    <a:pt x="66" y="1262"/>
                    <a:pt x="118" y="1552"/>
                    <a:pt x="182" y="1841"/>
                  </a:cubicBezTo>
                  <a:cubicBezTo>
                    <a:pt x="269" y="2269"/>
                    <a:pt x="512" y="2721"/>
                    <a:pt x="870" y="2993"/>
                  </a:cubicBezTo>
                  <a:cubicBezTo>
                    <a:pt x="1138" y="3199"/>
                    <a:pt x="1455" y="3284"/>
                    <a:pt x="1784" y="3284"/>
                  </a:cubicBezTo>
                  <a:cubicBezTo>
                    <a:pt x="1861" y="3284"/>
                    <a:pt x="1939" y="3279"/>
                    <a:pt x="2016" y="3271"/>
                  </a:cubicBezTo>
                  <a:cubicBezTo>
                    <a:pt x="2364" y="3230"/>
                    <a:pt x="2694" y="3062"/>
                    <a:pt x="3047" y="3062"/>
                  </a:cubicBezTo>
                  <a:cubicBezTo>
                    <a:pt x="3053" y="2761"/>
                    <a:pt x="3012" y="2437"/>
                    <a:pt x="3006" y="2130"/>
                  </a:cubicBezTo>
                  <a:cubicBezTo>
                    <a:pt x="2995" y="1801"/>
                    <a:pt x="3024" y="1500"/>
                    <a:pt x="2890" y="1187"/>
                  </a:cubicBezTo>
                  <a:cubicBezTo>
                    <a:pt x="2578" y="475"/>
                    <a:pt x="1716" y="151"/>
                    <a:pt x="1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4436156" y="1705987"/>
              <a:ext cx="256686" cy="268456"/>
            </a:xfrm>
            <a:custGeom>
              <a:avLst/>
              <a:gdLst/>
              <a:ahLst/>
              <a:cxnLst/>
              <a:rect l="l" t="t" r="r" b="b"/>
              <a:pathLst>
                <a:path w="2050" h="2144" extrusionOk="0">
                  <a:moveTo>
                    <a:pt x="481" y="0"/>
                  </a:moveTo>
                  <a:lnTo>
                    <a:pt x="18" y="203"/>
                  </a:lnTo>
                  <a:cubicBezTo>
                    <a:pt x="1" y="683"/>
                    <a:pt x="145" y="1279"/>
                    <a:pt x="539" y="1598"/>
                  </a:cubicBezTo>
                  <a:cubicBezTo>
                    <a:pt x="715" y="1737"/>
                    <a:pt x="1383" y="2144"/>
                    <a:pt x="1698" y="2144"/>
                  </a:cubicBezTo>
                  <a:cubicBezTo>
                    <a:pt x="1736" y="2144"/>
                    <a:pt x="1769" y="2138"/>
                    <a:pt x="1795" y="2124"/>
                  </a:cubicBezTo>
                  <a:cubicBezTo>
                    <a:pt x="1963" y="2043"/>
                    <a:pt x="2050" y="1193"/>
                    <a:pt x="1992" y="1007"/>
                  </a:cubicBezTo>
                  <a:cubicBezTo>
                    <a:pt x="1801" y="440"/>
                    <a:pt x="979" y="168"/>
                    <a:pt x="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253596" y="1532066"/>
              <a:ext cx="382775" cy="379895"/>
            </a:xfrm>
            <a:custGeom>
              <a:avLst/>
              <a:gdLst/>
              <a:ahLst/>
              <a:cxnLst/>
              <a:rect l="l" t="t" r="r" b="b"/>
              <a:pathLst>
                <a:path w="3057" h="3034" extrusionOk="0">
                  <a:moveTo>
                    <a:pt x="1916" y="0"/>
                  </a:moveTo>
                  <a:lnTo>
                    <a:pt x="0" y="1847"/>
                  </a:lnTo>
                  <a:lnTo>
                    <a:pt x="637" y="3033"/>
                  </a:lnTo>
                  <a:lnTo>
                    <a:pt x="3056" y="695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3594851" y="1303676"/>
              <a:ext cx="568966" cy="616922"/>
            </a:xfrm>
            <a:custGeom>
              <a:avLst/>
              <a:gdLst/>
              <a:ahLst/>
              <a:cxnLst/>
              <a:rect l="l" t="t" r="r" b="b"/>
              <a:pathLst>
                <a:path w="4544" h="4927" extrusionOk="0">
                  <a:moveTo>
                    <a:pt x="1754" y="1"/>
                  </a:moveTo>
                  <a:cubicBezTo>
                    <a:pt x="1754" y="1"/>
                    <a:pt x="0" y="2704"/>
                    <a:pt x="3183" y="4927"/>
                  </a:cubicBezTo>
                  <a:lnTo>
                    <a:pt x="3560" y="3254"/>
                  </a:lnTo>
                  <a:lnTo>
                    <a:pt x="4544" y="2305"/>
                  </a:lnTo>
                  <a:lnTo>
                    <a:pt x="3316" y="1292"/>
                  </a:lnTo>
                  <a:lnTo>
                    <a:pt x="2292" y="447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4052128" y="1021696"/>
              <a:ext cx="610286" cy="412575"/>
            </a:xfrm>
            <a:custGeom>
              <a:avLst/>
              <a:gdLst/>
              <a:ahLst/>
              <a:cxnLst/>
              <a:rect l="l" t="t" r="r" b="b"/>
              <a:pathLst>
                <a:path w="4874" h="3295" extrusionOk="0">
                  <a:moveTo>
                    <a:pt x="1665" y="1"/>
                  </a:moveTo>
                  <a:cubicBezTo>
                    <a:pt x="700" y="1"/>
                    <a:pt x="0" y="418"/>
                    <a:pt x="0" y="418"/>
                  </a:cubicBezTo>
                  <a:lnTo>
                    <a:pt x="428" y="980"/>
                  </a:lnTo>
                  <a:lnTo>
                    <a:pt x="1297" y="2108"/>
                  </a:lnTo>
                  <a:lnTo>
                    <a:pt x="2200" y="3295"/>
                  </a:lnTo>
                  <a:lnTo>
                    <a:pt x="3184" y="2346"/>
                  </a:lnTo>
                  <a:lnTo>
                    <a:pt x="4874" y="2027"/>
                  </a:lnTo>
                  <a:cubicBezTo>
                    <a:pt x="3827" y="408"/>
                    <a:pt x="2617" y="1"/>
                    <a:pt x="1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3934679" y="1465327"/>
              <a:ext cx="229139" cy="245792"/>
            </a:xfrm>
            <a:custGeom>
              <a:avLst/>
              <a:gdLst/>
              <a:ahLst/>
              <a:cxnLst/>
              <a:rect l="l" t="t" r="r" b="b"/>
              <a:pathLst>
                <a:path w="1830" h="1963" extrusionOk="0">
                  <a:moveTo>
                    <a:pt x="602" y="1"/>
                  </a:moveTo>
                  <a:lnTo>
                    <a:pt x="602" y="1"/>
                  </a:lnTo>
                  <a:cubicBezTo>
                    <a:pt x="1" y="1124"/>
                    <a:pt x="846" y="1963"/>
                    <a:pt x="846" y="1963"/>
                  </a:cubicBezTo>
                  <a:lnTo>
                    <a:pt x="1830" y="10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4214404" y="1265236"/>
              <a:ext cx="236401" cy="169037"/>
            </a:xfrm>
            <a:custGeom>
              <a:avLst/>
              <a:gdLst/>
              <a:ahLst/>
              <a:cxnLst/>
              <a:rect l="l" t="t" r="r" b="b"/>
              <a:pathLst>
                <a:path w="1888" h="1350" extrusionOk="0">
                  <a:moveTo>
                    <a:pt x="784" y="0"/>
                  </a:moveTo>
                  <a:cubicBezTo>
                    <a:pt x="553" y="0"/>
                    <a:pt x="290" y="45"/>
                    <a:pt x="1" y="163"/>
                  </a:cubicBezTo>
                  <a:lnTo>
                    <a:pt x="904" y="1350"/>
                  </a:lnTo>
                  <a:lnTo>
                    <a:pt x="1888" y="401"/>
                  </a:lnTo>
                  <a:cubicBezTo>
                    <a:pt x="1888" y="401"/>
                    <a:pt x="1477" y="0"/>
                    <a:pt x="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4052128" y="1021696"/>
              <a:ext cx="610286" cy="253931"/>
            </a:xfrm>
            <a:custGeom>
              <a:avLst/>
              <a:gdLst/>
              <a:ahLst/>
              <a:cxnLst/>
              <a:rect l="l" t="t" r="r" b="b"/>
              <a:pathLst>
                <a:path w="4874" h="2028" extrusionOk="0">
                  <a:moveTo>
                    <a:pt x="1665" y="1"/>
                  </a:moveTo>
                  <a:cubicBezTo>
                    <a:pt x="700" y="1"/>
                    <a:pt x="0" y="418"/>
                    <a:pt x="0" y="418"/>
                  </a:cubicBezTo>
                  <a:lnTo>
                    <a:pt x="428" y="980"/>
                  </a:lnTo>
                  <a:cubicBezTo>
                    <a:pt x="900" y="751"/>
                    <a:pt x="1365" y="659"/>
                    <a:pt x="1806" y="659"/>
                  </a:cubicBezTo>
                  <a:cubicBezTo>
                    <a:pt x="3517" y="659"/>
                    <a:pt x="4874" y="2027"/>
                    <a:pt x="4874" y="2027"/>
                  </a:cubicBezTo>
                  <a:cubicBezTo>
                    <a:pt x="3827" y="408"/>
                    <a:pt x="2617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3594851" y="1303676"/>
              <a:ext cx="398677" cy="616922"/>
            </a:xfrm>
            <a:custGeom>
              <a:avLst/>
              <a:gdLst/>
              <a:ahLst/>
              <a:cxnLst/>
              <a:rect l="l" t="t" r="r" b="b"/>
              <a:pathLst>
                <a:path w="3184" h="4927" extrusionOk="0">
                  <a:moveTo>
                    <a:pt x="1754" y="1"/>
                  </a:moveTo>
                  <a:cubicBezTo>
                    <a:pt x="1754" y="1"/>
                    <a:pt x="0" y="2704"/>
                    <a:pt x="3183" y="4927"/>
                  </a:cubicBezTo>
                  <a:cubicBezTo>
                    <a:pt x="3183" y="4927"/>
                    <a:pt x="1071" y="2704"/>
                    <a:pt x="2292" y="447"/>
                  </a:cubicBezTo>
                  <a:lnTo>
                    <a:pt x="17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3552028" y="798440"/>
              <a:ext cx="892264" cy="917808"/>
            </a:xfrm>
            <a:custGeom>
              <a:avLst/>
              <a:gdLst/>
              <a:ahLst/>
              <a:cxnLst/>
              <a:rect l="l" t="t" r="r" b="b"/>
              <a:pathLst>
                <a:path w="7126" h="7330" extrusionOk="0">
                  <a:moveTo>
                    <a:pt x="305" y="0"/>
                  </a:moveTo>
                  <a:cubicBezTo>
                    <a:pt x="213" y="0"/>
                    <a:pt x="121" y="3"/>
                    <a:pt x="29" y="8"/>
                  </a:cubicBezTo>
                  <a:cubicBezTo>
                    <a:pt x="1" y="748"/>
                    <a:pt x="116" y="1484"/>
                    <a:pt x="371" y="2178"/>
                  </a:cubicBezTo>
                  <a:cubicBezTo>
                    <a:pt x="1557" y="5477"/>
                    <a:pt x="5412" y="7329"/>
                    <a:pt x="5412" y="7329"/>
                  </a:cubicBezTo>
                  <a:lnTo>
                    <a:pt x="7125" y="5680"/>
                  </a:lnTo>
                  <a:cubicBezTo>
                    <a:pt x="7125" y="5680"/>
                    <a:pt x="5406" y="1651"/>
                    <a:pt x="2240" y="378"/>
                  </a:cubicBezTo>
                  <a:cubicBezTo>
                    <a:pt x="1625" y="129"/>
                    <a:pt x="969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162942" y="1437780"/>
              <a:ext cx="329935" cy="324801"/>
            </a:xfrm>
            <a:custGeom>
              <a:avLst/>
              <a:gdLst/>
              <a:ahLst/>
              <a:cxnLst/>
              <a:rect l="l" t="t" r="r" b="b"/>
              <a:pathLst>
                <a:path w="2635" h="2594" extrusionOk="0">
                  <a:moveTo>
                    <a:pt x="1922" y="1"/>
                  </a:moveTo>
                  <a:lnTo>
                    <a:pt x="1" y="1853"/>
                  </a:lnTo>
                  <a:lnTo>
                    <a:pt x="718" y="2594"/>
                  </a:lnTo>
                  <a:lnTo>
                    <a:pt x="2634" y="742"/>
                  </a:lnTo>
                  <a:lnTo>
                    <a:pt x="19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4217284" y="1494376"/>
              <a:ext cx="275593" cy="268205"/>
            </a:xfrm>
            <a:custGeom>
              <a:avLst/>
              <a:gdLst/>
              <a:ahLst/>
              <a:cxnLst/>
              <a:rect l="l" t="t" r="r" b="b"/>
              <a:pathLst>
                <a:path w="2201" h="2142" extrusionOk="0">
                  <a:moveTo>
                    <a:pt x="1917" y="0"/>
                  </a:moveTo>
                  <a:lnTo>
                    <a:pt x="1" y="1847"/>
                  </a:lnTo>
                  <a:lnTo>
                    <a:pt x="284" y="2142"/>
                  </a:lnTo>
                  <a:lnTo>
                    <a:pt x="2200" y="290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4123875" y="1407854"/>
              <a:ext cx="314659" cy="299133"/>
            </a:xfrm>
            <a:custGeom>
              <a:avLst/>
              <a:gdLst/>
              <a:ahLst/>
              <a:cxnLst/>
              <a:rect l="l" t="t" r="r" b="b"/>
              <a:pathLst>
                <a:path w="2513" h="2389" extrusionOk="0">
                  <a:moveTo>
                    <a:pt x="2234" y="1"/>
                  </a:moveTo>
                  <a:cubicBezTo>
                    <a:pt x="2171" y="1"/>
                    <a:pt x="2108" y="24"/>
                    <a:pt x="2061" y="72"/>
                  </a:cubicBezTo>
                  <a:lnTo>
                    <a:pt x="104" y="1953"/>
                  </a:lnTo>
                  <a:cubicBezTo>
                    <a:pt x="6" y="2051"/>
                    <a:pt x="0" y="2208"/>
                    <a:pt x="99" y="2312"/>
                  </a:cubicBezTo>
                  <a:cubicBezTo>
                    <a:pt x="149" y="2362"/>
                    <a:pt x="217" y="2389"/>
                    <a:pt x="284" y="2389"/>
                  </a:cubicBezTo>
                  <a:cubicBezTo>
                    <a:pt x="347" y="2389"/>
                    <a:pt x="410" y="2365"/>
                    <a:pt x="457" y="2318"/>
                  </a:cubicBezTo>
                  <a:lnTo>
                    <a:pt x="2408" y="437"/>
                  </a:lnTo>
                  <a:cubicBezTo>
                    <a:pt x="2512" y="338"/>
                    <a:pt x="2512" y="176"/>
                    <a:pt x="2414" y="78"/>
                  </a:cubicBezTo>
                  <a:cubicBezTo>
                    <a:pt x="2366" y="27"/>
                    <a:pt x="2300" y="1"/>
                    <a:pt x="2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4439787" y="1596425"/>
              <a:ext cx="86897" cy="81639"/>
            </a:xfrm>
            <a:custGeom>
              <a:avLst/>
              <a:gdLst/>
              <a:ahLst/>
              <a:cxnLst/>
              <a:rect l="l" t="t" r="r" b="b"/>
              <a:pathLst>
                <a:path w="694" h="652" extrusionOk="0">
                  <a:moveTo>
                    <a:pt x="364" y="1"/>
                  </a:moveTo>
                  <a:cubicBezTo>
                    <a:pt x="286" y="1"/>
                    <a:pt x="206" y="30"/>
                    <a:pt x="140" y="94"/>
                  </a:cubicBezTo>
                  <a:cubicBezTo>
                    <a:pt x="7" y="215"/>
                    <a:pt x="1" y="424"/>
                    <a:pt x="128" y="551"/>
                  </a:cubicBezTo>
                  <a:cubicBezTo>
                    <a:pt x="195" y="620"/>
                    <a:pt x="279" y="651"/>
                    <a:pt x="361" y="651"/>
                  </a:cubicBezTo>
                  <a:cubicBezTo>
                    <a:pt x="526" y="651"/>
                    <a:pt x="686" y="525"/>
                    <a:pt x="689" y="331"/>
                  </a:cubicBezTo>
                  <a:cubicBezTo>
                    <a:pt x="693" y="134"/>
                    <a:pt x="533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3552028" y="798440"/>
              <a:ext cx="280601" cy="272838"/>
            </a:xfrm>
            <a:custGeom>
              <a:avLst/>
              <a:gdLst/>
              <a:ahLst/>
              <a:cxnLst/>
              <a:rect l="l" t="t" r="r" b="b"/>
              <a:pathLst>
                <a:path w="2241" h="2179" extrusionOk="0">
                  <a:moveTo>
                    <a:pt x="305" y="0"/>
                  </a:moveTo>
                  <a:cubicBezTo>
                    <a:pt x="213" y="0"/>
                    <a:pt x="121" y="3"/>
                    <a:pt x="29" y="8"/>
                  </a:cubicBezTo>
                  <a:cubicBezTo>
                    <a:pt x="1" y="748"/>
                    <a:pt x="116" y="1484"/>
                    <a:pt x="371" y="2178"/>
                  </a:cubicBezTo>
                  <a:lnTo>
                    <a:pt x="2240" y="378"/>
                  </a:lnTo>
                  <a:cubicBezTo>
                    <a:pt x="1625" y="129"/>
                    <a:pt x="969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3570810" y="823483"/>
              <a:ext cx="288615" cy="276594"/>
            </a:xfrm>
            <a:custGeom>
              <a:avLst/>
              <a:gdLst/>
              <a:ahLst/>
              <a:cxnLst/>
              <a:rect l="l" t="t" r="r" b="b"/>
              <a:pathLst>
                <a:path w="2305" h="2209" extrusionOk="0">
                  <a:moveTo>
                    <a:pt x="2124" y="0"/>
                  </a:moveTo>
                  <a:cubicBezTo>
                    <a:pt x="2092" y="0"/>
                    <a:pt x="2059" y="13"/>
                    <a:pt x="2033" y="39"/>
                  </a:cubicBezTo>
                  <a:lnTo>
                    <a:pt x="53" y="1949"/>
                  </a:lnTo>
                  <a:cubicBezTo>
                    <a:pt x="1" y="1995"/>
                    <a:pt x="1" y="2076"/>
                    <a:pt x="47" y="2129"/>
                  </a:cubicBezTo>
                  <a:lnTo>
                    <a:pt x="88" y="2169"/>
                  </a:lnTo>
                  <a:cubicBezTo>
                    <a:pt x="112" y="2196"/>
                    <a:pt x="145" y="2209"/>
                    <a:pt x="178" y="2209"/>
                  </a:cubicBezTo>
                  <a:cubicBezTo>
                    <a:pt x="210" y="2209"/>
                    <a:pt x="242" y="2197"/>
                    <a:pt x="267" y="2175"/>
                  </a:cubicBezTo>
                  <a:lnTo>
                    <a:pt x="2253" y="259"/>
                  </a:lnTo>
                  <a:cubicBezTo>
                    <a:pt x="2299" y="213"/>
                    <a:pt x="2305" y="132"/>
                    <a:pt x="2253" y="80"/>
                  </a:cubicBezTo>
                  <a:lnTo>
                    <a:pt x="2212" y="39"/>
                  </a:lnTo>
                  <a:cubicBezTo>
                    <a:pt x="2189" y="13"/>
                    <a:pt x="2157" y="0"/>
                    <a:pt x="2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3751367" y="977245"/>
              <a:ext cx="255183" cy="241660"/>
            </a:xfrm>
            <a:custGeom>
              <a:avLst/>
              <a:gdLst/>
              <a:ahLst/>
              <a:cxnLst/>
              <a:rect l="l" t="t" r="r" b="b"/>
              <a:pathLst>
                <a:path w="2038" h="1930" extrusionOk="0">
                  <a:moveTo>
                    <a:pt x="1055" y="1"/>
                  </a:moveTo>
                  <a:cubicBezTo>
                    <a:pt x="824" y="1"/>
                    <a:pt x="589" y="84"/>
                    <a:pt x="394" y="270"/>
                  </a:cubicBezTo>
                  <a:cubicBezTo>
                    <a:pt x="12" y="640"/>
                    <a:pt x="0" y="1254"/>
                    <a:pt x="371" y="1636"/>
                  </a:cubicBezTo>
                  <a:cubicBezTo>
                    <a:pt x="567" y="1838"/>
                    <a:pt x="813" y="1929"/>
                    <a:pt x="1054" y="1929"/>
                  </a:cubicBezTo>
                  <a:cubicBezTo>
                    <a:pt x="1543" y="1929"/>
                    <a:pt x="2014" y="1555"/>
                    <a:pt x="2026" y="982"/>
                  </a:cubicBezTo>
                  <a:cubicBezTo>
                    <a:pt x="2038" y="395"/>
                    <a:pt x="1558" y="1"/>
                    <a:pt x="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3787553" y="1001912"/>
              <a:ext cx="195832" cy="192577"/>
            </a:xfrm>
            <a:custGeom>
              <a:avLst/>
              <a:gdLst/>
              <a:ahLst/>
              <a:cxnLst/>
              <a:rect l="l" t="t" r="r" b="b"/>
              <a:pathLst>
                <a:path w="1564" h="1538" extrusionOk="0">
                  <a:moveTo>
                    <a:pt x="776" y="0"/>
                  </a:moveTo>
                  <a:cubicBezTo>
                    <a:pt x="583" y="0"/>
                    <a:pt x="391" y="73"/>
                    <a:pt x="244" y="217"/>
                  </a:cubicBezTo>
                  <a:cubicBezTo>
                    <a:pt x="197" y="258"/>
                    <a:pt x="157" y="310"/>
                    <a:pt x="122" y="362"/>
                  </a:cubicBezTo>
                  <a:cubicBezTo>
                    <a:pt x="64" y="455"/>
                    <a:pt x="24" y="565"/>
                    <a:pt x="12" y="675"/>
                  </a:cubicBezTo>
                  <a:cubicBezTo>
                    <a:pt x="1" y="779"/>
                    <a:pt x="6" y="883"/>
                    <a:pt x="35" y="981"/>
                  </a:cubicBezTo>
                  <a:cubicBezTo>
                    <a:pt x="64" y="1091"/>
                    <a:pt x="116" y="1190"/>
                    <a:pt x="192" y="1271"/>
                  </a:cubicBezTo>
                  <a:cubicBezTo>
                    <a:pt x="203" y="1282"/>
                    <a:pt x="209" y="1294"/>
                    <a:pt x="221" y="1306"/>
                  </a:cubicBezTo>
                  <a:cubicBezTo>
                    <a:pt x="372" y="1460"/>
                    <a:pt x="573" y="1538"/>
                    <a:pt x="775" y="1538"/>
                  </a:cubicBezTo>
                  <a:cubicBezTo>
                    <a:pt x="967" y="1538"/>
                    <a:pt x="1159" y="1467"/>
                    <a:pt x="1309" y="1323"/>
                  </a:cubicBezTo>
                  <a:cubicBezTo>
                    <a:pt x="1320" y="1311"/>
                    <a:pt x="1332" y="1300"/>
                    <a:pt x="1338" y="1288"/>
                  </a:cubicBezTo>
                  <a:cubicBezTo>
                    <a:pt x="1401" y="1219"/>
                    <a:pt x="1448" y="1143"/>
                    <a:pt x="1482" y="1062"/>
                  </a:cubicBezTo>
                  <a:cubicBezTo>
                    <a:pt x="1563" y="866"/>
                    <a:pt x="1558" y="651"/>
                    <a:pt x="1477" y="460"/>
                  </a:cubicBezTo>
                  <a:cubicBezTo>
                    <a:pt x="1442" y="379"/>
                    <a:pt x="1390" y="298"/>
                    <a:pt x="1326" y="235"/>
                  </a:cubicBezTo>
                  <a:cubicBezTo>
                    <a:pt x="1176" y="78"/>
                    <a:pt x="976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3914394" y="1304428"/>
              <a:ext cx="54092" cy="44951"/>
            </a:xfrm>
            <a:custGeom>
              <a:avLst/>
              <a:gdLst/>
              <a:ahLst/>
              <a:cxnLst/>
              <a:rect l="l" t="t" r="r" b="b"/>
              <a:pathLst>
                <a:path w="432" h="359" extrusionOk="0">
                  <a:moveTo>
                    <a:pt x="220" y="1"/>
                  </a:moveTo>
                  <a:cubicBezTo>
                    <a:pt x="199" y="1"/>
                    <a:pt x="178" y="5"/>
                    <a:pt x="157" y="12"/>
                  </a:cubicBezTo>
                  <a:cubicBezTo>
                    <a:pt x="6" y="70"/>
                    <a:pt x="0" y="279"/>
                    <a:pt x="145" y="342"/>
                  </a:cubicBezTo>
                  <a:cubicBezTo>
                    <a:pt x="170" y="353"/>
                    <a:pt x="195" y="358"/>
                    <a:pt x="219" y="358"/>
                  </a:cubicBezTo>
                  <a:cubicBezTo>
                    <a:pt x="335" y="358"/>
                    <a:pt x="431" y="241"/>
                    <a:pt x="388" y="117"/>
                  </a:cubicBezTo>
                  <a:cubicBezTo>
                    <a:pt x="361" y="45"/>
                    <a:pt x="293" y="1"/>
                    <a:pt x="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4017319" y="1397211"/>
              <a:ext cx="53967" cy="44826"/>
            </a:xfrm>
            <a:custGeom>
              <a:avLst/>
              <a:gdLst/>
              <a:ahLst/>
              <a:cxnLst/>
              <a:rect l="l" t="t" r="r" b="b"/>
              <a:pathLst>
                <a:path w="431" h="358" extrusionOk="0">
                  <a:moveTo>
                    <a:pt x="217" y="1"/>
                  </a:moveTo>
                  <a:cubicBezTo>
                    <a:pt x="197" y="1"/>
                    <a:pt x="176" y="4"/>
                    <a:pt x="157" y="12"/>
                  </a:cubicBezTo>
                  <a:cubicBezTo>
                    <a:pt x="6" y="70"/>
                    <a:pt x="0" y="278"/>
                    <a:pt x="145" y="342"/>
                  </a:cubicBezTo>
                  <a:cubicBezTo>
                    <a:pt x="169" y="353"/>
                    <a:pt x="193" y="358"/>
                    <a:pt x="217" y="358"/>
                  </a:cubicBezTo>
                  <a:cubicBezTo>
                    <a:pt x="334" y="358"/>
                    <a:pt x="431" y="237"/>
                    <a:pt x="382" y="116"/>
                  </a:cubicBezTo>
                  <a:cubicBezTo>
                    <a:pt x="355" y="45"/>
                    <a:pt x="287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4"/>
          <p:cNvGrpSpPr/>
          <p:nvPr/>
        </p:nvGrpSpPr>
        <p:grpSpPr>
          <a:xfrm flipH="1">
            <a:off x="2854912" y="3068853"/>
            <a:ext cx="472093" cy="385486"/>
            <a:chOff x="3093501" y="886401"/>
            <a:chExt cx="376440" cy="307405"/>
          </a:xfrm>
        </p:grpSpPr>
        <p:sp>
          <p:nvSpPr>
            <p:cNvPr id="788" name="Google Shape;788;p44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44"/>
          <p:cNvGrpSpPr/>
          <p:nvPr/>
        </p:nvGrpSpPr>
        <p:grpSpPr>
          <a:xfrm>
            <a:off x="1874332" y="3531531"/>
            <a:ext cx="720254" cy="693044"/>
            <a:chOff x="3771662" y="1694611"/>
            <a:chExt cx="603885" cy="581072"/>
          </a:xfrm>
        </p:grpSpPr>
        <p:sp>
          <p:nvSpPr>
            <p:cNvPr id="793" name="Google Shape;793;p44"/>
            <p:cNvSpPr/>
            <p:nvPr/>
          </p:nvSpPr>
          <p:spPr>
            <a:xfrm>
              <a:off x="3771662" y="1694611"/>
              <a:ext cx="603885" cy="581072"/>
            </a:xfrm>
            <a:custGeom>
              <a:avLst/>
              <a:gdLst/>
              <a:ahLst/>
              <a:cxnLst/>
              <a:rect l="l" t="t" r="r" b="b"/>
              <a:pathLst>
                <a:path w="12150" h="11691" extrusionOk="0">
                  <a:moveTo>
                    <a:pt x="6303" y="0"/>
                  </a:moveTo>
                  <a:cubicBezTo>
                    <a:pt x="3942" y="0"/>
                    <a:pt x="1806" y="1424"/>
                    <a:pt x="903" y="3612"/>
                  </a:cubicBezTo>
                  <a:cubicBezTo>
                    <a:pt x="0" y="5794"/>
                    <a:pt x="498" y="8306"/>
                    <a:pt x="2171" y="9978"/>
                  </a:cubicBezTo>
                  <a:cubicBezTo>
                    <a:pt x="3290" y="11097"/>
                    <a:pt x="4784" y="11690"/>
                    <a:pt x="6304" y="11690"/>
                  </a:cubicBezTo>
                  <a:cubicBezTo>
                    <a:pt x="7056" y="11690"/>
                    <a:pt x="7815" y="11545"/>
                    <a:pt x="8538" y="11246"/>
                  </a:cubicBezTo>
                  <a:cubicBezTo>
                    <a:pt x="10725" y="10337"/>
                    <a:pt x="12149" y="8207"/>
                    <a:pt x="12149" y="5846"/>
                  </a:cubicBezTo>
                  <a:cubicBezTo>
                    <a:pt x="12149" y="2616"/>
                    <a:pt x="9527" y="0"/>
                    <a:pt x="6303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3841544" y="1759622"/>
              <a:ext cx="468993" cy="450951"/>
            </a:xfrm>
            <a:custGeom>
              <a:avLst/>
              <a:gdLst/>
              <a:ahLst/>
              <a:cxnLst/>
              <a:rect l="l" t="t" r="r" b="b"/>
              <a:pathLst>
                <a:path w="9436" h="9073" extrusionOk="0">
                  <a:moveTo>
                    <a:pt x="4897" y="0"/>
                  </a:moveTo>
                  <a:cubicBezTo>
                    <a:pt x="3063" y="0"/>
                    <a:pt x="1407" y="1106"/>
                    <a:pt x="707" y="2802"/>
                  </a:cubicBezTo>
                  <a:cubicBezTo>
                    <a:pt x="1" y="4497"/>
                    <a:pt x="389" y="6448"/>
                    <a:pt x="1691" y="7744"/>
                  </a:cubicBezTo>
                  <a:cubicBezTo>
                    <a:pt x="2559" y="8612"/>
                    <a:pt x="3719" y="9073"/>
                    <a:pt x="4900" y="9073"/>
                  </a:cubicBezTo>
                  <a:cubicBezTo>
                    <a:pt x="5484" y="9073"/>
                    <a:pt x="6073" y="8960"/>
                    <a:pt x="6634" y="8728"/>
                  </a:cubicBezTo>
                  <a:cubicBezTo>
                    <a:pt x="8330" y="8028"/>
                    <a:pt x="9435" y="6373"/>
                    <a:pt x="9435" y="4538"/>
                  </a:cubicBezTo>
                  <a:cubicBezTo>
                    <a:pt x="9435" y="2032"/>
                    <a:pt x="7404" y="0"/>
                    <a:pt x="4897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3910879" y="1811114"/>
              <a:ext cx="348166" cy="348116"/>
            </a:xfrm>
            <a:custGeom>
              <a:avLst/>
              <a:gdLst/>
              <a:ahLst/>
              <a:cxnLst/>
              <a:rect l="l" t="t" r="r" b="b"/>
              <a:pathLst>
                <a:path w="7005" h="7004" extrusionOk="0">
                  <a:moveTo>
                    <a:pt x="3502" y="0"/>
                  </a:moveTo>
                  <a:cubicBezTo>
                    <a:pt x="1569" y="0"/>
                    <a:pt x="1" y="1569"/>
                    <a:pt x="1" y="3502"/>
                  </a:cubicBezTo>
                  <a:cubicBezTo>
                    <a:pt x="1" y="5435"/>
                    <a:pt x="1569" y="7004"/>
                    <a:pt x="3502" y="7004"/>
                  </a:cubicBezTo>
                  <a:cubicBezTo>
                    <a:pt x="5436" y="7004"/>
                    <a:pt x="7004" y="5435"/>
                    <a:pt x="7004" y="3502"/>
                  </a:cubicBezTo>
                  <a:cubicBezTo>
                    <a:pt x="7004" y="1569"/>
                    <a:pt x="5436" y="0"/>
                    <a:pt x="3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3982252" y="1845906"/>
              <a:ext cx="52088" cy="42893"/>
            </a:xfrm>
            <a:custGeom>
              <a:avLst/>
              <a:gdLst/>
              <a:ahLst/>
              <a:cxnLst/>
              <a:rect l="l" t="t" r="r" b="b"/>
              <a:pathLst>
                <a:path w="1048" h="863" extrusionOk="0">
                  <a:moveTo>
                    <a:pt x="716" y="1"/>
                  </a:moveTo>
                  <a:cubicBezTo>
                    <a:pt x="619" y="1"/>
                    <a:pt x="520" y="24"/>
                    <a:pt x="452" y="53"/>
                  </a:cubicBezTo>
                  <a:cubicBezTo>
                    <a:pt x="261" y="139"/>
                    <a:pt x="110" y="296"/>
                    <a:pt x="41" y="487"/>
                  </a:cubicBezTo>
                  <a:cubicBezTo>
                    <a:pt x="0" y="585"/>
                    <a:pt x="12" y="689"/>
                    <a:pt x="70" y="776"/>
                  </a:cubicBezTo>
                  <a:cubicBezTo>
                    <a:pt x="81" y="793"/>
                    <a:pt x="99" y="805"/>
                    <a:pt x="110" y="817"/>
                  </a:cubicBezTo>
                  <a:cubicBezTo>
                    <a:pt x="157" y="850"/>
                    <a:pt x="211" y="863"/>
                    <a:pt x="265" y="863"/>
                  </a:cubicBezTo>
                  <a:cubicBezTo>
                    <a:pt x="343" y="863"/>
                    <a:pt x="424" y="836"/>
                    <a:pt x="492" y="805"/>
                  </a:cubicBezTo>
                  <a:cubicBezTo>
                    <a:pt x="677" y="724"/>
                    <a:pt x="886" y="579"/>
                    <a:pt x="984" y="400"/>
                  </a:cubicBezTo>
                  <a:cubicBezTo>
                    <a:pt x="1036" y="319"/>
                    <a:pt x="1048" y="215"/>
                    <a:pt x="1001" y="128"/>
                  </a:cubicBezTo>
                  <a:cubicBezTo>
                    <a:pt x="945" y="33"/>
                    <a:pt x="832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4047810" y="1834922"/>
              <a:ext cx="23957" cy="19732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330" y="1"/>
                  </a:moveTo>
                  <a:cubicBezTo>
                    <a:pt x="285" y="1"/>
                    <a:pt x="238" y="11"/>
                    <a:pt x="203" y="25"/>
                  </a:cubicBezTo>
                  <a:cubicBezTo>
                    <a:pt x="117" y="65"/>
                    <a:pt x="53" y="135"/>
                    <a:pt x="18" y="227"/>
                  </a:cubicBezTo>
                  <a:cubicBezTo>
                    <a:pt x="1" y="268"/>
                    <a:pt x="7" y="320"/>
                    <a:pt x="30" y="355"/>
                  </a:cubicBezTo>
                  <a:cubicBezTo>
                    <a:pt x="36" y="366"/>
                    <a:pt x="41" y="372"/>
                    <a:pt x="53" y="378"/>
                  </a:cubicBezTo>
                  <a:cubicBezTo>
                    <a:pt x="76" y="391"/>
                    <a:pt x="103" y="397"/>
                    <a:pt x="131" y="397"/>
                  </a:cubicBezTo>
                  <a:cubicBezTo>
                    <a:pt x="164" y="397"/>
                    <a:pt x="198" y="388"/>
                    <a:pt x="227" y="372"/>
                  </a:cubicBezTo>
                  <a:cubicBezTo>
                    <a:pt x="319" y="332"/>
                    <a:pt x="394" y="268"/>
                    <a:pt x="452" y="187"/>
                  </a:cubicBezTo>
                  <a:cubicBezTo>
                    <a:pt x="475" y="146"/>
                    <a:pt x="481" y="100"/>
                    <a:pt x="458" y="59"/>
                  </a:cubicBezTo>
                  <a:cubicBezTo>
                    <a:pt x="433" y="16"/>
                    <a:pt x="383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3938216" y="1922896"/>
              <a:ext cx="88967" cy="110091"/>
            </a:xfrm>
            <a:custGeom>
              <a:avLst/>
              <a:gdLst/>
              <a:ahLst/>
              <a:cxnLst/>
              <a:rect l="l" t="t" r="r" b="b"/>
              <a:pathLst>
                <a:path w="1790" h="2215" extrusionOk="0">
                  <a:moveTo>
                    <a:pt x="718" y="1"/>
                  </a:moveTo>
                  <a:cubicBezTo>
                    <a:pt x="596" y="1"/>
                    <a:pt x="473" y="28"/>
                    <a:pt x="354" y="90"/>
                  </a:cubicBezTo>
                  <a:cubicBezTo>
                    <a:pt x="1" y="275"/>
                    <a:pt x="6" y="836"/>
                    <a:pt x="70" y="1166"/>
                  </a:cubicBezTo>
                  <a:cubicBezTo>
                    <a:pt x="122" y="1450"/>
                    <a:pt x="255" y="1710"/>
                    <a:pt x="452" y="1924"/>
                  </a:cubicBezTo>
                  <a:cubicBezTo>
                    <a:pt x="603" y="2084"/>
                    <a:pt x="818" y="2215"/>
                    <a:pt x="1033" y="2215"/>
                  </a:cubicBezTo>
                  <a:cubicBezTo>
                    <a:pt x="1091" y="2215"/>
                    <a:pt x="1148" y="2206"/>
                    <a:pt x="1205" y="2185"/>
                  </a:cubicBezTo>
                  <a:cubicBezTo>
                    <a:pt x="1390" y="2121"/>
                    <a:pt x="1517" y="1953"/>
                    <a:pt x="1598" y="1774"/>
                  </a:cubicBezTo>
                  <a:cubicBezTo>
                    <a:pt x="1789" y="1363"/>
                    <a:pt x="1760" y="882"/>
                    <a:pt x="1534" y="489"/>
                  </a:cubicBezTo>
                  <a:cubicBezTo>
                    <a:pt x="1361" y="202"/>
                    <a:pt x="1046" y="1"/>
                    <a:pt x="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4139860" y="1873988"/>
              <a:ext cx="56760" cy="49106"/>
            </a:xfrm>
            <a:custGeom>
              <a:avLst/>
              <a:gdLst/>
              <a:ahLst/>
              <a:cxnLst/>
              <a:rect l="l" t="t" r="r" b="b"/>
              <a:pathLst>
                <a:path w="1142" h="988" extrusionOk="0">
                  <a:moveTo>
                    <a:pt x="700" y="0"/>
                  </a:moveTo>
                  <a:cubicBezTo>
                    <a:pt x="441" y="0"/>
                    <a:pt x="149" y="222"/>
                    <a:pt x="47" y="448"/>
                  </a:cubicBezTo>
                  <a:cubicBezTo>
                    <a:pt x="13" y="518"/>
                    <a:pt x="1" y="599"/>
                    <a:pt x="13" y="674"/>
                  </a:cubicBezTo>
                  <a:cubicBezTo>
                    <a:pt x="30" y="773"/>
                    <a:pt x="88" y="854"/>
                    <a:pt x="169" y="906"/>
                  </a:cubicBezTo>
                  <a:cubicBezTo>
                    <a:pt x="250" y="952"/>
                    <a:pt x="348" y="981"/>
                    <a:pt x="441" y="987"/>
                  </a:cubicBezTo>
                  <a:cubicBezTo>
                    <a:pt x="454" y="987"/>
                    <a:pt x="468" y="988"/>
                    <a:pt x="481" y="988"/>
                  </a:cubicBezTo>
                  <a:cubicBezTo>
                    <a:pt x="669" y="988"/>
                    <a:pt x="849" y="913"/>
                    <a:pt x="973" y="773"/>
                  </a:cubicBezTo>
                  <a:cubicBezTo>
                    <a:pt x="1112" y="622"/>
                    <a:pt x="1141" y="408"/>
                    <a:pt x="1054" y="223"/>
                  </a:cubicBezTo>
                  <a:cubicBezTo>
                    <a:pt x="968" y="64"/>
                    <a:pt x="838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4053029" y="2022351"/>
              <a:ext cx="80021" cy="53082"/>
            </a:xfrm>
            <a:custGeom>
              <a:avLst/>
              <a:gdLst/>
              <a:ahLst/>
              <a:cxnLst/>
              <a:rect l="l" t="t" r="r" b="b"/>
              <a:pathLst>
                <a:path w="1610" h="1068" extrusionOk="0">
                  <a:moveTo>
                    <a:pt x="762" y="0"/>
                  </a:moveTo>
                  <a:cubicBezTo>
                    <a:pt x="603" y="0"/>
                    <a:pt x="446" y="36"/>
                    <a:pt x="318" y="109"/>
                  </a:cubicBezTo>
                  <a:cubicBezTo>
                    <a:pt x="0" y="282"/>
                    <a:pt x="64" y="699"/>
                    <a:pt x="341" y="878"/>
                  </a:cubicBezTo>
                  <a:cubicBezTo>
                    <a:pt x="534" y="1000"/>
                    <a:pt x="752" y="1068"/>
                    <a:pt x="978" y="1068"/>
                  </a:cubicBezTo>
                  <a:cubicBezTo>
                    <a:pt x="1010" y="1068"/>
                    <a:pt x="1043" y="1066"/>
                    <a:pt x="1077" y="1064"/>
                  </a:cubicBezTo>
                  <a:cubicBezTo>
                    <a:pt x="1204" y="1064"/>
                    <a:pt x="1331" y="1017"/>
                    <a:pt x="1430" y="936"/>
                  </a:cubicBezTo>
                  <a:cubicBezTo>
                    <a:pt x="1609" y="774"/>
                    <a:pt x="1592" y="467"/>
                    <a:pt x="1441" y="282"/>
                  </a:cubicBezTo>
                  <a:cubicBezTo>
                    <a:pt x="1287" y="96"/>
                    <a:pt x="1021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44"/>
          <p:cNvGrpSpPr/>
          <p:nvPr/>
        </p:nvGrpSpPr>
        <p:grpSpPr>
          <a:xfrm>
            <a:off x="8434902" y="4646694"/>
            <a:ext cx="256256" cy="237806"/>
            <a:chOff x="1105208" y="2882758"/>
            <a:chExt cx="298911" cy="277390"/>
          </a:xfrm>
        </p:grpSpPr>
        <p:sp>
          <p:nvSpPr>
            <p:cNvPr id="802" name="Google Shape;802;p44"/>
            <p:cNvSpPr/>
            <p:nvPr/>
          </p:nvSpPr>
          <p:spPr>
            <a:xfrm>
              <a:off x="1105208" y="2882758"/>
              <a:ext cx="298911" cy="277390"/>
            </a:xfrm>
            <a:custGeom>
              <a:avLst/>
              <a:gdLst/>
              <a:ahLst/>
              <a:cxnLst/>
              <a:rect l="l" t="t" r="r" b="b"/>
              <a:pathLst>
                <a:path w="6014" h="5581" extrusionOk="0">
                  <a:moveTo>
                    <a:pt x="3181" y="0"/>
                  </a:moveTo>
                  <a:cubicBezTo>
                    <a:pt x="2918" y="0"/>
                    <a:pt x="2652" y="38"/>
                    <a:pt x="2391" y="115"/>
                  </a:cubicBezTo>
                  <a:cubicBezTo>
                    <a:pt x="2142" y="190"/>
                    <a:pt x="1904" y="294"/>
                    <a:pt x="1684" y="433"/>
                  </a:cubicBezTo>
                  <a:cubicBezTo>
                    <a:pt x="382" y="1261"/>
                    <a:pt x="0" y="2986"/>
                    <a:pt x="822" y="4282"/>
                  </a:cubicBezTo>
                  <a:cubicBezTo>
                    <a:pt x="1355" y="5121"/>
                    <a:pt x="2260" y="5580"/>
                    <a:pt x="3182" y="5580"/>
                  </a:cubicBezTo>
                  <a:cubicBezTo>
                    <a:pt x="3693" y="5580"/>
                    <a:pt x="4209" y="5439"/>
                    <a:pt x="4671" y="5145"/>
                  </a:cubicBezTo>
                  <a:cubicBezTo>
                    <a:pt x="5001" y="4936"/>
                    <a:pt x="5284" y="4664"/>
                    <a:pt x="5499" y="4340"/>
                  </a:cubicBezTo>
                  <a:cubicBezTo>
                    <a:pt x="5852" y="3808"/>
                    <a:pt x="6014" y="3177"/>
                    <a:pt x="5956" y="2546"/>
                  </a:cubicBezTo>
                  <a:cubicBezTo>
                    <a:pt x="5915" y="2100"/>
                    <a:pt x="5771" y="1672"/>
                    <a:pt x="5533" y="1296"/>
                  </a:cubicBezTo>
                  <a:cubicBezTo>
                    <a:pt x="5014" y="473"/>
                    <a:pt x="4117" y="0"/>
                    <a:pt x="3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1203868" y="2896973"/>
              <a:ext cx="67049" cy="42297"/>
            </a:xfrm>
            <a:custGeom>
              <a:avLst/>
              <a:gdLst/>
              <a:ahLst/>
              <a:cxnLst/>
              <a:rect l="l" t="t" r="r" b="b"/>
              <a:pathLst>
                <a:path w="1349" h="851" extrusionOk="0">
                  <a:moveTo>
                    <a:pt x="853" y="0"/>
                  </a:moveTo>
                  <a:cubicBezTo>
                    <a:pt x="756" y="0"/>
                    <a:pt x="650" y="18"/>
                    <a:pt x="544" y="55"/>
                  </a:cubicBezTo>
                  <a:cubicBezTo>
                    <a:pt x="215" y="170"/>
                    <a:pt x="0" y="431"/>
                    <a:pt x="70" y="633"/>
                  </a:cubicBezTo>
                  <a:cubicBezTo>
                    <a:pt x="117" y="771"/>
                    <a:pt x="285" y="850"/>
                    <a:pt x="491" y="850"/>
                  </a:cubicBezTo>
                  <a:cubicBezTo>
                    <a:pt x="588" y="850"/>
                    <a:pt x="693" y="833"/>
                    <a:pt x="799" y="796"/>
                  </a:cubicBezTo>
                  <a:cubicBezTo>
                    <a:pt x="1129" y="680"/>
                    <a:pt x="1349" y="419"/>
                    <a:pt x="1274" y="217"/>
                  </a:cubicBezTo>
                  <a:cubicBezTo>
                    <a:pt x="1226" y="79"/>
                    <a:pt x="1059" y="0"/>
                    <a:pt x="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1149791" y="2939916"/>
              <a:ext cx="57854" cy="57058"/>
            </a:xfrm>
            <a:custGeom>
              <a:avLst/>
              <a:gdLst/>
              <a:ahLst/>
              <a:cxnLst/>
              <a:rect l="l" t="t" r="r" b="b"/>
              <a:pathLst>
                <a:path w="1164" h="1148" extrusionOk="0">
                  <a:moveTo>
                    <a:pt x="718" y="0"/>
                  </a:moveTo>
                  <a:cubicBezTo>
                    <a:pt x="537" y="0"/>
                    <a:pt x="337" y="106"/>
                    <a:pt x="203" y="296"/>
                  </a:cubicBezTo>
                  <a:cubicBezTo>
                    <a:pt x="0" y="574"/>
                    <a:pt x="6" y="927"/>
                    <a:pt x="220" y="1078"/>
                  </a:cubicBezTo>
                  <a:cubicBezTo>
                    <a:pt x="286" y="1125"/>
                    <a:pt x="365" y="1148"/>
                    <a:pt x="449" y="1148"/>
                  </a:cubicBezTo>
                  <a:cubicBezTo>
                    <a:pt x="630" y="1148"/>
                    <a:pt x="832" y="1042"/>
                    <a:pt x="967" y="852"/>
                  </a:cubicBezTo>
                  <a:cubicBezTo>
                    <a:pt x="1164" y="574"/>
                    <a:pt x="1158" y="221"/>
                    <a:pt x="949" y="70"/>
                  </a:cubicBezTo>
                  <a:cubicBezTo>
                    <a:pt x="882" y="23"/>
                    <a:pt x="802" y="0"/>
                    <a:pt x="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1137117" y="3014769"/>
              <a:ext cx="76592" cy="74504"/>
            </a:xfrm>
            <a:custGeom>
              <a:avLst/>
              <a:gdLst/>
              <a:ahLst/>
              <a:cxnLst/>
              <a:rect l="l" t="t" r="r" b="b"/>
              <a:pathLst>
                <a:path w="1541" h="1499" extrusionOk="0">
                  <a:moveTo>
                    <a:pt x="635" y="0"/>
                  </a:moveTo>
                  <a:cubicBezTo>
                    <a:pt x="533" y="0"/>
                    <a:pt x="435" y="26"/>
                    <a:pt x="348" y="81"/>
                  </a:cubicBezTo>
                  <a:cubicBezTo>
                    <a:pt x="53" y="266"/>
                    <a:pt x="1" y="718"/>
                    <a:pt x="238" y="1088"/>
                  </a:cubicBezTo>
                  <a:cubicBezTo>
                    <a:pt x="401" y="1349"/>
                    <a:pt x="663" y="1498"/>
                    <a:pt x="906" y="1498"/>
                  </a:cubicBezTo>
                  <a:cubicBezTo>
                    <a:pt x="1008" y="1498"/>
                    <a:pt x="1106" y="1472"/>
                    <a:pt x="1193" y="1418"/>
                  </a:cubicBezTo>
                  <a:cubicBezTo>
                    <a:pt x="1488" y="1227"/>
                    <a:pt x="1540" y="775"/>
                    <a:pt x="1309" y="411"/>
                  </a:cubicBezTo>
                  <a:cubicBezTo>
                    <a:pt x="1141" y="149"/>
                    <a:pt x="879" y="0"/>
                    <a:pt x="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1252179" y="3089920"/>
              <a:ext cx="69981" cy="58202"/>
            </a:xfrm>
            <a:custGeom>
              <a:avLst/>
              <a:gdLst/>
              <a:ahLst/>
              <a:cxnLst/>
              <a:rect l="l" t="t" r="r" b="b"/>
              <a:pathLst>
                <a:path w="1408" h="1171" extrusionOk="0">
                  <a:moveTo>
                    <a:pt x="750" y="1"/>
                  </a:moveTo>
                  <a:cubicBezTo>
                    <a:pt x="567" y="1"/>
                    <a:pt x="379" y="71"/>
                    <a:pt x="244" y="207"/>
                  </a:cubicBezTo>
                  <a:cubicBezTo>
                    <a:pt x="1" y="456"/>
                    <a:pt x="12" y="826"/>
                    <a:pt x="261" y="1035"/>
                  </a:cubicBezTo>
                  <a:cubicBezTo>
                    <a:pt x="371" y="1126"/>
                    <a:pt x="512" y="1171"/>
                    <a:pt x="656" y="1171"/>
                  </a:cubicBezTo>
                  <a:cubicBezTo>
                    <a:pt x="839" y="1171"/>
                    <a:pt x="1028" y="1099"/>
                    <a:pt x="1164" y="959"/>
                  </a:cubicBezTo>
                  <a:cubicBezTo>
                    <a:pt x="1407" y="716"/>
                    <a:pt x="1396" y="346"/>
                    <a:pt x="1147" y="137"/>
                  </a:cubicBezTo>
                  <a:cubicBezTo>
                    <a:pt x="1037" y="45"/>
                    <a:pt x="895" y="1"/>
                    <a:pt x="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1237517" y="2971975"/>
              <a:ext cx="102487" cy="80071"/>
            </a:xfrm>
            <a:custGeom>
              <a:avLst/>
              <a:gdLst/>
              <a:ahLst/>
              <a:cxnLst/>
              <a:rect l="l" t="t" r="r" b="b"/>
              <a:pathLst>
                <a:path w="2062" h="1611" extrusionOk="0">
                  <a:moveTo>
                    <a:pt x="1035" y="1"/>
                  </a:moveTo>
                  <a:cubicBezTo>
                    <a:pt x="889" y="1"/>
                    <a:pt x="740" y="41"/>
                    <a:pt x="608" y="126"/>
                  </a:cubicBezTo>
                  <a:cubicBezTo>
                    <a:pt x="1" y="508"/>
                    <a:pt x="163" y="1434"/>
                    <a:pt x="863" y="1590"/>
                  </a:cubicBezTo>
                  <a:cubicBezTo>
                    <a:pt x="925" y="1604"/>
                    <a:pt x="986" y="1611"/>
                    <a:pt x="1045" y="1611"/>
                  </a:cubicBezTo>
                  <a:cubicBezTo>
                    <a:pt x="1647" y="1611"/>
                    <a:pt x="2062" y="928"/>
                    <a:pt x="1714" y="375"/>
                  </a:cubicBezTo>
                  <a:cubicBezTo>
                    <a:pt x="1561" y="133"/>
                    <a:pt x="1301" y="1"/>
                    <a:pt x="1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1299645" y="2919638"/>
              <a:ext cx="51840" cy="43738"/>
            </a:xfrm>
            <a:custGeom>
              <a:avLst/>
              <a:gdLst/>
              <a:ahLst/>
              <a:cxnLst/>
              <a:rect l="l" t="t" r="r" b="b"/>
              <a:pathLst>
                <a:path w="1043" h="880" extrusionOk="0">
                  <a:moveTo>
                    <a:pt x="407" y="0"/>
                  </a:moveTo>
                  <a:cubicBezTo>
                    <a:pt x="301" y="0"/>
                    <a:pt x="204" y="38"/>
                    <a:pt x="140" y="114"/>
                  </a:cubicBezTo>
                  <a:cubicBezTo>
                    <a:pt x="1" y="276"/>
                    <a:pt x="59" y="554"/>
                    <a:pt x="267" y="733"/>
                  </a:cubicBezTo>
                  <a:cubicBezTo>
                    <a:pt x="382" y="830"/>
                    <a:pt x="518" y="879"/>
                    <a:pt x="640" y="879"/>
                  </a:cubicBezTo>
                  <a:cubicBezTo>
                    <a:pt x="744" y="879"/>
                    <a:pt x="839" y="843"/>
                    <a:pt x="904" y="768"/>
                  </a:cubicBezTo>
                  <a:cubicBezTo>
                    <a:pt x="1043" y="606"/>
                    <a:pt x="985" y="328"/>
                    <a:pt x="776" y="149"/>
                  </a:cubicBezTo>
                  <a:cubicBezTo>
                    <a:pt x="662" y="50"/>
                    <a:pt x="528" y="0"/>
                    <a:pt x="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1337618" y="3020236"/>
              <a:ext cx="46223" cy="36134"/>
            </a:xfrm>
            <a:custGeom>
              <a:avLst/>
              <a:gdLst/>
              <a:ahLst/>
              <a:cxnLst/>
              <a:rect l="l" t="t" r="r" b="b"/>
              <a:pathLst>
                <a:path w="930" h="727" extrusionOk="0">
                  <a:moveTo>
                    <a:pt x="466" y="0"/>
                  </a:moveTo>
                  <a:cubicBezTo>
                    <a:pt x="399" y="0"/>
                    <a:pt x="332" y="19"/>
                    <a:pt x="273" y="58"/>
                  </a:cubicBezTo>
                  <a:cubicBezTo>
                    <a:pt x="1" y="231"/>
                    <a:pt x="76" y="648"/>
                    <a:pt x="389" y="718"/>
                  </a:cubicBezTo>
                  <a:cubicBezTo>
                    <a:pt x="416" y="724"/>
                    <a:pt x="444" y="727"/>
                    <a:pt x="470" y="727"/>
                  </a:cubicBezTo>
                  <a:cubicBezTo>
                    <a:pt x="741" y="727"/>
                    <a:pt x="929" y="421"/>
                    <a:pt x="776" y="173"/>
                  </a:cubicBezTo>
                  <a:cubicBezTo>
                    <a:pt x="705" y="61"/>
                    <a:pt x="586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1252477" y="2940563"/>
              <a:ext cx="27485" cy="21621"/>
            </a:xfrm>
            <a:custGeom>
              <a:avLst/>
              <a:gdLst/>
              <a:ahLst/>
              <a:cxnLst/>
              <a:rect l="l" t="t" r="r" b="b"/>
              <a:pathLst>
                <a:path w="553" h="435" extrusionOk="0">
                  <a:moveTo>
                    <a:pt x="278" y="1"/>
                  </a:moveTo>
                  <a:cubicBezTo>
                    <a:pt x="238" y="1"/>
                    <a:pt x="198" y="12"/>
                    <a:pt x="163" y="34"/>
                  </a:cubicBezTo>
                  <a:cubicBezTo>
                    <a:pt x="1" y="138"/>
                    <a:pt x="41" y="387"/>
                    <a:pt x="232" y="428"/>
                  </a:cubicBezTo>
                  <a:cubicBezTo>
                    <a:pt x="250" y="432"/>
                    <a:pt x="267" y="434"/>
                    <a:pt x="284" y="434"/>
                  </a:cubicBezTo>
                  <a:cubicBezTo>
                    <a:pt x="443" y="434"/>
                    <a:pt x="552" y="250"/>
                    <a:pt x="464" y="104"/>
                  </a:cubicBezTo>
                  <a:cubicBezTo>
                    <a:pt x="423" y="37"/>
                    <a:pt x="350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1188609" y="3105029"/>
              <a:ext cx="42347" cy="25696"/>
            </a:xfrm>
            <a:custGeom>
              <a:avLst/>
              <a:gdLst/>
              <a:ahLst/>
              <a:cxnLst/>
              <a:rect l="l" t="t" r="r" b="b"/>
              <a:pathLst>
                <a:path w="852" h="517" extrusionOk="0">
                  <a:moveTo>
                    <a:pt x="263" y="0"/>
                  </a:moveTo>
                  <a:cubicBezTo>
                    <a:pt x="157" y="0"/>
                    <a:pt x="74" y="35"/>
                    <a:pt x="47" y="100"/>
                  </a:cubicBezTo>
                  <a:cubicBezTo>
                    <a:pt x="1" y="215"/>
                    <a:pt x="134" y="377"/>
                    <a:pt x="342" y="464"/>
                  </a:cubicBezTo>
                  <a:cubicBezTo>
                    <a:pt x="427" y="500"/>
                    <a:pt x="512" y="517"/>
                    <a:pt x="586" y="517"/>
                  </a:cubicBezTo>
                  <a:cubicBezTo>
                    <a:pt x="693" y="517"/>
                    <a:pt x="778" y="481"/>
                    <a:pt x="805" y="412"/>
                  </a:cubicBezTo>
                  <a:cubicBezTo>
                    <a:pt x="851" y="302"/>
                    <a:pt x="718" y="134"/>
                    <a:pt x="510" y="53"/>
                  </a:cubicBezTo>
                  <a:cubicBezTo>
                    <a:pt x="424" y="18"/>
                    <a:pt x="338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44"/>
          <p:cNvGrpSpPr/>
          <p:nvPr/>
        </p:nvGrpSpPr>
        <p:grpSpPr>
          <a:xfrm flipH="1">
            <a:off x="1247911" y="651629"/>
            <a:ext cx="319710" cy="261048"/>
            <a:chOff x="3093501" y="886401"/>
            <a:chExt cx="376440" cy="307405"/>
          </a:xfrm>
        </p:grpSpPr>
        <p:sp>
          <p:nvSpPr>
            <p:cNvPr id="813" name="Google Shape;813;p44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44"/>
          <p:cNvSpPr/>
          <p:nvPr/>
        </p:nvSpPr>
        <p:spPr>
          <a:xfrm rot="528001">
            <a:off x="3103941" y="4303413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4"/>
          <p:cNvSpPr/>
          <p:nvPr/>
        </p:nvSpPr>
        <p:spPr>
          <a:xfrm rot="-1342692">
            <a:off x="1419123" y="3347891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9699" y="4020546"/>
            <a:ext cx="1071139" cy="1071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55465" y="4280035"/>
            <a:ext cx="670454" cy="534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3992" y="4292912"/>
            <a:ext cx="530941" cy="530941"/>
          </a:xfrm>
          <a:prstGeom prst="rect">
            <a:avLst/>
          </a:prstGeom>
        </p:spPr>
      </p:pic>
      <p:sp>
        <p:nvSpPr>
          <p:cNvPr id="7" name="AutoShape 2" descr="Passport.js (@passportjs) / 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26" name="Picture 2" descr="Google APIs · GitHub">
            <a:extLst>
              <a:ext uri="{FF2B5EF4-FFF2-40B4-BE49-F238E27FC236}">
                <a16:creationId xmlns:a16="http://schemas.microsoft.com/office/drawing/2014/main" id="{FB5A6EF1-49D1-FB85-99B2-051E8BC8C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3219" y="4296782"/>
            <a:ext cx="532800" cy="53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2" name="Google Shape;3832;p77"/>
          <p:cNvSpPr txBox="1">
            <a:spLocks noGrp="1"/>
          </p:cNvSpPr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Заключение</a:t>
            </a:r>
            <a:endParaRPr dirty="0"/>
          </a:p>
        </p:txBody>
      </p:sp>
      <p:sp>
        <p:nvSpPr>
          <p:cNvPr id="3833" name="Google Shape;3833;p77"/>
          <p:cNvSpPr txBox="1">
            <a:spLocks noGrp="1"/>
          </p:cNvSpPr>
          <p:nvPr>
            <p:ph type="subTitle" idx="1"/>
          </p:nvPr>
        </p:nvSpPr>
        <p:spPr>
          <a:xfrm>
            <a:off x="338596" y="1523127"/>
            <a:ext cx="3554181" cy="32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bg-BG" sz="1200" dirty="0">
                <a:latin typeface="Bahnschrift Light" panose="020B0502040204020203" pitchFamily="34" charset="0"/>
              </a:rPr>
              <a:t>Уебсайтът „KnowSpace“ представлява иновативна виртуална платформа за обмен на знания и умения между ученици, учители и обикновени потребители.  Той предлага интерактивна среда, която стимулира ученето чрез социална комуникация. Реализирането на платформата подчертава важността на сътрудничеството и обмена на информация, като същевременно предлага лесен достъп до образователни ресурси и възможности за взаимодействие.</a:t>
            </a:r>
            <a:endParaRPr lang="en-US" sz="1200" dirty="0">
              <a:latin typeface="Bahnschrift Light" panose="020B0502040204020203" pitchFamily="34" charset="0"/>
            </a:endParaRPr>
          </a:p>
        </p:txBody>
      </p:sp>
      <p:sp>
        <p:nvSpPr>
          <p:cNvPr id="3834" name="Google Shape;3834;p77"/>
          <p:cNvSpPr/>
          <p:nvPr/>
        </p:nvSpPr>
        <p:spPr>
          <a:xfrm rot="-1363267">
            <a:off x="3961823" y="3544621"/>
            <a:ext cx="215722" cy="205936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5" name="Google Shape;3835;p77"/>
          <p:cNvSpPr/>
          <p:nvPr/>
        </p:nvSpPr>
        <p:spPr>
          <a:xfrm rot="528001">
            <a:off x="8017774" y="547067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6" name="Google Shape;3836;p77"/>
          <p:cNvSpPr/>
          <p:nvPr/>
        </p:nvSpPr>
        <p:spPr>
          <a:xfrm rot="-1342692">
            <a:off x="6677698" y="4364716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7" name="Google Shape;3837;p77"/>
          <p:cNvSpPr/>
          <p:nvPr/>
        </p:nvSpPr>
        <p:spPr>
          <a:xfrm rot="527880">
            <a:off x="6470093" y="1001270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8" name="Google Shape;3838;p77"/>
          <p:cNvGrpSpPr/>
          <p:nvPr/>
        </p:nvGrpSpPr>
        <p:grpSpPr>
          <a:xfrm flipH="1">
            <a:off x="4928936" y="495817"/>
            <a:ext cx="319710" cy="261048"/>
            <a:chOff x="3093501" y="886401"/>
            <a:chExt cx="376440" cy="307405"/>
          </a:xfrm>
        </p:grpSpPr>
        <p:sp>
          <p:nvSpPr>
            <p:cNvPr id="3839" name="Google Shape;3839;p77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77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77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77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3" name="Google Shape;3843;p77"/>
          <p:cNvGrpSpPr/>
          <p:nvPr/>
        </p:nvGrpSpPr>
        <p:grpSpPr>
          <a:xfrm flipH="1">
            <a:off x="2115686" y="4477779"/>
            <a:ext cx="319710" cy="261048"/>
            <a:chOff x="3093501" y="886401"/>
            <a:chExt cx="376440" cy="307405"/>
          </a:xfrm>
        </p:grpSpPr>
        <p:sp>
          <p:nvSpPr>
            <p:cNvPr id="3844" name="Google Shape;3844;p77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77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77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77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utoShape 2" descr="data:image/png;base64,iVBORw0KGgoAAAANSUhEUgAAAkgAAAJICAYAAACaHhuvAAAAAXNSR0IArs4c6QAAIABJREFUeF7svQeUXOd5JXhfqtjVGehGauREBBIECDAHiZRIigq2BUqWREu2bMmybM/I67XHszPH0FnPnh171zpre2dseWzLCrYEKFFizlEEwIRA5Aw0OqBzd6WXd7/v/191A6ZstoakANRXPHXQ4dV777+vut7l/e53PwPyEAQEAUFAEBAEBAFBQBA4DwFD8BAEBAFBQBAQBAQBQUAQOB8BIUjyjhAEBAFBQBAQBAQBQeACBIQgyVtCEBAEBAFBQBAQBAQBIUjyHhAEBAFBQBAQBAQBQeBfR0AUJHmHCAKCgCAgCAgCgoAgIAqSvAcEAUFAEBAEBAFBQBAQBUneA4KAICAICAKCgCAgCEwLASmx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N5JBLZs2WL29MyyZnspK99uWeF4xrYx4kR2ynZStuEFnuFHVQtGbFqhdd7nl2M5cTV2I8fMhEZUjQIrGyIqR57jh3k78Iv5+f6q/Qg3b9scGTDid3Idsm9BQBC49BEQgnTpX0NZgSBwKSFgbN281dw/sN/psStpuyWTNathdmK4lOsb6M+fPH0qH8ZhITaRtUwzlbLtlGlaadimY5iRiTg0YcI2DMMyYRkGQM84BjEeI4pjP4yiKIijODRiBH4UBmEU+HEQepEfVmLDKqUNc6K1rX3iyiuvrlSrnuvYRmXCcqtOpc0rzbjC37Ztc8S7k4cgIAjUNQJCkOr68sviBYG3H4E4jg18Gca2K7YZ27bts9w9Z9KDwUg2ExlZt1JqGB0ba85lcq1wrCY7nW6yTKs5RtTsem7L8OhIs2M5LbER5eIoTsWIrTiO7diILcMwjDAMTAAmEBNHMgwY9A0/IhCniaI4jkghiizDDCP6Hggd0w4Nw6giwoQBY9hOOYNNzS1jRhhO+GE0Xi5Xx4IwGLWd1HA+7Yw5yJZ8s1pqj1LVzA1XB5s3rwo3b94cGYYQp7f/HSN7FAQuTgSEIF2c10XOShC4ZBAgQrRt2zZz25Z91tjQccezRrMNDS1pO2VkhiYmmtxScXaAaJZpYnYcxPPGSmOLUpbTFSHKBVHoBFFom5Zp2ZZtw4it5uZmyzBhxoiNMCaKE8EwTDi2gyCIlFxE6JB8pL6CSToSYv4doph/ahgGYv4BQLumb3zPD13XDV2vGrhBNUjbqRCxEYVR6MEwhlK2czqbSZ+y4HSHgX86NuO+bKEwlEs1jweeX66MF8tmbtRfc/dngttHWqJ7RW26ZN6ncqKCwHQREII0XcRke0FAEEgQMLZsiY1ZeCDjuFb+iRcfad6/e9+CarW0wradrsAPFjhpZ5XnVecHYZCLjRi2bSGXz8K2bWRzOQRBAMu2+BmEAVzfhWmaCGKf/zUtC1Ecw/cDJkm2nUYcGUyCECuyxFzJMHh7+jcKIyZMlmUxQfJ9H2EYKqJkEtGyYFm0LxPlSomqd7yt53kol8v8bxwBYRDElmmPGIZxLI7jw1GEg7ZlH2xobDqzccPVA0uXLRkda2wsfvnL9/rMzuQhCAgClxUCQpAuq8spixEE3lkEWC3ass3pHh9vqBaj9uGhgaVPPPPMEs+tzo0if65pmosty+wKwjBtW6Ztp+yUaRmOYcKwbCIwJjzPhW07gBEhpk8gSxXJAiIxZgyDiI4JmKahCA+pSGEEx07DD2JNkLR6NPUTjDgTYjiWDRMGEy4iUER+bMuCYRqIoxhhFCCKAsRRgDD0YZsWHycMFeEi8kbnF3g+fC8MozgOPM/zAi9wTcscC4P4TOAHp+MY3YWGhoMrlq88tn791T12KT/w+1+/ryxluHf2PSh7FwTeLQSEIL1bSMtxBIFLGIHNmzdbLdWulnN943MH+nqXj4yNr0SMeY5jLDAMqzMKg0KEMJdOOTnHcTKe71OBC07aQRyHiBHBtE2Yhgk/8JHNZuGHPkhVigD4YYDA9+FHATy3yi4jtl+zAztEFESw7BQQmawUWaatSQ9RIRKUIgRBiCiiZ4SYnnGsVCjT4p+xgkTWbiJMpgXHMpHJZYAwRhgqhYq3DZViZcaGcjCROkWUy6CqH8JKpVpFjEoMVKIw6g+CqCcKo7MZO3Vy3fr1+5zIOtias/obrm+obNmyRR1YHoKAIHDJISAE6ZK7ZHLCgsA7j8DWrVutJ76xP31gz56m2IxnDg0PrUAcrQHQFUXRXCCebZlmk2UZhUw6k4mNyIxj8jAbMKn7nnkF8YlIqUG2yWSHyl2u6zL3gUVlMYMMREhnM2hqbkIun0Mmk0a+0AAn5cBxHKTSKaQcB+k0lddiWKahVR4bpqUIEqk/VK4jokPlND9QhCuMIiqVoVQqo1Ipo1qtolp1UZooY3R4jJWpKFSkik7QNEhtIgXJ5tJbGISKOBmmUp/CSJXrYpPVKsSGG4VRJQzDkhHHI5bldBeLxZOO5RzLZLOHmnL54/M6u/r+8b/+1RhuBRnFpRT3zr995QiCwNuCgBCktwVG2YkgcOkjEG+Jzc+/+uXMqy+91BQGbkdoYUEUhcuAeInvBitt21pkWkZjHEcpwzTsdDrF3mguhRHRITrECg6RCm2aRgQ7ZSGVSSGVSsFJpdBQyCOXyyHfkEc2l+VnU0sTZnTMQGNTAxoaCsg35pkcEUlKZ9JIp9JMkkhNIo5Bx2R1iNgXW5Lo2MrQTeoRERtSqqhsR0SpUq6AhJ9ypYLiRBGjQ2M41zuIYrGMcrHE3qNisYTiRAmVSgW+H1JbHFzX43/pEQUhm8TJLK7IFMtcTAZjqsP5YeS5fhDFYdU0rAEjxnEYOGxExoHYNPYZlajvphtvHlx+xU3F4badvqhLl/7fjKzg8kZACNLlfX1ldYLAv4nAllu32EPZOLfjtdfabDOcVyyWl7lBZQ0srLZsa0Ucxx0GYGWzaSY5EZW8ohBOykZAZIRKZXHEag4Zn8lYbdkGk5pCUwEFJj15NDYX0NnZifkLF6BzVgcKjY0oFBrQUGhANp9DKuPA4mYzwLC07Znb0dTX/HOT29SmWKJrLu3z11lzbxOJ0Z1vtFNDq01VH3414FLa6OgYhoaGMTw4jP6+fnR3n0Vvbx8qpSomJoooTRRRKVdRrdDTZQM3le8s20EcsooEExZ7o6j9jjxUXC70PIR+WAmCsDvww122bR4oNLfst03jBOCcbe+YPZJZdLu7bdu9ykEuD0FAELioEBCCdFFdDjkZQeDdQ4CI0b5z+zKl2GmzHXPlkaNH1xsW1gFYY1rGXMuyyE8Ex7GZobDpWas3JJ5Q+SxgYkSEIWKVqLmlGe0z29HW1orZs2djwYIuLFg0H+0zWzUZyiOTyXBZTfmMFPEhmsNiUPKJ9FM/mai8RTmOhFPyYk2SWMXS3iX1hX5SQlKSljQF3zhWx6NyWRwz2Qn8kMnQ+Pg4K03n+gdw+sRpnDp1Gj1n+zDQP4D+cwMoFotccotDOooNCyllHo9V5AAV/qhjjtbmVV1SpSLLNCcmyqUjtmnvz6RSO/OFhtdaGmeddCv2yK2fWeCJovTuvfflSILAW0FACNJbQUm2EQQuMwTirbH1ha//p84jhw6t6+s5896JcvnmfGNhXtqxm23Hti3L5CoZGa3JQE0qEbXiU8krQoSKqzw91Jm2eNliLFu+BIuXLMaixQsxr2su2trb0dDQgFwhrfxHRH6IwCSfOFS20pGPCbSJ6MOEKfmG+AsTGepoI9cPmanpe6Igkx9f7HbSxmyDu9L+JSFSNCp5FalKlK+kCRoZug2Ln6QI0THJrB16ofI0+QETpr6efpw8qQjT/r17sWvXHgwOjMJCGpbhMPnLZbPsayIFifbhWA4c22b/lQkr9n3fG58Y73Nd72BDtvGlxQuWPL5o3uI32jYZRSFJl9kfmiznkkZACNIlffnk5AWBt44AzTn79C2fTn321/63joHBvtuqvnu7aRhrsrlMRyptN1m27fiBpxu2VPeY8vyQ8Rpw/Sr8wEWhsYCFSxZgzZpVuGL1FZjXNQczZrahoTGPVDYNh0pl7A8inw6JKqpdn79JhB1dQWPvEClC5OnRbf01FYm2TSzNtU8qqkapH/J+NeVhw7R+6JhI9R3nCLzZQw8n0a/jWCWt/ijypb5P5C0iTKEfwa16bPIm4jM2Moqenl6cOHoKhw8ex+FDR3H8+HFUS2UuM1LcgG05yqukYpuYLPleGMdxHERBVHXdYCzwwl7LtLdnUukH5y2et/+WG+8a/FLTZtfYYkgH3Ft/e8uWgsDbjoAQpLcdUtmhIHBxIbD1j7emTvUPNb+6d1/X9ldevtoyrNtStn1FKpOabVl2I9WIUinHVCGN5P8xEEY+ojiAnbaY7BQaG7Bw0XysWLkMS5Yuxtx5s9DW0YzmxmZkGjJIpWwukfEIM/YJ6fIVTwVRrIiJCzMaRZgSSsPlLR32yIqOsntr35FmLgklslQ5LEmIJIrEahEPHdGcSBunp16F83rHkmNwDEDymknPE+8p5qElqssusTnRJlRWY0XLZCO4Sx1xxTJGRyYw0DuM48eO4eDBgzh6+Ch6e3r5d6oiSLyTRslR6c3m0hzlXAImGbv9atUdtgzreMq2d5kwd7a2tOz+1V/57MlPbrlrQjrfLq6/Jzmb+kFACFL9XGtZaZ0hsHnzVmu2faT94O4Dy3p6e640LOsq13PX2raz3LLNBosdxXTDj7iFnszXpBj5oQcnZaF1ZivmzpuNOXPmYN68uVi2YiHmL5qH9vZ2ZDJZWA6FOiZlMwp9VKoMm6Kp3EXZR5atdR5lOEq0HyI0U8tok6RJjwvRrWNMRvi66Y8qCntMvEf656pjTnu3WQVSydrnPZLxJIn+pMO4p1qTpr6ClsFlNj6+Vrf0a4kk0bp5e60MEQkKvJC9S309fTh57CROHD+JkydO4czpbvT3D6A0XkKl7CGTznHGksp0cjgVnEp4URD7cRQNxEF0JI7iXU4qvb1j5qzXN61dfHbLqi1lUZTq7A9YlvtzR0AI0s/9EsgJCAJvPwK/desfN7x69PVFjmFtKHnl64rF4jrTMRdmsrlm0yIPsfLg0L/KhxOwpJHPZ9HS2oQFixdi2crlWLB4ARYvXICOWTPR1JLnln0WcNhDpBUWTgQi0pB0nKmyGT0pmNHgMldSYtPt/zr1WilBk8pS0rE2dXKHIiIGU6aaj0iHSE6qRiT5qJKY8iud/9F2YfoQnRJTuQs+AWsecU2QEv8T5xmoU2fSpHghkTXlMKf5vIY2fZNZu1quYmR4FGdOdePY4WM4duwEThw/he7TPRgeHIHvBrBMB7aV0iGUFnwvQBzQjJPYi6LwXBBG+y3L3G7FeKW5rXP/lTNm9/z5S39epSO9/e8Y2aMgIAhciIAQJHlPCAKXCQKUY/SVsW3pH37nW+1hFK0uVkt3BHF8A8x4qWGbTU7Gpm501ZaPEKZJs9FMOA55bkLkchmsXLEc666+CleuuwpdixZyHlEum1KGak6splEfpA4ppYeygcJI5R+F9AzVM/EWMXHS5mkWfqYQFyYyOs+IfT+m6vyipGt6clwAz1fThuykKY3nrk1mLzFRSTrSamqTLvP9FCpB58EijiZfyctqH4iRSuem4785H1HK0lSFi0ziRKTUkFylaJGqVClWOUrg6OFj2L/3IF7Z+RpHCRTHS3CrARvDLcumSAA4ps0VSoY5jN2J8YmBMIr25bOFZ3Mp58VMpvXwjRuWjWzZusWX0ttl8ocry7hoERCCdNFeGjkxQeCtIUDz0bbcu8UpVo3GiWJx8RsH998zMjx6t5GyFzc05hsMyzDd0DUaWwsYHh2C41BOETfuwzQitLY24fprN+CWW2/GmlWr0NzcTDM5EFM5yyTlJuKbd+iGPMjV9T14rg/PCzhgsVyuoFwqo1SuoMTfU2K1C9/31MgOrlcRcVKqEnMSSsMmIzOFR6ZTyKTT3AFGsQKZbFYFSeZUflI+l+fRJLZjI5U2uSvOcohITQZF0j6T0hqXv5hM6fwARe0mwVS/RETdaqwEEQmb/LWiVmqum1KJiPBFqtRW645THikmeVpJ4tEmuhRIkQFKG9PnqE+hOFpFX28/du54BU89/hR273qDvU6EBclZJO65pSpjlcnQMN8wjoIorFTcqmmYzzfmG38wo731eaMxe/ZTs+8s3ysZSm/tj0S2EgR+BgSEIP0MoMlLBIGLCYGv/9mj+R1PvLBg3/49tw4NDH7MTtsbTMtJpfJpMzZiI0TIwYuBESCKfe5Ey+ZS6Jo/Bxs3XI1bb70RV125GnY+DcP3YEQxPC/ERLGCkbEJDA4Oov9cP4YGhzEyMoaR0VGMjozy1wPnBjE8PIpiqcw3dZaatMFZ1dyIWKiaHHuOiJBwPpDyPpHSxD+rlcXUuA9Kzy40FNDS0oL29ja0tbYyWeqY3caBk23tbZih85aamgrI5bLso7IdC4Yea6KUn0RCuqAhTJMk/i0RJfJN1dQnOoekpEfnf+FDk7zJgp/eYJIgJRlMTJ5IjQrodyruIHQjeBUfY6MTOHDgIB588EG8+vJrmBgrsnmbh+cyjiot3Kt4SKezcaVYDcrF6lk/8F9Ip/M/+NjHP7Zz1fs6e++9V4ImL6a/RzmXywcBIUiXz7WUldQZAlu3xtZz3/iTrl27dl5bmijebpnGdYiirlQ2nYviyIgoL8gyQf+6gYsQPvKNWaxavQrrrl6LtWtXYX7XHFBCduhX0T/QjzOnTuBcXz8GB4kATWBsrIjh4WFOlCalyHM9hKSOaN8NBSsalB9k2rB0/hCX3rS3SJWhlHtostqlzDycq1gLwtb1M92NpgiUOg4pQxwbYAJOKoadNpHLZ3l2W2tLE5qaGjlzqXN2J7rmz8OcubPR0taMXIMaZ2KnVTx3TCNQ6CxoVpyWjMKYSo0Wz3BTXWuqvKflH6Uk6RiCqYkBQRSq1GxNtNRbLwkeUN8lFUEVaKmdQ0kDHsUGeBHKpQoGB4ZwYN9+bN++E7tf34Pes30IvAAO+ZNMG9VyBZblcM4Seeg91x8ul6tHXd/b/oH337l14czlBypdZ0qSoVRnHwCy3HccASFI7zjEcgBB4O1HYOvmrdZ3zzx37bHDB+8MQv96y7KWW6YxwzSQIhWFR2pQ0jXNRkOMXGMeS5Ytxpp1q7F06VIUGnOoVsvo7+vB6dOnMDzYj/GJcRTHx9lg7FZ99sd4Pg19DRShiMm/pAIZVW2KCkpEXChg0Wa1I6EGUwlOQiKSdn4t2tRIyiTJSPw7k6GPSUu/SgfQQZEWGctjHm1C8QKplMNf00y3xuYGNDQ2oLGpETM72rFg4Xw2ms+dMwctLc1IZxwmjbUU7yhgRUsROlUUSz4UQ93OrziQLstxqY5iEIhYTa43eZV67flUUP1MbUFKkuqAMzi5m4bl0u8mxsa54+3wgaPYvWsvdr2+CyeOnWD/VUOugCBQSd9EkszYDH0vqEYhzlWq1ReqbvBYR8usn9x986e7v7ztXu/tf7fJHgWB+kRACFJ9XndZ9SWIAHmNvvblr6V3PHOo8+U9r14TRt49sWFstG17rmWZOSOOVBM8kwcLIX1tmSg0N2Lu/C7MXzAfDc0NGBkZRalcxPjYCJfPRkeG4VapRBYi5kn1yjtDEg+pKvQdmYjJ85MQH77lT7atqdu/9uMk3V6qfBWDiMZUclQjSFpzmQyJVAPYVNfbZBykOp9ahBKXw0jxIZJCvIUSvqkbj0t8ZsQepVTaQTaXRlNzI1raWjB7VifmzpuLrvldmDN3DtpntKKhMYtcJsVKFg++JeWIVS0iMTpvaUpHHFEZ8iLRtkQ6FeVJSNXUj9ILCdLk92Rqp9cTdkz+CF8+BuBWPIwNT3Cn2759B/DKy69g7943MDwwUpv3RuVHI6I8JbJY2VG1Uh303eANA9Zzjp1+Jps33/j9r3x+VMpul+AfuJzyRYeAEKSL7pLICQkC/xIBSsHe/e3jLYPl0RVREF1fqVQ+WPEra3PZXIPtEEPgljI14swiYhMhpHyjbBat7e1obW8jFoDBkWGcPnWajdbcMUaGZ8uCTd1kuvuKc340iyGFI+kQU4RHzUFThIJu9DETJ9umMpvqRFOCiwpwJJGFCVKN4CgixSlJ5EEifw6TMPUaRdKoHKZUJNqGwxk56pqEH4upCSs+HPRosu+IjsAddGQ8Z7d2jDAKEAQevMCDbZloam7GvHnzMH9BF+bNm4WuLirJzUGhqZF/19jUxN4nJi56LYqoxSyYqcY06myztOL0JnlLF1w6ldqUECS1JmXs1q/lZRCxU7lIUQh+libKOH7sBJ5//nns+MlOLrtR6CSV3ihskkgSbZ9xMnG1QkmTwenA91+Mw/jxjtkdO//Dv/+t03f97l2eRALIp4kg8LMjIATpZ8dOXikIvCsIfO5zf+N0v/BE28C5oWuqVf+DcRzfns5m5jtpxyQlJVFq6Pbt2AaTFc/3mHhYqRTfkMvVKsquy11ihUIjKyQhkSgqwUUUEBnBInWCSZKeU0YaCbfeky9HdXpRyjbtP0VDbDM2+5cymRQy2QzSqRSrOUSKmLjYtuqYo5Z9PXqElRkOaVTDb4OAlJ+QurUQBD53vXlV6pBz2e/kei5814Pv0e8i+J4iEKQWqfKbIjBqDcygajPW6JhEAIn4EVFyXRee7/O22ayDrvmzsHTZQixctAgLFy5ihW1mZwfy+TwP3qXuOhqxokINCAs1UJfYDZUupxrLf9ob4XyCpM3d2nhVI0k6PkHNgFO+JuJMvhuy9+vgvoN48omnsfv1XUyU3DKBQMyT6qkpRaz8iIbsjrtV941UOv3jBV2LHsy3NZ1YdevMsniT3pU/UznIZYiAEKTL8KLKki4fBDZv3mw1DnXN3bfvjTvGJ8Z+0bTM6xsaGpvoBp1OO3zrJpLBbehEPCKfiQIRGC6zRRECKptRKYp+xn4bRUpI2WE1iEzLgCJMYcjkihTB5co/AAAgAElEQVSYdDqFfD6HpqYmtLAZugnNLU1oaW1GS3MTmlqaMHfuLGQyaTZNUyt+OuVwOz4lcadSaSZIPBSWeAW33yuCRD+j86JxHQGdYxBwLACRusANUalWUByfwMjwMAYGBrmDbmy8hJHhCYyPlTA6Mo7hkRH27lQrlZoyQ4Qp5aSYlNFa6OFogsaKFBvMiVwF8LwKqtUicvk8ZsycgfkLF2DV6iuwdu1aLF66GO0z25EpOFyyS0ajxGqqiSJKb+kx2UnH5Tn9wiRF/PxAS7XTmqJGXqcgZowGB4bxwrPP4/FHnsC+vftRLbtIWRlUSxU4VhppJwvK+iwXy/54sdiDKL6/c/bsrW1NLftzK/zxbdu2KTDkIQgIAm8ZASFIbxkq2VAQeHcR4LLad7uXHzt58JOGhXtSaWeZ4zgZYjR0869Wq9zannh8eB6aReoDla6StnXlqeHbNHmTuDSmAg790AfNX6u4Fc43SmdTmN/VhfmLFnA3WEdnB1paW9DROQPt7TPQWMgjnc0glU4xAXJSBpyU7uTSydKJoZnJGpePQjWFjO/99INJZkHno0Wg2shZ9n9z2S3iuAH6l8gTGcUDP8ZE2YXrekQEMDI8gnP959DX28dDY48fOYpjR09gbHSMS3I0GDabziCXyStiSESSTdFJOS/gEiFxFiKTdspGTPNhjRhzu+bhgx+5B1detQaz5sxCYwsN4rVZ+fL9kBPFlWlcz5abEgZwfoj3+QQpyU2a2uNG14JILl07Kg9y0Capf5bJqh57qyKgWnRx7MhxPPnYk/jx/Q/wWpcsWobx4TEgspCyM7y973rB6Oj4sOcGO5obG7/RNnv2c0/s/adzEiz57v79ytEufQSEIF3611BWcJkhQO37z//Df2x9+eVXr3X96icty7jGSduzojjOhFFo2E6Kb9Q09JTIg6r9qLEX1NJPN1jHsRURYh8PbWvw90HooVwtIZW22cDcObsDCxbNx8JFCzBzVgda21u4fZ58Odl8ls3OpFSRKkSlNmI6lELNNh8iFjqNmkp19EiSpDmIUc3gSBrGaiM5uAFOG5OTSzdJlFSmI5GM2uQSTu0mH5LyM3FKdxDCcwN4rsvlN1JZJkZLGDw3iL6zfThz6gxO0Dy0YycxNDCE0KMWf5MzhshwblLLfAQu4VEZjpW40Oc1ORkHdsrgMtrMWe1YccVyrNtwFdZetRrz5s9lkminTNXNxyNWVBlv6kMpQ1NzmFQIAPuYCKuYSKMqW/LP9IgU8jjVBvFq0zuZ1mlvlMrtVT2MDI7iwN5DeOKxJ/DMU8+zuduCigHggbh8Wkbouu5EtVI9nc1mvzN/7qIf/uff/OKRDZ/f4F9mfy6yHEHgHUNACNI7Bq3sWBCYPgIP/cVD6a3ffbrr2JED7x0dHf2Y6Rirc7lMk2kbDpfGdEcY3ZS1fKHKVirvmbvWSKQhP09Epm0e3UG+IRONTQXMntPBA2hnz+nErDmdmNHRjrYZrWiZ0cJlMiILNpXJbFKjVDlMDbTVa5lCBJTxWvlzlEql5qCph3LfMMmZ0oU21bKstppsik/IQhJ6feG8Wdo+ot48UqWIPMSKDFDJjEMYI4P9S5VSGROjExg+N4r+3gH09/Wjt7sX3Wd60N/bh9GRMVRKLqqVgJO81Sw6wpb6/ghD6owzWFmzHAuZnMOdcIuXLMTadWuxfOUyLFy8gKMEsvkMe7LOi+JmHLRiNiX/iUaycDSAkp1qA3iTdTNJ1OGWSWoUp3dzPrciiMyfQqA8VsaJ46fx9BPP4KknnkFvzzlFAunixwYCP4Jj2XSkoFJ2D7hV/+F8JvfAzdfesucvHtoyIWrS9P825RX1h4AQpPq75rLiixSBLZ/7m9yBXa8t7e/tv71ULP6CZZobQ0R2OptmnYHNwgYpHdzjzaSEOslq6hECBHHA20RxiIZCDp2dHZjZMRNt7c2YNasTS5YtwtyuOWhra0WhsQHpLKVP0/gO9VFACgb7bfiIdMzJiMdkcKvuwar1Zk0mByWaie6C4xu76qNKSBITrsmud8UTLuBeNTKWdJBNCWCksEulxejSnt63ymUyKCMoaTfjbji/GnBH2PDQEPp7znEH35nT3ejp7sOZMz1kbOYgzGqlqlQrVnVUgnXCYSh5PIwD9ljR0N6uBV1MkpYuW4blK5agc04HMrkME6skWJJnxdF1UP16jAOVzej35EOidn2VKTDlzcgESRPSKaNO1BY6VkAPkCM8Ay/C2VO9ePLxp7Fz+ys4cvAoxkbGmVBVqx5SVhopJ41KpeJVy+6xOMTT6XT6wetuv+7F2auyE2Levkg/COS0LhoEhCBdNJdCTqSeEfjc+s/ljg6fW+1X/DuDIPhAFEVXZXO5lMdln6kkiEzNpBWFrAoRGeIhsWTONqmt30ZTSwEdnTMxf+F8LFm6mMMSO2YTSWpFa1srLEfnDCXdVInMMyXZh2/sUz4dJhWihPTUkolq0YpKidHah55Tplrzp5CipN8/yV6c8r3KAtC6lN69MlQTMdTMSv+eyZxukSfCkeQKMVnTJSk+fcXwuBRIJubxsQkMDAyht6cXJ46fQM/ZPhw/ehxnz5zFyPAoKuUKG6MtWFxWJCLDbfhsgCdjecB+JUrqpu63NWtXYc1Vq7FkxSIux1FJUvmYFKWlfKZkTRxjQAGTOmCTSZ4ezcKrI8x0XXEyGEDHDEyho6w/6d1GvoHB/iHsem0PXnj2Rbz28muslkU0181IcYAnkzMv9F3X7XGr/ou5bOb7M2a2P3PTx68cEZJUz586svZ/CwEhSP8WQvJ7QeAdRIBu/e/v+JVcYA1fOTQ28ku249yZyeaWmIbh+GHEZh8OJWTTD3lwaHCqz6yDb6amuhlTFlBTawErrliCVWtW4opVV3AgInmKcoUcm6pVe73qeFMKR6JgqEwizi1KVBtNXBQxUeSAb8y8jXodj+bQsonqytLDYfWoESY23ECnFKXJMp0OV6wZu9Ux1GxZOg+ap0ZyjgpQZCWLiVcE27JrU9No/9R5Rw8VQ6DDF/X10l3/qtylxsGpDjFdpnTLVVRKVfR09+LA/oPYs2sPDh04jHP9Qwiqvtoftdt7pFpRWCapPgoLNUMu5niDJcsX4dobr8WGTVdjwcK5aGpp5HlwkUGZSVSuM0EJTUkHm1KTiPgpEzb7lxhPbSdLqnB6HZOT3zR5VDIVkz/KryKSRJEARw8dxcMPPoIH738QY6NF2Eaak8/Jm8Rmbz8IK+XKeLXiHWhpbfvTmc2zdszNpoa++upXxZf0Dv6Ny64vXQSEIF26107O/BJHgMjR7133e5nd3aeu6T/X+3vZbObGTC7bQrICZfaQPyY2lULEio5JJTUyWysvTtWvIp2xsWz5Mlx33XW47oZNWLF6BXINTq0NXZVs1JNu6lQqSm70k+NA1JBVMi8nKtDUkRt086Ybba21nfYTxlziManUE0acX8S+J+oUi1Rruh/4oFltoa+IEo/W0D4fIguk0JDXiSbZc8eWZfExKI7AIlM4ZSiRJ8o22BNEXV4qykBFBiiSp94EHEit1ZekTZ5+z916PnWFRWxcp3DMmrcp8VDT+gKgNFrC2TM92LPnDTz/zPN46Sfb2dPDJTEyp0dERHw2xic5T6QYkem94le48+/ue+7C7e97L+YvnIdcIVOLCFA8UgdfqvBsJmDKpfWvPy4YszvFvaTKbDatiUEAhs6N4LlnfoKv/vXfoqf7HGzD4ZwkWgORJDJ6m7CiSqlyuLml/StLly16+Feu/2DvbVtuC/6t85DfCwL1hoAQpHq74rLeiwKBeEts/tHLf9S099jZjSdPn/iSaRjX5PLZZss2TUqApofpmKh6RIJSgBXDp1To0GPSMGv2TGzYuB4bNm7AyitWsDcmW6CgRlsNk41o5IalMo6mtqPreheRCDYAkzJFD+oMo59pRlXzDEWA58ccKUDt9W7VRalYwvj4OEZHRtDb3YNq1UWxWERxYoJ/V65UUKlUeciq7wUU8K3Um1ArPqRWcZAkBU6mmCilHBvpTAaZdBrZhjwPn8015FFoLKC5pRmtrS1obMqjuamAQlMBDXk1hJbWR+QJREAS5YrHnpAhWhEppVwplYx9VDoAk4gftddzojhtrIkdZQwN9o/i1IlTeOnF7dixYyfPRSMDeC6b12TDZthcr6q6+Wzy/ZS55Ll6zWrcfMtNuPqaq7Fo8UK0zmiGnVGeJj25RRE9bbpn3xN30amUbjagT3mXXkiQOBQzDBk7HWWlR48QkQ0xOjSOfXv2Y9u3f4jdu95ApVRR+Acx+5Js08H4aMkPvOCNGW0z/2nThuvu/9OP/a/HjXsNyUq6KD4d5CQuFgSEIF0sV0LOo24QoHyjo0+OdnSfPH3zuYH+T2dzmU2ZTLYpRmRFoLZ9ZdwxrJizeUqVCfixh6bmAndPrV67CmuvXIPFSxehfUY7d585lIFEniStpKh5YkmJarK8RYUqIkV0s6SbNd2M2Z+jZqayCkGDaifGSxgfGcfo8ChnDHV3d/PU+bGxcSZCRIiIDFVo/EUYwvd9hPSsJVzTOAzd4Uapz+z6nizpqflj1O2lFBT6mhgNp27rNG6e0WZbXMZqYNKUQ0tzIwqFLBOntvY2zJ03hzOLGpsb2ShdaFHESe1UleaS0SjsZ0qGnuhPPuoss9nDRJEIqkRIvyJlpjReYdPzmTPdeGPvPrz+yus4sO8QhgaG4Zg0JDelsORxKIk6FLOZm85nwaIFuGbTNbjhpuuweNkiVv5I0GE1aUp7v/IoqU5BpSpNfiwnX039oKZrSySJSn+ZdIbPPcl34tRwP0RxrIQDe4/g8Uefwosv/AR9vf1cajNCk2a4sbIUBlHZd4N9aSf9w2vWb/ru//vQlsN180coCxUE3gICQpDeAkiyiSDwdiFAZbX71n++80RPz3tKpfInDSu+1rStJtMyTTJdq3YvajWP4QYVVLwyWtqasHL1Cqy5chVn8ixetpiHreZyWW7Jn3RB63CiSVFI3fS5O0vdkdlvzGZqvaKYRloEGB4axdDQILrPnMWpE2fYlzM6PM4t82NjY5xq7bpEgCj9mlKvqXwWwIh0iz+RIT0fLcGKHU0cDKlM5txhpgMrDbrJa88Sv45PXa1fO5YU6dA5Q1SKSzkW0mkiJqokR+NAqNW+saWJzdGUfL14+SJ0LexiRa25tQUNjQ2sJBGJUcegDj2dq8SjPSgjSpGSmp+Jco3IJ+RTqZA8SB4G+gdw/OhJHD54FIf2H8Le3W9w5hK9lsa3sPoUhlwupLEpxDopR6qjowPLVixjte+W99yEpvY8K4ABkSoz1v4kCsOkeXGO8l+dpx/py5uAmpjaOVwy4G1VyXRy3AqpUFQOLI9XcfTwCTzy4KN46omn2ZCezzQy+XPMNJVD49CLS3GAg7Zh379uw9V/99VH/4/et+u9LvsRBC51BIQgXepXUM7/kkFgy5bY3PHN35g9ONZzh+dW7jVN47pcIdsYxZERRCqkkP1FhjJip3M2lixfjLVXrcJV66/UilEb8k15lnpYJaIwyKRJjLq3qOtqCgniQa86wJG+JnWBOrXGxye4REZqCN04T544iYFzQxgcHER/3zmMjxTZr8JlsZB8K2SEtmGadANXfiI6PgUv1vxKupSliNjU9rRJEzabkUk5qg2wVebzZKK9ChaguWeJN0erQFNqSWp8CZ1XwNlPFFFAqky2IYe2mW38nNExgxOw5y/swuw5s9isTqpTNqfVNi4tKoJEx6LvlNdLESby63DmEBM/Kk9FHNI4NjqO7pO9PO7jwBsHcPDAQQwNDCD0qewFJkichM0MlPxiNhOlWbM7ccNN12P9tVdhybLFaGxtgJW2YDlk4KbuOBoeTOnchKf2FOl3dmIjSxrZ1DlFtXEqajivCqCsRT/EREgtVIouDu0/jMceVaGSA33DPMMtCkjhs5SS5IYVt+wfyOfy31pxxervF7Kze//y4d9R82bkIQjUMQJCkOr44svS3z0EyHN034+/1HHk9OE7K175PsMwbsxkM3Yq4xgwQs4vorwd8tPkG7OsGl2xZjnu/uCdWEo31JYC7LQyMStCoZ2+bFAmskSlMqrd0EgNVUbjUhHd2N0AZSJFo+Oc+UNG5FMnKQ/oDM5296D3bC+P66BtaXSJSpxO8ZNLZtytRvtXfh5SdpIwR/bucOq1UqhUsKH6WKndXXWIZNI9lmhEihRpvUS3uSU5TEm0QfIaTpqmndIIDi7BqYhK7g5jH5IJPwxQckuo+i4TJlKPiByR4rZ48ULMmTcXs2bPwsyOGTxTjubMsRmcFJikw0/nQCWlPzqe6obT66dBua7qZCOP0jNPPINXdr6CnjM9XI7zq8QrVFAjkZ2k6y7xkrGS9N6bsW7jGszu6uSgSe7Y4+NTy98UV/2UOElFVVSmFB2brguZztVwXkWYWCFLuv4IJ1DnWsQm+RPHTuGxR57Eow88hgHq0nOpuy0FGw7HH3hu4IZeeKKp0Pg3CxcuemjRkjWnt3ztM66QpHfvM0KOdPEhIATp4rsmckaXGQJbN2+1dtinW17bseN95/p7f8NOO5ty+XyWKEQYe4gMn0tq1IpP+TpXrF6B2957C667cSMKpBZZpBQpdUnN+Jh0ptCNUVXRdPgg3UhDIkYhXFI8RsbR3zeI7u6zOHL4CI4fPcbzvM6e7UVxvMRlnYZ8A6UuK3WIbu48s0yV43jgK5EvIiFU/tGsR40Uobuzbv/nf1TSoQpxVDdu/ind+BNzj762k79T29BxKfFbZR6pjVRygHYNmQYrLKRikSmcS2M0RNakkSABDDPmjjjSlOhciWhRlx+NEgkiD9lsjmfLLVm2FEuXLuHRKvRspRTxlib2LxHxYrO3/o/OgdUzVpSUj4o5DBEmxakwMVLGkf1HsZ3M3C/twKkTp1EuV7nEZcJibxB5tMg8T2sslsfZR0Yk6aZbr8fSFYvR3N7Es92ow1BFjycAKFKmLEo6GiEpv+kyadJZmMQOMIeksqR+DZnu6Vwo24lCJR954FH88Ps/xtC5USA0EQcGq0hk3K5WXK84Vjy+oGvef585Z85Di2c0nv7yti97l9mfoyxHEHjLCAhBestQyYaCwPQRIEN2fKS1Ydf+Pe87cuTYb5tWfHU6kyqQqZq8Rl5QRWy7cLI21q5dhVtvuwXX33Qt30RVCKTHpZja6IrEP1QLR1TZPolyQ2oPlcV6zw7i2OFj2Ll9B3a9vgtnz/ZhZGhEhSAaFpMNuilyECKXkiL+XZKWXSs/8YHVsFlFwrSPKAmZ1ISJt9LqB9+UddZQLamRkg31g03F+vcJUVIESeUMKXKkPU3664REESmLzvvUSgiVTgvi9GqVUcQqGgURUSgCGcnJUETHsS3kG3Lomj+HDe8bNl2DFSuXY0ZnKwdtEppMMohoxYrgcCyBpUp7VG5jdUiFRjEhLY4UcejAEQ5rfPLJp3D2TC+XsmheHuUdJSNYSKGrVEuAHTMR/uCH7sbNt96E9o52mCkDsUUdfqQIUlwC4NjKcE6+L9NUoY+aUep/NV4JbvqUlNBI8Qs+E19SFgMv5nl1Dz3wKP7b//PXqJY9JkdUijPoScTaC+NKqXKgpbntLxd3Lf7x11/6ytnpv+vlFYLA5YGAEKTL4zrKKi5SBD656Xcae/p7rjvdffYP84XsVU7KaYqN0OQ5abaBdN7GeGUI933647jr7jtZ1cjkM+xNUXYUUgBIISFfDhEP5TOi2x+ZppWqQi5koDRRxcmjp/Dyjp144fmf4Gx3LybGi+yPIdsx+Y+I7MQBMSLahalHc6jSmcoP0kqFpbJ/ErLCBOVNHCnKg6QVDj1xls6RvTBMmHSUtXZKqXlj59/jKYxSETsyN1N5TxGKybluk1M5OKSxNsVsShlPpUwqWScp7mlTtuoQUxEDPKSEQiVJlTNiNDY3cKcgjV+5/ubrccPN13OekWGDFT0VdE1KH0UnKOJlE+lhM5VaIwc/BhF3lU0MFXHk8HE8+tBjeOG5FzHIHW8peK4iKqSSkbnaSdvI5FI88oXKbp/99V9De0cbnAYLsaVmwhEpY0zoqlFGFOh7pn+TZDIRm96EIJGviQRHOm4cGqBdRT5QGi/joR89gm99/Z/Zf2bGNih7NG2nOTPJrVS90AsPZFLpv1x74/qtf/+jP524SP+85LQEgXcUASFI7yi8svN6RuD2RZubRorFTf//VPX/xTSx0XKMgumYFt+cTfW00jE++Sub8Z47bsb8BfOQzedVuz4NZWUVRKVDJ0qLUnPU0C/fjbkln/xDhw8cxmsvv44d23diYmwC1XJVmZA5/ybi0hAxE1I0ppqPa/3mtRRIzXfISJ1kJOmLyIRHe5GIFPB5Mekg3qDb1JW8kfiuVeaQbmlPxoaobvqEbWnPDXuQdAAklfJ0mam2di69JVNvNcG74M2lMpymlKgmm/pr8+oUg1KdgtzNhoDJKIVSprIOD+9duXolNt2wEavXrGJzdyqTZjWJyBFX2ujqUNlMG9ZZSKLEbT9AyrLZGH2uZwB79+zDc8++iJe3v8rqXaGhgGqlwmdAJE0N91WxADNmzsCv/OqncM2NV6N9VhtnQ6m1KJzoeCq/SZPHC67Nm7mpqbTJ8+CYlaqOQvIjEQHtOzuIRx56DA//+FEcO3ycAzEtIkpUcjNtuOVqpVKpvmAY8TfvvPvuB/586x+PyIDbev40q8+1C0Gqz+suq36HEfiDD/3XwouvvrhhcGTkE4YZf6y5pbHBjzzDsFXphjhOc0sB19+8Eff92scxe14HUpRlpAfFkk6iVAPWD3QLvSI5VEKbGC+zp+TAgcN4Y88bOHzwCM6cOoPhwSFYBrXEp/mV1G2W+ILoxkchkhxLyBM3FKnh3+ssIH4NcxZdEjuPc0yaqmsEiczTOjfgvPb0KaQuGW5b2/cUtUM7zms5QIrfTMkCmjq5lgiNQcRxSrlOm5cVl1Anm5yHih1Q/iauEWptSZFNUmnUPDuKAyezN3USUkJ5tiGLroXzsHzlciZLy69Yhjnz5vBwX/IKcachjWtRbEnRMK0wKdJkgOKsyP91+OAx7PjJy0xcT588xdlStu3UhC5W6WLA81ysWbcG1950Da69aROWLl+CfCFfy7LimAIdeaCUxEnvVrKuC9/SyktFZFIPuiVPVKBDFELwwN7HHnocjzzwGI4fOclKF0UAZJwM3IpHnqTBwPeeSafS3/h3f/QHT3/2Dz9cnOq9f4f/hGT3gsDPHQEhSD/3SyAncLkh8PQ/nMj81V/9X1d2nz350Yly8aNOylxAYyf80AURJNMx0NrWgo2b1mPzx38BS65YACdDHWrKYKQ6klSLuGqXVwbhMIh4Mn1vdx/27T2IN3bv5xlilF1UHC8yQUjZDpdhyFtEIzbo5svmavLQmA5cz1eG48T3WyMrmvwkTVRJeOMFnxAJX0l+nHiWatRECzR8c04Iiu5wq8lKigVpfSchGZPZTAnBSaplSbmNcoPiOGCSpB7awJzQyJofSoVSTqpuBKEe+KsYIWNMCgt5wXj8iVaHyChN6diRGaGxqQFz5s9lskI5VCtXrWRvGBvnKQ6AgznVOjjostbJp0knAK/sobe7H6+/thvPPf0sDh44xJlTNLKEyp50LVRukSLOM+bMwJXr1+CmW27k0hsZuOlycRef7lBjJSsxcusS35sqSFzgjDilW9FGpSgqi5YqC544cgqPPfwEHn7wUXSf6IZjZ2BEJiuOkR+HvuediSI8vn7Dxn/Y8OH3vfY7v3OXJ0rS5faJJev5aQgIQZL3hiDwNiIQb42t3/jqf1525Mj+jxYrE5thxFc4acvyoip3o8VmgPaZrTw37cMf+SCuXLcGke3D5LKbUnbo5keGXPLMUOmDbsL0f/T9vQM4uO8Ql9J2v74bZ8/0oThRUsTISrEyQTdat1pV5mBQuUTFNlNXGylL1B5+nr9HT3JVTVLJjVezHL7xn/8RcR7puMBArXiPpkpTXlfbQ2LMVtxGExgqNekf6O63mteplrw9NdpAKUjJSBSlHKkLWJtqlpTaanEDk51x519qrbDorjUe2KuHy9LOiNCSokTJ3J1zOrB23VpsvHYjEyaKCmhqaWAvECtIuozIBvRIlcMsStmmHClPZSjt37uflaSXXtjBo0sqJRd2LW/J4NiBakiGfQdrr1qDD374A7julo1oam5kD5SqrKryIO2blqnI5Pnp20n1kvKm1H8JnUxGyShrGKlJRIROHjuFB+9/CN/9zvfhVnyEHpFqm83bYRB7oR+ezOVyP1i9ZPXfjrTlzmyTzra38RNDdnUxIyAE6WK+OnJulxQCcRwbX7ztDzp2HTpwb7Fa+oRhGusyOTvl+hVu5bdJJbJj3PKeG/Gp+34Z666+ikkTbPLxhAjCgJUfi1QgIjoVj2/AExNVHD9yAi8+9xM8/cSzOHboGNKpDDJOFhHl3JDpmobJErGyLfYlqfleShUi1YBa9x3L0cqR2pbJjFaM2KQN7XNh4kMKC3nEVc4RPaZ6oRSJ00Nca+38kzrGVBJmThmlwTdsyhaqffIoXxMfP1nDlDZ3Xb3SCo0awTJpzdZk7AKCVFO1eL+q5X+yJKXJmCYXZPqear9iSDhjiYbtejAdGn0Sww99LsO1tbdi03Ub8f6734clKxayEkjDdek1dkqNelEESZFF7nrTM+6s2MLY8Biefeo5fP+79+Pg/sNwYKuBvjwTzoYXBpyLlMo4XOaj98mmG65BoaUAK2XCouZH9sVPKTOqlKZJ67oWs2iMCpv8dQ4VJ0RQAncYMHFWiVWUGA5Wkr79ze/ggR89gsANeX6eEdlMRAM38KvVypm25tavmBa+13mq8dw2bJO5bZfUp5Oc7M+CgBCknwU1eY0gcAECdMt/+C+Opn7733/8V9OZzBfyDfnVqbRleiG18YdcQhy18fwAACAASURBVKt6JXzwIx/Axz75UVyxZiVFN/NsLkrNpsG0OlGItAfuOCKiQ+3izzzzLP75m9/GwX2H0VJo4Sf9n3+ZcowMG5l0lm90ruepUoxpca5RcnNmncEgNcnhtm9lq06IhlaJSO0gZUaPDOHYAEPdIJPUbtV6romYNguHegDs+UbyqWSKFCt6jfbQ1IiZ+ughlatWAFJ3/oSP8bGZiHEZSvmIiOhNJlBOOpjUenSrf+KLMkidUmSHCdKUzjh1vnr/PLRX6U8cB+CrEOl0OgXPdzmfiFQk8h9V/QqqXgWt7c247obr8YEPfQBXrl+LppYCKzyk+vGutHpD+6Tz59XSTDqiFSFwaP8RPHj/I3j84Sd4pItjOiiXXZhWSpnHTUoIBxvIN3/iF/H+e+7AwiVdyOQcXg9rSRzQqeIXEiVp0nQPuH7AkQZEEEkdo2ZHVqy47KZKmqRQUm5C6MboPzuAr/3dN/Dgjx5BuVhlwzb9Pp1KkQIZDfSfK7U0t/1G56yOxx/dt21YPgQEgcsdASFIl/sVlvW9KwjcuuAzGd8duGZgePBPUpnU+nTGydMNLkTA2TakEt1w07X46OaP4Opr16HQ0pBYhtW/dJ8iQzUM+F6I3t5zeP2V3Xjwxw9h9669rCbZRopTj8mC41AJhNrAaeisLptRiCLtgVWRKeoF30J12CGV2JJyUNL+rkacUL4QqR3U8RYhCmjMiJp0T3lCpGTR07EdOCkHtuPwsNZ8Q17NRXMcOOkUUqk0f01KlvI60fEoXZH8ULR/RUK8wEe1WoXrevD8AG7VRaVcRRiE8HwPnqdmvbGqlBSR+FxsPd9t8rJO2qYumHufGN7poBeQIwKB8OJ5ZomRW3tzCAsiOfw7W5XMOFyAOt8okDJlo1wtwbRNrFqzEtfedC3WX7MOS5YtQntnqyJD2uhOGUpETihRm0gt+40oubrqoa+7Hy9vf539P69sf5XVQ9tOK9WLJBxKGaC4BzvmUMkP/9IH2Z9UaMrBYEz5amuClChIejCwDozk0hyvXeHFdFErXMpkrk38kQW35OHEkdP4+7/9R+x46WVuBCCCRO8xCyZdo3CiVLo/m8l/deHKRS89vONb4+/KH5ccRBD4OSEgBOnnBLwc9vJB4DO3bsmMTJxcunfX7n/XkM9/KJ1Pt8dGaFDJCpokLVu5CJ/+7H3YeO0GtMxoYqM2tflTzo1lpvjmSc+xsQnse2M/nnjsKex6dQ/6+wZQmqiwUkTT2GPqQqKqHCVf6ynu3AKuS16k8FD3Gwc/htSpRcKLzjTSYyo4Uylpo9fqggpS9PnnpBhkM2lk6JnO8FDcXC6HbDaDTDaLTDrFA1ppUC4RIsp3pBRrNbZDnZeKA9AeH11iI0LGBCkKmXwQAaMqEKkuvhdwjhCVmkgJKxaLKE4UUSqXUS6VMTE+gRL7rWj/tprVNqVTjkgZnTvNZ1NdeYo2sQBWc5bXaoXKtKwDKyc9UppE6DEt7EliM7lSvxKvEREoP/D5vMl8397RinkLZjFZuuPOO7BgyTxOzlYWKhUnwGU7PZ+OhvbSMf1qgMG+EfaVPfDAg9jxkx2oFqsqvFN3GhJT88OIx89cs+lqfOgX7sa1N2xAvjENmAHHFHA5ExRiqcgRz+PjyASdqn3e+FvduahN+ESIFT83EXkxvGqIF597Cd/8+j9j/75D8L0YRkgRADQLBSgXK2ernvc9J5v+9m9t+U+v/e7v3u1ePn/JshJB4HwEhCDJO0IQ+J9A4I//eGtq/4OPLDx7tmdzxa3+mu2YcyMzckCJyOQXcQw0NGZx36c/gffdcztPmWdfbkzhjyrEj4L6wmqEvp5z2LnzFTz79PPYv/cAz8wyocyyPO6Db6y66ytp+57yF6y8N4oMcaCiVpKSLCXlt1GT0NQ8L7q5UiCizcSHCFA+34BCoQGNjXnQNJRUymGSRFlArBIxCTJVBAGPH1F1HuVnUubuJELANJUHhm/Cqt9ez3PTvpxaGjjlCpE3SXEZUrmIJFUrVVTdKg/XJYI0NjyOnjPn+OeshPGDXqs8Rkrt0krKpMnpvKvLpahaw9mb9X692ZthynZT8eZmtRCGHXHpi4Ie11y5Gje/90asuXItWtqbYTlGbXwJny17rajLkHPJ2cBNwY2HDx3BQw88jB0vvIT+vn4OdjTNFPhNBJvJK83nW3/Nlbj9/bdg0/VXo6U9z8qkIm+0rslht6wW8bnW0jMTuBIpqdbNpy4YmHwT+aQxJA8/+Bi+/70f4fChY8g6ORg+CWisJgVV1z1owvzn1tbOrU8f3XpMutr+Jz5A5KUXNQJCkC7qyyMndzEjQGNEfvKNg3PGiyPvr1SrX2hsblrj+mU7RKDyjpwYbTOb8d733YrNH/soOubMQDqX0mUwpe6QElQer+DQviN48fmXsH37Tu4qcqsB35BoXhbN9OIKD/uCFEEiBYZKPjxOY0qoIisruszGDh/y4VBpi8dsKDJk2yluUScViEgRdUm1trZyzk8ul0cmm0E6TWSIiBB5l4gB6flqiTlYddKz6XfS0zR5tVSZSRGLJG9JxRFNpnOT0qG6vpQfSI3lUPtIlCaeZabnypWKZXSf6uXBsINDg6w4JfvjkRqGwWtKAjLf7L3DxnWd5j3Z3/Wzv8u4o84ilYiTlJAv5LB0xVJce+N12LBxHeYvnoeGRhX+SdeKBwszcSVflbqWJDSScnZo/0E8/fhTePG5F3i4rOcClp2FEsVMTuFuKGSwcvVS3HXP7bjhZjJvN8BO6wgDjhhXM/lI3bJ5zEpCkBL1TK+19smvWCkb54m4kZE/NHDmVA+2ffv7eOiBxzA8MAobNmJP+al8jziS+1I1CL/R3tz4o51nnxz62RGUVwoCFy8CQpAu3msjZ3aRI0BJ2X19vTdFcfTZVCb9gXyh4JSrRaRyNmLTR66QwnU3bsDvfum3MXP2TIRRAIuDBtX8M8opovyiA7sP4v4f/AjPPP0cxscnUMg38k3RIvUIZJRWo0RUiUYbc5loqJldigipjjRVmtFZSjU1R/mOspksmpoKaGpqQmNzE5rp2dKMpsYCsvkce2rI86MyjAKlchGpSTKLWGjQydl8IkQ2aAyHUnCmdrYp4qNULC65qSzF88mcnvPGxySFzDSV9yhQJThKpiYfkk9fewGP66COq5MnTqL7TDcqlQqX9uipSkUqeVxlIL35myfxK6k0pLfjEbPIQ+VU168ik0tjvDTOQ3Apy+jW997Mhvz2mW1IZWggbcgKHF+vpPsu+TqMMdh3Dk8/8TTPS9v3xmH4AUUFUMcZ+ZNonQFSGRMrVi3BL33sw1h/zVWY0dnGxJdKl2TSJ9LNnWp2MsPvgg43Jq967XTtlP6kQkWpu42Ybwjs3XUA39/2Yzz+6JNwiy6X2mheH70Xq1V3tFypPmXA+uu//6M/e/q2LbcFbweasg9B4GJCQAjSxXQ15FwuGQTiLbG58r9cuy5EdF86nf14oaWpg25KEXxWjuyMifUbV+O+z3wc12xaBzND9TZ1ZyJO41UCnOsfxp7X9+IH3/0+dr22m0kAdZop8wrNTANymTw8z6sNimW/EYU/2ooQkTJEJIlDJrUxm2ezJYUXA2yobmhoQGdHB2bN7mS1KF9oYI8RqRJk5FUzzmjfFFCpxmoo2UoRHyZA581R08GSic9Xk6GaXlFTtXRUgGYkyagMnvumW+CJKFarHkqlEvuNSqUKymX6t4xyuQLXdVktCryQzc1u1VMlNcuqlRMJFy5bMXHUysybvJvefoKk3UkEDmcneXDSFrzQ5c631WuvwN0feD9uvPVGzJxFkQDUoaiUPya0UcSEieGhaxvFKI2X8OLz2/H1r30Lr7+6F4WGNvgekU29PiMECT0LFs3F577w69iw6SomvjTbj8M0Ear91x7K5j6Z1zCVIKlIBzZ7s+lfhYzSthNjFbz28m58/zs/wDOPP4tCvgmViocUHTwy6TqdHR0d++F9H7j3f09d7Q9s2bLlApf8JfPnLCcqCLwpAkKQ5I0hCPwMCGz5zFeat237zucNWJ/PFxoXWI5NQzAQGh7csIRlVyzCL977IXzoF+9EQ2NGjbZgA62NMDBx8thZPPLQE3jg/gcw2D/Aty8iSHRzcuw0PJduluBOMfo5J2IzIVBdVUwIqPxlq5/RTS4ISH0J1NR6AI2NBcyZMxtzu+aho3MGGguNaq4Y2WJsGmuipsSTskXEJaabKhmna8RoSgojfanzi2ohAXHM5I3Okbrb6KaaqEY8rJY653ifdP8lv5IiNHTuExMlDA8PY3BwiP8dGxsHldCYDAUhq2VEJNQAXVVeJPzy2bz2T4Wq445VKZPVFXJ80/nwcck5/q4RJJV0TSNLiOyQSkTdb1WvzKW32XM7ccttN+GXP/ExzJ3fyWoPVU0VZyH1LORRI6l0CpEfwAhjNubven0f/vHvv4Xnnt2OTLoBtpVh4pxMTqHRKKtWL8dv/Oav4uoNa1BoyXPHpCJIyeITSqgI0oWqGf2Wu/QiGruiOwTpehn0foy4vPaT53fgr/78r9grRWSW5rlRw0DohuHEeOlgQyr3J/nm4P6Xul+q/Ax/SvISQeCiRUAI0kV7aeTELlYEKBByTdMNd0dh9MV0Ov3eTC6fcn0PdtpBZAVo72zBnffcjrs/dAe6FnYinaUbD/3PtcldQgffOIoHfvQYHnnoKYwNjSNtW1w+orZ4SsMmMsHJ15bD91D6mSIeqluNbqrK+Jw8VemLSizEGGbN7sDcefPQMasTrW2trB4RkVKBgSoThxWGpDxGx3BsRb6YlNBNVndfkYKkQw9VGGFSGUrKZnoEBo1CobiBJPeHykjsfaIk6ZA70IgIDQwMYmhoCKOj4/Bcl7vY6K5NRIheT+tOZsPxsXTpLvEqJWNSlO9Kmb0JCiaPoHNQGCW+rAvfQ++EgkTRAzThjggqZyFpA77tWCoI1IrR0JjDsuWL8Eubf4HLYk1tjdq8HSKMfCZWRO7oOhGRpNb68ZEi9u7ej/u//xB2bH8N46Nl7nik4xFORKzyDRmsXLUUH733w7ju5mvQ3F7Q7wXaF6mWyYp1V1+ttqaQUTeApCSrwy39iEtt9Fu37OLMiR48+dgz+Nrffp2LcaTiUWOBBTuulr3RidGJZ66/7ub/0jFrwf6vbPs9IUkX6weXnNe0ERCCNG3I5AX1jACV1j752BfX7tm7+4u2Zd6dzmZmm47qMkrl0qD/yb/rQ+/DXR+4A0uWL2C/CM9Zg0Et0tj7+j786AcP48XndqJSDBB6MeKAykO6VkVVLQp6tMlHopQU1aafEAIdhshEhzSrCI5tcbmspbUFixYvRGt7K5qbm/ln1JKuQgW1f4kUDjYJqxsjkSUVLqmiBlmxYd/RZBmGj8w/1gqEit1WEYU1U7gmK0Ry/AClSgXjo6MYGx3Hub4BFMcn4Lke+4rIUE3/slk5Ge6q/Uhqvcq8rXxEejIbt/CrMtqFpCnp1iPydOEolHeDIBE54nEffG6EJxniaR0Gdywy9hYR3hjzFs7D3fdQye16zFswF06GyBUpTjGreZw9ZdlcUvWrHqolD92n+vCjHz6Ep598Huf6hmGCht0q5ZDIWCprY83aFbjrnjtw823Xo72jBZEZqFJpjQa9OUFKSCidNxX66L2hBu7qTsiQEt0DnDneg6//wzfx2COPsw+JR+AEBhwjFbgV71yl6v5T16wl/3Djug8f/fK2e716/oyQtV8+CAhBunyupazkHUZg8+bNVmdxXev2nU99Nkb8KdM2l5lkGuLxDzEmqhO4/pZN+NSnP45116xFNp/mTjO690+MF7HrtT14/OGnsP3FVzDQO4yUnWMvR+yrIEGlpOgOJzJy18zW9H/2SmohMsNqUhyw6tBQyGPGjHbMnDkDMzra0TmrE+lMihUVJlDahMs3aSI55DniYElFgLirSnXg10aJcPIzZ+tMyRBibKd4e2h3tbb8AOVyFRMTE5gYm2CjObXlj4+PoVgssXpEZUIuhVkOKxtTk7drRIiDJXWnHpfrNKmbknJd80Ox5SoxpKvtiCAp/Ca1kXeFIDG0KmKAsAs4T0pdM85QIrLkGAgjD17kYtHSBXjvHbfilvfcjMXLF3FnYwQiNOr8VR1MGeCpPEndjPv2HMQD9z+MF57bgf5ein9Q3ZAc+mjFcFIG1ly1Eh/6yAfwnjtuQa4xrRICkiG6migpPXDywZ18fDyVOV6LhmAslU+MyFhlwsMrO3fhz/7P/xs93b06t8uAFduI3MgfHZvYn0nn/ry9Jf/4cycf6ZPW/3f4w0h2/64gIATpXYFZDnKpI0BltXtv+2K++8jpTSNDw3/Y2FjYaDpWU0SJxhYpABRvHeN3f++3cPv7b8PMznaVjh1HKE2U8fLOV/HwA4/i9Zd3Y2x4AggtBB4lFHOpQnV66XDA5KZFBIhIDhupte9ItfabyGRTaG1tQeesDsyePRvt7W3I5bNkUdEBjarsxjdqHiNCrdyqbKYSu9VNMfkqUWaUyVr9pwO+WU1Q5zR5jpx47bpcKiMSNDI8giHyEo2OoTyhvESk+NBNltr3FeEixYmUj4T8JTEAWifSKpI6F02QdBed8jcRW1CmYlVG00HQ+nsqsU3OXHvzj7Z3osQ26etR41w4X0p13CuCStfMUmoSjZ4J4GPB4i7ccMv1uPm2m7B85VJk8xk4aVUSS0qlrCpGIcc8BBUP+/YewsMPPo7nn3kJg/2jTMqYpNJ+/SryDWls2HgVNn/sF7F+41XINWfVnLkaFElBbTJtPfnd5G+UcVx77BWppjTtyMD4SBlf/e//A08++hQGB4ZhxBYCN4IRGLFXDUrlkvu9pobC/3jP7R96VUptl/onnpz/T//fLMFGEBAEzkNg8+Y/To2+8cb8k8e7P5fJZj6eTmc6DRp5zmNEQph2gPe8/2b8+m/+KroWzuUZWHSzLhYrOHjgEL75j9/m0SFUMgF5rolXUTI2jdKIKCWb0pOTG5ciNawokbLApRRVTqN8opaWJsyeMwvz5s1D24w2ZHPZmlFbdZ6p0RqqtKaJEO+O73Y15Ud5T9QyFXHQd1Iyk7OCoUkNeWIi8gfRM0ClUsXE+DhGhkbQ29uPsdFRJkrVqqtIFZdoVKmQbvJMzPhAyciLyaRrdcTzfTLqjGou4/Ougyor6lgDTfISV5SeePavvnPfCYI09YBmLaBSY6mVJJpzx94v8pKbISIjQMuMFmzYdDXuvPv9WLd+HXKFNGLuxNPmbS53adWOym9+hD279uPH9z+CZ59+kbvMKEuKRrUkZu98IYv1G67EfZ/5BFZdvQLpbIoN+CpJQBveDYNHvZDK+C+9WpEWnZIgBDWPjZg3Eeu9rx/A1/7+G3h5+ysoTVRZ3aL2fyq3FUfLJ1O285dzZs7d9tixb5+RjxBB4FJHQBSkS/0Kyvm/KwhsnPPeNr8c3uEG/p/kC/kuw7AdvllbPqw0MHteO/7jf/p9rN6wmtOniRDQnLGDB47ga3/3Tbzw7HaepUbJyUZESgOZUyicD4h8g4eVGlwWU2bsJNSRjLiu7/INsKWlEfPnd2HhogXo6KDQyeyk7yVSpl3lOyHVYlIjmiRJUzrCmBzVtCJ9LrpUlcw745moakfkGyqOl9hg3dPTh7PdZzE4OAjLVAZy5l4mzWujYEs11Z6pDxu/VT4PE7DkE4e7saZ+/CTU5aeQI5VKqbrFePDt5EOVH2u5lD9fgpQcXattKiZBkZMgCpDOOvBCn7vbqNxGUQDr1l+Fz33h81i+YqHOo6KoBV32pHIoGb2JoFY9BF6Eo4dP4rtbf4gf//ARpNM5xBGV9UIu7dF7sqGQYyXpt7/0Bcya18ml3iRNnd4bNCcvUdreLHDcIFmqNh5GRU7Q06sGrBjd/8Mf4Yffux9HDh5jP5RfCeBYGVQn3Mhz/R8jMv7bp66766ktz2yRbKR35dNJDvJOISAE6Z1CVvZ72SDw9NOx/aVfvn3d6ODwf2gqFD5spx3LpM4yUmMMD52zW/CRj96DT963GdnmPJdVaPjqnt378e1/+h4eefAx5DPNXAuJ/Rgmm5wpUTlE2knBQor/7zygkRk8t0vd7WmSPN3QsvksFi78/9j7DjgrqjT7U+/Vy527aZocJElSQDAr5pxHVMzZMYxOcmd3NuDuzE6Ozs6sWWfMqBgwooKKGck556ZzfLHSf893q7ofDeMI+keEev5aOrxQde9975463/nO6Yf+A/ujsqpSSmtkldga7pWbFPDwgIMHkBSD1FFQc4GFB4ykaubGdJB9oT5ImCuLHetBVnfEh6ixsVmMGTdu3IC6ujrxIaIdAQ0vedzUFIXZfeeKpOnnw+gQ70bdkzyv1Me2/8ihLkmhpk42a6fsUReAtLMuNRcn5a07jwXJA1Mdr9Y5Ll9+oSpmbjvQ5uatCXBzjTbJAnoWCvQroicSy2+pbEq6Dm+6+SYccdR4VHQvFoCkODcHpplGkKCb4bkgmxfAxtUbce89D+GVl2YgFIqKEzfZOs4FS3xOwMa3Jp+HSZMvRL8BvVTun0OtEsu2FJCr0GBxSO/0BHCB5o4AiTlvnCXTcLBu9QZMffIZvDb9dbQ1pxAOhAU4RfUE2lra223beXBE/2G/n7rw/nVffmz9Z/BH4OsbAR8gfX1j77/yN2QEDu99Zq+2VOu3spnUv8VjsfJonFofDVkzi4LiGI46egJuuvU69B3UE5ZpSNls4cJFeOH5lzHzrfeRbM3BNgPQA2HxuOEVOoke8S+iENamXxBdlimStVTXk2s82L2yAv0G9kPffn0EGNErxwNHbA+XtnDX80eYJxcOeV1rAhE6KmduBxw9icj2SPmLmiSCNUcCcQW7mTZamttQU12H2tp61NbUoqWlRUpo4oztZp6Jpoj/sVNO3KtVJ5u3tYt2iWyE6hjv0DBx2ju7zfKZI29B7KS85gIkpV/e0Y9QNEkuRul87q8PIHl6LYF/dBUXDkkZevJL3McJaD2gEgT6DeiHcy84B0cfcwR69q1EJM4IEY6VBS3gZq6ZLJFqMAhUVq7HH3//ZxFPk1lixddj8iwnh9LupZh8xcU4+bTj0KtPVYfjujoOj41TMSXbg7t8sK3+QoDEdWdkLSRb0/hw9keY+tRz+Oj9T1BWVIFUWwY6Qsgms4TX75eUlN17689/+NykSUf4bf/fkM85/zB3HAEfIPmrwh+BzxmBqyZOic5b+NaxmZxxs64HzyoqSmgm62IhDaZjYMiwQbjoovNx6hknIlYQFoC0cMFivDz9Ncx+9wPU1TQDlg7LYFktLJ1JlDyLR5CtYieCwgqoEA/+nxf0icIEevfthYED+6O0ogyxeBT01fFat9kSrjrkXH0JTRylbd6V23o5aHkAqQM8MfeMj5M2Nt6B4C0Iy7BQV9uA6q3bsK26Bk0NzUgl0+LPozbJ/KgQ+Y3aOD3nbslU64wc6RRWK+sA7znUN13La4J83JnY2ceSe17qwZ0zJr9Wr/n1AaTOY+pashL4JwySYoNo0CnjSYAsDtqOlC9DYTKSNgYM6ofTzzoVJ548Eb37VQL03/RAoXQlEtCS/VHl2Q/f/QSPP/oUli1egXR7Rjy0xEySeu9IAL3798all1+EE04+BiWlheq5BByxq1AU/H9n3PPBJY/Ss0wHjIyFdWs24rXpb+CF515CQ00jouECQAXaOplMbks2a7045IAD//zi/HuX+h1t/kfsN3UEfID0TZ05/7j3yAgcP+jcA7ZsrZ7swLm2pKy4HzvK2IWUtbOo7FGOU049Cd+68Hz07tMTekiTnLCnnnwG78x6DzXV9XDMoJSrNHrXOAG3Fd2CzXKJG94qkmYNolEhI1ReUYb+A/uhX/++KCopRCjC8pXHnLidXyqcQjExLv7ILzvtjEHyBkyytoSkUiUvRniwFb+muhZbN29FXW09ku1p8Spit5pyqqZupdMKwIME3Dg9sa9ikDpz2RQgYslw+/KTwjhdWaKdMUkdR9yxie/4TIpt6/gg2+4Oe4pB6lyKnQBJvbYcV0fsSufBef5R7FjjGOksV2o2nKAprf/00Tr1tJPQrWeFwjC6AsBeKZJWDSyVZpNZvPnq2wJWli1ZgVR7BhSK23xNMaoExk0YgwsuPBvHTDwc0URYabngAqSdCuS98+kozio863W0mQ4aahux4LNFePml1/DStJdRVlwOzWJuYJCWDul0Ojc3EMCDt9z+nadvnnJh0gdJe+Tjyn+Rr3gEfID0FQ+o/3T7zgjcc8M98XueffLU9nTqmlBEP6GkpCgquqCwjVSuHcccfyQuu3wyJhw6XraZZHsSTz05FdOeewFbNlWL27BjaYjoUYkYYReSaG4U0nBb38kImKJHoX9RRbdyEWFTb1RQEIdBl2VdsUTMSpMSnKsh4QYp37uGjdx0lcO2a07oci07sBrSLqeAkQivaxtEdL1ta42E57JbTbXmB5WzNUkHPrf0lCusospGqvONWiTPk8gTZAsucMGBJ6LebmXsoA7eGUDakWXq6uPj7tqKZNkBPe1JgOQxdx50dP91delyJOJfZSMcUrEsogFiphzZO8tSGW52GoaTwQFD6Lp9AU49/WSUlBUKG0RQ5BlQspJJxi8UCqFuc51kpc147S0sX7oCubTBsBHYWgCBcEA8mI6ZeAQuveIijDxoKELhoMoMlEFzs+s6gNLO3r+e0agmDQaWYUuZbduWWnz84Sf4y5/uRbotg1AgKvmBFOdZpr2tLZmcMXTI8N8lBvdbOnXqXb555L7z0bjfnIkPkPabqfZPdFdGgL5Hl4+/Y8icZXOuCwYxKVEY74sAO4qArJVCUUUCV1x7mURHMPMs3Z7Gpx8vwG9+9VtsXL9ZNhIWz6gvCusUYSttDzfCSDgi2WVMrmfJzLJyKCiICWM0aMgB4m3E6A/xQKKQl9DIMSXJXelr22S+xgAAIABJREFUVOaXJ3BW0EK1znvmijswSHngwcga4FdTfbMc67q169Dc0IxQMIRQMKzKfXJ/ZRboaY6okeogRDriTtyym2crkF/9csNjO9v8P28GdhRwd7b/5zE0O2zknQLprw8gadKen3+U3vir8eoQR3XozhQbpJzImXHHH9mtpummrC/DzmHAAQNx820347AjJ6CgtECaAlhCVdl7BFbKAsDJOqjbWoe3Z8zEi9NewvIlKxGOFSDHUpxG8X8WVT3LcdKpx+GyKy9Crz49QI2ShBp3BUje/G23M6gx5pqg5szImhK23N6Swurlq/HCtJcwc8YsBBxmybH0J3NpGIa5xsrhL5U9ez4+cfLQRj/Mdlc+gfz77g0j4AOkvWEW/GPY60bglT+uinz3u1ed4wSsG2KF0SPjhdEoARK7g+qaq3Hm+afjyusuxeiDRiPVksWGtRvwy5//FksWLUOA5SObgIheR7qUqrhHRiIR2d6VpkeTkNdMJoXikgRGjBqOwYMPQEkpO5jcAFqmw5umRFGI2NltGe/MGnP9hfJa1YTJ2X6vdo2SXV8l25ES2sb1G7Fh3SbU1zYIExHWdQF0KlBXgS/xVvb69dnB5LJTSuekMtuoqckvq8mG74KF/N93/aDZoQtNSLUd7pWnj1FLpOMu3jd5qGjvAUg8zk4huQAkit8tpTnrKIu6mXGsQCpjTDKJnG1TALEeDaFn7x64+fabMXbCGBRXFCiVGsGR7sbPkElKmwjYAWEtX3z2RTx4/0NwWNINJpARvZOJaCyAAwb3xbnnn4FzLjgLscKYK3bP1yHltTxuV7NUDJKwlfTrsjSk27Noa24X/dGyJctx//8+gPqaJmhWUMwyuVwzaaM12Z6aFYsX/mvv8tDKV1e/yrZM/+aPwDdmBHyA9I2ZKv9A9+QIXHzknT3nfDz7e3o4eEE0ofcLx4IaTSGzuSQqe1bgmpuuwgmnTERJSSnWrFyPp56Yilenz0A6qbp5NIsdauwWY66WsmC0LEO6lnjlL5Jsx0FhUQwTDh0rvkYlJcUIRyIdcSIOQQpLa672ROlP1MbLC3+Vz6bcmjsE2LYDw1SlF4bcsqOOYl5uaqlkCps3bMbiJUvR3tIOU5LZlUeR6Etct2t5chEW75j+vifn4PNfy/vo2om+6Ws4yJ35Ce38MBRzlGdvvX1pkB2O9I6CjaydQzgexEGHjMblV1+Gg8YNR6IoLmJ+YlCCJNMwpEQHU4OdtbBi2Uo8+vDjePrpaSgp6iEsoENBdtBEKAL06luFf/nxnRgxbhRCoaBEz7BIy+ckuGWOnoTsSglYVpf8jdpvyeKzJFQFRsYUR/iWxla0Nrbi8b8+hjkfz0OyNSMXBfRHsm3NSibTdf93Kv9sI/zS8ra3Gr6GqfFf0h+B3R4BHyDt9tD5D9yHR0AbGT/udNOx7kwURsfrkWDM0rJwAiYMM40TTjkeV157GQ4YegBqauow66138beHH0VTfSuioZh4wgQIkyR2woFtWiJyJutCDRM3Ngq6w5EQxowdjQH9+0jaOxkmFTVBdkb8omWIO/PSyO5w46J3jZvJxiwuboNknSSahGUYlm3oWcMaC8Tgr66mDquXr8HWLdXIZQ1ViuNe7XaedRpAi8DIBUf+x8MXXeNfHCD9/WcU53LpQlNeWE7QRs7JIlKg48iJh+PSKy/BiNEHIhgmOmYosAE9RPG/EtxT49ba1IaF8xbhoQf+hmWL18GxAjCMLGwnh0DQRjQekqDc27/3HVT17g6N4ntZQCqomE0I/AW9lAjAGfsi4caiM4PYCfDvRsZAc30TGusaRXe0eP4SaU6o3lzDup7SuJkOMplc1jSsaQWF8Z+P7zN46b2f3Wt80TH17+ePwNc9Av4n4Nc9A/7r72UjMCVw5NCNiY2rFv6spKjovGgs0gNBSzOcNPSIhtLyYnz7lhskR4tX3+/P/gDPTH0Oi+cvhWU4iIUTkrGmmvd18RcSgbVlQQ8FQO8igpyy8lIMHjoIgwcPRGFhDMGQuxk5KlFd+f14DJFroiiaHhc0UdQksR5e673rQ+S2lasSn43mxhZsXLcJ69duQHN9i5T7JIzWdXrmv+q11DR0apcUSPJve3IEAgi4AElMSAMWrIABE1kUliZw2pmn4MxzzsCBI4dAjyjXdQklZqehG81i5SzRk304+1M8fP/jqN5Sg3Q6jUCQhp4qSDcSD+HW79yCE045Ad2qygG906Wc9xFCkaCIjJHtIJc1kUym0NaeFIDNQGIR99c1oL6mQcBQW1Mb5nz6GZobW92ImqA81rQcu62tdVMkFPr34kjhax/UvFG3vU/Dnhxf/7X8Edi1EfA/AXdtvPx77+MjMLH/VdFE1BmxfN2K+4pLiofr4WDERg62lhOfI7ZM33Lbt9Grdy8sXroYzz7znIhjCY6YR6UHItLqzLKWxKKRS9J5FZ8TMMNqSElJkYixh484UDrVeGVPQbZiitzELPGo6RxsEU13BLQ6IvYOahqCQVXCYxmOwErugwCy6Qxqa+uwaf0mbN6wRTyNeGUfCcdAp2slLeoa9+EBJMVe+QBpTy92TenXaJfAwhbNIYO2dLUxu61H3yqcfNqJOP3M0zBoyEBhItkHQDd0sjpelh67ExtqmvDEo0/j1ZdfR2NDo2iHPDYyk01jzCEH4/obr8XYCQchURRzHddVAwABtJEz6YqNmq012LxpC7ZW18h6WrduPdqa25BOZZBOppFJ50RvxNfMpnPKFsLL0aNzt66jtbU1Z1nmw9DwREVRdMGJA09s82NI9vTa8l9vd0bAB0i7M2r+Y/bJEZgyZUpgycu1lVu2bL6iLdV2ZzgWKSezQ28aBE0UlRbg6muvwOlnniJxG89MfVZa+rdt3YawHhPthWbToVqXCA5+UR+iUueZlZVDUVEBhg0fiuEjhokgW3LTYEmCO0GSkDlkiVwwJPogt0ONsEUAlCu7UeEP+d1fdGh2kGxrR/WWaqxZvQ6122pk4yJoIzsRkLRU5aGjhNLuR4DHILlxJXkuPvvkXO+tJ0V9j3SmCT3owNJMWDAQigRgIod+A/vitNNPwVnnnoXKHhVyH5lHYX2UIRZ/NjMWVixZiXv/ch8WzF+E9ra0dMqF9LCsR3bJXXr5ZJx57mkYOLgv9DC7JVkOtpFsT2Ht6vVYvWItVi5fiVUr16C2thatrW1oamyWWBPpbtSCiISjCiCZFsKhqOuJRcaUHZsm4rEI0pm0nU6llpiW9UYQ+uzCcOHyg46csOXBF3/ZtrfOg39c/gjkEev+YPgj4I/ADWdNia9ctmz01urNvywqLBifs42oHgkAuo1AyMbQ4YPxX/89BZVVZZj99gd49K9PYMHchQiHI0p3wZKaxYoFrR/dFHZuOiyzBZRD9uAhg3DwmNHo0aMKWSMN5nORYVLskVBOSn/ioiBm1wuZJL9Ugm1+L/EiNr1wyD5B/exoaGpqxvLly7FqxWpk0lkR1LIEwqcOB3Sk01mEyDq5jIKadc/npnMN7Ogg5K+PPTECCiApFpGdcAQyelgTCwAySvTCGjZ8iICb404+RroIqUmSUGDJ97NFj+aYDqysgddfeQOPPfokFi9aIewmv7hWGIBMFvPCi87DcScdjdKKIuQyObQ0NWPh/MV4/bUZ4s7NEi0vBijOJgCSTUNjqVitQz0UkbKtB66og5Oyn22J9ikc1mHkDCebTecs06qDqa0IBUIfVZRXvWOnjfkHjxnUWn5oueFbAOyJ1eW/xq6OgM8g7eqI+fffJ0eAvkfDEkf1SGUyZ9uO+e/9+vWuNGEGc1YOqVwSvfv3wHfuuBVnnn0C1q/bgj/++k/47JO5yKQywugkYgVylU7QEhSApNrlCT5MkxkMFg4YPBDjDhmLysoK8T8KRXQkk+0IhXUFU2RjVGn1iinipqgYAoWXlG8OgRDZAD2gS5ccmapsNidBsgsXLsaKFauExWIQLhkBHhO9l1i+yWazcuUv+hIXhMnruG3pXvu9D5C+nmXOCBreCIUImqk5k3WSbgfJP4KkeEEMY8aNwY03X49hIwdBj6r1o5JjVLae6I0yWYkfeeDeh/HsMy+iuSGJeKQQ6VQWBUVFSGfbcdzxR+P8b52LoUMHYdu2ajz40AN447UZYnIaDcfE/Z3CcTKOsVhMYlEMlmhdoESGkxqnUCSs2CkPcLtZc9IZZxoi9g4FdMfK2VZbWzKZSibXlJd1f2LokGGv9asYsOGQyIDUpKmTFIXq3/wR2EtGwAdIe8lE+Ifx9Y7AH2/7Y+TBp6aPa2luur2wKHZeQXGhnsqlNBHKwsKog0fgv3/xX6ioKMPjjz6BF6e+iNqtddLKn80YwtRQDxQOsr3Z9SdybWVYaujVuwcOOWQsevbsjnA0JJqPQEBlr1kdAa9uU7VjK1NAirLdKpgygCRACgogYklDOXQH0drcJvlp1IesXrVW5XoZrhGhyzyRAdDle252XszHTmCQC5R8gPT1rEcFjBUwolkob6lUEsGQ0rI5mgXDySFeGMP4ww7Bd39wB3r07e6G4AIB3kfWlCl2AY7hYOmC5Xj0kafw6vQ3EQ0VwMiR/WH3moPKqnKMGTMa3SrLMXv2u1i3ZrWUzRgFY7FjjVYVHWHINjKZjIAw1YmpS8dkzjLBhSqCf7crkixWJETfL00AG79oiElAH9B0O5vNmLW1dW3hYGhuQAs+U9G9fOb3r71+w6S7JvmO21/P0vNfdScj4AMkf1n4IwDgpvOmVM775JNT6upr7yiuKBoT1APie5TOpVBeWS5ajRtuvBpLl67E/9z9F6xfsQHp1oy0OIvOiFf9sgHQbNFjghjDoSEej+LQQyegV68eKChKSMcaQRONAUPhMExuHqI5UpsjtUgSXu8aMiqmR13Fq664oPI4MjXRhGxYzy61jSKiNRliSyDlGj6KTkkYJwbkknVSwbhKe+QDpL1v8TuyZjjnwrwEgmIuqSJmbKVLYhqgk0M0HsZt370Np5xxIsq6lUqkCBlH6tnYri8RNgiivSmFWW/OxpOPP4tF85chGorDTZARv6xojPYSNlpbGkFzbQJ9Ahq1duCyRqbYSJSXl6G8ohyJgjhi8RiKS4tRWFSMnJFDW2sb2ttTaG5qka/2tpR0u7HcTNaSa5JsJtkkvoZj2046lWk3srkVGgIzy8rKXr3m0hvmXPvLc3xt0t63MPfLI/IB0n457f5J54/A008/Hfzd9x4e3trWOtlyrGvjRbFutmZB00U+jTHjDsYll12MkaMOxBNPPIXnn30R2ZYcrIwtWo9IOCxQw8gZsuGo9HZHwmej0QhGHTQSI0YciFgsKuUSAiFe4VO4LXoRR5XOvCt/boS8Mmc1jWUW0R2J4Z+KcaNTMUFSU0MLVixfhU3rN8uGxOgSYQbcfDbxS/JE3G7aKDuU3ByR7QBSp4+Pm+XmLxFVtZLyphsK7P6sRPdKLN9RkpR8vK4BvGoQPUbx7/2d9+lwLNf4POo12anIxzDIVoXaKo0aWaSclYXp5DBq7CjcdMv1OPiQg1BYWgBNBywyUBpgmYbo4Qik16/ehFdefB1PP/kc2ppTiIYTyGapHZJXV7lwmo1IhC7YDLJlOK4lmqZYIobe/fqgb/8+GDx4kEThxAmQYhEUFBQgEo3JOqXmjUaprS1JNNQ3i8XAymVrsG7NBrQ0tYq4myVElSWoIRqOiCbOMa2MbTubA4HA7EQ0/sL3bvjerPOmHNfsL0F/BL7uEfAB0tc9A/7rf+0jcM+Ul+J/+cMfjktm22+MF0ROC4Q0mmEjZ6ZRXFqEM848A+ecfw5q6mrwh9//AdWbtsFJMwNLtfJLppV4LroBtLx6F3M9oKqqEkccdQQqu3dTbf6y+bEEZ3WIsbWALoBKdbIpMTfvp8ARu4WUclu6lKS5ia3T7Vi0YCk2btgsvjQsuxEQuWkg6uqf8Ggn7fwsdahbJ4NE+x13O//a52NvOwAPvHRGvHQCmh0iU/IAUdf77+y+3rnmA6QujYUkjVzRthf5YcG0c8jaWUQSYZxz/pk4+/yzcODooYgkIi4LSTCistNY+kq2pLBgziJp/Z/55rsojJcil7PpU6Ty4GgCaRHgM+aGocgGSkoK0a9fbww+cAiGjxohAKl7j+7CHtHklOandIUnmFdvACDdnkNjQwuqN9dh3ZpNWLJoBRbOW4LqLdvET0mMTl2gJw7g0nhH+K9ZpmFsM3LmB8WFJVN1tL5ddkRZ89SpU31d0t72htiPjscHSPvRZPunuvMRuGriD6s+WzjnEsPM3hQvig6xHROhaBCpbBJDhg3GRRdfhIMPPghPPTMVj/7tMZQVlcFOsfYgH+wCZEQvpAel1MDSGNmg0rISjBg5HMMOHIpEQl1lu/3YwgQIQ8Suo4AuXUFknPhYD3CpchkN/uh1pIJjeRWebEsLc7Rw3mI6FcvfKAz3wmWlxCbvbA8gsXyXd+6Ci/JBUqdBpBdZ4q8Vd8+Xbi1liZAPcPJBUwfIIcyVoF9F9cljqM0RJs9t3XeHvusHr+t+JXl7auby/i+/IjhS80RwbZhZJHPtCCfCYvZ48WUX4fSzT0XPPlUdZp+qWYA+SQ7snIP6bfV4e8Y7+NlPfomInqBVNwxDQkZkzRlmDkEdiMVDKCsrxLhxo3H0sUdixOgRKK/qJto51WRHhlMtZZbx6JeVamtHW0sSm9ZvweqV67F+zSZs29qAmm2NaKhtRrItBSOnGClNY4YfAb+NsB4SDZ6sX9uxc5lsUyab/dR0cg8WFcTfS4xA/axZs/hG8G/+COzxEfAB0h4fcv8F97YR6B8af3A4FLolFAleHknoEQcMDWW6egATjz8W55x7lugw7vqvn2Ljxk0oKSiFltOg2xScBgTYcCeiaNW06GlkIhqPYOABAzBm7MGo6FauLrCpLXJBEt94HkCSkFYJmXW1S/klF9cDSeyJHIiuY+Xy1fjk40+hB8JS1iBAYgeR0ilxc6bmw3tru45GeQgpP4C2cy46w1X3tvn5Oo+HY7U9E0T2b/sj8gJkvfvll9JUjp6bc/cP50Bm0GX28v2t+ARu6dMNjTWsLFpTTdBCmvgjHXv8Mbjksktw5DGHI5qIIKRTzK/M2B12MjJgNpnBvE/m4/t33ImAw2YCGkLasMQmQhfGk8G2ffr1wJlnnYzjjj8S/Qb0kdBcapts6agkQiLIYbigg2w6jfr6BqxdtRaLFy7FB+9/jMULl6OpoQ26Ro8kHbFoAol4kYB7lv2YNOcBrFgkimwmK5qnaCQCPRhCa1tbpqW1eW5RLP7bbt36zb7xkPPq/Q63r/NdsP++tg+Q9t+598/cHYGBwUMuCIa1W8PR0MRYPOIaQ9ooLS3GJZdOxshRo/DWW2/j3nvuQ+/efeRKWbdYhZMdRTrOxMcIQCgSEkPIHr16YNToERgwoD8i0bCIpzuF2J5jMQ32TNiOplgiluYcW37HjTkYDEn5gxsLAVJbaztWr1qDeZ/NF1bAMpU3Df8uXjTc6NgL7sWhdom3z9fL7Dj5PkDa2RvCAz2eDskDPB4IErDpup53ZZV2VpoTLigPYe1wn47g4c8BSGAgcRZtqRbJaosmwhJie8bZp+OKqy/HkAMPEN8rVb5SpS92s5HdeWHadDz218eh2TpyWWrgwoLUc2YO4XBAst4mX3ohJhx+MEoqipXlBEw4zGULBpHL5VyRdUjc2jesXYd3Z76LV6e/LmuTMTuxSAFikQQCWgi5nCNrk2yVZ3tB1olNCsKsuSVkPaiLIJ2gixlztKOwLbw9bPCQu88/9VvvXPrzM5v8Dyx/BPb0CPgAaU+PuP96e9UInDXuhvjKJYv/RQ8Hr4kmwj3oWMxQWtPKYvjwYbj08suQMww8/NAjWLVyNQoLSiSMVqMywlKgiBoMYZF4ha0HEE9EMWz4MBw4fBgKiwqUKNtibhaZHVVu8WgIaX9mdYFxEZK1FlR+NvyZChL+jIDojFhWW7pkGdpb21Uph07d7A6ihok/S7muUyjcWRLym/a/ikXngRml2VElNxFgu4h0ZwAp/3ddmbt8Hyop0fJ5u7BTCu3mCeddMJ4zs0hnk8haGQTpsm3nMGLUcFxx5eW46OILxdcqEAqIDxY1Pszhe2fGe7jvfx/A1i3bEApGRK9Go0mCo0g8jONOPFaaEfr27YHCYuYDcumJkEmxm3Rilx8CaGtqxQfvfYinn3oG69asR1trUqwlyADxAQxKpvBb1yPQw6RjWfYNiGaJuYQKaAVVZI50gWoSU0LgT/E2X6e9rb1ND4Tf6tGt5yOXX3nlzEk/Oqnlq5hH/zn8EfiiI+ADpC86Uv799skROH3YFUNWrF1xVzQWPr+wOB622D6d0NHS2oxLLrkI48Ydgnnz5uOFaS9CQxCWwe4gbjpSM1ObozSGWQiGgzCsHPr274uRo0eib9/eYgJJrYWItgPUCuUBJJGqqEgJbhqsO6irbP7ea4WmD04aq1asEQPI+tp6WIbKu5LNVFgCtfFwE1LRJOqmAJIPjr6KhdsVHHmMEv+VMc/7JM0vyykgpRDUzkqb6nfKdkHuK5Pf5YiFxXH/QLDtsIstJ0xlKpsC1yytIwqKCnDMscfg9jtuxZARgzqeJ92exScffobnnn4eH7z7EYysJd2WPDDDMlBYnMDhR03AFddcjgEH9AVZVAQsAe7KRkt1nhGQs6xbV12PmW++gzdfn4m1qzYg2ZpSTQKutYSKymEXp4FMlt12NErtjEThfXm+4XAYsWhcwL1FBpSCcQQR0kOAxXw3kxXpetiBN6KxxOM/uu7GWWdNOSv1Vcyn/xz+CHyREfAB0hcZJf8+++QIMHtt6i/eOs9wzO/GCmJHxBNhLWelEE2ERCt0+223CvMz4403sXjRUmmNZllLIjxYcpDWfFc3FHAEIDHTatRBoyRSpLi4SHnayN6mzCMJj6TVPk8oLRlssoGwRd9jk5SuqLWlHZs2bcHyJSuwrbpWrrKZ3h6JxOR70gB01JaoCTJaLgUhW1AHQPIQU+fOm78Hb/ch0Nnvv0/O+e6elAd6ZM7Fo0jphmWMvWBh1xJAWuYpfRarBhUSK4/nmvHu7+atKc2Yq1FSd+xgkTpk9C6DxD+41qICkKh1S2WSwh5FoiFYjok+fXvj8isux8WXTUKiICagfMXiVXj26RfwxitvIpM0kE0rfyWyTGSKxhxyEM467zQcfdyR0CPKu4uRJnwtHq/n5G4bDuqqGzBzxjuY8dpMrFy2DmbWgZE2Za0S+PB9wVgUEknxoigqqypQ2aNMAnHpts370N27pbkd1dXV4p3U3NwioF+c4TXG9ThwLE3YqICj29mMsdnIWdMjoehf/+kv182ZNMl33N7ddew/btdGwAdIuzZe/r33nRHQfnD5r+LTHnvmR7HC6ORoLDwwoLNTyKANHw48cCgunjQJS5csxcy3Z6GlqQ2w2ZbM6ATlR8PNgJsWYyG4D5rcoPr1xpixY0SDxDZoAhYVD8LwTksAkrQ3cy8kE0Vgw81IvGFcTRM1I2SnbGDjhi0CzrZtrRHHbnErdqg9CivzRzGndG0GRJWrtlVPUbRdmS0PPHWdxo4PAgFI+8vHggdB8s93+3Pv8DzywIJbIjItU+aVLEg0FkUkFkM4Ega1NAS8ElYseWQGMpmsOFAb7HDUCJo8llB5KXUwTtJ12BUg5eXkdQFI2VxGGEu+nhJY29KCP3bcWHzvB3dg+KhhZGHw4vOv4Jknn8eqZWsF5OcyJvSQcuUePXa4gKNjTjgSpdQcBQmM1PpWeitNzEUp8m5vTuG16TPw8kuvY9XSdcgluVB1mFkC9ggM00A8EUNl93KJ5hkwuA8OGNIfvftVIVESEzaVSzSTyqKpqUVKcxs3bMSKZSvFCZ5eSbl0ToASBeQES7oWYknbzGaM5UbOmFpWXPrIB9WvbNwJz7bvfDL5Z7LXjMD+8km41wy4fyB7xwiQPcosj/R99tlnf1ZQXHhKKKyXslTBcNrG5kZcc+1V6NenD96f/T7mzV0A29BgGuzCcZQxHk302I1D0MGvoA3qQg474jAMH34gCkuKlNkfS2/uhugBpI4N0qQXkguy3PBP6onYz00NR1NjCxYtWIKVy1dJi7RojVjKIKgymbfltXGrDc1zXBbw5RVu8vv787UsXaahEyDt3Oxw75i1r/AovPqkDJYHCnnu238kqk5DMkKq80pKTWxPj4RQVFgkGrPi0hL5IjiIxxKq5GrayGYzSLYn0dLaitaWVtTX10tmnnRt0VHaBcqiTxMQ7XkCqfNUuXwdBgAuOyh2ohI2m0wnhbziz9TARaK6HFdJcREuu+JSXDx5Eqq31uCB+/6K99/9RJWHDTfCRnfQvWcFzjz3FJx+zsnoe0AvxYVq1A4p8Ccdl8J6BpBNGvjs4/l48N5HsWr5BgFHAVOFMtNh2zAziBVEMWjoARh/+DgccthYDBo6AAWFMQTCEANLSYoTQKhAPsFQY0Mzli5aivmfzcf8uQuwdtU65LKGlPIoImcrRAA633cpI2csymaNB0aMHPKc3i/teyR9hW8H/6l2PgI+QPJXxn45AlMmTtG3BlNHz3z/zR8nCgoOi8bCCW401AM1tTTh17/+DdatW4dZb8+UKI+gxo4ylYPGmA+CHUaFMNKB3WemnUW8MIrTTj8Nld0rlc+L2uJ2epMt2dWf0K+bm3QgSBdjpXFiGWT1Crbzf4ZMmq3RShzrqlTc8pnXQv73XmW/nNovcNIKeHjYUU2DEsN3BUgEwLZDh3IFOS2aKYaD6Ne/LwYOGICKygrECuJSXiVwJfuhnB1VnAwz81gKJTCqqakRgTSZk1R7BroeljWVy5niB0RmkiUtl1/aHiDlASV2OiqAlAI9uwg+lLEoQbQjBo8HDBqIO3/4Q3z66TxMe3Y6tm6pR1Fhqbi9M/A2bbTiwkvOwwUXnSOBtwGdTKZiMeno/sFcAAAgAElEQVSkDSn7KufrXMbAxnVb8cuf/A5LF66BndMRtMLCHNGTqaAogtZMAw4/ZjzOPPd0HHLYOJRVljPGTZhVenxJ6c1lMOn0TVNUXWPYckCaHmqr67Fgzny88eoMvPfO+wjRwiKVQ4jvO0h+GyzLSTY1NS8cOGjgLy3DeO+t5Qf9X2fbFL/98guseP8uuzcCPkDavXHzH/UNHgHHcbQfnvLD+PR33rtJDwevSxTEBmm6pqez3HAs9O7XF9/+9rdFezR//nzxHuJVtORiaQocyQW/m5tGYEWDvWEjhmDChPEoEvZIpbE7Hbuwy8y4Gy2VSV5yO8EUWQVu0MFACLm0gU0bNuGDDz5Be0sSoJ0AA2bz9EGqdOYDpN1bhp0ASYmk2VKfB5C8cdYc5HIZhCUehv5WBoqKEjj44NFi/kmhs2jMKLKnkNoTIruaI09fJA7oAm1pzGhh47pNWLRwMTZvrpbXjUSiyKQyCIejci9xmiZc8UqiXUqjFIWz8yyZbBcBtNL9CHyT9RsKBVBWVorjJ07EwgVL0djArkdVtmKYbSaXRllVAv/87z/E4UePRzQeFDCmsdWevl5GDrp0XJIxzWHbllq8+Nxr+PPd9yGql8FKa4ARkDDaQNBB2mjCtyafhbPOPw2Dhg9EtCgGW+J2lEmmRcsKd73atAyQnxX7pEgylfmWbE5iw6pN+OSjT/HgvQ+L1i+kheXvJPEsS3OMnJHOZNLzdE3/RVFx8fsfbn6tqaOuvHuLwX+UPwJ/dwR8gOQvjv1uBKZMmaI7y2OVT097/t8iifB5oXCgMqBrGssUeiiIE088EUOGDsWzzzyHTZs3I0TFKS+HNTIEEdfTSG2yjGegWLaoJIETTj4OvXr1RDgaVmG0Ei7qAiMCHNXLlGcG6DI/3B/YLk67I0tDzbY6zPl4Ltau2YBIOOKCIwWQto+r8AHS7i1etyzawe/tBCAJKOH8EQhzLg2Ul5fg4DGjMWTIYAHAYXaCsZxGcETWyDVx7Gjt9wwipWynAIFFn5+ciW3VNdKZuH7DJgUE9LDrd8X14RbY/g5AIvtCBimVSilriYCrU9JU0DGZTZZfE7E4opEENERgGmS/gGBYh4Ucbr3jBpxx3omo6lUhGjopBVNozdofxdZkfzQbzU2N+HD2h7jvz49g/ZqtcMwowlocQScofkXxRBgnnHo0rrj2ElQNqEQkocvzsc8zyG40ccOgTk4xXKosrd4JyjJAkVUiXrcd5FIGGmqa8d47H+C5qc9hy4YtIuqmHonnQtTY3taezmRyr3bv1v2e048756N/evBaP9x2994I/qP+wQj4AMlfIvvdCLzyx1ciSxZuGXrPw/f8Z2l5ybF6KFDCjYYAiRqOq666EuvXr8d7782WzLNIOCof5tSKkO7nTYSxAX74Mx4E6NO3B0489QQJpBXDR8lV41X5PwZIbPHXxAsmgJbmVixftgLz5iyEZUKutEW3YUv/W5e58gCS2lD9266MgAeSPA0Sx3b7Ehu7vBiLwXb6bt3KMWLEMAweeoDMsWlScE0QwOA8giTVX+bd8kGSZ5QkocSaLoxILptDbW09Vq1ci1Wr1iDZnkY8xpZ3BVBkRj8HIKWzaRF+B0KqdEWAo8TVCtjx2KKhMKLRBPRgFLZFM0gLeiSI4SOH4M5//i6GjOqPSCzY8VjHNWpkEwE1VLZlYMWypXjmqWfxygtvIqjFkG43EQrEpB0/Hovi4DEjcP23r8SQgw+QeB5q8Sxhv2hZEVQ+Uey01PmzKjnzfSGZg/RFkvt4GYMaNEuT0l1zUzNee/ktvDb9NXHpZhmOuiR2anKI2lrbt2gIPpIIhZ886/bjl0yZ4pfadmX1+/f9YiPgA6QvNk7+vfahEbj00P8oMqz6o+Yv/Ow/issKRwUCiHEzDOpBlFeUYtJFk/D8889j65ZqEUszhoHwRACSQ8GHpoARfWI0B7F4FCNGDhPthVwde91G4nHkvsU+h0GS1n4aPZoONm7YhAXzF2HLpmpxyaYom8yRk1diU5JilffWaZzjA6RdW6L5AMkDRp0ASY0my2o5FBUnpKQ2fMRQFJUUwmZcBjU7Np2o6RBNTENNU6fnlLJ2cIGOGw5MwEBzRM1RBo7ZnIHGhiYsXbpcOhUJxPkUylaJ89vhftSRxaYYGQuZXAbpdFoAEklKdtURJBGss+TGbrqiRIFaN6ANhC5rpaAogQsvOhcXX3EeSroVdXStqaoina09M0cbLY2NeOuNN/G3hx/DxrXV0LWYtN/TMJI6vBEjDpTnOvH0YxGKB0ULRSZNVczIGCkxNkvJQWncVH5KMkrCUKkgXfmNW2qTn1UEIbZuqsbLL7yKN9+YifVrNkqeHJkksm3pZNrIpnJzYWn3llWWTZu98WXfaXvX3gD+vb/ACPgA6QsMkn+XfWcEqD86ZdAV3Wobt11oGJk7Y/Foz2AIOktlkWgEQ4YMwphxY/HEE0/AMlxnanffYwmM4lERmVIcGwCCoQAqupVh/ISx6Dugr9vVJrmbykDwcwGSGld2pxk5U/xgli1ZLgwSW7HJGBEgUZfEHYVXzi7+Ui7Onj+Obwa5GwvUA0hepIcHjjxgwm3bFI3R4KEDceCIoaiqqhTRsdSElFNDHm/nGkKy3NaBVdXG792JInyW18RtWjWIiUFoTU0dPv74Uym7iSG79Ox33jr9kFzYJiW2jCqxBTsF2gKQpJsxKPYDiWhCsY9ukHE4rOOAIQNwx/dvwahxQxGOh6RrjRcHyjcriIATFPsJgqxli5fhyUefxIvTpiNgRWCbGqLRqFgXVPXojtPPOBWTJl+Abr1LleYuQFd417BUjDEVJ6feAmR+2A2oQghVgK+K1uFNtFfuKROEcXxsw8LqFWvx0vOv4q3XZ6F2ay0iOv2/KB7X2MiQtAxrWigYvv/sk4758K6pd+V2YyH4D/FH4O+OgA+Q/MWxX40Au9feWPpxv/qmppsjBbHrYtFwEbuSMtmUAKTRo0cilohj1qxZQv/zSlkcswWcBBDWI8iaWWFv+B9dh/sP6IsJE8YhUVygrpTF0VqV2P6+Bqlz2D2AtHb1WhHvkrlShnkU7JIhoJZDbTid3W+qrNO5TfsM0i4vZKFrOKJe6dKLilVBZgQP3bpVYPSYEejbv7eYMXLn5hzTgToUZucZOxBV2KuU1VwdkvfB2ukqpQTL7GYL62HJzFPxMOprA0X5738oOX+id8uzG9gZQCKDlEq3KyaGIm3XLkLARiCAaCQq65evEwyFxaOosCiBk049Dnd8/1YkisPQ2H4foLRbimLiOcQ1nkspCuf16a/hbw89hkULliIRKVLmjaGgdPEdefTh+NZF52P84WOhhQkmaTVAPyYiNoq+FeAJegNhU5zN0l9A2CylW1cA0nPqVsaU0g4hj820G9C1IOZ9ukCMLt+b+b5ctKTaUvI+1Jygk80Yax3beXL8wRPueejd3272a827/C7wH/A5I+ADJH957Fcj0BuHx+IhbaRl534cL0icXFCYiLGdmYZ7BQUF6N27F1paWrBt2za5xPdyoqTTRrrMdBi2IVfdZJFKSouk1DBq9HAEQtQRcbckmHGds12vm85N2OMdOgGN5gTR3p7CvM/mYuXylUi2p0SrQuaI5RhqVyTGQbaNTkpC9lG55dEU+9Vs7v7J5kMQKsu8UfQAjgeQRtMVfdhAdK/qJuaKqUy7gAqCaOprJD9MplI5bCuvH3oHeU7m6pkla43rJ6gjx1Z7t6TkuJl72VwWC+YtwpqV66Rr0oXCnceVp0liOY0apGwurcpTZDLFtVuxNwQp8SjDYmlLocqACDoYMLAvrrz6Upx2zklAiCVlFXOj9EsQgMRuSStro7GuGff97/2YNnWaBNCGAzFhOcmq9R3YGxdfeiHOPPc0FJUXgMGEJtm2ABkp2lt4ZWV31RMYQbFbpF1Z9iMbKnlxrhs9y4ZKl0QjVZa0WYYEnByQak1h9jsf4vG/PYUVS5cjzEaJrIlgIEztVsbMWe/379v/7nNuP/aVG2+80dj9VeE/0h+B7UfAB0j+itivRmAgxhUHI5GjoDm/KCoqHIKAEwqFmCQOhMMhFBQmsGXLFnEG5gUuW/q5tdHfRryP2HFDwSk1KI6B7j0qMWbsQRgwqL9cyedyWfGU8Tp1OpmArgJrD9RQ9xHEunUbMHfOZ9i8abO8HvUoNMwLMW1dbI19gPRVLtSdAyTPuYrskWKRjj9pIvr064VYPOyyLaY4QtPbh4nzbPVXbJA6Os/rRz5YlStiB0MizIjEkShtDnmSUJAWAkG0tbWhrq4Rn340BzXV9dsJxjsZJAW2yAbRkkKxmJbbVamCjin2ZwBtQUERHJN2AMpAMp6ICBN2483XYNTBwwCJO8vJM3hBsgTqlsFOTQ2L5y7Fb375e7zz9rvoXt4TRsYRu4OclcbJpx4npbWDDxkJ6Da0UEBYKJ6RRApqfL+4JqZsBJTBUAwS9UsESQLaRE9ldkS18Hy8c5V8QQTh5BTLVF/TiFdfeBM//+kvUVJQAiNrQLN1BKE7uWxuQ1t78rnvfufOX9Ulltb6gu2v8p2yfz+XD5D27/nf785+EMZ00xMFZ8Sikd9rgUBhMKQF6EDNjU19sQyista8y3eP9heBKcttbK0Wg0hg4KD+GH/oeBQWxWXjZHeTlAo64j9U+YUgh/ld0vnkbg6OxU1DkzbmxYuXYfGiJWhrU11zkrMm5IDqBlIM0vY3VWLzS2tfZhET4GS52boZaSxVkSHKZNPo07cXjjrmCJSWF4MxNF47vRelRwZJ1kkXjyqXT8qbm+21SJ5GSVXFFFQzDFMMI1lOWrVyHVLJjIAdFUOiXK15bFxbCiClYZj0zlIhyC5PJSApHI6pNeSK1rSAhcqqUhx/0jG45vorUNmzAtAdmE5OSnQSkCxLSYGSbLuBR+5/FNOffwVbNm5FEGHFfoWCMJDGzbddjzPPOxUVVSWigwvoQenfEwML18zUjWTuLAlrrv6IjCh/6+YEevonV7rtCtO51l2ApPwqJe9t2aLVePD+h/D6KzNQEC1AwNYBi0yT1WbmzE8qu/f87ZE9h789ZdYUDoz/xvgybwz/seqCxx8HfwT2pxHoifF9Yrp2SSQa+WkkGtGpqeD+IJuaqlAIUyQbU56PjUoqV1f+BEgsCSQK4xg+chgOGjMaoXBAWr7lith9nEsguICIZQXlAeNteFJecTQ01bfgvXc/wNat1UI6sKzHNnBlTKnAlSSa7ACQfBPhL7t2dV0X80aZW5k4pSMi+GCI6+iDR6KgKK52aS9WxnO1lglR5c98E0/1W5aVtr95kjFvbanHduaxkV0hOFq8YBlqaxtk/umbJG3wfE4R9NgCkGj2yHgPtW4DymDAIfgOIRKOIxQKwxGwBxhmEkMOHIBJF5+Hcy84A5FESMTdkgGo7IfUutN0BOwA6jY34re/+D0+eOcjZJI5gAaTgQCSmXaMmTBS2vrHHzEWkQKW1GzRwmnUzKkoZhf0ees13/fL3XLcjk7VOacMMTv/c9+LYo6qAKSMrwk01Dbj3Znv4w+/+yPaGtsRtEmDBWAbtmWZ5oZkLvXoeWec/ZfxF46o8wNtv+w7w3+8D5D8NbDfjcCQ8OHDtKD2bS2gfaewsLAjosEDSGpA1KblXYSq4hZLGB6SciRFvUfvKowZdzAGDT5AXclz07GpxVBboyqluEntZIEk+VTleakX4OYHrFm5HrNmvodMOiPGkOzSoQkfBeIi1vYS332A9BWvVzWnEvrLf0U3ptyo+XXiqceLbicSCwlAUr5EneGxHeWgvAgY7wAJkDq/V99tJxnz/ujOrfp7APW1zfjs0/lYu3aDdDfSZsIwaTWhokw8gJTOJSX2pONp5AnYAh8RewiuHU0PitN1KtOMI446BNd/+2qMP3wMnIAhOjnphHR9iURfR48vw8GiOUvx+1/+QcpsmqNKgNQ51TXW4Ps/ug1nfes09OpXhUBIaZhMAv+Azlhb952izlT9vwuIzw9D7iBpVcNDZzCP0mupLji3tGzBdZjfgj/8/n/w8XufwEzZUp5mU6Fj2a2t7e3vV3Xr8e+2k1jy4eap6a94sfhPtx+OgM8g7YeTvj+f8oiiY8c7jv3jYDB4DgESAY1KLVfZXPyem5EwRZ392rKRckMRpkFz0JZsxtDhQzDhsPGoquomztkCkKhZEn8k+sV0BnNyk5HSGkt07vPyPtmMIQLUJYuXyf3DIbpw2/zAV1EW3ChcBqHrvHW2+e/PM7q7565KW6rzTHV+KWCswlppGnr+pHNR1bObsIMqyNXrbnP9iVyEJKzJjvxeB0jI/5DNS4jZbn15Iu5sysSnn8zFksXLYdsqtNikE3UwKMCbpTaGIqez7dI2L2U3dsIRTJA9CpE9iihRuE49EpAxWnHGWSfi1jtuRK8BVeSg3Hxel+eSzrEgNFuDlbHxyrRX8fC9f8XG1ZsRCkREM2QHHbQmG/G/D/wRhx5ziGKPQKsLBbLIHhHM57frqwsMDyCpJgf3+mM7xKjYo65ASkEsKf/xfcQKnQWxNnh+2st49KHH0Li1CZrJ95SMk5FMpjf/X27clEg89PLyto8b/QiS3X1v+I/renHjj4g/Avv8CEyZMiXw2K9ePUFzAr+Ix+JjotGIm6ummARuPl6SOQfDY5E8YKQ6bohxTOlmGjt+DMYfeggKCmICtBSDpLp15GpfvIv4xdIaNzgvsd0ti9g2Guqb8dK0V5BJ56RlnJud2iw1AUj0QVIlmR2vZXyA9GWWrNp8RRfmup17gaomS1hGRjq1uncvRzCsugcVSPJa+bvyi13nR7FN+WJwpSdS5VIl3nbZRPEK4qIJAqaGhfOWYMGCRdLNxvWjzJdcbOHQAymNTI6dbkoXxTIc2Updj0h5jf8K7tNZcnMQjtn41sVn4YZvX4VEcVSE1SKopg8T15rrf0SjUiNp4N6778WMl99C/dYmMUYl6WMFTBRXFuBPf/kthowcBOi0BiBAY2ZbUEwhBSbmJwC7gFLeS2IclbeKpc3fw0s7aunkQoXnLe8hR5oj+L2RMbBm7Tr84Td/xMoFq5BrNwFLkw67VCqdzKXMh8oqevzujG9PXz9lSodR2JdZKP5j9+MR8Bmk/Xjy97dTv2riVdEPPl52rm3bd5eUlFR4508diiq10MzOi+/wymSKWVJfKvGcG6geBg49YgJGHTQSQSlXONK9xlgKufblRshWZdtlKcgFidi2syU7lUxizZr1mPHaTMSjBfIhT5Ckky3gVT2PiRt4/saTN2k+QPoyK9gNUnXb4Kkp4xwzEoOmoelsEpdcehEqdwaQOl62a2fijsfTqR0jy6O0Th39iF1YSgK2oKNjzar14qa+efM2yXALhSNizsgbATwBUs7MKIstCZQlxRJEKBRFJJJAUI/ApsFoWINpp9GnXzdMvvICXDj5HAR0G0FhxBgxQrNRVzdE9ihnob2pHb/4z19g4SeL0FqfhGNqsAMODC2Lo044Anf++Lvo3a8HnCD1S1I/BqQMl8/X8PeKV1LAku+bToD0j0fNQ4Oeq7jbyMmstgzF7Abu+Z/7MPOVWdi6bpuAuFg0wcBno7WpfVFJSdFth40b8dndr95NsbZ/80dgt0fAB0i7PXT+A79pI3DaoNuKtjYsusS0zLuLi4tDZA9E20HgY7O04vqyuFf6ikXqBEjcBbiRMkm9R89umHDYWAw4YICUZbxEdepCqGXJB0iKOVLuwURIHltVW1uH+XNU15KYQorjsboKV5ETDjS7syOu63j7AOnLrUCyLp62xzBVG7pMFVkaM4PJkyehggCJ9kDeZu8JtKW7ULlv83F/r2kqHyCpoNbtAZKnd1NlVwWQaqprMX/+Iixbukq8sMKRKHKG6rQjQCJ7RIAkXZcBsitcLEGE9FgnQGL+WTSA1vZ6HHr4Qbjy+ktwwilHA1pO9EcELARJZJI4DlLhMi1Ub6zFz6b8HMvnL0OqOYsAQnCCDtJ2O667+WpcctWFKOtWImQX+/d5AZDLWYhGWF7zbqJs6kBMXQFSPqu2wwzm9Z5JuVqMJb2LFdoCUJ9nY/as2Xjoz3/F+uUbpZstk8mRyXJqq2tyBYnSW0oT3V98b9vUui+3QvxH7+8j4AOk/X0F7Efnf/rwq6o2Va+7IpPJ/HdFeXmQ3WpisEcbOwnQdGMbhE3owiC5l72mRYCUley1g8eOEh8kbqiiX6JIQqPw2ns89UOuuNtRGiR+6PNGEfaWTZvw/uyP0N6aQyZjSASFgCfXuZv302UT3nk7vw+Qvtzi5cbt+fFIqKoAW86fKS3wkyZdgG5VFdDzSmwKubpbPOdGOhuVwFha5rs0l2/ffeh2o3WGanQAK6V50wQgNdQ1Yt68RVi0YIm07AeCdJ5W5Tmyl9Qf5cy0vJgQOOIYqiOcB5B4TGSQ6pu34syzT8DVN0zGmENHAVpWGUOKjTY7JFUZi0vMzBpYvWQtfv2TX2HV4tUwkrZokBghYoaz+Jcpd+KE0yciUZwQ0MLymmU7MAiQwnkASdgjtz9frFPZZdfprr19JHAXbJk3fl5JUmzARGdFLZYCZLVb6/Cb//o95n20AI6hIZM25Bzam9uceLzgN9Fwwf3vb31xxZdbIf6j9/cR8AHS/r4C9qPzv3DstYNWb1h/TWt76509qqqCZJACbpeZJydVG5W60vcYJCXiVWUzgqqckcH4w8ZhxKgDUVJW5OpJGGxqituylOnc51UOy9wElIGfRaaCpYJsDpvWb8A7s2bDNvkY934ea+WoEhsN9/gYT0SeP10+QPpyi1clzruBqq4vj8Bc2xBn9fPOOxu9+vRAKMLN3euyyhPPUHQs9gCd+qTPB0guK6hWlmsmqs5BdSqyDyyE+vomzJu7EAsXLJbSEUXabPnnY3K5jMTiGPQw6ijZqUBaYZBcDZK4UoeB+qatuOSyc3HV9ZdgyIiBcJCF6bDTMioZbdQO0a2d74NUWwaL5i7G73/+O2xctQkwgrRIhQkDsfIw/vMX/4FDDh+LWCKi3B+FUVX6uKAwY3kMEn2P3MHwAJKnQdqBQerqWKSEfu5reH6brphe02BYJoyUiYf/9294ddrrqNlcD51AzgKyqQx9rd6IhMM/P3TS5Nn33us7a3+5d8n+/WgfIO3f879fnf0x/c4e09LaemMmm76+oqIiIOJptTu548APfKVB4obEK1Ypn4hOVr1VGAkR1DUccfShGDT0ACQKYlJeIzgic0RfJdW+72mZFGDiRiP+R2I6o6GluRXLlyzD/HmLAVulvAuu8jrcXFsBYbfckM8dZMBdd2N3492vJnV3T1Yp6V0BvetsTVZEPJByMp/HnzARQ4YOQrwgKrEynAexcPDExYKV1M/5thD5h7Qdg+RaR3ilPGX74IrwpeuReWgR1NU2Yu7cBVi8aBmi0RhyBtv8VYMADSxVxAidq5WPlqxXLSTt/ZFQDMFgRNLVgpEg6ho345rrL8aV11+MPgN6ivu7aibTRRTOd4Bn75RqTWP2zA9w92/+B3VbGqA7YekeM7Uceg3qjrt+9h8YNmIIIrGwqz9S5x3gsXU4Zivwl19ikzIkLxRckfZON52uIMkDSHkEkxouxSQ5JjDz9XfxyL1/w/w5S1CcKEcubQrYq2+oXRWLxu464cgTX7r71btad3eJ+I/zR8AHSP4a2E9GwNFGFhx3rAPzFi2onV9QEA9It5iUKFQCu2iR3KgEghnLLZ0IeyTaFBupTArFpQU48pjD0ad/Hwkw5eZFYMUreiXYVpomkaeK8aSNCDct0YqwbVnD1i01mPPJHGzaWC0xJvxg//K+rTsvxe0nE7xrp+kCJLKI7BZU3Ytq7gxDhREPH3kgJkwYL3l7TBujVw81SmTu1ByrmA7+l+cIsd1x5AMkwbNemC1F/R1rT2nfWEYKIoJt1XXCIK1YsUpa9lnWVfYSQDqjAJLXOKDCblkKCyMSjiEcjkgmGkvGoVgYNQ2bccPNl+Oq6y9CVe9uwo7poRAMirgDBEkEZrbgmXR7GtOfexX3/OkBtDYkpbwmju66hQPHDsa/3vVj9B/QB+EoW/zdteZ2bPIp8t3n3SuPvLHwmLcvuOXkE3X5z+INtK1h5dLV+PMf78Gbr76Lolg3ZNpySEQTqKndWluUSPz84DEjnnpwxp+27trC8O/tj0DnCHzB1eoPmT8C3+wRmDJxiv7sZ7POdGB+JxjSJ8bjUY1XoySGVLAsz881dhS2R+mSxCBQ/mRLF1LOyKFbVRmOPPow9OzTAzq1F+5m2SHWFkmHCi1VJi6Q6Aczx+8D0omzbu1GzPnkM9TWNCAWinUIfr/cKPsA6QuPn5TGVPxLOBx250rFzRDc8vcV3cpwwonHo7yiFMFQAAGWT+kiZBkChL0eLSKXndkwyLLJd0BnqUwsBZTfkkM07oa4qQy3IKMBsX7dFuli27hxs4A301L6I74uAZJh5DpKvl7npQJIUQWQgiEB7MFoGHWN1bjptitx5XUXoXvPMlnDEg1iq/Kg6J/JyFgO2prb8eyT0/DQvY+jvSntgnoLwaiGMYePwo/+/Yfo2buHROoonkiNgLp4UJEoO4D8DnI23w9p97edDm8yW0NjfRPu+8sDeOaJl2BnInCMAAqjcTTV17dEI+F7unUve+TVJVOXfuE14d/RH4EuI7D7K9UfSn8EvkEjMOWqKdGpU2dcBA13xBKxgyKRsMbWaV0hpA6ApOolyndGaVeViZ1yWTaFVeo7oBcOO2ICKntUdHrfuWBI5bm5uhTXmZmbZzSs0tCpMmlvS2PFslWYO2c+Uu0ZhPWwWAL4DNIeXFAuQOIaIEDyWD+xPAyouBnLzuGEk07EwIH9EI1FRM/ML3Yx0g6g00zUNTTcyeHnAyQJqBXDUWb6KYNSxVoBtmlIOr1jBbFsySosWLAYjY1NIuz3AFLWyApAEtCEhAUAACAASURBVFNSVxP3eQBJiwTR0LwNt95xHa64ZpJkpwlwFxGQKvkKTGTZyrLRXNeCxx95Ek/+bRqSrRmEgzExLA3HAzjs+EPw/X/+Lrr1qBAbClVW5MWDYr/U7fMa+L96gJRNZ/How0/g0YemomFbCrFgHKGAjrbGxnQmk3rOcZz7xpz3z7OnTp3kBsHtwfXlv9Q+MQI+QNonptE/iX80Ajdf+D8Fb09/9CpNwx3FpUUH0Psol8sJQOKbgKUKVWbj5bDrpO2au3gAybap39AwdPggjJswBmUVJSoiocMWwOuEcu1h+Fd2tEFDWI8IQOIm2NjQgsULl2LxwiVwbLZ2q/Z+HyD9o1n8Cv/O0phknam9U4m1VVaeChO2kUonMXL0CIwfPw7FpcXij0SNGedcPB3lsa75oxfo1/UKNI9BkjKalMtUWUy9FgETYGSz0sWYTdtYMG+xhBdnMsrGRyL7HAeZXEYYTKWLU6/7eQAJ4QAaWmvxne9ejyuvnYSyyiIF9yngDkZcZwJbABKJzoaaJvz1gUfx3FPTpVxF4TNLbNECHUedcjhu/8EtqKiskMxBCe51tXaey/xXCZA631PbD2iHRo8xPraDV158HX+9/yksmb8GhdESwLThGIbZ1tb8rm0Yf775xqunf+fu7/h+SF/hW2d/eiofIO1Ps70fn+uPJv+s9PkXnr8G0G4rLy/rx82FHUG6GyHiASTVaaMrfYknyBXvG4IdU3530NiRGHXQCBSWFkjJwttghRlg6cT1TlJ6E3XlrGsh8W8JaiHRH82fuwirV66BHgxLgroPkPb04qTyXnUKspyW73cl2jQJec2hpKwEEyYcggED+0GPUHvDnDZbQIJpmUqD5AXdfg7ElUZ8tyNRSlPuuggQaBCfWDQIDaGhtgnzPluENWvWdYj22WnG46P+ja+pSlueJYGKx+E68kps9E6SZgMBSNtw+/duEAaJAImoiCxoMBh1uysVUGOJrWFbAx6+71G88MwryLSZomvi2BAgHX3K4fjOTgCSCMVdU9SdAaTtvZHknfKFLgTy43jyV0YnQFLPRVH5w/c+jlkzPkJ5YSWsHI9bc9rb2uZotvPnm668/Jlb/nxL+55eXf7r7Rsj4AOkfWMe/bP4ByNw+9k/7T5j5vRrHMf+dnl5RR8CGW424iMs7IFikSQylGBGIihYSnCjJaTN2xINCVv8hxw4CInCmLAJXQGSOhT1OKU30aC7XWpMH1+zZgPmzlmA6s3bJFRUZ0fRF9w4Pv80fQ3SF30juOoZpfHJA0hqvhRokOwzzcHgIYMwevRIVPWscrvZaDBKPZKihxSXom6f94HKVvqOteG+jgikadkYICh3sHr5WvE/qqmpR9D1PyLw4DGms2nRIXm+WIqJ8gBSSDyTGHbM5yII0sJB1LVsw3e+ex2uvGYSyrsXq7KgdOjTB0lU4nLMBEj11fX46wOPY9rT05Ftt6BrYbGYiBbqOPKkQ3HHnbehonuFlBflvKnP4wWCWCTwyysTK18l1yhju3Pe1XXeEV3iPYvX5elqBud9Mh+P3Pc4pk97E1XlvWBlLWi2jdaW5kWBQOCeqy+89onvPXBd4xddF/79/BHIHwEfIPnrYb8Yge9e+JNeb77+6rWGbd5QUV7Ri908whp0fJArkKRyz0KqBKKz1KaAkXghSZxIAEccfRgGDOqLaCLS0ammmKc8rxzlH+ACJJHfCvAyspaUT+Z/thCtze2yCXaW2L6KqejaL/1VPOe+9xwelBTzTs+SwfUjkkgQghZdVyxSaTGGjzgQQw8cKrYOwmIEXK2ZsIuehm3n4+QBBWGJdL2DrSI4kpJbAMIANTU1Y8HcRVi7ah2SqYwCTdREaUFkczkBSBajbDpIGGqZCJIcYZ/C4aiwSAE+jmLsSAi1TdW45farceW1F6GyR6lyeZdMQTrIe9mASqTdsK0Rjz/yFKY+/rwwSARINKYkg3TocePwg3+hBqkbdF1dOChvqPyQ2TyQ5NoPKCm7917wxmfXtp18kJTPIHHelsxfikcfegrPPfUqupf2hG3Ql8BCc3Pjikgkcv/1F09+9JY/38LMFv/mj8Auj8CurdRdfnr/Af4I7B0j8E8X/rzvazNevjZnGteVl5f1pJ5EPnhdU0cV/0EjSFuAjAhq9aB436jSGjuQNOlaO2biUejTv2enH0zHKSrmoTODyt0cZD9lrEUEyfa0iLMXzF8M21AGgAF2FPm3PT4CIsJ3hdMya+JR5bpTu7EgnH+W07pXVeLA4cMweOhgEXUbtqEYEoUx8jik7U/DwzJ8HeqdIpGwiKw98ySCJBVsDGnrXzRvsXRnOU5AvBIFsAcCyOSyyBIgcS26qF6Vxlj6JcBSAIlfCiDZ0N02/5tuvQJXXXcxqnpWiIu2GJZKZYzu1+45Oxqa6pox9bHn8PgjU5FuNRCEDiNnIJwIYtzRB+FH//YDdO9VCT1ExtMFR8q7wI3X4Tp2WSQXIO1gLe529u3KZO+MReLLUre1fPFKPPXY83juyZdFg+TwPeXYaGtpWVOQiD905eUX/fWW396yaVdez7+vPwK7B+X9cfNH4Bs6Aj+48FcD3nxz+nVZI3NNWXlplbhoExRZqsTgtSgr88iQnCUBEstwZJv4QU/bmEg0jONOOBY9+lSJH0ynaaDSH6lUdm8XUGnuApNMAiQdzY2t+PijOVi8cBnCelSF0ooHkn/boyMgIm16HhnC6ghAImrgvEsrfmdwMXVn1CT16dsbRxx5BCoruyFn5RSYJpnihhhLeGuXW77ihmsrEolIc0CH0zpLXraDtvY2fPjhx9i4diMsg5EaZK+Uns0JaMhkMtLeb9Mh0S37ytpymwsks80FSKJBgq18kOo24dqbJuPq6y9Br74sEdKrS3XG0Q5AAKEYHgTQ1tCGF56ZjkfufxxtzRloVhBGLgs9FsBBh4/Aj6f8CD37VLlmqKo0yHPmmldmGN7ZErm5a3pnY7IbJGc+SFLGqxqSbW1Ys2IdXpr2OqY9/QoCZhi2YSOkaQRI6wsTiUcumHTBIz/8023r9uja8l9snxkBn0HaZ6bSP5HPG4EfXvDLwW/NevW6dDZ1ZVl5aXcCJOlAEg8bzwlZ5aY5tiq7BEO80qYol2UQdv+YKCopxPEnHYfuPSrEG0fpMLy3kVdu8Ao4nfEImqUYqoa6Jnzw/idYtmQFChNFCHKTYhq7f9vjI/A5JIc6FnpfEdREIzBMQ1iifv37YuLEiSLebm9vRyiiC8NEVsjrvNoupsY9K64QCqelxGbbwibxfgQrfJ7Fixdj7mfzxSE6qJEB8tgjDTnTRDabRc7ISt6fMolUHZOKsWGeYAAhPYJIJAZdjwijE4qGsGXbBlx+zQW45qZLMWhofzkHHodlB+RYFIxR7u7JlgzeffM93P27e1C3tQlBW1fHGXYw9KCB+M+f/wd69+mhjCIlk46WAa4tArs1JQ7FBUldQX8eUNqpAfxOZt+L9vFYPsXyOgrUBoJobmzEpvVb8Pr0meKFBEMHeC1jW2hvbdlUVFj0t/PPPffhO++5fdUeX1z+C+4TI+ADpH1iGv2T+Ecj8M+X/PewN2a8eV06k7y8rKKsklfjsgeqOov7cNXVRIAkm50Y6tERW+VKOZqF4pIiHH/SRHSTlHcl4v1cgOSyU5oEimqo3lKHjz78FKtWrEFBnABJ9wHSP5q8/09//4cASewflDCf+z7BMvU3PXv1wpixB6FXnz4SO8P7eGBKhP5uC/72pSFlpCh/d1gSU52SjY2NWL58BZYtW462tlZxrxaHazJHskA1AWeZbMYFaQqse2Jyr3NMc4IqaoQAKUQNHRCKRlBduwEXXHQ6rrnhEgw/aKiypZDn1eV1FOGp2vwz7Tl89vF8/Ppnf8Tm9TVgKoncOWSjpKoQU37yrxg7fhRi8Zh6DI/DNYnkxYMCSF1KbN7c7QZA6jrt3njy4iaTzghAqt60De+8+RGen/oasu0mHMNGOBBAQ3Pd5lw2+3h5cfeHPmuYtfz/0xLyn3YfHwEfIO3jE+yfnhqB71/438Nnznrz+nS6/dLyirJuvAqVK1O5gO4sDUgoqKMYpO0BErUiNkrLS3HciceivFspAvo/BkjcX1QZja+hY92ajfj047nYuGEzEtECcR7kFa9/2xtGoPPjsCMWRA6LpTQFklSbPdCnT28MHTYM3au6o6AwrtylhVXpjJnhvEvqfV4grthJEIxk0qipqcXatWuxfv1GtLW1KcAi4bFeO5xq78+aObGkYEgrgZhy3e4MVSZAJ0BSDFIUoVBYQmiD4ZAYRZ5w0uESVnv40eOF8RS+UtNd00oJShGAlEsbWLl4DX5y16+wYfVmN9tMgx2woEUt/OjffoiTTp6I4tIiEZarpGfmyio2zGOP1OXG9ltLp1j7i89zPiPnmXLydQiQmhoa0dbSioaaRrzz1kd45onpSDZnEA/FEAoE0NzUsDWdTD0RROTBVc7cZZoaNP/mj8AujYAPkHZpuPw7f1NH4J8u+fmIN9+ccX0q3UaAVOEBJKV3VR/u4ixMB0AKZAmQ2MrtdbEFGFQKdOtegWOPPxql5cXQGDfxDxikToDE59axdPEKzJ2zEDXb6hGLxN1MT7/Etnesq07FkGrJd2ALG6SOTmTJrs9VOBJGRUUFKrtXomevHqjoVi6luAhjS+TeSn9GgEQA4/lhMY+PDtlbtmzBls1bUFdXh7a2dpimJcDG66r0QBXXIQES8+HIYBHgeHs9NW/qfgRILJnx9QmQIsquQteRzLRixOiBuPyaC3HmuacCQRX2Co06O+qwlN0Xu9gyySzWrdqIn971a/k3mzQU4NNMmFoG3771Bpx9zumo6l0JPawAo9IhKaF5J5PqnX3nrH4ZgCSvkhd2Rz1WfV0dMskMWhra8O5bH+Lpx15CLmkhHonTKBItTQ3VqVT6ySCCD652FizxAdLe8Q77ph2FD5C+aTPmH+9ujcAPLvrpyJlvv02ANFkBJDoSew1BHkAKSks1P+il9Zsp5R1t/uz+0VDVszuOPu4oFJcWqgyqLwKQXI0I2SKaAC6cvwTNTa2IhKISjsuuG/+2N4yAm6mW534trtkUITsqi4+gQKwBxCtJE9F1aVmJACTqksrKyhCPxaXTK0jQQO2RZYswO5lMChiqqa5BTW0d2lrbFCOlGskUCyOiac/Z25G/Z40cTJMCbWp+FEBSDZidAIlAhlYB9EIKhyLQaCwR1GFpOZR2i+KiS8/BFddMRjgeVmXDQIhnppggx0Yua6C9qR1bNtXg97/6M1YsXYtsKicr13JM5Jw0zjnvDFx62SXoN7AXIvGwctSW0rObx5bHGqmz+HIAyXt0PjjihU1raytamlpgGRaa61rx9huz8ewTr0CzaJmhuT5IjVsz6dSTAVt/cJUzf6kPkPaG99f/Y+894K0qr7TxZ/dT7rkdLr0XKVIVBZUiiF3UiIVEY4maOGPaJJOZzPcfyeSbzMT8ZvKfZFLMZIwaowasIEhTEQVEikgT6b1dbr+n7P791nr3vvfQBOlX9smPgPees/e71/vu8z57rWc9T8sbQwSQWt6cRSM+iQjkA6TS8pJyal+m1yEZJNoOZNKpCQASb3BMawUkF6omo0On9hgx8nIUFhUI/sXnAqTQxJO2K1G6+2jJcqxZtZ7b/TXFgEfdRBFAOokZPf0fEYT9I78SBTAJMkkhB5n8y5jsTDIQlP1RUFRcjJLSEqRSKcRiMeYrCVKxw11otbW1qK2tQyadAWWSiO8miMec7+F2fpaUENQjPj5ZixBAYhI4t75Rf76Qk8gHSHQMsrFhsUjNYKkKyoaSo4gnpXHzbePwrccfQVnbciZeKyRhwcAsAG8NaTTUNKC+JoM/P/0Sli1ZiYa6tOBK0XvcLPoP6IPvfv9xdO7aEcmCGBIFMSg6aSqF0gj5lbUwjidX2QqJ2WFpjTN4nseE9qqqKpg5i7s/K/dWY86M+Xh96mzElSTsXA4xVUdjQ83OXC77fELRn/0kt3RDBJBO//1yIRwxAkgXwixH14gf3/WL/nPeeeuRdLZhUmlZaVmTenJTiY2CRGKOAiAJxWFisNIbBFFb0xV06tIRl195GVKFSeZgHA8gheUBEt2jpNSHi6iDbSOyGZNtRwgbRQDp/FigxwJIQhhSYh4S+6aR9AOpsMuiC40J3CwH4TCg4Q5JWjZUuwo2dmrHj8fjTKJmyg/rL5FYo8JdWY7tMqgKaq5cuqLjkEAkmeNyJpPXImUbQ5sRkcUS65WGqDFRO6bHWHOLWvnjCQ0Zqwqjx12Obz7+MHr16yVsSCDD9lzujsukG5FubISZdaBIOua++S5mTJuN/XsrhZq358L1LSSSOn76r/+CLl06oqAwjuLyQsSThiivBZm2pobOJqB5cgCJu0jZE088ZBCoo7HW1NQwsR2eBF3RsX/PQcya/i6mvzIXhYliuDmH2/wP1u3bYlvWs73adX9u1rbXt50fKywaRUuLQASQWtqMReM9qQj86Cv/3m/eAgJIjZPKykrLmwES5QwCzRY/4CAhcGpnrZxQMdhhgESeXMNGXIqCEwBIYdcNfdmTr5VtudzB9tmnm5HLWkys5cxBRNI+qTk93R86GkBizR3K8gQEbQILJP9ALfKcQWKgJLST8onEzQauzRs8bfJkbULkbcehzwq9IwJOlGNMZxq5hEbHIzK35dgwrRyrWTPviMCQRIR+AkZU8qMimWjzp/eThyADJOpkU8gc2UUsoSNjV2PgkF746tfvwoiRV8CVqHTncfmOuuOymQzrHRFgTyWKsfKjtfjT/z6PbVt2BGO1AcVDOl2HJ574Z84kFZYUoLAoiVRRErG4zuXoQ3nQx84gNYOoY89gvoAnxY0ycERkr6urQzab5VK4rhjYvX0vpr0yG2+8PAclyXIYqg7F91Fbe3CDoetP33vXPc9///ff2n2610p0vAsjAhFAujDm+YK/yr+/6+d95r098+FMrvFrZWWlrYQOUtjmH9wGRwCkMAtAsnsOE1O7de+KYcMv+WIAyRVWEJbpYMnipdjw2RbkMhYkjzJWCjmVXvDzcz4E4GgAKSRLcx4kMC+mTFEInAQIFppE9G8hOEoZIk8oc9PHuJQmspL8O1d0slFJjeafsknsjcxIi34htIosmwAS2Ys4oh2fqrTcg3ZoBikESMRxo/JazEgwH8ljrSMJWasW7bu0wg03j8d1N1/HZTGS3qKMFJcIqXznelBlDYaWxMb12/DUb/6I7Vt3QVM0BlGUzamq2o9vfvMbuHrcVSgpL+SxJlJxlrxQdU2M/6hudEEWKWgkO5yfdLTP0PWGWlF0r9bXN7AVC3X/UYxZ90kysGn9VrzxyluYN+t9lKXKKdkLyXVRU1/9qaFrf/jGvQ/95du/frDyfFhf0RhaXgQigNTy5iwa8UlE4IeTnuz59qwZD2etzH2lpSUVZMLJAEm4boojsounIGpzGYI3RMFBIp0XRZfQp08vDBk2BIlUQpTYDrEqFYeReCMMSwvi+IqkMEBauOBDbNqwBbZFLqOiROO7EUA6iSk9Ix85GgeJl0bACxLgJ2RVB+snaLvn9xF+CYCSULlmKjRnmGg5uVRao0xQ4KFGGSACFpRRoq5JAh2+HJCzLVOobvPZm609Qjsb4Rsozkfn5RySosIgHhKV8kjPi5WPbKRKYrhsxCW4+2t3s8kyNCJf24GGE8ldMKEOsq+isc7En595Acs++hjZdI6BPF1DNtOAYZcPwm0Tb0L33p0hay5UQ0ZRcREUTUMiUQiNzXJFKbI5HkLYUpQHhW636BoVpcHwVskvxoUcLDbpzWaZ3N5Qn2awRsR4GqcKHatWrMGrU97A4g8+QkVZW8D2IHmUQapbJUnK777zN9958dGf31l3RhZLdNAvfQQigPSln+LoAikCP5j4067z5s35hmmbwmrEtPgLmjcG5jnQrSCegBkg8SN+4FhOqsVwWfeob//eGDpsCOJkWhpwQvI6kI8CkOgwChNKCSC9/94ibN6wFY5DRBSxOXL6oAlQRfPV8iIQtEPS5h8IgpLSM+/9TfYlItPkEEGaMy2ijEY8JEUmSw+HLUV8RQiS2q7NZSUqrzGI9gUZnNYkZaOEDlKgOBQADeYhyQoMXShqSwSQAh6dakjo3a8n7p40Ed17d4PlmSARd3oACKULyHuNslCeJeGdeQswY/os7NiyEwXxQsCl9ZtBcWkcE++ZgMuuHIJUiQFfEd5uBJAKCkoQjxdA1w1oKvGrggcG/js0fRb3WSgJIAjq4o1BE18T58iyKAZZpDNp5HImx4g6AnVN5/GQFcp7b7+PN159E9u3bEdhsgiwfTim46UbMx9KnvKbb3zrO699/5d3ZlvemopGfD5EIAJI58MsRGM44xH4/t3/t+OcWTMfcl374fLy8nZWNsfnpMyO2GgE/0g8lQuAxF/YTMQWT++0ofTu2wuXXjb0CwEkAlxkSGuaNt6fvwibNm4DNytxSY+V9gQ5N3q1yAiIspfoSgtV2IUatugSE7+jzkjRiaYwX0l0ZYWA3KOaFwEh2YUDQfY2TQGQ2CuOuyXFGhFA4vD1EhC1ZZkBCmWRfFdibSXyX3N8Gx06tcONE67D6HEjYbkmjLjCoN92BbGcOD2k1eU7MrZu2oEXnv8rln64HIWJEsiuAte1YTkNuP7msRh//Sh06t6Wx0tgTlJV6EYS8VgS8XiSCecEkuhaWWA7zICJK24ilgcQiiESAUYqq5EmFCllU7bIzGX5b/oZP84oKt+z9HBhph28OuV1zJo5B57lcqZL8RU01DZY8OSZhh7/3Y/GPvz2nVPvjFK0LfLOOveDjgDSuZ+DaARnIQLfvf1f286eN/0hSfIebVXeukO2sVF4YdGTPgOUECCJL3DikPCmFHaqgci5Enr07o7Lhl/KJbYTzSCRdIDskuGohQ/e+xCbNm6B59BzcwDIOBEQAaSzsAzOyClEB5fI3vge+bKRPpHowBKZwUC3iI1iRVmVwFHYKCAUtGUusRE8IsBh2iZ3bVHWiOQCWHOLgbxYJ/mEcPHf4qucCOAkFMlikZ6EeDwB27GQs3MoLivEFaMux8S7v4JkYRwyZZBkD47ngErOxEGicVPHZbrexIsvTMGsmXMBW4YOg8t36Ww1+g+6CDfcMg5Dh10MVZfgSi6oz9OHwuc1YnHmQRkGyQ5o0A3KlApgJwYfaCWEJe6Al0VaTNmcCTMngBEBN89x4bCUApUBFbZREaVpHVX7avHnP72Ad9+ej6KCQphZGzElhuoD1Q2pROHTHdp0/NNra5/+5IxMenTQCyICEUC6IKY5usi/u2dy+ZtvznxIkZXHKlqVd8rkASSPyyChBlJ+Bilo4ycehyRKbF26d8KIKy9HQVHBCQMkMqSVHLKXsLDw/SXY+NkW4dhOYn2k2B0BpBa+QIVQInutucJqhICGIHALlhp1eBFIIMI1zTn9jDJO1MVGwIqI245r85oiwEIZJDbI9UnUUXB6BEAKdLpJhuKQEltYppK5IYCAiirR3xofz/YsqDEVPXp1wTceeRCdu3UEZBcuLUz+qNB1ok64mB6HmfXwzrz5mP7GTLYdKdSLoJBgpmSjoCiGq6+5ElePH4nSVkVQDMq42rApC8bXRJkjDapK4EhDPE6ATYWqUNdmsyo2PSCwf5sPUDmNuunoD2XO6GdEhqcMlACA4g890FD2lQDShnVb8Ne/vIxlS1YglUzBNh0kjSQq9x04WFpU+uQlgy978ddv/WRXC19c0fDPYQQigHQOgx+d+uxF4Lu3Ti6eOXvmg5qmfLu8VVlnM5MRGw/zRoThrBCJFABJWHqK8pr4n8tP3B06dcCVVw1HYWkqoCxRB9Oh13EoSZv2DBWKJzNAWvTBR9iwfjMcy+NOI8oi0CiiDNLZWwun/0yhQa0ASPQikNBkFxJ0noUaRkS8pg41WmsalaZiBjRaC67LmkeWbTJYYsAS+LiFWahw7M0CiqFERTPxmQGKrCERi7OUAFniUELLcnIwEhru/8Z9GHHV5YgnY9ydKSkE8CTWXCKwpqsxWKaHzRu3YdabczB/7gIUGaVwTBuy5sPxTQwc3B/X3jgOAwf1gxaTYYPKbM2AkD15iZCuUFaJgJrOpTFBiRIPBU16Y8F76V4QWTUPhqYjZ1LHWtDdFzRTUIaMBM0t08Xbsxdg7ux3sXv7blalJ2VtVdZRdaBqZ0yP/Z9LRl/+2tPTnmw4/fMdHfFCiUAEkC6Umb7Ar/OxiU8UzJsx6z5Vlb9bUlzYw7VtiQ1IA340+1nxEz/xSEhvRjxVi041gkdUHgEq2lVgJFmNlBXyxkOb3okAJCqxObaHDxctxadrN8AkQTvViADSl2JdBlmigFvDpVsmVos2esqECB0jFwWpJNuRlJWXcjcWKUPv2bcPDbX1MB1bZI4siz9HL9HNFZbpmo1vm+03hP6SoDoLThu3wcsKAyQ2zGWjXZ95R2Q8239gP/zN499ERbtWnBmlDk36ve1QxobKfcKPsLamAe/PX4jpU2eg8aBQfpdkFzk7i9LyYr4PbppwHbf8U2ZJItpVwNdj6QLKcnG3GgEj8RjAf+ghJBhz09h53GEWTKg7WXYukA4Ib8WAgySr2L/3IF58biqWLfkYVs6FoRowsyZyWRN2znlTVpUn7xx6zeLJ8yeLdtXoFUXgJCIQAaSTCFr0kZYXgcn3T479deqciZC87yQK4kNUWZZEiz2VFQQvQoAk4pEEOxN92VOXD/3Pd5hsWt66DKPGUmmhRDwxHwcgCYVjBQob4AJLFi/HutXrkUmbLOoXZZBa3lo6csShsg95tomNnrKTxEUioENio0ZMQ1mrEnTr1gUVFa2RKEhw1oZUtBsaG7Fvzz5s3LSZbTSy2bRQ42Z5gMD2hkBFwGvK9yZrMogNeD0hQCJAEtdj0HVdmC6TVAXlRWWPCr85AAAAIABJREFUy2p/98PvYeCQi1kJm34H/r0AWnRMRVJhWS6v1dnT5uHjRauQ0MWYSbySgFXvPj1x06034JJhA6Ey5YlKhNSNJ8zsAljHekzEIGIjF9Yj8ES/aHg9YRdbGFgCky7xjijLGjRRsDUiHUNwBVcs+wRTXngNmzdsZxFWVVKRzWTRWN9IIpk/02XlmZX1CzZF7aFfhvvr3F1DBJDOXeyjM5/FCDzyyCPae8+vul6S/Mc1Qx0bj8Uk8qPybOJ40Be30JIRRFu2YRclNlm0QTsEkGSPDUnHjBuF8jblkDV6Mj9+BomyUio9lUPGRx+uwJpP1qGxMQtDi0cA6SyugTN1qjAzQmCY/M0ESBEGt5SZ0XUVxaVFGDioP9p3bItEMs4cJGE3QuABqKutw+ZNm7B27Toc2L+fM0nMuSFww91u9KLspuAehdmWowGkUHgxGUsIjpOqcCZUACQfDZk6XHfDtbjl1hvRvlM75taFivGURSLuEJ2SMqkH91djyYKlmD71LbhkRaKoTJqmUiD5EV5y2RBMuu9OpIpI9sKCL9vwFSGRQekvgkK+T0rkKktqCIBEHC3RDCFeogOviWPF2lHiOgkUEUeQwJXO4/KRy5h47dXpWPD2ItRUNjBAokywZdpeY31jbUxP/G2yMDZ78a7Z1WdqzqPjXhgRiADShTHPF/xVTsZk+Y3y964yrdxjvu/dUViYkrmbyKbyRyAWyRsSdRgFGSV2KZe4vOZ4NmTZZwXt0WNHoXX7VtAMVRiIBsTTcNOiA/AGEOrTeIBG9QfIWLF0FVatXIO6ukbE9ARnEBQGY1EXW0tdpOGXKAOZsHuNMygih0JAonefXhg0qD/0BLWOUelNkKOJpEzrhDJGdfX1WPPJaqxfvx5VB6ua1LpZmLKpPT4wQA6C1aRK3ZRBCrvEgBgRtVWVO7/8wFgZigTHM1FaVoJ7vnonhlw6GKmiAh42gaR0NsPWJ9RWz35tOReb1m3B6y9Nx8Z1m7nbjlKpzIGCyyraX5k4AUOHDUC8QAEUl1v/udTGBCINLmlDSWpQBKQRC+VxytryPUO8Iiadk/p4IIsQcK8IIFGWl3JHumrAsh3s2LYTzzz9HLas3w7PJsagxhpJjulYZtZcHEumftCjdfGqqeumkspm9IoicNIRiADSSYcu+mBLi8A1fScNOnhw36PpdP0j5WVlMn0pUxsxC/fxXiZKI/RUTuURQjmySuUJEvizoKgSg6KRY0aiXac2MBJ6XgcQ6duIjYOsG0gtmf/bE75XhqzzcdesWo+Vy1eh6mAta8YQYZdEBSOA1NJW06Hj5XmnkpBKFh8EDsJ2fA9t27fB2HGjUVScEuUsyWMwwiavBA4IapA3muOgqrIKH69YgU8//RTZbI45RKHqtLAxCYyUm4hvYRYmHI8A+1SlojWYiMdZxJHZQLIMLaZzuThrZjB23CiMveZqdOvZFZohskwkyhhPJgKdJh+SJ6HuYAMWz1+K16e+iWyG9MNEqYsyZHRPtOvQGg88dC+69WwPI6HClx2+TgZIigauFlKHA2fXKBvkCdHLQE2bmhjohKFgZai1HZbYqPeNgBnpOjU2pjH/nfl4/ZVpaKjNQpdi3P5vm46XTWdrFVn9TUlB6f+8t/v1XdKh5nAte4FFoz8nEYgA0jkJe3TScxGBW4d+vfuOHTsfaMw0/EObitZKOp1mFeuYQfYIKlxHbFK0yYU+UPTEzcUJn7p9hB/XFSNHoGvPTogXxJpspMKyBz8Jsw6O6L7h0oHnQ+MNQsH6dRuxfOlK7N9XiYJEIQOkKIN0LlbD6TtnqAAtHOiFdIMASB6MmIEePbvjyquuYIzgeraw3ODsJGGZoBzngXWPHMvChs82YOXKT7Bnz14hEpnXQMDHziuxiVbKo79I14h+S/YfdBy2O1EU2J4Nx7GYR3f9DeMx+uqRKG1dwg8BVIJjQrVMWS2X+XMaDOzdXomn/vt/sGP7LmQac3yv0AOAqpFat4urRl6O62+6Bp27tWdBVQGQgLSZgyTr0I043w/08OD5gfluaApN1xeAJTovC41TKS1HprSUCYsxJyrbmMOWzVvx9P/+Cds2bkdMK4BvA65NPnJqrrE+81mHDp3+oby4fNFflvy6/vTNcHSkCzUCEUC6UGf+Arzua/t8re2WXevvNS3zZ906dlHIyoHIoKJ8IVilxJcgngUDJHZxF11stOHRU7/tOrhk2BD0GXARUsXJphJbWF4Tukah4rG4vShzpEFlleItm7bjow+XY9eOPUgVFHGJLWrzb9mLMX/uCTTQ2mFjDddBqrAA/S/uh+EjhpE+NgsyinIWF9qCTApxlySYpgWNOrT278fSpcuwevUaVqR2mCdHqCEsRTVzkD4vcpRZofVoMFnb4HVN6MOkdn9Dh2lnMWjwxbj+hmuZsE0mtrG4gaxpNil+031BZSzJUbF54xb86v//LSr3HmR+EvGBSMRSJ40jXcY140dj9Nir0K5DBYMmlo+kLKokgaTGaCzC5NcH8f/ooURk3oQyePMfF5pKopVEFhclNhKHJD7UjGkz8fLLr6IoUQQ4QjmbTpPOZPem09m/fvVr9/3HuG6D94+ZPCbqXmvZt9V5MfoIIJ0X0xAN4mxE4NZB9xev27R2kmM7/9W2TYVKGxkXOELiKz+pU5dMHkAKVJA4eyQBmWwj+l7cB4OHDUJpq+JABLC5RVmYkx7uTy6zDhJlF3bt2IcPF36EzZu3obCgWACxSCjybEz/GT9HEzmbgIDvsdBjsiCBfv37snaWK4nMDYEKLt2yICSpZRMAF2CGiMz1dfVYvnw5Fi9egoKCAi5riWOH4pMneCmeAFKUESXxSFXTOZuUzWWRSMSZVxdP6Lh8+DDcNOEGdOrSgQUlCbyRqS5nuWgtezJUyUAuY+O5Z57HkkVLUVfTyKCFCNQGdcrJPsrKizFm7EhcNfoKtOvQhoGYQ/eDKtrzyQCaymhU+WJ7FpLTCLhV4r4LPO0CortHtblAQbuhrpFtT/760hRYGQseCa36KiRXgmU5ja7tLu/Ypfsvx4y5eM73/vN7uai8doJrJHrb50YgAkjRArlgIjB8+MR41eodEzzP+a/SkpLWxNFgQjWneULTTPqvwAIk6ESilmaheeQjnW5Ep64dcOkVl6BN+zZQVFHiOCSLQF1xhysGu0L9t3J/NRYv/Aifrd/IJTbu3Im82Fr0GgzJ2CF/LSTuEwDSdI1LbKPHXAXNkDlrI0CLKE1RtxqXsgKyNtWlyLl++fIVWLhwEQOkTFp8hjlI9HfQFn9o0A5TKw01h0IDZlmFrscQj5H1CJW4iP9EWS4T7Tu2w9XXjMb468YilqC2f+qpZ21t5jEJCxIVjQ0ZbN28DbNnzMPK5avRWJ/h0jGV2wydlLNllLcuZYA0asxVKGtdCtM1RRlOBmdfCQQp1PhAGSPmgQvDaC5Fi/9sIq1rCnkYSqiuqsHHy1Zi/tsLsHnTFjIcAUk3qVBg5Ww3lzU3yor68uhxNz9VNiC7Z/LkyVHHQ4u+o86fwUcA6fyZi2gkZzgCEzFR+SS5bbQv42cJIzaMunW4xMbq2eHGI8QiBWYS/CN+2g26gEwzi+KSFIZdNQydu3dGLE7k6wBhUTmCeCiHACQh4OfbHts/1FU3YsmHy7F29adsKMobFVudRN/pZ3j6z+DhQyVtUUpqBszCYoRI2qNGX4nWFWUsfii0kVgxUfig8RokcUeh8VNTU4Nly5ZzmY3WKIkfihKbaIfPB+TNF9VsQxL+jFvkWdJa2OiQcjuV2kjVmrh2nM2RPS6PdenWCbfcdhOGDB0IPUbaSbQiRUcZddrRvWDbDgOT5Us+xjtzFuCztRtZEd6xXG7B5ztHlVjKYMglg1kCgJoZtJjCDxjMSwpNoMMHEkJElIkKrFOIlE7SBkRaV2UZNQdrsPyj5Vi4YCE2frYZjkk/N1iWg6hcVtaqsmxrTlFh2e/HP/rDRZOj0toZXOcX3qEjgHThzfkFfcV9i4cPdjzv7+G6d5eUlEBmcCSI1CycHXSx8WYUwCTmIbHekdDUJmuGocOHoHe/XkgVpvhdgqArvtj5KfiQDJIMz/ZYGDLdYGLF0pX45JM17EgeilVGAKkFL0sqRfE3qcQdi2E2kb3XPBeFRSkMvWQg+vbrzfwbKl+5vrDU4AYAjzofieNGAEnGzp27uMS2fv0GFnrk3wUdbPTeQ0naYeboyAwSYw8qUZEGETcJiO6zVEpkLqmTTNFozZpQdAkDBvfHzRNuQI9ePWDEDc5wUalQNPSDeUG0ZuuqGrBs8cd4f/4ibNmwDbmMBV0xBN/J0PgeKShM4OJB/XDp8CFM3E4VFyAW04XEATcxiJIh48lAooD0yDirS7KVjos9u/aw7MHiDz5k/hORsSWXuEs6l6Vdy825jrtE0YznJj5wz9QfPflQZCvSgm+j83HoEUA6H2clGtMZi8DA8it7mab7cC6X+UF5eRk0WeYvZQJItBFRqSNsPybOBHXVENrhDQ0+NJ0czRvQf0g/tmwob13OuSfaCNkYlL3VDt+sJMAGlzjMjIOVH6/ByhWrkMtavOkI7Zcog3TGJv1MH5jLQkL3iL3PuAwmMkQEQjRDQ8eObXHJsMEoKyuGquuwHYv91hgfEGAiPpwsI5s1sXbdOqxatRqVlQeFp1uQ0WQz3CMA0lHWjSC1celWABHK7pBqvAAjyUSK16ooo5HsAHWcOVA0CcOGX4rx147njBJJWjAPSZXh+EQo9yG7MluOVO2vxdLFK9inbdOGbazpRUuYZY0o++TbrIfUqVt7XDV6ODp37YD2HdpyyZDuKTKdJcDmkBgkZY2oW48ApmVzGfvA/gN4/70F+GTFSlRVVrO5swoNMS2Bxvo0tf07pmVukCH/uSTZ6qX5+17fdqanOTr+hReBCCBdeHN+QV9xO/TvaBj63THD+LfiopTi2rYoDbBXlNBBIrxCfzukZ0QGbIRveDPzWVemur4aPfp0w8AhA9CufTshJul50A1B7mYp7jyDNi6jORK7pFs5H2tWrcPHyz9BfV0j+7GJnSsCSC13YVJWRyRCmGeskGI0gQRaSKSW7cMwVO5m696zK0pLS+D6LpvDctcjqVxzd5eKvfv2Mf9ow4aNDLYF2Ap5bs0GuM2x+px1Q+CDu+oI/NM4VObB0TEpM8USAlT2Iq4RaTySorYiYfiIyzH+2mvQvUc3BklkTUKmtqT3qHgKZF+Fa/mo3FfFXmivvTwdNTX17IfG9xJdv+zDdEzIKpnl+ujavROGDB3EhPU2bdogHk9AU/WAdyR0x2rr6rF3z15s3boVHyx4H/v27CF9I2rhZ6K4b0swNAOZxoyfzph7fA/PFyaKXnryuz9eE3Wttdy753weeQSQzufZicZ22iPQDkPLEzH5OkPXnkwm460l+ArxRMKNKFS/Fk/2YZt+4GgbfPm7kgstruDSyy/hL3y2VCBndtpMHNK5EealnESgModDn1fZEsF3ZGz8bAuWLVuJfbsPsKFoBJBO+zSf5QMSQApMYgkYcdJRFKaoPCtsNYT2Ue+LeqFXn14oKSth4E0gStMVWJaNfQE4ohIb8Y4INLDdBmWRAmXp0HZEcJLodXQdJAJoSlCuclh2QAA4Ku+VFBejY6dOOFhZyca4YYmZiOOi/OVjxBUjcMONN6DXRT3hgYxoXdgEeMhXkDrSbB+uA2TTJhOoX/jLS6irb+RyHp2IFK+pTEYaYwSYHMfmkmIylUCbtq3RvlMHtGrVCvFYjMHlgQP7sGXLFuzcsQu5TIaNfCnD5NrUyUahkyATlwqyU3mgqjIeS/6lvLTsr4MvH732l1O/nz3LEx6d7gKJQASQLpCJji5TRGD8gPHJ6gPWpdm09dN4gXGpAskIBXfFk3r+LRGSYvPd1Ol7m5zRc+g7oC8GDx2M4pIS1rwhz6vQGZ2yStzOzMraxHOiVmkdcGVs3bILK5Z/gh1bd7KaNsh2Isogtdglmk/wZ7BB7GHOIAZ/mMMmQDPxeoiTVN66FUrKillIkjKV+yv3Y/uOHWisa2TbDNZSCjzYQvNbYccRAu9wnR4bILEeJXerEWgjuCYMa8vLyvDYY3+DdevWsSBlbVWNyKCyWrUo9dHnaG2PGTsaF/XpiVSRAZJRogcB26asE2kUiexUXV0DPl33GebMnoctW7Yhk86xsCPJC9C10PpXFWHL4/vEe5KgGzprgBFwYr85X4i00nnjsTgf28yY/LkQJCmykmuob9isavrUgmThG+17dtk05d3fpKOW/hZ765z3A48A0nk/RdEAT2cEnpj4hL54zape27fu/FEsrt8eixkJdgmnLBDZgjjCkFMQbcM/zR1CRCSlzS5rZ9C+Y3sMGjoI3bt3C9SSSABQEG+DjmyhccNNTjJUMtV0FezZtR8rP16NjZ9t4k42fhQ/grd0Oq86OtaZjIAogoWdj83ZxhAg0Xqh7BEBj7qGam5xp04x+kPZFQItpm0ik8lwl1i4FEIwFJKyQ50lkd0Mr+joX+F8Sk/oc/H5WU+RGgyAPn0vwr//+8+wd89+vDltJpZ9tAzZdBa6qguxSo2I4S4SyQS69+yGSy4djL79e6FDx3bs60Ygie4VcYvILGRpmg7WrF7L5cG1az7F/n0HQG4ilFEisMMZr4AYTiCJbi1SkScgSKW+MEtGYEnXdE6qOuSTSLk3x6P31suSv6Z1WZs3JEmaVlTWafuURf8Z6R2dyYUdHfuoghpRWKIIfGkjMGXKFOWZJ17q8NnGLQ/H48ZjBQXJYlWVJe4kIhJq0Bp9LIAUNBPB8iw2ru3Try8GDrpYZAK4K0gQtkVdoHknoxIBdd8QQDpYWcNt/qs/WctqwlKTW/uXNuxf6gsLAZIoqwpldvEKFJKYNO3xusjmGmE5NnOQnKCTjXhuiq5wpoX1uJqsRQSBu6lcG3Dk8tv9jxVYgckEf47b+anyxS39Km665Qb88IffZ27P/Hffx4zps7Bu9VrWMxK2JuEDA3Wl6WjbvgK9+/bEkKGD0aNHD6RSonOT1rvo/BSNDeQdt23bdqxZvQZr16zD9u07UVNTy9ejKVoTSKKGCHF/CZlIAkf0YqVt6tij6xRS48LL0HIb4PkfJ4uSr910w01vdh/dauudd96ZH+gv9fqKLu7cRSDKIJ272EdnPgcR8H1fGtP+lrJdlbsmxGL6jwtSyY6KLGtU5qDNgcirpPcivsDD8kVzBom7lag7iaxHVAmdOhP5dDDatK1gTRtFU9ipPVQMZh0ZItoSX1dS4bsKGuoz+OzTTVix7GMWCVRIRS96tdgICJsaseGzZhZzz0LBIiG4SOvBtHLsd0aEfjbi8KlUJUA5LTUWjKT/BQCFIVZeWU0cNz+z+fkhk0hpWiIgYzH5WlJ9JApi+JvHH8MdE7+CVDLJ3moL31+Cd+a9yyCJOEZUNiNgwiRu4i15LpKFSfTkbNKl6NGjO8rKyvmhgCxD6J4Jy2PEOyJQtG3rVqxdu46lCvbt28sZKgY/JDVA6z1Qyw65VU1wMkjAie5O37dMJ+2Y9opUQeFrd946cdp3f/vA1qik1mJvlRY38AggtbgpiwZ8qhEYXzE+mdWUSw5WVf5LqjA1VJKQZM4QyLbAYjG95o1IbFLNJTCfOUhMwfUdlJaX4uKBF3PZgjchEsSj+gCXEcT7WFvJoSdjBb4nw8w52Lp5O5YtWYG6unpWIz66OvKpXmn0+bMTAQFaxDoJAJLcrE9E5GRaE2QrIoQiPbGGCGjT70TbpCgzHan32MQ7CgGTkKE4AVDNOlsybHJ0Vcj/DCivKMWP/88/Yey4q2BmHWQaMmioS2Pt6nV4ecor2LljN3I5mwFfmBkS3CkPmUwjSkpLMGjQIPTv3x9du3VB6zYV0HWNO+Bo/LzWPY/LY7mciQMHKlnT6eMVK7B3916YGZs70ojJHnKduPOTHkdYcoMAFN1DHjzHzzQ0pj/2bO+F8tKyGeMfHbYzUsk+Oys6OouIQASQopVwwUXgiSem6NLWnV2e+8uzPyksKhyfiMdLaSMJOR8k9nh4iU0YaQreBXUpsWSk77LXVrfu3TBoyCCkCpNCcZtKGorgndAXvQBIQi2ZABKVMvbs3seCkbt37YNGnCfOIkW3Y8tcjAHXJzAppnRhmBmhtUDgiLOKnoecmeXyLGsBqYqQiHBd2IF4IvF1wlWQT8huPl4YoeOtFbGeae25cKg/H/GkwaWyn/zkn9G9R3dUV1Wjob4RqqRx5mj3zn14beprWL16HepqG1gWgMrO9NDA2SRFyGE0NNZzl1nHTh24K6//xX1R0bYC5eXl/CBB0mHEI6Ix02fptWvnTs6YrlqxGvt2V7ISBumPsT8bS2OIUh1brlAXnGV7jXUNKwzD+G1xaXLW+9tn722ZayMadUuOwPHuspZ8bdHYowgcNQJTJk5RlqjrSl6f+vqPSkuK79INo73vezJ11ORzIkL1Yi6dhJtfqK8dlNlokytrVYZ+pHHTvRtvetSpRGRt0sAJAZLHZTt6chZ/KiursOrj1diwYTNUMEEkAkgtdr0SQAozjezuGvSvic3f9WwWhbRMSyhX0/88V2hmSRITtdljjUptrOje3K3WBIe4zf9Evq7DEpz4JGepiBcluyhrXYzRY0fhR//4A+RyWRZlJGBOTZR2zoFlujiwvxqz35qLZUtXoKq6RtiUCDJdk18cdcQR6CMARv5ruq6iom1rpAoL2ASXWvcJSJlmDplslv+dzWZRVXkQDTWNcAkzMYGcLlvwnShgxMHyXM93HTfd0JBe3qtnrz8Ulhjz3YUN+6diasQ5arH3R8sd+InccS336qKRRxE4SgSoYPD9ib+Mfbr6wzv37Nn5bSMW66dpqhGCIO46C81Bg82hGSAJbaOQm2F7NoxYjPViLrvsMn5KJzJsKMBHmwl1voUASWSKZNRW12EdEbVXf8rEbXpqjjJILXm5BmRqAjcB/4gzR65oZSeAxDwdBtCUjQxLcSLTw673BJaCYmuYPWKQ09SydiKlteZ1RN1mVFqjzjXXt9CmfSvcMfF2PPTw/aiuPsht9jIUEqBgCw/HIoAiYdrrM/DOvPnYf+AggyKVvNhI7dtxuIuNmVY8flF6o+siDSXNECU2HkFgt0Ngj4Agg0ECRZ4SlNjEdZHdCHWR0uEs0zJN09zpeXi3Y7vO07t0r1iGzn0O/uEPjwrJ8egVReAsRyACSGc54NHpzo8IUBbpneyyoe/MnTe5MJW60jD0FD3VUynB5hKbaM1vfgVaSKyYLJ7wWV9G1ApQWFSAK6+6Eh06tYcWU7nMRppItIGwNAB3qgWGuB6QTuewZdM2LPrgQyZuw23e/PI3R6GELB6eQ4+v8yOCF8oohEp2fvwPIRYH/LRA5Sh4n1gXNgEjh0jZpEQd6Brxkmo6YHMpTnyyyQFQAKOw0ysESeLr+tB1cLSvcPEzkhOA7HFnJZV8u/fuivsfvBdXjhyB2tpqqMx5kiH7Gmt0kRFsJm3hL8+/hI9XrEZ1dS1ndciOh14kPMnilRKpZVOHnM8aTlxwJiVwcg/h7JfIoBFO5PxTIFhJ8E8BASQyaBblP0lSvZyZsx3TOggPK2VFftuxsXDiXQ9u6JtONtw5NepWu1DutPPxOiOAdD7OSjSmMx4BgjeT7/9FxZ///OLkosLkLbGY0ZY2OdZDCr/QqeX5EF6QDyncEBkcNdnZspZN957d2cuKBADZPoJEbQKARJ5c4RbISsOmg9279uKdue/BNqm+EOYOmi+dNh0CbBFAOuPL4XNPcLg4oyin5XeYNWeNRJcjSVvZrG1ku5bIFvFnhJp2E4rKO2tYzhWZJdH+3kz8zoPpJygUKQASgRkP5FObTMUxZNhA3P/A19ChcwdYZg4qW6IQYCH7EA2u6WPPngP409N/xtatO5FOZ+G7nlDk9n20ad2afdKyOSKaCyPb0IOQTZoD38JQ3YITWJLIPjWZQdM9RQk013dtx65XFL3Wc9yttm2tlHzlgzZl7T96+PLb90fA6Nyu+ejswW0aBSKKwIUagccf/5Ux6/fPPqKq0sPJZKK/bhiSZZGzObmOCz0a8VTf/JKC0gjbJ7iOaM2mDBFtDrKPkaNHst9WPBkTRqAyZaOEaWl4TNoMiai9b18l3n93IWqqGkAt2byJBN08BNSoBEIAKT+jdKHO1fl43U1CjoHmVVPp1XVhORYsxwwMaalmS1cgymoMfwIQ3lxWPYzoHcDpY899uCqP9YzL4gJC1Vt2UdG+NUaPvQpfueNWFJYUcoaUfAgpp0MACY4Mz5awZs16PP/ciwyUHIf0soXpraZKGD3qKgbrlZWVOFh1EI3pRiZh021i5shKJNxUhI4REb/JFJdsVChjxPcTvcnzso7t7EynM58oiralTeu2y9uXtl7Zq7jtzsnzJ+fOx7mOxnRhRiDKIF2Y8x5ddRCB4a2vHlFdW/P/xeLxawtSBZJtW5DYxDMwrwoAUtN2FHJH2H+N2reZsMTt/elsBt16dMWwyy5Bm/YVXHJgASRySw8+RyCINg/fl1FTXYflHy3HhvXb2ak8dGonUBR2AIWt0NGEnZsI5JfTjj6CgHvEhGNyXPMY2LLmkWdxFicQ/TnCTqa5CeAYR84zPD70HSfCV/OEVpdCchQ2d6/dfNuNGHP1KFbwpnUOFmUMM0gqnJyPuXPfxWsvv476ugwkmcq7HnzXQUWbUnznO3/LnWrV1dXYvn0Hdmzfwea61TU1qK9vRC5jcnu/GHbQRecL+QICYgT2bMv2LNPcbGXNqe1bt502fNiwHW1GD65+/PHrrUjf6Nys8eisx45ABJCi1XFBR+CGvhPbbN2y9eeark0qSCVVygwRB+l4AImepOmLn/4QSCJeEnmxkYM5CUf27X8RCksKmgUjabNisjaBJWppVnlDIbuRBe9+CEUiYTxx2lBPhsivYaux9rWhAAAgAElEQVT2BT1J5/DijwWQwgwQZ3gE2YaBEBnD5swMl9dYD4slrYVGUpN4ZNP1HJ10ffyM4fEBEoEj33dgJHSYdhaXXjYEk+6bhP4X92HQls1mWF6CCNoyEaddFTXVDfjrS1Px/vwP4Ng+JFmD7TjQDQVDB/fDtx57BEVFRQFvSliB1Dc0YN/e/aiqqkFtbT2ymRzMrIWDB6uwedMW1j5KxAs4E2WaJjLpdI2Zs2YUxkv+ZWX93I3ncGqjU0cROG4EIoB03BBFb/gyR2D06NHq7gV1j+lx/ZvxRKyPaujNJa28EtsRGaQmmoj4DdkuSCq1cPsoLilE334XoedFPVi5WJKEDg53szmBvYKswHE87N9TiTffmM0dRGyvEJRfWDvpKO3eX+a5ON+vLfREC+coHG8opEhlVIuzR1nYrs3gKHDMYNI+l2HzXsxwa7IVCbzcmjhInxeNEwNIkBzocRVGTMXY8Vfjrkl3olXrcjRmGrl0K5MYpEQASUWu0cKmjVvxv3/4E/ZSec2m0rCwKikpK8TI0Zdh4sRboak6lwiVQLOIdIzIkJbeS2VjImI31qfZjHnGzJnYtWMXdC3G+NEybd/M5ta4nvfMPQ/+7R9/8uuv1Z/vcx6N78KOQASQLuz5j64eQA910GhFUf4mFo9NSKSSWuiiLuwjBAfpcIAUNiNRvw73twUCksJ81EVFu9bod3Ef5iOR0jBZTDDXlXyoAiVkAku0mbz15tuoqqwNfi6yDWw/EbyOn1GIpvFMR+Bw0UbOFwXZI/qbskUEiizbgm2b1LMmOiHZVSPo7DoGQGo2RRZZqOMbFx8PIAkrHFUDslaahRwn3H4zrhh5BXurkTQFl24JIEGD6quor2nE4oVL8dRv/wBNjXNpjdJiJKDapkMr3H7H9dz9Rm3/VC4W+kUKd6/ZlguFbHR8Eog0WAR1zux5eHPaDGHjSyVlh0qPTk7ypbmpgsLf/vRPb8wbM0aiFrjoFUXgvI1ABJDO26mJBna2IjCy881dq6oO3A9J+kZBYUG7ZmRyfIDE5hIs8ieI2iwA6DvQYxo6de2Aiwf2Q0VFKxbUY5QVGHXSZuI6PlzLw4cLl2P92g0B4VsWLdMBQBIlHiEREL3OvwiwDKPnNmkdEUjyqK2fl05Qfgsd2sIOtmAuwwySaHGj9RGCo9Cm5PDrPaRd4HOCQQDJhW5ISOcaMOHWW3DLbTejfaf2DNpUQ4Vt2pw9otKu7CvYt2s/3nhtBt54dTqKC0sCiQEJmqGh50Vd8LX7J6JL906CZ0VWKU0dnrQ+w3Z+kqsAVny8Eq+/Og3Ll65AaXEZl45zmRysnLUjYcRfGn7FqP/979ee2Ej5s/NvRqMRRRFojkD0rRuthgs+Av/+yFNFU1558easmXkskUwOJ9E7fn1uBinQNqIdh8isgUQAGdYSUZc62goKE+jcrSMGDOjHHlbcBh0IAgqA5EGVdWxYtwXvv7eI3dDpiZ1NPfPKbUdOEDdSX/Dzdm4DILSwiKjPKtm2xV2NIe+IG7ZYUVuAHiGCHc6Z+NoVAClQUKc3nBBAOt5XtjgHASSZ7EUKDNx3/1cxbvw4xJIGE8UVXYWVs3nt0R9Stv509Xo8/cdnWZsrbsS5A42aBgqLU7h0BPGXvgI9pkJWJHFFTYku4dkmBCepvJbBrFmzMe2NN1FTXYtUPMXgL9OYdrLZ3OJEPPn0v/z4X16/7Xtjas/t/EVnjyJw/Agc7247/hGid0QRaOERmPLEGv3nv/rbYWkz+6BuaHfFYkZCUVUGKvx0TBgoaMsmwUf6JzlmEf+CNzpF5c2RS2PU/u853NVGICmWMDBgYD/06NEDhUUp1kfK3yg1NYYDuw9i7uy3UV1VI3AZn5Nb4AJyb1hua9bHCVvGm0Mf/q6FT8bZHn74DXgY3mQIKvrxgxE19bAHc+QywCXCs80t/RaDJS6j0hyHYqIMjoS+1hGYlrMwAirlzyPrcTX94FhZo+DnYdmWy3eBRQnX9jzYvolBgy/GXfdMxOChAyCTPyDJThBMIiNbSYcmG6ivyWLB/EV46nd/QDKWgu8K6QrqxuvYpT1unHAdxl47msneBJDYGoXO5oYimvTfQux065bteO3VN7BwwULEY3F4tgdN0ZFpbKzxHHdq0og/+42ffnXpo49G6thne6lH5/viEYgA0hePWfSJL1kEfN+XRrW/tUNVfdUttpV7PFVc1DuZTLCxKJW3FElmOwR6Ufcal7+aH6GbtrMmXRzeCwUQIj6SqkoYNGQw+g3oh2RBvCnLQBox1OhkpS28/95CbNm8Dbmc1WTaqSo668woihZsyocDpKDtLd8C/hD17y/ZRJ3GywnyOk2lTJ47DicRl0XxJ1RLD3FSqHMkymoOTJP4RjYc3xZ+ZwHBnjJHR1M9PxEuGau0ByuquQAVkPfzQFzoTEP8HlqTEpkts6I1+QAqUFQZjuTg7nsm4trrrkbbtmVw3BwDdF3XYVs+VCkG2dexddNuzJg+G9NenYF27drDtnIgpQvTyjDAuvf+r6Jj184sFyAyZAyPgr+oE49MbQkwKXhz+luYM3Mu9u0+gEQszkKTqqL4B/dXfpZKFf/q2rFjX/3Zi/+0/zROZXSoKAJnLAIRQDpjoY0O3JIi8Isf/CL5ygvzh1dXHfx+RdvW4zOZtKIbKm+gZDjqOe4hm15TYiEvA3D4Bsg6SfCgaSr7YQ25ZAj69OuNVHGKDUw912EhPVgSln60FKtXrUO6MQtNM1hcj8psviekBII+8ryQBuCIgBhpLYXpiQggndCyCwESAYsQDLHeY2CeSkkgLqGxvlFz9oj91TyH298JHDHniEuqeXNwmB3IiQCjcNACIIksjxAqpddhAClIRgkPNJXXB5X4ZFUGZT7p36quolPXTrjv61/DoMF9kUxqpNAEWRLaXbKnQZEN2DkZH8xfildenobqylrmF3muCVXzkUrFMHLUCNx+x+0wEgnOitK1C/scoftEXCTSQFVVDbu278f//vFZrF65FrpqMB9J8jyYOdNpaKifparyf91zwz8u+MnUO8muNnpFETjvIxABpPN+iqIBno0IkDfbM6tf6V5T3/i1+vqaxxPJRCFTKwLTTdojQ+sPNh0NhAEPHZsoiTVtdoHdA3U1GXEdyYIEevfpxX9Ky8uYD+I6LjRJxe4du7F48RLs3rWPNxsqWRA4c+zQ1JO6hvK94SKAdKrrIsQfXJzyRLkoBEjN+kdUHhNVMLbWcG32WKN2fgIL7HfGOkgCcuVnjnglHFPs8eijb84gCQmA/FeI0/i4wfoLQRJDccp2qgqXwGzXwU0TbsTtd0xARUUZqOVfUag70mfwTdYihlaAfXuqMWPaXMx+6x3E9QRrFUlwUN9YhUGD+uHW22/GpcMuCUjnxD+i6yVNL744kE2g7wke0sw352He7Hc5e0QfcCwHSSPu7923NxvT9H8uLUy9vHDP2zsiQchTXbnR589WBCKAdLYiHZ3nvI/ApCu/VbJn195R23Zs/Y9OnTp0tB1Ho82Q6B1UZqMXm9nawlz80CxSsGvlua+L9n+xcbou8ZLAPKTuPbvhoj69UFZWJjhGvoRcOodly1Zgw4ZNMHP0gE3dbD4/5Tfvs/m3awSQTnVBNeGPwCvsUIAkvNME4CFY4Dd1q5EKtU2ZFDJl5U41auc/kjR/CFhmocjjf92eGEASBVwqleVyOc7sECgKz8dgPFWARx97GEMvHYx4XCMJSygKlcN8EKiiDJIMA8s/WoW3ZryNNavXQ5VEKVeSHNTVVeKGm67FxDtvQ0Xb1vAlibl1sip4U2xkQh2b5KYjqag8UI3n//wSVn28BtlGC6qs8br2TNetqj64yjCMv+99UZtF05dPz5zqvEWfjyJwtiJw/Dv2bI0kOk8UgXMcgUeGPqKtr6nqUlm594e6ptyVTCQLiaxK4IbKbOLfLm9MotX58E3x0NspMKFgCQACVeTNpmoKiopT6NipAxO3W7duxdoxru1g/fqNWLfuUxzYf5DBEWnRxIxkYEHSDMBEmCKAdOrLRczXoYKclA0RmUAGSFRipbIa+e4Ff+jfbsA54upXPgcsb1BNnLQjDGaPPXIBkAJlpCYEd9jXNI0NPmeLaEy0vnh1BGaxsVgMV1w1HF+9dxLKW5cyOZsyR1QWY09AT4Iqx1BVWc/g6IMFH6Kmup5LYvRynBxKSpO4Y+ItGDduDLSYxioEpA6us5CqAEd8fT6tbWDhB4sx7Y2ZnD1yLZ/lAxRJ8euqajOe4/xGkZWnJuVu3DYZk8OFe+rTFx0hisAZjkAEkM5wgKPDt6wIjB9wb9LOmaM2b/r0v9q0quhiGLpKG2Losk6kadqAjq5yHd5OzZ1PTUTfQEyQyLMEboy4gY4dOqBv3z5oVd6KQdf+/ZVYvWotNm3awqCINh9F0fmJX5R+Di+xBR1xEUn7JBdZqF7dDHQpyyMSPYLwTBiFdI44a+SIshrnk8LOtDxC/uGDODmAFJjZhriLD5o/72JsnL2irBRlhWSJgRJlkYjT1qp1K3zj4Qdx6eWXiM41uFCCzI9H2SNJg64msGzZakx7bSZnjyRf4Syp8JFrxKjRI3DLhOtwUZ8eotVABizbRDwe4/VI4J24T1RhJNPlF57/K1atXAvb8uDbVF7z6HdmQ039hqJU8ocFcsmihQenNZzkREUfiyJwTiIQAaRzEvbopOdrBCZOnKhUrkWrHZ9u/m2qsGCMqinFmkau5NSpQ4KA+fyjw2+ffIAUCDz6vtA2IsBDT/BscOvwsQgUde7SGV26dEanTp0ZEK1btx6rVq2BZVpQVepio3Je6NnVDLzENhp1sZ3SOmLtoWbeGIEj1qoKWvQJGPGcu0TKDgBS4K/GWaag/CbGcGSJLcxOhX+fWIktAEiichfmko5ymZTFIXK4QFJEvKa1VVxchMsuvwzfePgBFJUVsR8bASQaL3XnUQKJAJJrS3jt1TfxztwFbC1Ca83QaL3lmKB97313Y9SoESguScLxbCGC6nswDA2WJSQtyHYknc7iw8Uf4S9/fgn1dY1QqSTsyTAzlmdmrAOe67/SpUunJ69s3W/P5PmTI+XsU1qw0YfPdgQigHS2Ix6d7zyPgC898cRU7bmf/ey+mBb7XiqVusjQVZnEAGk/JM5HIhEjQWwm9h76Cra0oAc7tCwheweHsg+BTg6BLHqpmoqsmWV/rAEDBqBDh44srrdq1Wps27YDMSPOm1E8Hmeur7B/yNdRigDSyS4m0SUmMjPUqSZ81gJeGWeNCIAQMLIZIHGJjdv5PeGZF3CO8i1IjjWWL9LFdqjtyDGPKAjhlDkiYVLPhUKdkpKP7j26455J9+CKKy+DJ1H5jTBUs72NBA2+L2P71t3487MvYu3q9TBzIkPJxsueg169OuOee+5A/4t7Q1EB27MgUycll+nUpowmkbO3b9+JF55/CSuWr4SqGPA9mfWQPMvLZDK5VbZpP9l1RPe57747JR2Rs092tUafO1cRiADSuYp8dN7zNgIk7ffkY3+86Nlnn/mxqijXxeNGuazQJio0kIhLFKpsfx5AEuUaibWMiP/BG1Ag5heW6CgzlbNzSKVS6N37IrRt0xZ79u7DooUfoqCgICBrC6sRUWKLANLpWDhHAqRm8En8HrYPcR2hkM3q6MS5IU4SlbTCFvdAmPGwtv6jje/EQVLQMnfMixTlNc4tqYIuTRkeWmdFxUW4auSVuO/r96FVq1JYbob5U9yK6RGJW4amGiB8/s7c9/Diiy+jpqqegbgA83zluOmGcRh//dVo07YcvkTyFkJ6wCfZCeZT0RFlZDJZLFu6HL/8j19BkalsF2e06bk+rJyzJ1ufnXbLbV/5+Qi3+847p94ZMJxOx+xFx4gicHYiEAGksxPn6CwtLAJTnni34J9+9g+TVFV6MBGPDTXiukqbDRNoaZNkgmp4UUcrtTUXSKj8Iba9PG5S+FHZZ+82Al6apqOoqBixWBy1NfWorq7mnzVnFcSG2HziiO96osvqyEwPWcWICWRhxmBqKEPE2SLSOXIF54jBESOS0FtNnPXzOs5OdFxHvu/zAFLIOSOVdiJT21z6FeDFw8BBA9h3bfiIEQLEyyK7xDYgkgLJ1+C5EioPVOEX//5LbN++m33YCHhTec6IaygtLcL9938Vffr1gBEjA1riNgmtCzcwWibhUirVUVPBtDem4+1576K4qASSR7oYKnJZK51NZxepivbbv73/nre+/etvU1vm0WuQJx+o6JNRBM54BCKAdMZDHJ2gJUbAn+zLl/xy7KCsnX1Y17UJuqG1Jc6PauiiZb+JI8I752GXeOQmdyxbTuHX5THZ1rZJ+E9DPJ5kG4v6+nrEYongqT08ZgSQTmY95WdwQi6QaC5rBknMDwsyRwyQiHvD4CiY7MMm0WOBztBT7XR9lR4LIIXzLrrcWHbAtVkQktr3qRV/3DVjcc34a5ikTbID1NovlOBVwCNCNXmiWZg3bz7++sJUAjJQFQ0qZUUlH4om4+qxI3H99degdZsyLq/R9YeaX8ICh0ATEbMPYMF7C/HWzNlobEhz5ogAEnWuZTLZLfUN6amde/T63cJ1U3eczHxFn4kicD5E4HTd1efDtURjiCJwWiMw6eJJJZv3HbzNduyvy4p0uWaoOm0kVI4ILEaD8x2LrH0YeDoEVIVZCOpG8lgF2XGpjAPmeVAVhSQFDCPG3COh0ZNP0m7e3KOH8xOb9kPLXPnZPFFSawJHJOtAGj8MjoLS21Fwi4Aq4tWcHTyxsRz7XUcDSPmgWJS7RE7Lg6ar0HQFV1x5Ba67/lr06duH1xL9zvNtobQNyvjIMLMOdm7fiz89/Wds27ydS2E8dok8BCWUlhfhkUcfRLceXRBPGAy8SBSSgCPxrljZ3SUenoVly1Zizqx5WL/uMwbxpONFZTc7Z9umZc1xHPzu3ht/MDdSzT7V9RB9/lxGIAJI5zL6eecm3sujQx9Va/QatdLoZ8+POj7O+cxQFmnClK8P3Ll/5wOO60wqLkyVZcwsd6WRWa3wNW9ypTrKeI+fSeIyDe06zG0KzT/ZCp6PR2ApJHsfuwsqfwM952E7rwdwaCZJkLOdIGvkOg7zjfJb+bkAF2SOTqQL7dQv/vA105w5CiC1WCdBxofAUucuHTHh1gkYPvwyFJUUcUeb41gMbnTdYNVsz5FRub+aNY9eefl1qJQJ8oSUgeNaSBbEMGzEJbj//nsZcFEGikBT+EBAWSi6fs8Bdmzfhblz3sGHiz5CuiEr1qovsSp8Jp3e6Tn4Y9vOHf/n/U9f3Xvq8YiOEEXg3EUgAkjnLvZ85smTJ8vT/zA95tToJY7mtIMrlcJTajp067CpsC/qpk6dGpEbz+Ec/f0tP0+9PH/Kzb7jf7tVqvxSUoShjYPc0XjfZALrsW6jo5dL8is1otNcbNJUyyDLBuH8LglfLOrkDoxyjx2GCCDlx6a5hBYA2KOoWIdCkG4gAkneagIcuYHxbJAdylPIPvsA6eiEfM5csemsBssxMfGuiRg37mq079ietZA4oxjoNFGnngQVZsbB2tWf4eUpr+OzzzYhoQtiNktO+DY6d+2A++6fhEGDB7DeEes88aFEnkyTNTiOB8/2GRy98/YC7N65F6QgmU1nkUoWoLExnfNc901DMZ76x9899u6dd0bE7HP41RWd+jREIAJIpyGIJ3sIcpGf/LXJqVemzemfyWavcX3zWs93++hyfH+3rj1+0ipmzHph9Qu1EcHxZCN8ej53Te+721VXVk7M5jL/t6x1WQFtIDITVg99hcLH/EB9jFOT/UJYjmGTVLIxUWWYtsXGn6KUIY4cAiTSSwr/++iHjQDSsQDS0drwQ3AUZouIb0TlTUHCD+xDhFPeYQbFh8744UD39Ky2Yx0lT9KBQLUiQVVldOjUDt/7/nfRo1d3zvgQ4KN1Q2uG1pGdc1nVeveuA3h77nzMfHOu0EIi4ETA3DVRVJLEyJHDce/9k6Bq5ONmEdkoGAg1JJBpspDd2rJxK6b89RUWl3QsugeImC3T+fzaqpp1uqH9qn3rbtNmrntm35mNR3T0KAJnPgIRQDrzMT7qGaZMmaLEa1qV/OMPfnxLurHhtngiNiSVSpXrmq46tp0+UFk1q3VxxT9/7+pvbIxaZM/RJAWnJQuSBRvWXJLL5iYXJJPXJOMG7U9HvE4WIPmy4DURh4PYLPxvziaRwGSYQQrLb0eLRQSQTgQghdIKgoxNGkciY8Q6R4EAZMi+Z6B0WObp8AzS2QNIh+pd0diIZ9S6ohUefOgBDL/iMsSSBotZCvFIsYY05h5JcG1g0cKPWBhy1/a9iMcT7JPmsjaXiQED+uDWr9yMgYP7w/UtBk5UpuNHAIngj8LgKN2QwdP/8ww+XrEajfVZzkxxe7+i+wcO7K+3LevpkpLi5yY89ti6yT+ZaBO0Ord3bnT2KAKnFoEIIJ1a/E7q0zN/NdP46JP1Hd+cMfO2XLbxDkWWehq6ntJ1TaXvJdO06iqrKqeWl5f8vNuo726bGmmInFScT+OHpK8NfaRNZWP9hG07t/1DUSrZTpElLTSACHeBowGk8HdH0LjzCNsOg6BQ50gYwIcaSvTv43OQwiuNgFJTJPJ88vIzckR8Zy81L8gaMZmZympBC3+TdUjgtcfVTp+zJPmZPzoPgQxW4s7jKZ3GNZd3qEMBEpW+SsqKMXL0VZg06W4UlRSyJAHhERIf5b5Iz4MKlcHRxs+2YtbMt7Hwgw/huyQIqUNTZFbNrqgow9hxV+Gaa8cgWRgHZMqaCf85j7KZdOU+ka8dLFm8FM8/9wKqq+qhKzHAV9hSBL5k1dbULCspLvlFu45dPhh681PVkycHLX5nJiDRUaMInJUIRADprIS5+SQbf7XRePK13/ZYu2H9rTkr/RVVlXtJ8BKSJEksJOj6bk1N7d5kquhfE4XxVxZsmnkwehI7y5N0lNP9afKfYnPnf3LR4oULflBUkLrR0LUihbwbQqJ23p30eSW28NDMThLiOtwnxZsSi/WJf4eZJPa7OsIU91jxiAASRYbBTpNBrCglcc+X63LWyLGFOjaBAGFzFnCVKHMSZI7Y6yxQqxZzIkqj+TkR2ScSs9BRCsHx5+VMmrxnv/By5itqEmxMFSUxYODFuPPuiejRsytUVQFBPE74EJHa97lUq0o66mszmP76DLzz9vuorqqDJuusZ2ToGrfwX3LpQFx77dXoR6rZGri8Rjwml7NnFByFwdHe7Xvx3LPPY/26DQJkSTpISdu2XTvTmN1TUlLy2zYV7V4ZeNO4nZMnT7Qj1ewvPMnRB87DCEQA6SxOypQnpujP/HVq7wNVlbc4jn23Htd7aYqkua5D+IgJupZlWwcPVG/uN2DAI5KaWjF9+R8yZ3GI0amOEQEi02+bX1u4at2aq+2M9W3dUAerqpRSFFmieaOyjTA4FZsZb1bi/w57BT/I89oK3x8KF4qMhyiTMEGbcVhzteLwukX+KfJbz8+Xyfy8FvhDr+X4FZmm5vyAPByEii9VaHeGEcjP3QnfMtY2InDkkD6Q8CcL1bE53mwAK8qbBJwITBFAbUZFxBHLiyqPQZSimrJLRw26GAtZmohX2P/Y/OZ80QGxZgLsTUORBLeIlkIyGUOvPj0w/tpxGHHF5dAMhTNiiqbxuB2HuFSArsbgmRKWLlmBaa9Nx8YNW6GrBlzXZ6BIn+vQoS1njoYPvwTFpSn4sitKjQAcjoMC1/GxZ8c+vD9vEebNehu2TSa1QijSsR3fsu2GdGN2Sbt2bf+7qrZ2a326xoYFmGJGJI2hI0t+U0+mL6GRinh+DLInQ3UVOC5iMTiSb8eyslXQpcgef/X17p233es2HDS9ym1pb2K/fi4mwotA1/lyR18444gA0tmba+nWQXd33rpt1+2Wbd5fUJC4WNVIll8IsfEXMSRks1ampqr248GDBn51QFGv3ZHB49mboOOdidr+ZxgfFP3rf/7bow25hnt1XekZixmaJMugFnFq/yd1YzGXojR2ZOdTfmdb87Z4vHPn//7wjFJT19Z5yuZvzryI6w0hBee7mr6BTiz7JRqrwoxNAEADc1n6OcFTjge5a3AXoJBRcGwCRxZrS7HulAwWSKT54s5B5nsJIEW+Y0ScJ6NgtpYJMlAhGBMcemEzIuaCrlAUXEMB0eYv1maZAPZ8CwESl+aaX2GzHGWwSKmdjsnee5IETVW5JKjrCnr27oarx47CqNFXIJmKi3E6ZGVDbfgyAxeQaranYc/WfZj60itYs2odzKzF69KyhadgLK7hmvFjWBiyU5cOXFojrzkCjY7ncQaJUGLVwVosXbgcb748Gw01aY6HFDwQ2Lbt27Zda5rWUsuzl3kepdR8jWeVOy99WfJIbIBM7xRfosmQfU8mIgHgqZJsu55nSZBt30fadZwGVVUaK8rb5nQjlnNdO5vO5nIavExZcUW658UD0oO69sul4qa5TproRGW8L/KtEb33ZCIQAaSTidpJfOb++yfHlrw8awLgf9OIqaOSBQnJNDPQFIXbdW3bhW1R+t+rratpmNe2V9cHF372RmPe4+tJnDX6yJmIwN/d+m9DZ8yd/ne6pl4TT8TKaVOljTduGEz+1TStKWNxbIDUrHVEW8gXebU8gNScSKNOPeb0+HJeRkUAjhMSvKTuQfZDE91+lPUhY1kCQYISJEFSBNgho1kCrux071gic0SglZzt2S6GxDhtyIoaEOKFLhABDVkVIJfAgrAioa/KMGMkxtqk25lvJEMd+E3l01AG4tAMEnF78l/N5VbBd+LkkQ/urKOXyuvJRkWbclx73Vhce/01aNeuFbfj08kItLC5risxaVqWNNRU1mPeW+/i7TnvItNIhGoJlmlx674ve+jevSu+eu/d6Nu/F3RDYc81YbNCGSgfkqIikzHxyco1mDN9HtYu34CYmuB4Uy7b9OcAACAASURBVPwCdXHfl30nm8k22p5Djso6s7oP21VCEEkXRfPWlLmTJN8hESYgC8/P2K7d6DhuY0KLpS3bSgNyI3ypQVHUmtKSkv3t2nfaHTPU/VW1tQfqqzM1RlmysW1BRQ4ddlmRHMoX+QaJ3nuiEYgA0olG6hTfN+myR3t+vPaT78mKdHeiIFZC2iPEAejdszfq6+tQX9eAdDqHTDpX6dp4rbDM/97yPcuzJ7ZrnOLgoo9/oQismbJGf/T7/zCxob7uW7Isj4jHYxI94dNGJRzRRZaCMwrNu2hwjvwM0hc67SFvPmr7+vm8WEJyDksb+KJ1/GS+fTwBbrhMxRkcKgsFsVYINFGYPLZtIZNgKj/x+/LmhDJ9BBQsyh6x6rQAVLTpc/ZIEUrm9HnK+nBCShHGw2HWiCxiQiK9wHZhbkhM06FWNOJnYYlN5JyC9+VZvDHAUwj0UWedy2DCMAwuC2Zzadwy4UbcMuEm9OzZFbIqPPzoASuXM7nspSo6Z5Dq6tJY+8l6/OWZF1B9oAaKqvGxmFfl+6iprcQP//4HGD3mKiQKYnA9C+RGQmuYzmUYCVi2h40bN2P2W3Mxf94HMPwEVGhcguMYyxJ3ANIYFFXxHdeVWFpAEYKnTbmyoBtTxEph/pLrUhwDYMeEeZvnh1o2CcRapskSBoqsEaLyXduxHMtpsB27yjStKh/Yr0nqxg4dOq5tU9Fuva9529VFVVVTMTV0HD75Gyv6ZBSBvAiczFdUFMAvGIHfPDal4Knnf/uQI9lf13X1Yvouoy+lXr2645prrsUH77+PrVu2IZsxUVfXWOk70mtdi0u/P2f/HOIfHZ+Y8QXHE7391CJARZMrKm5vVVWz6xFZUR5MJBJdYrEYF1CI/Cs28GNlRE4PQKIrOLwN/QRzMKd28SfzaQZHARH6iM9/sXiQ6SpxtZqyaE0fF3YhlEmhrBCVzjgbwlkYke1hnh9lhyiLIvlwAzFESaZ2dZnJ8lSCokwL8XjIpoPPw93uAfgK6WBBWe9o83yize2MM4K7u0l0VPJhkSaWBMQTCQbdOcvE5ZdfittuuwX9Lu7D/CG2EdEU+I7LfmpUxZJ84jB62LJpG559+jls+myrAKI+aW0pkDkp5mPopUPwwINfR2FxARSNwIrDQDKWiPF7sxkLDQ0ZvPbaNMyb8y7srAvN1/lYFFMq6zEZS5GY0G1aOeTMrMjQBWRxkW3zmMhNelL0Y8+XIUs6ZMlgUEo+cjpZoZCKgO9A11TE45SF9aASiPWJU+XBsRzfsT3f931XkhTPcVzHzJppyzTrbMc+KAOfpBKFMzuUli0b/sCAysmTJ4tJj15RBE4xAhFAOsUAnsDHpZ9/67e9nnv+Lz+QNPnGWMJoo2qylCqM48abr8NVV47Ec888iyUffgTLdODafn1dbeN73S/q+3BpH+dglDo+gQifg7dMxERle+vqYbms9QAk6Y5kMlHseezYKTII/MR8tIGduVvufAVIwqojaKM/PCRHpJGODZgIrJDlhUjWUHyD0hUbtzrMxaEMCGXwmkpggQGtIitBVoIyHCKFoxLBmf7HMgsEIKhjELAtmzNQzGmijT3IiQjutODmhMCoWVjyxDrZmg4RZJEOBUhU5BI6RqyITfwjXUOfvhfh1tsm4KK+vVBUnGKgQ6VcWl9WzkRcp5Z7FY7tY9fOPZg3+x3MfHMWDCJlOx4UTeWMGWXOOnbugK8/eB+6d+8CWSXg5zOgD/lX5KtGvKNZM+Zg/rsfYN++ShjU0k8ebJkcCgoK4Lg2TIdAnI9YXEdZeSkq2lUgkUiwTQlJDVCZmQAczRc7x1EcPSobEgil7JyNTKYRjpWDZedQW1vD/+25NizL5GuzTfLEIxym8h/KQJFZLsFK1/F817JdRdFs1/EaGmsb98gyPgPw9rhRo+dPvPvRXaMf6GJGHcDn4MvxS3TKM/dt/SUK0ilcivTUU0+pH72y7cZlyz/8DmRcqsXVZKLAQO+LuuHOu+5Anz598Pvf/R7z5ryNXMaiNtzc/v1Va/tcPPAhuU3J+rfe+rVoCIle510EHhr+vdLt+3eMqatv+HrOyo0pKixM+vTI3ETiDbR0TsPID7fPONohz0+AFJCUj5VWOWqd7VCODuc9gnyAIgluEHOZiH/kOrBJ08gJW/fJWFXoSpGytLBtcaHKChu7EkgQcSKejcTt8ZyRYsAleE3M/3GI2E2q1JSZovOIDjcxkOC4AXRiEnfw53hTfYhMQD5XiT9IpGyfy340It0w0K9/X1x/43Xo068vZ3xUbggLu+1keLbLmRbyWzuw7yAWvr8Yb82YjdrqOugaKbBTLYt4WRIq2rbG6KtHYey4MUgkDSiqKOfRNVNp2LWpNOlj8QdLMPPN2diyeTuXxKj7zWGld2Faq2gK6y4RVunesxvuuON2tO/cmsuBlF2i8YuMFWWMgpIbdc8R58sjWx3B9cqmc7CpjOk7SKcbkMmk4VgWzBz93EZtbR3qahtRX9uAutp6yq6joT7ND5KO5TIXnLJanuMRf9P1HKdBgrRZkeW3Ynp8XptOrdYMvKFbzeTJk78Yye94kxj9/oKJQASQzuBUU2v44Pjg5L/95n++lc1mHpIVqbusS0pZRRFGjxmBG268Hh3ad8ALf3kRM96cwV9wiqQ7NVX1e9q0bvfT1m1Lpg0c3/1gdIOfwUk6hUOTGvp7v/+kw+pNa6/ds2fPw6UlxQN1XVVFriTYhgN+zCmcRnw0Lx31ebpI511dIcioBaTeI8PAAKlZCECMPw8g8Q9ENEWvmOABCRI2qWELYERcGC6hkU8ebcxc/hFq5NwlyvwwIneLzB6BHsqCUMaJfkC8I8oyCS88qsFRGzsBJKGfRACJzFiJ5M2lTa67BXPMs50364dZzeRjQAGQhE2N4Cnlz9j/Y+89wOs6y3TRd7W9167a2uqSJdmS3CS32LFjx4nj9DidkpAMF4Zh5sAwzHAPZeBhZu6JM3MOMMMZuEMbkpMAA4GAnUpCCim2427Hjnsvkq3etrT76vd+37+27ACBBDAEkJ7okWNLu/xraf3ver+30F+IPCMad7W2tuKm227CJUsWQwsJQCMpAly4jouAGmBw4FouO8x273gNL724HsePnUQoqIs8JHalWUhUJLD4kotx3Q3Xor6hFi5sMaLz348iq7AMhytEnn36pzh1vBPpcVFEqxJ4csidSblHJgJ6AJIqoaGxHjfefAPuuPMdiJYHhfvufALwfKGV/zY5DoNGm6S1Mn3XIMUY0HiU1peyqkyL1z6bLyCTziI1Mo7R4TEMDo7iTOdZnDpxCqdPnWGGSaRrcJwlC/JJgW4Wi8c9Dy+GgsGfNE6bveOxHV8bnWSSfuMr0J/kA0wCpAt42Nes8RT7+EuVf3/PJz6bKCu/Qw8F6iXVw5SptXjnnTezrqCuthbr123EI2sfw/69B+G5smcV3axj4YVEPPmVKRV1ezpuqc9MgqQLeKB+g4e+5541gc0/eLS1p6v7btu1PlxZUV5BwUjsBOId8FdDFu8Xz+Le8FW9+eDI3+CN/bZ+9Dz90fkPSQDDxwoTkuWSCPp1AInt9KWfpFhxYiKEiJk0L6Jc1uUNl4GRz2CIzZoAgsyjNVozDofkUmAweFJVjcdCoXCIHaTpdAbFYhGkcwpqJI62WVnNrfcOucRcuDaBJR8oCS6Loz7Z10XRAn50AUOnElA6/yo7AYro50pclv/+WNfkIKgH0Dq9FVddfRWuvPpKRKMRymv0EZV4/67jiQJZ04FVsLDvtQN4+YV1OLz/MOuRSrCS1kbTVcxfMBfXXn8N2ue0IxBUYVh5HinSqUdLYhRN9Jzpx5OPP42D+46AvGW2BWaVmImTbXa68TuUgeraan5td7znnWiaWsuvjypzGCC9LtiU0Ok5oZVH5hTPEqwWjc9kPwiVognogYmk45knzREVXs98uoDUSBrd3b3Yu2cfXtu1B4cOHOaRn4hXEIDWz/0mzZJjGsZZ1/GeCwbCa1qmz9u2duuXyfAy+TG5Am9pBSYB0ltarrf2zffd96oWGhyZ8k+r/2F1WTK+KhTRq+SAh6ltDfjAX96NOfNmoqamBiePdeKh7/0AL/x0HcyCBdlTndHh9HAoGP1+MBh+MqDrR23Dyyyqq7Ou+cx97qFD8O5ZLQjmt/aKJr/7QqzAB1Z+QO/pyc06fuLE56oqqpaFwqEy13UkGvuITJ5fzvC/VYDEm9+bTte+EO/4rT6m3y5f2j8Zu4hRV0nO7idr8kbn8zM+gDov+NEjlxP1hwmXoIjqkRgUSTTS4b1SjJSY0yF6QSYdD+mWXNiuw0ySHgygrLwM06dPx8KFC1BdXY3Tp7uwc8erOHbkGAqFIoKaDtO0WXsjYrghgBKN3giYUXwAsS8U7UPuNx/slLKOGBwR+Ji4wp4P9ARLNCFk9gEyEVcBTUFL61RcedWV/BlPxET0AIEUSrgmNx49J2UR2S4cw0HnqTP46TMvYN/uvdyXxoXINCqUPc42mjl7Jm5YdR2WLlsCJSDcbMQeMa5wwTqls2f78OzTz2PDy6/AszXSQkKGBjHSdOEpNFIToD8Q1HD5FZfjtnfeho65s3jsRyNG1hrxuU7mM0F6UjRSScVF4A8ggGSKuAVJgR4MC0ebEoQsa+K8oBBKz0FurIDMeA5nzpzF4UNH8dpre7F7125k0hnous7giu9BWHgvSnM1RRMie8t18rlCZz5XfLIqlnxw1ccuPzJ5k/lWf28nv38SIF3Ac4CSs0/0j7b9nwcf+HysPLZCDauJQFhB+5xWvPfP34WZ7W2orqploSWJKh9/5AkcPXISluFBU3RkM8V0MWdtdCzv5Vi4bPfCBUvPvPu2W7L5rFIM4EzxkHTIXr169dtTenIB1/Xt+NCL8CFNSXS15438V8LR0GJVUULC0SMEsDQeoQ9iH4SAWOhdOMPm1wQ7byeQ9PNxBueOEm+GPhhi5oiDqpXXAaCSZZ7AR2ldSqM04dajzZbCDEUKtqaprHNxyCslCwebGlS5KoMt8iSSp/ESgwEV8XgcLW0tPK5atHAhmpobUV5eBj0siBkCCiPDWWzb+hqefppYlIPIjKf9oV6pZkTckrDVn0ZBNIKzHMh0fHlURRu9TKnQouyVQErpz8Rg2VQE64vLySZPGirSACkSPEVCKKSjraUZN920CssuXYZQiLrRBAvGCdeyGA3SAiqSxs89NprGmofXYP/u/ciMZRhgEAOmajJsz0QgHMR77roDV129EgFdQ8EoIhjUWEckkJ+Ms2d68OyzP8Wja55ANFQGOOQgU7lvjY6bZRchqQ4nbYt6kotxw43Xo2NeO2Qa+0kuO9kkTUQF0LEoacAs0xEMng9Y6Xu56JmxKwmv6VODpgQ5/VtTddCk7OzZHuzdux/bt23Hrl270NfXzxqnysoK1ktRfBKNPjm+AR5UWUNQC4g2gqLJom6zaCOXzZ90bXzv6//y4P++7lPz8pNp3G/Hq+fb9zVNAqQLeGzasCqoRQvT09nRz8XL45cHIoFErDyMufOn493vuRGz585EVU0tX3S7TnVxZ9KjjzyBXIZm/3S10cisUjSK9rhRsLpheyc9SRrMWdnRsBIcqK6pG2jvmD08q71jNABpLGhkx4eq/yY/mTB7AQ/qGz+09L557wtvPHjwznAg/OfhkL5IVuQobeo0IskXcryxUlYMbXjMPvCmaUNWyZnz1j/eTgDpjV491WRwciCJqpkeOp9J8X+qxKD4mUO0aTMgYGAkgA792bANdl5RaCJnLRKDQLutLMFyLQYlhmVCD4dQWVWJhsYpaJsxAx1z56ChoQ5liTLEYxEEgwGhISLBsFlEvCyKgK7AMlzk0iZSo2M4feosnnryx3ht9x7kcjkOthQvX+ifePZD8Iks9PRJCmTPg0naKOozo+oPX5PDgZYEGnyAbFgGa6bIQcfjQVVGMBrGtGnNuPG6azF3bgeqqivZMVY0DFi2CTWgTQRCwhUW+NTIGH70g0fw6o6dMHJFSK4QRQc0DYZVZPByy+234PIrLkVtXY1wxtFoy4+jIF0Vud7Wr9+IDes28nUnoIRgFi2QJkniuRk53VxAc5DJjfOo7pbbbsHc+XMQjlCGkg3LKULXgygYBWaQhPZLHDcSudMzkuidOuMUOnCUZUXibYf+hdg9BWOpNDo7z+LE8dMMjuh1DQ4OolAosPCbjhkxhIVCHrl8hgFzPB5BVXUFa7Xmz1uA5sYm7NmzD088/iSsosmgKZvOm+lUZm9DdfNnUmXhzYcOraVgysmPyRV4UyswCZDe1DL9et90zx33BM70Z9vWbV33+UhZZIUeCSaCEQ0z2ptw9/vegemzWlBXV4dASFyUDu07iCcffwo/fe5FLpnUA1G+q7ItCgK2Ddty86ZhGUE9YDq2k3dsO+U63qjr2SnTsUdlTx4qr6w6OLu15XRlNNHXHw2Mr1177+QF4dc7fG/5pzzPky5vvnlaz0Dfu0Jq6F0RPTRf1RSdHUL+nfX5KduaJgTBzq85KH07AKRzuiGxXOe/JmaCmKMQGzo7z/yKDhbq8vhRvHlOzeHMIdpQ/XqP0hjNby+jEQ6JiwMhjTd7y7GRN4rMGMXKYpg6bRqapjbzVwJHldVVqKxKMjBS1YCYlDkOisU8irk8NP4LF+FwBFpQ5Wb6ocERDkg8ePAw611ovGMZFm/sxE5MRDzyaMfvYKN6Es5NUmBR2CGFhioqa55oPTSVRkEebMtgsJjNZRhIkNDZlhwoAQWz587B9ddfh/lzO5BMJJh1IZBB77EUOkrPT8DFtj309Qzg5RfXseMsNTIKjQAN5QaRbooYlaCCFSsvw8prVmLqtGZmjUTNisfsG4EjsvBv2bwNmzZuQVdnNwMK0iOx+Jt0QHQkGOTYsCUT01qacCuDo7mIlUUFcGL3nnjP4piSAJuCOKkqxeFxl66HGCSRboqymhQE4NgUG2Cgp6cPx4+d4hFnX+8gg9NMNsvie/G+6bywOQqAmCyKFWiZNhWtbdPQ1taC5qmNmDKlATW1NawlG+wdwQP3fwubN25GZiwL2VO8Qs4cNvP2I+3Tp3/h4uqO3sn6prd8afuT/YFJgHQBDz0JeJMpq/n//eaX/yUc06/VI8GkGpTRMrMR733/u1isTTqIoK7zHVU2ncHRw8ew/uVXsGXTdnR2dvNF26NaRyWAYEBnWp/su8V80TUtw4QHQ5YVw3Fdw3XcnOM4XfCkXsnBaS0Q2FdZU7vvynntPavXrJ5s2L6Ax7r00PfcsSbw5PpvtJtZ6z2aqr5LD+mtkuTR1ENUYxD74JvSiFUgwGT/mibktwNA+lVLKmo3iAEiaOALsydykXxo5LvABEjytUUc4njODsaMBLFHsJlJIjAVT8TR0NiIpuYmNE2dioYpDZjSWIfKqgqEwlHQD1AMgGEaKBbF6I30O5ZpwMzn4RQKyKWzGBgYRH9/P8bHM8hkshgeHsHg8AhXbdDPCb0MbfrnPvmVc/ihcGKxPslzYFg2s1tagCz2JD9zoZI2hoAGWeVdSoou8vc6kgMtEsTM9hm44ZabMW/eXCTiMcr15gen55vIO/QEwCAAM9A3iE2btmL9S68gPZb2dVACrNHIifRF8+bPwY233oDGaU2IRMITVSkE9AgcjY9lsHnTVmzbuhNnunpgGFTLIhjNcDDE4EZouoReurahGtdcdzUX5MbLYn6KNtW0+KnanghIZUBVAsH0Tz6oJL0UMVJ20cPYSA7dZ/tx5PBRnDp1GsPDozQK40Rwen5i1ah+yTAKPLoLhQOoqa1C09QG1mfNbp+Jurpq1NRUIZFMMDAiPRKN9ohFe+XlTfjBQw9j/579zArCVY1CtnA8pEf/V1lZ7MV1R388Mjlq+1W/uZP/LjjiyY8LtgLrVq9Th1S35tP3fOqfosno7VpQraXQ2+a2Btz+rhvR2FKPGdOno7yinBNl6RaX6g36ewbw6qu7mS7uOduPgf4hvnhTxA4JKukKbBSKE2LNUtGt4ziuadim53imbdkjMpSjgaC+s1Ao7HQsY9/FF60cXLPlS8XJi8MFO+T8wF+640uhh194brFhF+5SVOV2TVPqSPNBozUeqZHlXBV/Fj1ffxwjtp/VIQk7vABIgkvyJdkTrBFthSJxWaRV+3LekhXcL3SlfyewpAYUlJXHES9P8AiNRlIzZ81A89RpqKqugUdZR1yZ4cA0HRiGza60QoGAThGGUUQ2k8VYKoXU0BBSg4MYGxlFX98AhoaGkC8Umc2jaZnleFB4TCacVERusaaI85WojsQvuKXAyYAGLRAUXWauB4XHWAANqeyiASOb43RE0ilJpJ2hsZRZhB4NYeacWbjyuitx0SVLEImEWJ9DQIoAEiV5E5gRY0oKgnR49LR966vY+MoW9Pf2M+gg4TmPLl2Hx17TZ7ThhlXXY2ZHGzSdRlNCtE0ggkTXxJIRc7R18w50n+2DadA4UwAnCoGkER0xQR5sBHUNU5obsGz5Miy7bBnKyxOspyMAxTogyeH1YCbJI1BFfxZFwXRXQECRRNXjqXGkRjPoPTOIzpM9fF3r6jqDbDbjxyyQqlvozMjUQInaJFBPVpYzczV79kxMn9GC+in1qKxOinEdsWylXCvH45gAEuQP96bw5GM/xk+eeganT56BKgVcz5Gy6dH041Oam/7zluuv2PeJL39i0tV2YS+DfxSPPgmQLuBhpPb3tYUXY5/84ic+VpaIf0ANKlMlDXJVXRKXrrgEixYvQF19DV+AymJRjtqnkkyP7xRdjAyPoKurG4cOHsHRI8cxODjMdmTSJdCF3jBN/n+yI9MFiyy5dMFUJQXFgkkXVLrejBUL5l7Htp9KRpJbW+uaj93Rfv34nWvvFE2Ykx8XZAUIJD26Zf3STGbsrxRZWqWH9cQ547co7SRihUASjU1+nXuVtwODVKo7KYGj80FSqbfMVyGJdWaXmsj7EfCoVNDKtVvsUOesHO5FExb9YCiIWFkcycoKtLa1YN5F8zHr/w9Yra2t4uRmAkO25SLtsxBkeqCxGI1p6Gsmk8P42BhGR0bR09ODM51d6O/pwVhqlEMJqceMdEuySl1jgOm4rCUibZhG7G6ARM0a1KDOeUQU4BgM6QgEdahBDaFYFJF4DFpQg0ZCYaosyRcgE1MzOIQTBw6hr7MLUYXazCi3yEA4FGTLPYGjuYvmQwqoLMgmLb/n2My1EZgxTIt/n0l3NDQ0gk2vbMb6lzeit2eQAxyJVWKpEwNMF1OnNeGmm1dh6fJLWBxFOifKMaJjwNlC4xns2bUfjzzyBEaHxoSVnupACNgpKo+zCK/TY6ka0NTcgOUrlmP55ZejoqKcb+BKqdx0cbEcgwFiKUKBgKMIhySMJ6pCDh8+jM5TnThy6BiOH+nE8MAY4EisWwrqQXbacdVIQEU4GkIsHuZi3gUL52Pugrl8zOm5aTTIAn8KuGSWrVQiLLKx6Hnpg6pRDuw5hDU/fATrXlwP26C1DLjDAyMna6vqvtzUNO3phzd8vXvyRvGCXPr+qB50EiBdwMNJ0/m196zVPvH5z71b8py/iydiC/RwQJeDEqY01+Md774dtXVVKC+Pob6+BpWVSSgBqgWQIXO5pgeJ7iJtIJfJYWw8A9uwMDA0hLNdZ9DT18cze7o76+8bxMDAEGeDFPJFzkhR5QDrFayiZRlFs98ynFfqa6c81D51/qv1K+8ZnRRzX8CDD+BfP/hgbP329YtPnjj68Vg0uoJE27LsysQg0QZCtnOyK9Pm/ut8vJ0AEtPRvyDMUrxGMVoTk7VSsrbI0xG7O4EklzdJxyMbv8vrQlZ8Gq20tE7DvPnzMe+iBaisrkZAV/nxikUL2WyeRdScrmyRboV0RR7/HqRGUhjs68fJk6c5XHCwfxDpdNrf5CWEIuQSk2CYNuEPdvQ7xLQEAtCjUcTLyxFJlCNekUCypgZVdfWoqK5ELFGGYDiEgB4UozRyaTGoEGyORhu15YA8YN3HT+KZtY/hp08+iaaKKjj5HIIScMXly3HdquswrW0aXMWFrKswHZMzlQjOlNaK3H62aSM7nsNPf/oiXlm/Gf29Q1DkADEj/tiWMopc1DXU4LLLl+G6G65GWXmMmbmiSa41nW+6+nsHsGfXXjzz1PPo7xuG5BLHpQmui8IzCZhRzCm51WQLLW1NWHHFciy9dBkqiaFjgbojROOUlk1Bk3A4ZoEYOmbVJIWZHBZnSwpSqXE8+MCDOHbkOEYGR9l8Eg7GoUoy65ZIVxYMKognImhsqsesjhmYM7cdCy6ai2RlAmpImBpIj0TMHj0HJ51TkrefmF4iJmmteILtAuOjGfzkqWfx2NoncPZ0N8yC47mGVzQN70fxWPyB97/r469+7Ks3TrYU/DoXnj+hn5kESBf+YEv/7frPtL+47vlPR+OhG/SIXmXDkiRNxvyL5uLW227ku6NAUEY0qqO8ooy1FZFEjIWdYhcRJmmx10hwTCpwFK4dymohqy+NCYaHRnD4wGFs37odx46e4DyRsmiC6wLMguk5lmc7pruuMln54C23v+fFT3z5ztEL//b/dJ+BoMDq93411j/Yufi5l1/8VENd3aXw3DgJhYmdIDGrQc3lNHf9NabdbweAxKSQH1Nw/uv52T+LU5fcS7Srcaof5/TweI02cquIXCEHnfUmNVi46CIe61DVRlVNNUJhnYHReKaIvGHyTUAum0OxUOSNWFNpBGUjO5ZFb3cPDh86zGGCfT198Eybbd+0w1IIoapp8IIqRo0sCraBnGEglkigsqYWdY2NmDq9FY2trYiWl6G8uhpqJARZD0IJBuHRaLSUk87ZRIqoGfGjG2QCBo4NzfEQkVWM9/TjpSd/gjUPfAvNlVVI9fRgxrRmvPfuO7Fs+VJh8ZeBvFPgjCICWLQ8xCBTlIB43RJ+9IMfYcO6TUgNpzmfiNgZppegrwAAIABJREFUXY9wEjiNDiury3HtDVfjmmtWgnoeFV1hJyBncUHG6PAodmzdwaChmCPXhwqzQM8hQVFFCjaJ10PRAEyniJr6JK6/6Wp2wMXL4rBMl8dnlMpNIziB4Ci+QmZNGAFaoyhyv0Q+kYxcLo/Dh47hi1/836xvCgZCfC2iSiVi+fRIgMdnc+fOwvyFczC7YwYaGmsR8V+/bRoMhBU1wKJ30oHRqUY3jNwjR4XDjsXnkKqIdSJGnVg8yZGYKVvzg0fw3E+eR0AOwbNkDA6N7A0GI/+xcMGypx5e/+/Df7pXp8l3/mZWYBIgvZlV+g2/Z/Utq8Pfe+6JO2VN+ctQTF8SDOsBynMhF+2cObNwydJFaJs+je+iNI1GCgHEaP5enuQLD13QedbOFmkaRbDiV6QKU1E2aweoj8rB2Egag32DOHDgEF564SXs3rkHqhSkjjfua/JsJe3Y7rZwJPLDO+++++mPff7Ood/w7U3++C9ZARqz3rvn3viBs2eWHDt+/KN6KLBc1ZSkS9vqxIjgvAfwqzd+/iFLv6rnLG+vB0jnpTC+4ev52Y6ztxCh9bqwy9fb7lifw+yCOD95DsIfQldCAII2MzqHuQuNgJFEeh2qCbF4001WlLM7avGSRWifMweV1ZWsQdFDIc7+SWezyGZzMHxtEYui/coNEgCnRkbY4LD3tT3o7upm8ERPTuCTNk36IE0PjaOzxQIKcKBXlqGNAFhdLZrb2lDf3Ix4sgJaWIcSCPJozdNUuOTIovBJLnlT+KtTCoI8NyhknoxwA4Ek1fWg0/vPFnBg8zZ876tfR763HzWxGMVW452334Kbb7sJ5ZXlLNYuksON5ms06qJsIBr1GQaLsJ956hnWDGXGcpAc4pdoJKvwyIxG8tF4BDfefB2Wr7gEFZVlkGT6e3LACVDT29OH9S9twMb1m5BJZRkgBQNRyAgw0BLHieo+LI4oaG5pwLU3rMTCxfNRVZNkEERTz0KxyECKBNREkpEzk14ojRxNZu88TicnVEN6JtOy0dPdi3tX/zOy1KFGLbWugopkNTo62rF4yUJ0zJmJxqY6lCVj0COk5SKNF2EdkX3FLkmxsvyeRUSG37zjgzTSPgm9m4g54PRzG1xP8twzP8U3v/5/YBc8mAUbxayZsQ3vO5DUbx3Lbt47OWabvHz/shWYBEi/g/OD7N8X19zYksuOfFALBO4KxfRpnipJBSOPeDyMispytLRNRdv0FnbhVNUIbUUkEkE4EkZZeQLxeIyFiXynyhfq0iYlmCXemOj6Sv1Ups0dRjTz37JhC3Zsew2dJ88iqEYguQHPKFrjZt7cIUvyD+7+6w/++LNfeG/qd7AMf7JPQZ18hYN6bOfuVy8dGR16fyCgXKUG1GoONyTLNXVQcW+WuEMWGzvZuSl0zxN3xxMMk9gqWMlDgFkE8pxrly+BkwmQUipWLW0y/qbDYJs0QL6rbqLu7Tw2ZEJLIsIMqWmdNkXSBJPwl3RvNPYgRox7y6gTS1LZccndZgppemiURmGOtKu5YD2vQrUfprBstzbzSIU2zGkt07jCIl5WBssDcgVilQrIF0lkTS3vJHSW4dm02RWRGk2ht6cHnac70XniJEaGhpHP5fmGgUCVRSGMqgpPUWGQw0lTUF5diYZpzahvnYbqaU1I1FQjkkhAj5dBDYUBTYPD9q2S4050t3HbPQmUyM2myMJtBz/skSz7JN6mMZVFad0SVFnibCTNtNF35Bie/PZ/4cgrW1CpB+Hkcrju2itxy+03Y0pLI2SNIgvEeFCiclglwAzx6VOnsWH9BmzbvA3p8QxHfpDG0CV0BsE+VtdU4cZbb8TiSxYgWR0DZAsyJV6D2BQZp091Y8O6DdixbSdSwynoWphZHAKVZLfnrCM6zozNCLa7qG+sxbyLOjBjZhtq6ioRj0cRDgc534gzpFgYLRyHxCKRJICrdejMpKwln1WkU5lSyZ999lkcO3qcGaC62gZMm9qKxsYmlhdE4mGUl8dZd6TpZImj3wUxtivdAIhwTd9S5xcV8zSXp7PifD3/e4VgXWJN5rEjJ/DwQ2vx/e88jNrKBuTGi24ha2xVPenr//ypTz165713Tsag/MlemX/1G58ESL96jX4r30GZSM+t374kb2Xe48C9RQ1oUyRVUrQA5Z2ANwsKPWtsnsJODdooqqoq2VJbXpFEMplAJBZBhCytJGLg2F5fv+HfvZOwUmTqiaTmfLaIrpNnsX3LLrz4/AZ0neqFkaNCSBmmYY2YBWN9LF72nzu6n3r5j/FOioDpvfeuV7yDQ7IUyfGVOxnLeCP9tV59ecrrq5/hARvQfrDdu2PNHe6FXoN73vuV+MuvvHxVrjB2lye5V6maWkWsCidts7aCLuxCu0GbDW3ygYDud3+d2xBEBLUPbhgknWN0JmRAfh/XuREty555s58A1L5YmiGZL/QVFR7iFp3uxmlzIm0KbY70nMQy0L8TOKLRDjEU5KwU6dcEigLQ1CAzCZR7RJsYMSSWZxK1gkhUR1VtJRemkiupvX0GWtqmobamBqFQmDfUQtFAwbSRKxjIkabOtMAB5K6EArW7j6TQc7YHZ7o60d3djeGBQYyPjXOmEbEZtIFblMFDo5dIGInaaiTqa5Csq0Zt0xTUTW1CsqEOenkCCOrU7wGLnKEuYBL7IZTkrGVRJQkBAj+EBUgQTWvFLAYHIfH3UjoTAyRK7jbJ1SWKciXXQdD1MH62G+vWPoZ1D69FLTHClon22TNwzQ3X4OLlS9hpZpgFwfI6KmkGGfRtfGUjNm/aDKNgCHaENTZC+EzrTeDoymuuxIqVy1FeFYek2PBkE45jsknj5PE+bNm0E3t378XI8Cg/Aomt6HH42FLgpCRYGXbo+W5CylAisXSC3YJJVFWVo7IygbKyGOrqa5GsqEA4GmFwTwslwk5JfyQAIxcC+yCSzp3R0VGOUqB/T5QnUV5eyceaR2SecN7FYmF2rpELTZTyUmSBn8XEAOk8mcEEmD93aRa/AaWbBRJwC5CbTmWx4aXN+IdP/xNCgRjMnIP8eH5Y9uQHFs6Y+9Ufvvat3t/KBX7yQf4oV2ASIP0OD+un3vfFyHNPPbp4LJu9XQ+EVgTDwRnBoBbSAopMQWgkUg3H6I4qgbop9QyQ6IJU11CHuroa1NTV8Fc9qjGLIFNdwAQgom1SRPyLUZzvIjEcDA2ksHXjTjz1xHM4cuAEPJsu3rKbz+a6C9nCo4sunv8/MSU9vnbt2j8KZ9vq1evUs1s3xPe/trUxn8+Vw3UjkkLR5GSbdjyX+xqYn7cgeUYkEirUVNXn62qrC25AMqJKsDiKrFE9plo5M2ffv+t+kb73W/j43Ee/VvHsM89dOT4+fpesyFcEAlolAQ5K2GbbP7txCCyJX012FrFg//wRW+mOWbi9fv7jXLHH+domcY9f6o/3y1IZGPlhjSyELfWcic2GNlJmRfyYAtrwyB1GrBfXppDNXdUY4In4ApVHWQJYkRXcgiu5zBTUNdQyGJoxazqmz27jP5cnE7w5kzuKKiIon4fyhwgE2GTddsghb7MTbWx4DKeOHsNgTx+6u89icGhIjH18BoQqW+ixND2IcFkcZdVVqG6cgtrWJtROm4rKxnpEkglIoQAsWT73Sa4zDyiSvd+lTVt4/alCJKSqCKsqcy0EkkjWLATNxKKJLZnGQYwFCWTYYi054ZuKZymobGgErz7/Ah7/xv2oVBQEbAeV5WVYefUVWHXrTVwHQucAjdYyqRxOHT+FnTtf5W44svLTqJ2AMwFRYsdo5EVJ26RhomyiZEWCa0CgEGh2MDaewvFjJ7Fx3U4cO3SK2Sc+ryiA06EcKBt6UGdGrHTOsTGEhdei7410RfSaiDGKRcOIRaOIxWOY0tiA+oZ6VNdUo7q6CsnKJFeiUO2LmPoL8T0BRPYpco8cjeiIneIzSuQ5UCYY5VIRiNUU7ncLh3REY8Sah0RSOkOcEjj6Baf5ORLd/y34eYBEOXJHDxzH//qXf8XBPUcguyqKWcP1bOmpskjZl2/66+UbJzvafgsXtj/Sh5gESL/jA9tetTJaGMu3QnZWKKp0s6apMwO6Vi3LUtCFQ81NEs/8JUq81VBbX8usUmPTFA5Ja2+fxRQ43eHR3RZfiLmOgW6gxfiDU2xpbEMXcbIIezIyqQJ+/NizePh7azDUP0KFuHRnahbyxePRUPRToWRk8+ajP87+toDA73hZJ55u9WpP7t74j1W9Z7oW9w703GDaxUbPc8sgIUArw9iR1D/crAlysWS0gDoWj8fGQpHQuGGb467jjdtmcaxoWmnLtlIa3FQiVJkxozBCdsH8m8V/YwnGiS/hbwk40VZ67/u+WbVp5/rL+vt6/ywc0a8GvLiqqrIIHBQjCzputOFms1nWoXEeT4nd4XfrazTOW2gRDC1cY+c+S99wPssk8ojEWEKM6QSoFhsaAzLa2Erbjk36IZEJRDo3tpbLKtuuaUsOh0XlBI1nqAOMzkHLKvJIjazcldUVmNU+CwsXL0TH/LlomDIFejzEzEs2byCTzbO+qJAtMBgjlsO1XFimhWLBYKdmZ2cXThw5jlPHjiGXTcOkqnlFhhwIwFMUFClxWtPYfVY/tQnTZs5E84zpaGhrQawyCYR0eEENtgIUXAdFSryWVf6zYTswXY9BEiVTiSoRD6rnIRYMIB4MQCd3GrXP+ytLQIVH3QyQRL8c37TQj9IxYCrXRYD+MpvFqVd340f/8Q04g0NQDRNloRBWrLgMt73rNpRVJPgYkwt1/54D2L51B44cOSaAjUsEly5ufKhsV5HQMKWGi2eXr1iGioqkr+siZ5eD1NgYjh6jsNmNOLT3OCS28XuwLHLISQjpYRQLIgKIzl/ShHEgJWdyihEbjUQJJNGngDQEkom1UpnloWDG8kQCU5oa0Da9ja9PiUQCsVgEuh7wwbQvAyCWiM5rELvtAyPxTFBYsF+KdQCDpFgsimgsysBMgC6/ePc8MDRxyvuyu3P+BhEbIZqFfXOLK2GobwRrHn4cD37z27wejgFqLtjnOd637rr+hgfvXXsvXfcmPyZX4OdWYBIg/R5OCtKkHNzUGzuy51Db2NjYO4OBwNV6SJ+qqCoxHUFVUxXLNmQSqFK/UdEoQA2oqJ9SJ2y8112NjgWz+M6Nha/U0O1T3VwGqZYuDmIsIS7rwEjfOP7tc1/C1o3bUMyZ0Djy382e7e19rrlp2v+Yd/2tJ+6//8PW72FJfmtPuebjW0IPPPblZf0jAx91PXtVOBrSJFnikF+RFSPGRuT3dV1SzUiOaVuOaRmOaZmORWIaSI6mBizXscdkST4V1PQjoZB+QlbVsyjYfZHK5FBID+QCenmxbhGs+vr7nNWreV71psASjf7+9cP3x9dve+XiIwcPfyyZLLtckZW4B08hFoZeKG0qwjYtNlwxRivpjnyA9LPW+glgJLY10X0mvrdUV0H/JxrhxSitBLpKBgBuXKdd2XNFSz0BM8rJob+WKCAxAEUmF5NABKSRMynYULKhBMCdZoriolDMIhoL4+prrsQ1V1+D2R3tiFeUwVE8GEUXhushk8theDSFbIYEvDYDI10NMgtj5AsYGRxme/i+PXtx4sQJtvOXxSLCNaaQcFqGIQFFqtaIRdBx0UIsXLYUbR0diFdVwtVUwRJJgKXIcBSAoueLjsufNLgq2DYMyhAj0ohYDX+N6UgSuEkEgyjTVYRkaQIgUfcauafoODEPxz8nUr9pHEfsFwMkel2eB8U0MXa6C49+7T707DuEQNHgx5s/by5uvu0WzG6fhXQui5deWoeXX16P3p5+XgN252kBZslotE66rYaGGlxx5XJceeVlIliSRF2cJSVjZCTFAbNUPHv86EmUx6oFsGFW2Z0IKSUjCImoE+VlmM+AtQH5fBYDg/04030Gg8ODyBdzfDZRaj8VyMIhJpOYIAJONGIl91yBx6+kmSTXIXXIUe0HjeUI5NADUPQCmU50FnIbHG1BlyNOvebTVDDeBJQIrFEtC+UqEYtODQM0xhN1NmI0LOppxOWCjlFJiyT+5pymTtBV4jpYyBaxb9dh/NNn/gebWOhEKGQKI4WC8fSqy6//n994/gsnfmsXoMkH+qNagUmA9Ps7nBJwh7yqLRtxtXhbNpu5Yjw9tiJXzM0OhvTaUCQct21borsqDkaTmGT3TKsgTZ/RKn/8Ex/DwsXzeCTHrLUI4oZH9g0SjXJPFHmpaYf1y0JND8//5EV897++j4N7jyAciECVg/bZzu7+WTPn3NtaNeXpr6//twE/heX3tzK/wTM/dM8z8a89+JVrRoaH/+/qiooVxLLR5pDNZ1kIS3Q+ja3I/kxAksZB7MDyXI/ACf0/fSUBrORJnlE03Vwu7zq246iqUvAc74xpma85rnQ4mUgenb9g7qlVd7+nf/hAIfMWc1Wkj9/xJX1w4Gzbazu33wMZK2PRaFLTVInZGN/hRuOpUt8ZC4WZ5TknSn39UpX6zoRe6Jx41Rdk+3Z82tTEH0WN/fngSZw3NI4RIzg661RNiIMtR+JOMwpIpI2bHp/Gbey+okRlzUVQl1HfUIUVV1yKm2+/EZUVlRyqyN1krots0UAqk8V4JodMrshjI3KaUTs96XcKmQL6uruxf/ce7N+7D/19fWzN1wMBHtW5FI1AdR3wEIhHUdsyFbMWLsCshYtQ0VgPLR6HHArCkhXkXQ8GdaBJEmjyVfTZIhqj0d9ZMmUPOaA0HgIYLFb214SCFwKShHhARZkuIyxxXys0Ajy8LrbIIPLHevTzRDwFqXePMLaf8ExVIwHSQw2N4OUfPoItP34Get5k8XZrcxOuve5azGyfhedfeAHPPP9TOK7Ea0u/t6VcKTo+hpHD3PkdWLXqWixcNBe6rvK5TPlDBMgGeoewft1GvPzyBgwPjaMqWQ3bICDs68AoY4pfMwVhFlFdV41Vq27AsmWXoKauWojnaXTo2kinx3Di1Ens37cPhw4dRm/3IIp5F6bhMqvNoIl+j1iobyGbyyKfy/LvTvPUJsyZ04GOOR1omd6KqsoK/hnhRiMgaoFWnBlyLhsuCd4FHcSySkVGJBbjipQQ9eRxNpwfc+IzX74nRQCkiY/zTQc+QPKEWHukfxyf+5fPY8eWXXAMD4VMsVDImdsXz1v0H+/4+H1P3Xmn9EchL/gNLp2TP/oLVmASIP2eTwsaufzFyr8IpjN2ue1KDSPjqRn9Pf3zoUjzPNdtUoJqvaqpEUnliYChaZIOBcFlyxZL73v/n2HBxfOhhVQuvuTaI94YRedUKUCNxm2SK/JOjh88gR8//jTWvfAK+rqHSI/kmUXHKBSKa2sq6r7+Z+/42z1vcaP/Pa/g65/+Sx9fE3r4B/cvz6TTH0uWJ250yBdNwlGFtCmKYNvO6/vK5Ym9oPoH3/LuiR4tahEPBkT/HfVXcZSCbZPE1czkMgXXkfKSrPbarneiaBZPhJTQwdtvvHVvS01V91D1UP7N6Bro2H/ijk/op44Oz9t/9OBfBOXg1ZFotDEYUIPsFiPWgxgdHp2VGB/hHio5teg4T+QQ+Q6fkmi7VPZ5bpTmK499HY1ftfq6BSw9Fo0/SCpOAICE4gRwSAdFX+mTNSSS/5rgoKo2ya6nBQvnYP7CDrTObEI8Wsagg7Qt2VwBqfEs8sUi8gUDmUweshzgzZZyvUaHU+g61YkD+w7gzOlOZNJpZoxcx2b3JjF/WaMAO6CivK4WTTPbMH1eB6a2z0aycQoQCcOifB5dRsGTUXBIYCY+idAxHfAozbId2ASaSARPAnN/PCYYH8FScM0HXAQBxFQFCV1GRAYCVGpPZa/8jQ7zE8ymUP8YPQ6NwzirR4y9BRvlQqWxaSaHo5u249FvPgg1lYFaMBAL6mior4ceDuPY6ZMoGCYHuxI0pfESi74dC4omYeHC+bjy6ssxe9Z0RKIhHqfTeUBp29s2b8crr2zmWo1cpgir6PB5S/obOq8JSNHozLAMvpFqntaIm2+9EbM7ZnHuWiQWEk41ynvSSPflcNDm6EgKI0MjGBkcx5nOPh77ne3uxiBVtKRSoCpI0s7ROIxwJaWS04ce0lFeXo76+jq0traio6MDU6dORVkizvlFBG85sZt+D7kMV8SU8NiNdWz0esFCcGKiwmGSEwiQVWKP3hggiWugKHsR8QSuCMvFjx56FA9994dIj2YpLsHNZfOnM9ncw6s/tPrfuxJ702/md/ZtdbGbfDEXfAUmAdIFX+I39wQ0dgOaAwdf2h07cfBQVSQeaTIcZ9poaniW7TgdkuJNc+HEg7qqJJNlIU92A+/787vl2959Mxqm1vIdGV2lSKMgNCViY2Wi39elUCdW75l+bNu0E8/95EXs3X2QsBanzKZGxncly5Jfbpkx+4W1G7/6B5uNtGbNGuWf/+LfO4q29ReRSPiDoWgoZhhFqX5KLS5aPB8t05v92BcaM1jssMkXaIxZRD6fZ5t4OpPB+Pg4xkZTnLxMjADVNRCzFA6GBXBx4BmmbViWk3VtJ2UUzB5I0lFNDhyqrqzf0do65/jNH75o7M47f2Wli7T6Q/eFfvL0owvGRsdvkCXp+nAoODcSCYe4hoTYQ9qESRvkO9boK21ipYoZAe78dvnSyIL/opRz5M8nfMWR0HUIAezELfi5b2H2gkAhMQIUwFgKCKS+MarToNdSoMJVyWVn09x5c3HRovnomDMLzS1TkKwW4xHHAoc6jmUyyObyKJo2a+MoGZoidDRJRTo1jlMnTuPowSPoOt2JVEqsOQF+iRKaLYPDHAMhHRUN9WieMxdNs2ahoW0au9OUWAxOKMjAKe8BedtEgQIDPZmBEIWUEyiiMSGNCHlkSeBIKPQZ2JSyWEubLgnVqDct4DmIyBISIQUxqjwBASQBkiSPQhxpFOqxctBhDSAgikbE6I2zkoiNI+1QwcDw0VN46EtfgdHVh0DBQkiSGSBShlDeoTEl6YEYfvHoitiWcDSApcsW49LLLsH0tlbE4hEGCnRuDA0NY8O6zdi9czf6uvthFm12qPktHIKFkhU/V8hFJBbGrLkzccmyxZxYHU9Eoekqj0Jp3Ea9a8w6cn4SnePiHDMLFrLjeYyNjaGvZ5A71M6eOYOuzi6cPHmKQ2oDVKMSCPptOsJoQAne5WUJVFRUYupUSkPvQOuMqYgnI5AVynAT4zoCgucDSu429lxopP2KhHiMS7qnILHpvl5KoNlzp6+4ypY0SEKHx5ubJ7EW0zZs7N6+F1/7yn/i1LFOBpH5bHE4PZZ+aenCpf9cbmvH7991/x+0vODN7TST3/VWVmASIL2V1fodfS9t8mVdZfrjG15JbNm2tSaTy7Q5rnOxA/tSWcWMZEU8aFjF8DXXr1Te+4H3SEuWLxRZM9Qczvqj8zJK+CoiQJLkKRjqG8Kh/cew/sVN2PTKDoyP5ik8Erl0cRiO90AkHPrBZ776oUNvYmP/Ha3GW34aaXnjrXXp7Mgt+UL+H2rqaqbk81l5WlszbnnHjbjimssQjpHoWeLsnny+wEGF1G9H6cymYSKTzSI9Ps5deDTioQ4vspFz43tqnDcO0Z9GDfU8xnQt0y6ahj0uQe53LPcQHHlPSNVfi8TKjnzue58cWLlypfPLYgRWf+i+8No135teyBVWhgLBm/SQfqmmyRHhSvRHa77+mjlCGtuY1DcmxnECIJXWygdGYofw//5nowBK31ySYouNnTY2EtPSJ4FC+qROLwLdNOqgTZtCTimccPrMNly8eDFmt88GrW9VVQXXb9AorVCgDjTKMDKRyeU5tJA3KwJIholitoDurrM4cfgoOk+exuDAgMgwIvBH2hXFg0WCYV1FoqYCLbNmomXOHNTNbkekugYBAkaqioLkIQ8XBn11SF/kwKTiVWa//E8CkDyyElk6IvNHsEslLe8EOPIVe5RhpDgWdMlDMqSiLKhApzGbB6hsXSP2RkRqkLDbplwyqsJwhditVFvC3WHk1DIsuMPj+Pa/fQmpQychpbLsZqPKDYvYE8rDImAmk9aHjreFZGUZA6MlyxahqamBQQI9H9WrnOnqxo7tr3Ja9EDfAPekyJ7MmJjALbvWFJXF7JSzRILqBYvmYd6iuZja2oxQlJLBZWajYmUR6BSOycJy/1pROplYWedrgFwXRXYajjPj19fbhxPHT+Lg/iP8u0HaqfR4VmixVKpBEWCNsrEikSgaGuswY1YLZsxu4Y63qooqIXRnk4k4z1kf58v5mFEKKPy+KeKEGC4RUiniKn4eIL0+8qIEouiAu5aHob5hfOMr38SmV7YiNZSGbbiFQqZ4QJfD/9baMOv5J488mL3QUR9v+Wo2+QO/1xWYBEi/1+X/5U9OYt61a9fKa1evD712etcc0zXeA8W9KxDS9GBYDS9YOEcjgHTtTVeCph50N6b6QW3Uc8RCW27yFuW3dKFKDY+h88QZ7N55AK+s24ZdO/YhEkygWLDcfCb3dDCof3P1//PR9Xd+4s4/2LbrT9/66djGffsuPXPmzBcap0yZUzQLamVNOW674xa8667bUDulSlRdkGGKNgC6jrOl3GfgPA/FosF1CMRmpDjHZQAnjp3kDWFkeBjpdIbDOKnqgjQONFZxSNziSm4xbxi26fRKnrJP8qQtmq5unDtrdndd/ZxUWUfaeCMqf/Xq1epT/7Gp3jCNFbIi3a0ouFRVlaisSIosCzO+UBbR6yb9D6Wni6JiHrvRyILEr2wWKhV5loDT611sJdErk08kQJZFUSuNbIg5YoG4v8NwE4pMo0cJwZDKnV9UIkqFqIsuvhh6KAw1KLMWppC3kcmRM63AAInEwAyMPImBUWZsHIO9fTh7uhNHDx/G2dNdKORzQmysKDBpgwyqUOMRRCqTqG1pQtu8drTOaUdZXQO8eBx5yCi4YH0RlVEU4SJvWexM82hsRpDkPJGuALGl/CcWWI+NAAAgAElEQVTxlWV5JYBUsm7S+/fr4RRyrDk2s0hlOo3ZFIQVtkJCYfQjMpGY7aFUcB43elAIpEBoniiBW4RUu9BsFyHDwWP3P4gjL2+B0TOEoOVwbxuDLB4riRdJTEl9fTUWXrwAV12zEsmqBB9TOicpT4hqhF7bvR/79x7mxGhi5BRhBxMjSR9AuLLH7Evj1EZcvHQRFi6+CMnqcshBGRplHcWpGDbKImo+ZwREFmCbs9XEwjBu4tQCYdknwMQRAdQRly2g92wvTp/qxJ7d+zleYKB/kIX3dANC30PXHcsSiVHxsgimNNVjxoxWLFiwAA31DYjGYzymYxjOzyFYcNIMEjjXdI1BEgEk+qSC24nev4mbA99RODFeO88vwb8wEuyig7UPP4K1Dz+GzpPdHHWSSxf6Chnr20svWf7NOz5+Vf8f8I3h23gn+8N9aZMA6Q/g2NH47Yf//kxb3rLu0oLKR4JhLQzF0S9Ztkh97wfukFdet5zTiWnUwvZwWWLxLF1myBVCFxuW7doO8pkCus8M4MSRLmzdtAs/fvx5xMJJdrXl0rl9QS3w9RUrlz769cc/P/IHsDS/8CVSKOcT69d1DI4O31NdWXW9Isu6K1u4+qaV+PP/9l50zJslRiMk9rUcP+SQ7kpprCRSogXtJmh6Jh4YNNlCkzE8jEMHj7BepvPUaQ7hI7BEDAilSPPF2CQdh+maBWvAcdznpzRM2aIoyq5wMNTZvPyazH33fch+o7vVP7vsI+VDg+PLujqPfyQc0ueomlyjapouK7LEQXx+fjAxNTSKoa/cXG8LN5kAR/5dNo/RzjngeGPxQyQJZHGpqKwgEorCsCgWiqokqPvKP29ocw+IDbW2rhJz5s1me/mixRdxcasAatTq7iGfM5Eay2FsLC/WFaoIJ7Q95MYzXBzbdfo0Duzdi5PHjrLDiV4rh2SyK01iO36oIoGmjtlov+RitMztQLy2GqamIOt6yMsqipA41LFoO+xAM6hVnkki4SjzW3DFqIvfugBo5/NrAgWcixacCEcQhipOwVY8BxplkykyYkEVsaBMEidQnytLekuxO8TekoDcJcBDDJAoviWARLUqhMQDHhB1JOxbtwFP3/ddjJ88g4SssTOOjx0BD0VCPBpCW2szll96CS5ZugShWIiBw1hmHN1nerBr1x7s2LEL3V19CAYpGZ+yjYjNEsyxR0VlNJ4KCABEo8/LVlyO6bOnIxDSYLqGYI7KIgy8aIw1YY33Lf0CIAkEWQLJnuSIyhgmJcUa8/eUFtEFxkYzfAOxY9ureG3XXh69pccy4mbDsPz0dZuF5RQRMXv2bCxZsgTt7e1oaKgX+Ucs0pa4yJbdiiT+VyXOZ6LxLo0YE5RlxWwn6b585Ms3gkIzJ8BTabzsC8tc8qvK2LVjN/7zq/dj764DkDwV46ls2szZL82cPuveuqrZR7+zfrUQUk1+TK6AL1GZXIi3+Qr83aq/Cz63ddcltmX9TTgaeEcwokrj6ZTyrjtvl9/3l3eiY8F0OB5lIFFhJ43ZyPUhLpiC7C8FClJFg8V3T12n+nBwz3E88fhzSKcMKNCQS6dThlH4pu3igTPFnafe5svyS19eFdprZVn+YEQP/n11TXXZWHZEmre4HX/5kffjmlUrGewMDY0gmxPsBeklNC3IVmMKOyRtSIDKQykRmVOlyZgkRKJ0+TXyDsZTaXSf7WGnz65du3D4wCEWtppFsoCrzMoQtZ8dz1mO6Z21LPPFZLLq6QVt7bvUojn0RpoHYg4/euc3IvnUyTnbNmx8t6zK14Qj4TYtoIVlSZYo8iFfLHDuDW0mrElxbJgMkCh1moqMBaPB+5nf4cdBjsTSGDYUjQIdNV+cDkQjcWZVaNPjdG/uXnN4o6Xsm3kL2nHDquuwcPECVNdWsvDaIfYKwMDgMNKZPLucDNOFZRHIDEBVgjCyRYwNDOPYwcM4tG8furo6MT6e4lyeQIicaSSgphGTgrKaarTNn4s5lyxGw6wZCNfWwA2HUJAlAY48DzmXwBFpjFxYJO6lz5I138/ZEaM04cUsASNxi3D+timcepyC4W/0bBufSJByWYck2xYCMhDWFEQDKqJBGSGOHAVci4pT/fEmV/+4UAkgMcMnQJLNsQkO5yhFXA8jpEP6t/9Az55DiENGiDgrel+WifLKBJZdshArLluK1tapYpykyBgYGsFre/Zh2/YdOH7sBLKZAq8tvW4+x3h8TkydGKeS46+iphyrbr6OtUaUQ6VHdHgKYHkWs321DbVQydxBbNNEkBDTiZB9MDkRWsFARYiozwn7S7QSrfO5jj9av/RYDmc7e3D48FHs3LoTBw4cQH/fAI+vCYxrVD4LmfVmlZWVzCQtWrSIxdzV1ZUM9AkcUXGxaRscXkoLTkApFNFRW1vtawIFyylGcn5e0nlXBU4G99eFdHSwJZzp7GaAtOHFTSjkLLoeGmbWPlk07U/m7fyWUZxI/yFf9yZf+293BSYZpN/uel6QR1vScHXFYCr/bnjWZyNxrbG8Mi7li1np/R98L9559y2Y0lwN2iYUmQcAPOpgNomzRYgpoQ3bb+M2bO5l6+sewdnTg3ju2XXYunEXkmXVKGayTi6ffSifH/9aH46+ekHezO/oQcvRUqYhfLUsOfc1NjVW5IysVNtYibve/w781Uc+ANPy0N83iNFUivVHPGqTybossy2ZGBTaoIhNoQyXkK7zGIAyZFRFsAzsjuHyVNLb5HD00GGsW7cBr736Grq7e3gMEdWjMPJF2KZHGHbcLFhH9GDkidkdc56cfU3ViTcat9GW9NVVXw30luXq9uzZd0VfT+8HPHjL9FAwSOCHxiLElnDnmG34VSEe0tlRBAJCx0L5ORTsqGoBHkvQRkKaqxIwIrBE1RwECOk9k15F41RsGUUzx66/BQvn49rrrsHy5Uv5zp3XIECecI+dacPEnlGJrGGzwJiyckzTZb2bZbk48No+7Fy3CWdPnkIhn+eNTwlStYeLcSMHaDIStTWYddF8LFh+KSoaG1HR1Aw3omHckzFmg8FRkRg8sud7oveLAx05nkFcwlh4LpfYA9r0fUeaj39KBnCfUOIREimVxAcnPjE4LAEAAhzkQyOBtew57GrTFRLpBxDVVZJGMUhiUHUesKJHI2E4jStp7S1iyeCiTA8iGVSQOzuIh7/0DZzevhuBnAGlYLL2prm1DZdevgSLF3WgrraC15n6544eO8n2/YOHjiGVSvPIkjPzObBTVAuFQ2F2kJHJoCJZiRUrLmfH25RpBIIUP4aBxFNAMKLzcdSjQod33iDKh4+/CCD5aeHnszI+kzShZCNRvEXjNEHLEbNDzNjwwDAOHTqEza9sxLZtO9DTPQDP1aBrIV53YpIIOCWT5Vi6dAmuvPIqNDU1stuN/XyKxyCJogGIxVTp3IOLxsZGNgJMRCGU7P/+EaVzgw6MAI5CdE5KemLKf/DdH+HRHz2BM6d7oMm6m8sYWbNgfUYyrMdP48DA7+gSNfk0fwArMAmQ3uYHidiEefGVSw2YH5YDuCscCwaKdl6aNbsVf/XXf4EVVy1FJE6bH20IItSv5FISOwd92nCdIrMHdtHE2TN9GOwbxVBfGju27sN3vvVD1FU1IJtOo1jMP+843tfOGLuffpsvzS99eW1oCxYQmC1rymPlyWQjVE8NRlVmjz75mY+zbmZkZASjY2MwTBO2I0ClyAESGhWx6coMmqgwljatUDiIUFBHJBSCHtCgktvKd93kcwWMDI/j9KkubpXfumUbDh84DJVSp6UAObdcx3QLlml1mUVzExznqX/47H/f1IWuX2gxJpB0/3271E2P/rD89P5jC8cyo7e4rnd9JBxu0kNBzXRM7r4SLiACC9QDRkLaAv8dBY0qqoaiYSKbzcCwTD4HKAeKACDFGfB4i8Zomp/UTUJcs4A58ztw0603YtHiBaivr0E4EhXAiIKhMwWMjIyL9OtCEQa7/IRQiXKN0pkcThw/hU0bN6On8yzsTAESjdyImVJl5CwDGcdAZXMD2hctwIwF81HXMg2hykp44RD5u5HzJKRMB1lqhVdk2NSvRlmSQtI04ehjpsg/Zr5T/3V8iL+Pc2w686hMfNDGSZCIgJwIWRT/cI5NKXXIs9ybwBK51igZW5YRVBU+9rpKxbIsk6HoMf4dJELJ5PJhMTpzbJN/piIaQVyWGBRtfORJbH3iJ0id7ELI9tgBduOtt+KW21chEdNgGln09fVh5849ePGF9Qw4DcPl40gnGwFYgoglfSFFUpBbbN7cuVi8eClmzpiJZHUZ1DCNHKlg2GK2LpaIIxwPC/ZQU33na+nX6FyZ8c8ySGLNSuzbuTiM0uWFQRF9iAq/idEch9daNgrZDPr6+tF5+gx27dyHrZt3cySBMAKIPjf6j2I16urqsGTJxVi0eBHXLDHYJ1UZ3ZQEZNiuyTd+sbIydlBSArkYB/tBknQoSf/FL4gkBwLo8mv1FNZsbdmwHd954HvYuGErYuFyZMfyVj6T/7Zqyf9+CnuPlyRpf8jXv8nX/ttZgUmA9NtZxwv2KO9f8tGKHYf3fgCK++FQLDjdky1k8il85G8/hHe8+1Y0Tqvjuy1iAVxHRi5nYnSURhgWYvE4N2VLMt3ZkWUcsAoGerv7MdA3grGRIo4d7sKXvvg1JONVfBeay+X3WEXjG93O/gfPU1lcsPd3AR9YmRaZU2kUvf+MxqJXxsqiCcsrYv6iDvzj//gsWmY0Y2y0gJ7efmFZ56JYUdPCI6nzUreFwNfvJiOGSVUR0oOidoG+EmgKkQlcjOKMYgFDlAJ99CR2bn8VWzZtwejAKLNNCrexu6aRM4eKefOAHgr9eNXNq55d0jKz542axQkkX3vxnfGRrrHprm2v0DT1etu2L4bklekRXREuN6qh4GQezs6hTSMWi6OyqhrxRIKF3H39fThz5ozIhKLwPtL9uDSOcxDUVf655qYmXLRoAS5dsRRzL5qDRHm57xZSYZoG8rkixsfJ5Zdj4S0BFhrtErgcG0uhq/MMjh45giNHjqK3t8+v7BDZQDQWcwMqYjVVaJk7G9Mvmof6GW2I1dZAjkZgyDIyloec5yFPzJFF+iKJK0QkVQXrvZnyOFfPW+pAE+GWPqj9GV6EbPjMukxMhXyAxA309OEDpJLf3z8pBb/CfjiQ9b/0lbZ0lVKuWdwug3MyeVP22BlHI0OCWixqdizucqsqiyKuAJGii6ObtuGZ7zyE7j0HkVSDsPJ5XL9qFW69/SYU82M4duwgDh48hONHT2F0lCY+GiyTEvIJ3FLRGR1v5tDYhdba2oKOOXMwe3Y7mpqmIlGWgCvT+LMIT6bfexmReBSxRIwZQ3qx58ZSJZgjBvICSPz8tlD6q5KyhwBmyUVWwkelQRuPdpnBIdOACBwlNo3OnYHeERw+eBLbtuzEtm1bMTI4IpyThHooQkHVkEwm0d4xC5detgxNTVO4A46YI9IMGnYRIQ4elRjwxeNxZkdZCsW/v+LgCUDng2COPSG2jSK8ZXSf7sW37v8ufvTwY9C1KKyC7WZHs7s0Wfnkyo6Lt03a/S/gVfkP7KEnAdLb+ICtW+2p937njsuG00N/A9W7JRQJ6KaXR2VNAp/9x0+z/TcS132WSEY+a2DvPtLD7GWX1dRpzVi8eAGmtjQgQP5kYpIsC709fejvGUZ23ER31xC+/MWvw3PIByMjm872ZDOZ+5fP6vjC2kNrzbfb8pBgfWR7UktOUzTdkzTXMgMoerKqK0rGMLSdu3coBw7ul5MV5fKsuXP0ndt2fEQNBG8vS0SrCmZOmtraiI/997/F0uVLYBpAd28fCgZ5oYT6hDYhtllP2OY5T1okTvvJ0sRYkB6JxgP8GdQQjYYRCYc54ZjGcPQ9hbzBwtptW7bj1W07cfLYSYwMjfJoTpFUzzacfD5TOBiM6mtlSXsuolWd3Nq99g3dg3e03xHIuEp9Op1Zmslkr7U9a3EoHGqRZI/jAOi1cLAg5zRROKaCZLICdfUkgI1iaHgIx44dZS0K3ZFTVpZNol1VQm1dFZpbmrB06SVYsnQxprY0s26FxOzUDE8b9PhYmp1pRpGYEQKUJJKVeERC2TgnTp7AiWPH0HnqFEZTIwiHw/waChRUGggiUpFEVXMjps+fhxmLFqC8qQGIRJCXgJzjIu+6SBs2CuQolMiNRjlFMjvTaHRM40Qupj2nHuYxIwt7mRUix9W5Ol5/qxSaIAIVExun35tWAkglr7/vdiud82KTFQDp/HRxcrjx/3Ntme/78gPrLZK6kJuUohJcB6rjIKLIqIxGkNAkxB0PqaOn8dh9D+Dghs0olwLwikUWKnfMbcfoSB86T59Eb28/8vkiYtE48nliTUi7Q2NQOldtxMtjqKxMcvHvvPnzMK21hcEspXCz/lB24XgUDOkhXhZDNB7lCg+F0qvJxOGfJ9yP5n+UANIEwij9g79LvG4cV0qS4F8b/1/Y9vZ612QJLBEAopGz60h8nTpx7DQ2bdyEfXv2ofNUF/ftUZEujX/pZ6jDr6OjHYsWL0R7+2xUVCZFDIBnIxTWYbkW65HKEhR0GRW9gPxLK0CSUF0K9oiBLpdA0z/IKKQNPPzQI3jwvv9CZryAoBLyUgOjo0FN/1h1suaZ9Z1PjL3drnuTr+f3swKTAOn3s+5v6lnvuuhv6w+fOfJBSM5dcgCzJc2VlaCHm29fhbv/rzvRPG0KAhTuRiJd08HI0Djuf+A72LRxO9KZLBqb6nHd9VfhjjtuQ1l5EJ5L7VMO+rr70NczhFzawkBfCvd/4zsYHEhBkwPUW5Qr5AvfmdUw+x+ePfH9t4tgUfrQhz6k9u9MV42OZauMfK4SHspkRQ1rmhIOKkHNlGxNg6qnxsa0kXRK0QKKXFFRIafT6cWyoi4JhYNllmtIZckyrLjicsyfv4BHTJl8gdk3EmlThQbVYqikQaJOqJLYnWkL0a/F+wHfrdJoS/D6lN1C46dEogx6iDQ6GkI6JQxrrGmhXrHd2/dg+9bt2L51J3rO9vItbkAJIDuWcwpF84BteWsUWX1uytTGY+sOrsm9kcPNW+3JHz74r7HjW3fOShVGry4axasVBe3BYKBCI9EUsRuqxgwiMWOKQgWgcU4lprydVGqEQxgJGJEVKxILYkpTHRYvWYRLLl3Md+6J8gRkVVSDUO5NNpPnsRqzRqYDWdJ4XGEUDIwMj+HkiRM4eOAQOjtPY3R0GLZpMuii9cu7NrTKClS3tqJlLtn156B+egvURAI5Cch6HtKWg5xlcz8b6YwIFNFokIW1InJIjE2YlSABeYkl8EXzft4lAySxu/vfcG5Ld5k18asJJ4TY4tsoZb70k+f9tB8DUKKtfE0SQzWJYscgkXDND+mk5jqbDHuaJPKMQN1tHgKOjTA8lAcDSOoayui8GRnHs//1fWx+8ieQxrKIqQHEogRgVGTS45zs7hch8+iT/p9YSw5VVCVUVVdg5qwZmDFzOmbPbUcl5U+FgszCkD7NoqgHhRLQZc43KiftmB4UJbxkOOAQSBrRUbFwSZbOK3EeN3cOHZWUSoK8E78DrwNLPKcUZoAJTZKPlOj/iT0is4OoyKFfIyq/9TAyMorD+w9j6+Zt2LVzN852dcMybQZ5/J41jd/jkkuWYN68OaipqeY1YmZK8iBrEiLRMOKJMo4zoPfCWkKfKaTxMzGA3Oddio4kGYIp4cVnX8aD930X+/ccRCJWiaGeATsYCN4b0xMPbet/rvNNXaAnv+mPfgUmAdLb8hB70pp7Dmpf+Pqnr8sVxj8SCCmXBUJKDKojVdWV4+8/+3EsWnIRYokoU810HTAKNnq7R/DJv/8sTp/qFhd+2cWc+bPwiU9+FPPmzYCkkI3bQl9PP/q6B5FNmxgdyeB7316D40c7IbsKPNN1bNv9fmNT29//dN/3Bt8Oy7Ny5Uo1lm9szI+MXZceTy8qFo1plmOXO66nu3C0oKIrBbegSLStk71KkiTLtSUHFrWXh0LBUETTNZXzoP4/9t4DwK7yuhZep99z+1RNUe9do4qEOogiMM0GYmNcsDFx4kdix/bvPOclyEn+JH9sJ/4d2xib3hHNpooiEKii3lDXqEtTNDN37tx2+nt7f+eORhgcXmKDnGjwWKC5c8+53yl7nbXXXot1OhJMkzKedOiRCNLpCmZaEskUA4lUOo1UZQXHJdB/c9QFP5lScel9RA61P1TAXQ4SVTR6ylc42oGSzUkjEeU2nAqnAJw6cQqr316D1199A3t274FE2WayDtcKvI6urt2eF/wqYcZfqOw35t0Vu372WxPGlywJ5AHBc3U//NH3ZxeK+cujEWNWJBIZqCpkB6DRsJtEBUkImcsiW2o1uFxYaCopVRHD2PEjMX/hHMy/aC7HThAmIdaH2lm5nIXOzm5OlafJt4B7VGQaJaGUL+H40ZPYvHkrtm3ZjO7uHp5qIxgiJgFlWLYFvboS4xctwMjZM1E3fBgi6RRKsoQCaYwcl5mjIlkF8NSXBElRxVQVo5mwVRO6LSskJGfn6hD/hIxQWYPUW+rZ6fosPqQXNpW1NAIOiC+ZRuX7nOhlITf/FTNtQuhLWiQh5xYJ97SnAjpLcCBCcV1dKF5kP2CAZHgeTM9FUgZqExGYtockuTovew1vPvEMWnbtRXU0QeNw7BsEGv3XyGaBgBZNJFpQFdLy2DBMA6PHjsYFF8zA6DGjUFNbCzVCYF5YBJCWjONfwvM8lU6goqKStXMMGmi9wnOCdUzMyJ3JfGP8E7aXBQdzZr7tDFzqwziFU5Ll3ytbSzCYDQdnyd7KFdF0/EUPE7QnrD0iIXvJw/Gjx7Hy7dV44/UVDLRLRQumEWUNFwnRBwwcgNlzZmHOnNnoV9ePNYOGSQ+GHtSIwlKCZJKcwNXe41jWqdFZxVozZhbD85fsFjbvwiP3L8Wvnn4eVeladLScpp8/Yqj6Tz7Zecn6JVhSNnE4F26B5/fhY1qB8wDpY1r437ZZMgw0Wgb1v+e+u78VjWnXGFG1UdJ9KVlhYt5FF+LWP/kSauqq2eCQn30lhWnrTRt247t/+T10dnRDJS8b2Ue/hjSuvPpS3PqVmxCJKvDcEtpa2jiAsidTRE+3hYcffIrdcKNGHPlM3s/35B8dP2L0t1/a9WTLubA8i4YuStmedGtXe9fXJEluMMyIppumJGuq5Lg+Arr7kicKP0ELR3EqCCSudhwnkFRZYl0OsStsEEmiZJr4AzMtbLZIE0e2yzflaCKOqpoqTjlv6N+I+sZG1NX1Q2V1JWIxSpMXGh7S9bDDNAteaeSccsMoP42KFGlGZMRjMdTX9oOpq9BVCaWcg3fWrMezTz2D9WvXQ1cjcC3aj8Av5AtHrJL9Kw3GQzfPvmzHkhVL3H9v/X98+0vGc6/c09jS3nKpY9uf9n1prK4ZaU2PKIqmkCX2GcGqSk/dVPo89B9Yh3kLZ2PRZQsxZtwIqJrMU2wcgFokYNSD9vYsurM5ITKn9WIg7qCzrQN7du7B6pWrsWvnLqTTaRY6E4Ah7588jWmrMmZcOAszF1+Gmklj4VQk0OU4yORLcGQZrqoiR6CA9EuKMKmkdh4xd+TXRQiNwkxJ48OpZoTY6HjS74Zs0HvXhosgMRShTqncduv7urPATx+AVH5NWWNTznhm3REdSwJ+BLrIjJKYENpXgkuyAl9R4MgSB+j6ugitJXaJutoRMn50XZhkOGloqDUUVLoS9q5cgzcefxLN6zejLpaE3ZNjLReF1RJQZIZEpnPIRy7fjdFjRuLiixdi6oypqK6p5gufxNYcGEx+A7QmoufHzKWYODSgG3QfODPVVw5BLgcgh6qjXrQorCHo/H0PPOr1FzoDkHoBVS9QKntvUVSKAOe6SsJqAZDEtoQrO2+fDjPp8lRiIx1s3bQdTy19Cq+88hqikThP5dGDDAm94/EYZs66ANdeey1qampYO0cmUpStaEajSKVSiCejYZRMuC3eIEvnhbM4i/FFm+3YkVN4+onncddPf4m4mYDsKWhpbd3pBu7/e+kFf/Sr835I/96d57/Hz88DpHPsOJMg95bJ30itenfr9YqKb8aTxjAtCi1QLQwd2R/f+atvYuzkceyYTDdI0hTQtHJnezeeXboMP/qXn0OSqL1jwAtKMOMSZs5uwl9+989RWZPk1O4jR05wUK1jSch05PDwQ09i2+adPJJeypX8Yq7w6OihI84ZgDS3bm5NwfX/UXL9T+qanvYVWXJVmeMZKISU4iUCmr1XKSdMmB/S0z2lsXOeFFsduCBLvAjph6jYkkaHAZMMjXKkKLOKjedomk1oHYq2BSdwoZkRVFZXoa6hHv0HDWRNT12/em5FJRJikoZex9EOJHqGJxyvQz0EFaiKZALpRBwVpOuxbG4tvPjc83j91eXwXRWOTUaUtuc67jHfD16Qof5sf27d7g9xekoLFixQYh2xRGt7cUR3Jn+ZrmtfNqKxeklVdNbokOZIJadw0q84mDt/Jq64ejGapo1HRXVKsDac7xUg251FpqsH2e4iiiVihIRPDzm0k9Hj7h07sW3jFhw9cAiu5cDUTVg0qeT7sBQZelUFBo4fg6kL52P09CmwY1F0k/haIvfrAJbrspCZsss8avVQy4wBQdnkMQQ47Eod6nvKHTNiaEJ9yXvXpW/Z7vXv+cDFozYeqYt8vn54OxRqKhJJuNtGXTc6jpJn80i/7vvQfB8RSrJXdBQKDixPgkeToYoEWyJHbTrm1LYKWzoEojyfdUg0Z5rUFdRHFaQ8Ca079mD107/GtleWI+1LiFIYcsmGT15mBAQD8qqS0dC/HjNnTsPkqZNR31gHI0qtRzqeBNk8MT4nng+YuYtEdA54jaXivY7qZ5ah7+2+rGYOf/o+laAvq1Z2I++l3fqs7dlWAWUQdKadxoxa7+uFaJtfxTSTEkaZBCgWLQOEP7cAACAASURBVBw/cgJr1qzDU088g5PHT4jpyECCVbIRjcZw4cxZuPLKK1HdrxIqZb8oPnTSACYSrMEiZonWQujVhPUDsab0xSJt4pNcCZmuHN5+azXu/OkvceLIScTVGNpPth0DtB9OmjT2sWfXnBvs+Ye4/s+/5Pe4AucB0u9xcf8jb/3j239svLPx0Mg16zf8QzwVm2fGlSRUG/36p3HZFQtw85dughkzoJAYMyTBPcvD3ncP4nt/833s2dUMXYlxCryseIgmFYwYPQB3fO9baBxUzxqFo0eOobWlC76jINNZwGMPP4ktm3YgotFEje1beeuRQXWjvr380GPnhCdIU3pBWpKsr3pF++vJVKofjYrnfAeeocGsrAJME6RAgmHwtBM9iTPoIb8c8gkicEDrQboG24HsuHCKJZTyRTjFIs1jcyGjMW52H5fIDykM/aV2RSgKpjF1aslRNAI9sTY0NGLgoEFobOyPVGUalVVV3P6hbbHmhUwcWeNBjIOLGLXzElFUpeKQfR8H9x7ESy+8hGeefp5dfSmHy3Fcp1AoNed7Cs/OmzP3rhbUHV/xIZiku267S/vlC88O7Wprv1E3jFtVQ6tXI7pGLRhitiy3iH790rjuU1dh5oXTMGzkEKRowpFci+lJ3gtw4kQLcrkSP837PgEjhYNUKbX90MH9WL9mHZr370eGhOa2A0M3WROUdx0YVZVoHDMKQ6dORuP4sYj3r0eQiCGvKMj6oqVm0/FgsTvVKWJfhIS2bGNaDpNjfU/4zYU19Bki8FIGSH1vXO+9iX0QQOr7OuHSLKbeCBwxK1R242aAJAqr6lmIazLiioQYhRVrJHSWYZNzuAdkii4bWDq0juH1WB57F2yWYJ4MSUJck1BFhpi03i2nsWXZq1i59BlIXRkkHB8yZclRdlpER21DHcaOH4Mp06agoX8DkhWkIzNYW8Qu07RyVPzD1SMWk4YE4vE4IiZ5W5Hld5lBoT/fs0rEpPCp2VeDFC56rxbpzM9+W6E4A5DK/JsQSBMUEvyfaEmKLwGQevVK5H5Ngn9+EyH4bznVjp3b38XTTz7NfzqWB12LsJSAMt7mzZ6DBYvmo//gemgRtvtkjVVVTQ1rkviaCyNehPeA2B4NFFA+HLXaigUHGzdsxd2/uI/NLJNaCl1tnZ2lon0fDPX+oz3b3j2fy/YfqWD/tX7nPEA6x47n9Jor6oqW80e2bX0nWZmo8WVL1WPArLlT8IUvfRpjJ47hR2xJoSdJrsY4fugEXnruFTxwz+Owae7Mp1Ruesr0oUcCDBpWj79Z8m0MHzsUpVIex44eR0dHFoGroqujgIfuewJ7du2HLmsUIkpZYg+N7j/82y8feLL9XFieLy74YqRUwPQtWzb+bTyWmqaaRtyi9mIygcGTJqBiyCA4FORJQlXThBYxoZEBIgmkAxeeRm0vF6rrwXB8KI4Hz3ZgkcFhNotCphuFri4UM92wsj3Id3Xxz1yKRIAEQ9OgE1tHrIInAjUpRJMmw5KpFH+THmQ8CZD7NyKRTokIBwrEpRgMj6aQqC2nMGOViJtIJxO8fyeOHsdTTzyNt998m6JeWFTtOkHRKtr7VFl/aPqUaUs/f+FVpxYuWfi+7TY2lLz9Zf3JV+8ZlWlpv8K27CtN02zSDS2qRGTZ8kqIxHWMHD8Ss+bOxJx5MzFwYD2isUhvy4zytLp78ujI9JC7Dhs8EtLzbQ+d7e14d/sOvLt9O1qPn0SpIPLVeLZLU5G1LAyaMBYjpk7GwAnjUTl0CNTKCuSlAN22DUdTYUkqLBIxh9wBm/sRQCLWqE8Ge7mIc1l+HwNGOhfLGWq/cV4KQ6MzE1Vh1T4LSJWBVi+Q6ZPPRnwSi3uJyRIKHGpgkcg6qUqo0GUkKe6CY3w8uNRSk2S0520WmZNPE30+Bnfh3Lv4DASQfGgSeJotrSpIQ0asZGPP26vx2iOPI3OgGUmSH3kuj+KPHj8GEyZNxNDhg1HfWM9aOcp6ow4RTx8SMGKnc6FIJq8gajPFYzRFSeCImJIwWO6DLmDRQwsBUl/8RAtXFmuXm2Lib8TXB5UMAY7OtNGEKJ6AkQjHKeuZCKwIl3c+znQeEHvH+nHxGtK70bWwcf1mPPPUr7Bj+04U8yVuj5FOq6qiAhfOnoXZ82ZiAA+qCD+veCLG0gMWotP9gdkjoXli+RH/IQKmXdvHnl0H8Ogjj+PXTz+HqByDlXOKxVzpRc8LfvmF//mjN5Z8wDV3LtwTz+/DR7MC5wHSR7POH2orV029LXr44KHpuXzur9Pp5Hw9pqm5UhdGjx+KG2+6FldcdQnnK9HFTn19uot3tJ7GyjdWMiV9+OAJfup3SS3Kd9MAqh5g8PBG/PUd38KoCcPR1dWGkydPoidbhO+oaGvJ8hRbe2sX1EBBoSdHU2wPjB85/n+9uOPRrg+147/nF9Hk1rP68oq/+ttvfl1Vjc9EookhganJXsLEgEnjMX7hPJSSJqyIDkQi0OMJROJxkOW1AEhkgkh5WBIigQTFDSBRi80jVsmBXyzC6emBk83B7s6iu7UVufbTyLV3oNAZAqd8HrAdNgXkYFjWaZCugUb+FXbbbmxoQH1DPQYPHoLGgQNQXVuDSMxkjQgFbnJSfeCzSV/MjLA+KRWL4/CBZjz5+FKsX/cOerpzUCUtcCy/YJfsXfFo6ud1dXWvTb5y0KklS87WJLGR5HeeTD757JMTTnd1XoHAv1KBPEJRZFM3FPbAqeyXxoRp4zH7otlomtHErBEPu/lAsadIJnk8pUZ+Oy5NF6kaTx11n+7CsQPN2LdrF/bs2s0hs5QWT8CGXK0dVYZZW40B40ZjxIxpqBs9CmplGraus58RtdwKtLaKCo+0NTS2HxZA0YMigFTWYovi2xtAWgZIfdij8o2qXKb7WvWU0985c60PfVQGWuWyXv4Rx6n0RpGQJIX0O56Qp4TmX/QaLZBg+j5SiowqQ0JSIwBEcSoOJEPl/LT2ngJbEzhsSyACY3uNEwkwsCEltXyBCHn3yCoqVRUJL8CRLVux/ImnsW/9BlTKOrxiHsNHDMall13MU4WUYB+KDJkRId0Nm1yStIzZSconM5g1iUZF0j2xW4IZE1jmA2HNe/ti7yWY+kyqsaP1meC5D4BJfUXxfd9cxL6c+RJsTnnPxDEvZ+aJI0Xj/rT++VwRq95ag2UvvYotm7eyzQQBId/1UVGRxuy5szBn3hwMGjKIherUaqvtV8UPJ4om2mvCgkBANEFgiRE3arORH9zLL76Ce+66F14RCGx43dncO67n3/3tb/3Vk1/73o2/dVDi93zbO//258AKnAdI58BBoF244YalytG1Dw7N9uRudFzn2zW1VUk3KEmy4ePa66/AZ26+Hv0H1UOhwkduvY6PrtMZrF/9Dl549nkOiCTBL/mMBL54aqP/kT3/iNGD8Nd3fBuDRzTi+MlDaG9vg20Ri6LgcHMr/vX7d0KVovAtB8V8/phTsu8eOXriD1/d/lD+HFkeBEsDZdH/c80lLe0df65HjDlqNBIvUSp5Qw3m3HANgn5VyBkqXFWDFosjmk5DjkRgk9aE9Eqko6HRa3qmpSBSst+TZZiKgoiiwCTnaWKLCDhZRQZLhdNd6Dx+AqeaD+HU4SPobmtnZqlULMAlc0nHYsaA3sentl2pxPfjAf37YwiNtQ8byjfvFIm7k3FRYqj1EVo+E1CqTKeRjkWxb/duPP+r57Bp/SbKbiPX7cAtea5V8t8yDPPOinTN22/ufbSjL+0/Z+CVFbFYampbe8unXN+9NBIxB0d0XS4Vc4hEVVTXVWD+JXNx0eKFGDJqMGJpar0GfOyLORvdnT28Ldfy+amdQHe2UEBXRycO7NqDHZs240hzM08NmfEEPFmBTftOo9X96zGkaRIuvPIySJVpFFUVGcdBzvP4dSxeZlKH/p3OR8EYiRpVruDhZNX7VPFeMPM+ICmsdGfcnUPRdtil6VuL+0SHiFrJ5bpcN8OhdgZIFPbM+EYUcNWXYPhAAhJSpCHTJCTIkJW0Qo7Fw3w5q4S2zgy68xYcT4iRyRxSmPGIP4g5pHYtabhihoaooqKKRMWygs7DR/HOK69j1bJXkCSWLZvBqFFDcNVVl+OCmdPY1JHaadQyoklKAkikmyJgRBYKZElBHkCUdE/sJG2L678ggd6X7OkLGnsXqk8V6Att+jbMRLJcGWqe4fp+W6uzdyf6vGkZHInWs5iaK6M5JgE5RDpgppXIH7KXWL92A15+cRk2bNiIQq7AvBTF1tTV12HRoosxZ/5cVNdWs2YrFjORrkpxTA67b3NwsziJRPoI0YPEWkkcpLt+zQb86w9+jM62LF0HQVcmsy+Q8ODnP/WV+7937+0nz5X73/n9+HhW4DxA+njW/Te2etui76RWb3jnkpJd+lo0EZ9rmIpScnOYNWcqbvrc9Zg9dwZPbFBxpWfSnlwJ69duxHNP/xrrV6+DU7LpxkL8CHQ9QuJHiW72RkTH2Imj8Dd3fAeJygiaD+9CtifDXjZ2Edi5vRk//Kc70a+6EaVsjjx7Nvuu//NBs6+978NoXz7K5Xv4jpf6/+33/+5PFUg3mPHYsCBqSMWkgQmXLUTd1CZY8QiKRKBHooimK6AnkvBJCEwRF+ENkkl2GtfnHadWksusgCZJMFUFMU1BMqJAdYAI+9hQbLyFYlcGHSdb0Lx3L5p370budDt62tpQ6s5y8juxDWQMSHom0jD5NN5tRjBk+HBMnNLE4u7K6mqYybiI3BBJU1z0aquSSERNHv1f9sIyvLNmAwfeOiUPTskvFEvOI2Yket/f3v61TeS2vQRL5OcbNkXy+e45CPwvKhIWGhGtjrZH1d/xLAwc0oDFV12Ciy9fiEEjBnJBJ/aKMtOy2SJPqfVkRMCsHCiIqAbaT7Xh4L592Ll1G/bs2IFMRycSqQS3j3oCH64ZgVlXiwETx2Ls7JkYOHECLDOCTttmYMQTaeToTpEjxAJQKVPE6HXIEYXtm7DU9qGFflPo+5tnVq82iUbZQzKg3HIT7bFwO+VOW5itVv49/lOU5dBAUGjF+Bxho0eRDk+TanoQIOoFqFAUJCEhQdeS48DL5VDMZdmvqKXtFFpb29GdycMu+WyeSRN4vXEmxPSoNN2nsJkotVXjponaijRqUylIRQv7t+zA8hdeglyyUOrJoL6+Cld84lIsXDAPVVWV/Ps0NECtInLPlum9dLIC0FgLRzYUYTavCGwVhtS9k2Pvd32ePYf2/lfwmRn3chO03EI7GxKdaZ29F4+FB6T89uEB5vYanxfCWkF4M5XbayHPE54wrh0wuCzmaUJ3K555+mmsXrWGp03JJoCifYYMHYrLr1iM+QvnC0BEpqcNtTDjBlRi/KjVRiCJtsWDGZS5R31KsqqwsGvbbvzgn/8Vh5uPo5R30JPJnVQk5akZU6b/8qEVP3/3vZZPH+X97vy2Pv4VOA+QPv5jAGohXfHsFya1trV/oVQqfjYSM6rJEFKLAJ/+7Cdx1bWXsykk+5xwrISCrVvfxUMPPIp1b6+DU7AQMfSgpyfneJ4fRCNRRTMiVLclAkhNUyfijiXfQd7K4vCxvRxuauhR5DIW1qzcgvvvfhL1/QagkMmikM29ZjvOT05g5/NiaPrc+XpzyZuRm/7hzz6ZkKO3mkb0Qt/UjGJcQ/WEUZh45WVQ6qpR5LFrDXo8hWi6EtB1BOTrU/bMCQsI3TFpSJ/Gx0mMq0gBaCpepeJrWYipKqKqzC05g8a1iW2iSTd6ws3l0NZ8EM3bt6N55y6cPETsUhuCEgl6DSTNGLnjoVQosIUAMUUDBg/C9BkzMGbceFTX9YNOYAYUxEnD4RbS1PpSVOzcthMvPv8ytmzcCk0x4Fg+sl3ZoxWpip9eNG/hY8nH3RPvDN8fz6Ew+eSxk3+RTMXmGrpSwaJchfyEbDRNn4hP3XAdJk9vQmVtGopOImwfPbkiOjuyON3RDavkw/eIU1OF1qi1De+8vQrbN25CR0srMx6qYXDKfE4O0AUfQ2dMwbTLL8GgyZMgV1WgoCnIej5KhDM5002BS+PddOLJKlRZ4gk3Gq8u56T1LaNnZQYKz82zvt4n8YJbnGW4VQZJorVGHkDs3HkW00H/0dtp6f1JeZKK5s+F/xLZDJSJF1Lw0Xh+1PVgliykfUDLFtBxsBl7Nm/GkX17USz0IJfLItuTZS8fEtnT4wl9CB5hZ70U7VM4wqVIDJRISG0aOlLRGOK6ASubw6nDRxFTddY3kRXH3HmzcNHF89HY2CCmUV1ikWhNaVBTYdf2VEWaW0lga1DR9uX2Ir2It0+f8f1v730B0pnQlvLSC0m1+HuxlmJdyusqfvu9BFX5kaP3F37bbaPc7Qr3+4xHUQicacrR5W6uyMqjSdWije1bd+Kn//YTbNq0GbpuMBNEDu+TJk3EzV+4GcNGDIPjW+wPV1GZZKdtEfVGE230RuTkGcB3AgQORQLZaD5wGHffdS82b9qBXA8BXSdvFe3XCqXSnSec3cslSSpTZ+fOjfD8nnxkK3AeIH1kS/3BG1p618bU33/3u9eW7MKXo3FzlmGqasHOYvrMibjl1psx7YImRKLk20MaFhknT7TgH//hB9i4fiusvAUViu87jtXV2dUKCVtMMzpJ1Y0GWZGNqpoqiXr1X/3TL6K14xQyWdJd001cwfEjrXjlxbewYe1OJM0KFLM5lIqlx1zH+7cj7pa158DSnF0wg0C6bsZtk47sO/jHQeB/Sk1Fa3p0CXJDFSZccSnSI4cBsThsYjK0CKLpKuixOEghywUwZBDKYImNmhkwEa1P/jYu30wpgJTytRTPY3aIwZGmIcoBpYAJYhccOF1Z9LR1ItPaiuP7D2LPpi04uGMXvFyBi19UJ2TiwylZ0CMGVEVBY//+mDZtOpqamlBVXQ0ys3Qlh8ENRXMQ87Jxw2Y8+MBDOHn0FCrSNQSAXbtobQoc/CJhxJeVrNwMq1i6LRo3Z6iKlI4no4pLI/xqgIWLF+DGm2/EgCGDEE/FiEjkVpdTItf00+jqyJHnEnyXxtE1Fr/u2vkulv36OXS1tCJCGivX5Ymsggz0yEDl0MEYv3AOhlw4HWp9DQqGjryswJIleBI5blPBpKgaejIPBbfEnKjEZPQmh551LLmWh5okvgnR/4U1uMxenJX/Fd6pem9Y4WsJ/Ajfo/eXD58JqA3jJ8rFmes/eQ3R7wmzVQIBqhywHQQL+oslaF05HH5nI46u34zcwSOQerKQHUtk3kkunyh0LVFQdNl0kXRA9EVifjf8Js2a43msVWMQxZ5KgETO5G4ANYyvKfoWklUpDBsxFGPHjMbw4cOQTMRRW1uNuvpaxOLk9C4zUKIJRGjEKou+IensqAXHrT2OZKExgPeuiwjo/cAvTt0VOqY+6Kh8oZz1Zn3fh1tXH7Ka8PXGIctnwoF7QV7otM2pgiRcL4MkyvrronDtTbjzZ3fyJC4xn0SNRmMxTJ46BZ/9/Gc5F5G8vqprK5FMxbk1yYYNFBzseCgVLDhFm528A1dimcLLL7+KZ57+FSzL4UDpQrG4LpfvvuuxX9y9dOEtC0vn2n3w/P58dCvwIU/pj26H/rttiRyRH/2XedM0Wb1N1eRrNFOp1k0ZuinhK1/9Ii66bD5q+1VwH52KDfmE/PzOu3lENdPZQ/dpz7UdqyebPWiVSr8IgqAhasauT6RTg/zA1xr610k3fe7TuGDmZJxsPc4ZTRRkahVs7Ny2B88+9QKyXQ7PTxe7Cyd9178rEUk8sCXzxpFz8Vj8yZX/WLHyjedvhiLfqidj4ws65J6IgnGLF6FxShOM2lpYsooi3ThTFYgmKwCDMtnPaFC4NtIdmEyhuZCFwlHWtjNCYEaJRmuIsdA5lJT4NJ9ZkYSucTJ7lIzw6C5uWbC6emB3ZXBk1x7s27Idzbt2o7u9HWoA/mZnZUXkaSVjMQzsP5DT18eMH41YZYKFwhK7cOvo7s5izeq1eOjBR6DJGqKqiUJ3rrOYK67UJHk7XHdKPB67MBKNJGWNbHw81NRXY85FF+KqGz6B/oP7s3cTaX9Ktovu7jwyHcQOFjlmQfLF8T965Di2b92GHTu2I9PRAd+2EDgOZE2FQ0LX6moMmjQBY+bMRHxQA1BdiR5VQpaYL1WDpJHXlgh6lX3BIXBIK61pyMgQg1IOM+1brM8Ips/8vHy+fRBA6lvXGWCF7BAdo75Tb+X3KU+jsadRr7dR2IoTnSMhCeMdFhNnGjGJvgOpUIDSncW2V5fj+MYt8E+0IVawYDouuWWyts+RXRScEgMfjkCh5ncZ+DHgO8PDkOZG5PwFHBvC/j70QV3KbVNYw0bRKhYtJ3nCsxAbxAwjnUqgf/8GjBk7CqPHjMCgwQNQU1OFaDwCzaTRfzHZxuPs3NkS5zNNkJ3NIp1pdH7wtR0yLX0gpyDt+pSK96saZSlR+Y1/Q5x05uiJhBbhQcX5hjzRJhy9y/9eNrQUwFWAZ4pT6urIYNkrr+CxRx5Hy7E2Bkh0PyOLjYsvuxiXXX4pdFNHxNQ4yJfW3LZLbFVBDysk8IYrTggCSQSQVq1cjSeWPhUaxvrI5Qr7Cj2FpXX9Gu/efHL50fPj/udiJfho9uk8QPpo1vkDt/LTO5bGf/BP//oFQ1NuicbNJjUCRdY9zF0wC7d8+bMYOnIw9IjKmpbW1tN48bmXcd+9DyLwVdglN7BLpaJt2fvyhfyLQYCXXNv/aiwWXVRZXVkTSJ4yZOhA6Uu3fQFVVWnkSznWLxAyaDnRhnWrNuCN196C5OvwLJ+CatdomvGza2dc+8L/9/pfdn/MS/O+m196w1LlX978xdycXfpjX8GntMqk1uqVUDtlIsYtWoD0sGEoKhryHqCZCcRSlTBSBpywWtJDd1nESoWFp5ZYmBu2DUiwyyZz5bgKIegWsWschoEIGfJJAeLklK0qMEj87fqIUr3LdqP98DGcOtiMI3v24tDefehqaYOTy0GXZNYqScROqBrqamoxctRwjBg7BgOGEuOT4AwyKuitbafx4IMP4/CBQ4DjIyi5nlu0OgLP647oapVpRip82ZcUQ0a//v1w4YLZWHzVpRgxbijbFtuuj3zRRqabJtR62Gldl3Q4BRddLaexf9c+7Nm5C4cONaMr0wXVjMCVfS74ajqJfmPHYNCUyagZORy1QwbD0hTkSQ8iSbBlBR5pi9hTRuSlnQVQqP5wdEgfm52ybrnM9vRhfRg4hUDKdYUImTpF5GEl2nWhLUB44Pi1IcCh36UuCr+HiBoTLFa5ZRYePMcLfY9UUYRd8r3ityVNCk01ifcxyC+rVITf0Ybtby7H/lWrEbS2I2F5iBPTw6ZRLipq0pBNFcnKFI/mR0yTDUN1jXLqxDlE345tIV8oIJ/PI58Xf1qWDfqc5CJNLtGe48O1yQ2bcuZUnuVnlsUlHs+DQfYCmopkKsY5bI2NdRg4aAAGDRmIAYMGoP/ARiQqktAiIqKk3BgTLF3IrYWATYy8h4l1dJ7zj99jGslsq9BjlXPw6KRkx/kwKoSMV11POFSzr1CpKKwG4jHoBuWlicu3nItG7CxPrIWCqTIAYuzDQDJsCYYO3qLdKqbZhLm3aPSR8euxoyfw4L0P4q3lq5DpzDKDR3mKA4cOxq1f+RIGDB7IWYCsSSKrDYrA8UgZJ8KFacS/o70Lx4+cxJHmI9i2bTv2Nx8QeX+eT2HMPVbR3uqUrCcGDBz5pD6gq3PFihX/rqv9uXi/PL9P/7kVOA+Q/nPr95/+7U9NvW30tne3/ZWmK4ujCbNKi0hIpiP4829+DRfOnYFUZZKrQaYzw4GO997zIHbu2IOIHoVtu3YxXzxgWaWXpMB7IYBR7TjO3ySTyUGRqB4zY5o6sWksbvj0JzlEVcgjFVglD3t27sfbb6zE3t37EFFMFPKlUj5XeDIeid392C9+sW78jePJUemc/Lpm/C0DDh7b+3nLc/4i2a+6ssOz4dVVoWnxpWhomgQnnmCA5EFnsXasOgGf2yDhAFlYPEWuWgiYmLYoq3iF/kJcHH2fusW/k6hbgc9j2zT9RiaApFWKEWBSZGiOhyCfR9fJkzj47i7s27YdbUeOobulDW4uzwaWKrMHHhLRGAYMGIiJkydh+KiRqKqthRGLouQ42Lp5G15+4SW0t7RCdjw2EvQ9h7VSmqGi5JcwdNRQzFk0D3MXzcNoigzRSffjsRM2AaNucsQuujzWTH2zoweOYO/2HdizfSfaTraKvCuKF6Hsr5iBaF01qkYOxSAa3R8/FgHbJWgouR4bPULRIKl0LpHAPGzl/EY7Rpw2ZQF1OFktQFR4RvWdUisDJFprBkiKwo7v1PYk8EoAiUAT6ZvYxSaUGpUtbqgdyoWY+2lCA9S33UOMCrUu6ej1tlXLIJisDXwBkKiJHaW/z2RwatsmLHv4fqgdp5H0XBiOxzqhxro6DBk2GA0DGxFJRFHXvx8qqipYkE+j9uSZxaaTtDjkgWXbyPfk0Z3NIpPpRj6XRy6XR75QZJFxTzaHrq5uHmG3Sg5KBUdE3vC3xcJsiuugD+e6Nuez6WQ2WZFil23KKRs2YjgGDxvMwKC2rh/H4RDAZ5NG1xUDAaFDPIM2nrQjmZwDj4Aa/Yy8rVzahktmpWzYSJEzFFZM+0L+QxTL47g2fN/jPy3HYsBCy02fJ5FKYezYMRg2fAgoBy50cxC+UgyQ6DhR6+9M2el1R+orQAtBEoExEQ8i1Pf0WwSYKRZo3er1WPrIU9iyaRvy+RKzb6qh4drrrsNFiy7m7dN+co4eAy3SHFnoaG/HqROtrD06fPAIWk+14VTLKZ4O5ogi0l/5IC1StpgvbQ0C/966mrq3KtQRp14+8G/UWz3/9d9oBc4DpI/xYN9www3K4Tc6P9Ndyn0rEtUn6BFVjsQVTJ0xEd/+ztdR21DD0y/0lLlv9z48+8xz9Ost4QAAIABJREFUePap59gp2rbcwHXck45jv2w5zmOBp7bICP5MUdTrUxVp07ILen3/anXhormYM+9CNpOjFp3nyuhoy2DDus1Yu3IduruyiBkmTp/uPCa58s+iSuypq/9iQfOSJeduWCP5Re3eteGK/5OZ+peJdHqqG9WR0WQMnz0Tw+ZcCLOxP3po+MyRYKTSiFZWQCZBK7ciwtTx8On6TGEN8VFZo9LnyuiVq4ZTUpzPRTEV1HKjCThiHkBTcIJRihJgIgBF51axhGP79uHE/gPYt3U7ju7Zi1JnBgolnHsBVA/EDrEb95hxYzFmwjgMGDIYZiLOBerxRx/Frh07YecKbCdA5YVaBp7so25gPa66/iosuHwh+g8bwNoUKh4UFULRMzSt5tr0VCzzOP+hg4ew5Z1NOLhnD3Ld3VysoGsoKjJKEQ1VI4dj6LQm1E8ch8jABtiJGKzQ6ZiZnEBmt2+ZWI4+zji9WqG+axYiIF67ULTMjML7AKTeS5CDdYlBopF1oQ0TE04CxBILRB5DQuIj3BzF6H7ImYRu2CJ2g8CbBCI8SO8ihNPhBBUDLh8uacwoR831uUVouAHiZAJ58hTWPfM0ti9/Ff1UGYZTgi4HGD58KC65fBFmzr4AFdWVMKMRRKI0LSXWgxkL2kqIDHnEnD6/R8DPY/AhgIYHy7GZUSJwRGxhW9tp5DJ5dHd0c9vndNtptLe1IpvNMJChqk3xQizG5ok20XsioTYZlfYfOACjx47B2HHjMHDAAGbGPNdGMZ+DbQsgQ5/X91wUCkUBciiGx3Zg2w6DIscS8Tp2icBRCflcgV9bKpX4NXQgHLsktE4+5RbanN/HwNYPEDVjmDJ1GuYtmIdJkyegtl+ap8pEUG7ZLz1stJYZxHL/NTwJyi03AkbEUCnEUtLxYq01raOIvenpzuPFX73M/m979x6AYUSYmRs6bDi+dOuXMXr0KN5uySrBsko43daOE8dOYO/evTjUfAgtJ1uR7yny+9PnCRSfX0uZg7pqsLu3U3IKhYK1XpO1R6OJxIq02nhsxeH7z2uSPsaa+VFv+jxA+qhXPNzekiVL5OKqYuK5VSv+JZKMfMIwtVonsFBdl8ZX/uQWXHXtYgZHVBkKPXm8vWINfvmL+7Brx25UVVWjO9NdKhYKb/q++0AyFVvd3eNOkHz8PJFK1hkRXckVsvLkKeOkaz55BQYMaoRlWYCkQkYEu3bsw8oVa7B/90E2/5N8z29rb3uzoV/Dvyyac9Wq7z3yZ9mPaVk+7GalWm3kRE3WbkuY8a8maqrkNsdC5chhGHfRQvSbMAE5yv5yAYlG/quqocZMBLoMl/xuJBptF5sq6xuIyu8VnQbU6hA/Lxd/1rGE3/Q6YpAkn7K6PKjkliwBukRyJwkxTeV4ClORoJPImwp/Tw/aDh/G9rXv8HfL4SPQvABRcmbKWtBAbQKFp91mXDgTTVOnIBaLY/3adXj91ddwurWVx8+59adKyFk9+Oo3vobLrrkMtQNqWcNEhbeQKaK99TQyHT3QlAhP63S0drLZ4+q3V+HY0aNcaEnvRAaaRVWBE4+ifsI4TL7kElSNGA43GWfAVFJlkXPnBdweVCUVCp0vfQTvZRE0M3HlIsdaGKHHEVghLIp9ju77CYVZNxOOuxEgE545IUAia05msIQQnN6RGnxCnxw6M7OuhfxzhIkCieKptJKLOrsrExNDAcWey9OD9CrS+HiuhSgBXNtFpKeI7J5mLLvnYfitbYgQGC1lMXhoA6761JW47tPXIlUVQ6lURIRiR0iJzpNjdEaIheHPQAQSZ5ec0dcwIO0DBLi960sM/EggTCJit+Agc7oLrSdb0XLyFI4fP47de97Fgf0H0J3JMNAjZ23+XAR4whYUZ48pCqqqazBs6FBEdB2n29vQk81wW49/Tm1LlwCRzd+kc6J1JHaNmDtikTgdjfLpmGqTmLHhz0BMKfkyEeKm64cn5c+wUfTm5AJP04vjJozH4isux5x5s1DfUMlCaZ4iIzdwFub3WQe6NsL2WhlICaZXtG7LU3YMkag1SmCW/pEkHNp3FPfcdR9efHEZN8EJhPpegC9/5SuYM3cO6/3a2tv4nF+9ahX20IMBhQLTPoTMFH1OVVdRtPIsfCdgxtui0GCHsaib6chsMrToI8l46rWaqHT45QMvn2eSPuyd+g/8decB0sd0AG9ffLuR6bGaVq9752fVdTXjJdXTfcnG5GkT8Dd/9100DO6PwHX4hnPo4FE8+uBSFu1WVVQxS5DPZg9LQfB3sX7VL7YfbRnowb/F0PRbKysr1VwxL8XiBi6+ZB4uvXwhdF2BTSPLkRgyHQUse2k53lm9CXbBhaEZfsuJE9lEPPbTZKrygYs+//zBJUs4x+Cc/hofu6CfFbjXSTK+H0unYyVVkfx0EqPnzcXQWTNRipqwdQPFIECMptmSMcDU4OoSPFkUb9I19AKj0F2ZRcbUcnkvQKKXl4NSiaFgTSxNBJFGSbglkxCbtBYk6jY1FQlDQUInqwAg4gUwqb5bJZzcfwDr33obG1atQbGtE0lHgWIFcG0LhWKBWyQzZszA4sWLUVddg4cffhjbtmzlJ1yKLfEkD1d/6hp8+U++hIr6KkgRwPYcdLRn0Hq0DQkzCc+R4JYc7N+9H8tfoeO9ls0EqX1HeWY2jejDg9lQh2mXXYKmSy5Bhx+gh57YkzGOCClSAZZoskuFrshixJ66M+HZwdErQhoSFjMhRuJ/+O/CmNKz8r4++LQqA6QyOOKctPKkm0ClzAYRwCubfZKhIwNUUkOR7oc0QnRcGZNRnKsYc1MMHdRsKoUFXlOJXSogZgTwrQwSkoc0uWdniji09l089eOHUanEYWVyqEwnMHvhDFxy1XyMnjQM8coIdF2HQu2igFp0YQsvFGiTiaOYjCsDN8JnCiTOAhOaGtJXccuPWEH2SwqXK2TFCNP5DuthuA3a3d2Dd3fuxJrVa7B581acoNiXko1EIiUy5BhIkmeSaCURA5SKJ2DoIoi4d9KNQnc1TYCS8OmA1l2sefjQEO4j/R0BDmKbqEVGTBmxUT4cBkjEvtE3ifrJoJZ0XcRuF0sWm1guWDgXX//m7aitqYQke9B0JZwqCydKw/OGJv3KQLjsQk7nFbfXQisAPozhf1M2G7thO8Dry97Ag/c/hI0bN6MiXUUCa0yfPgNNk6cgn+vBxg3rsXvXbgbJlJ9Idhhl3RSduKxPknxcvGghrrr6E2hubsYrL7+KvXv2QZE0HmhwLM8v9JQOwg8eqTArn9h4+pW954Xb53R5+J3t3HmA9Dtbyg//RkEQSDct/OOqTGvmyweONv9pqjLR6Eu2Uj+gBtfdcBVu/vxnYCREVhY52K1dvREP3PsY3li+AulkBTKd7ehfX/frVEX0Ry2Zztbuzp6rbdu5NZlIDZWkQHY9G01N47Hg4nkYOXqY6MXT06AHbNqwHW++9jZOHG6FoURpBL3U3ZnZOmTg4L/uVzNw/SPv/Nu5zh7xQl868XOxwyf2zMxmc39TU1N/oRyJqnkZ6D+1CcPnzYbWWIdi1ECePGwME2Y6BSURhW/I8JmyF7EQPG4dOuyKZ8eyKKk86naGRRLtIlGMhF6Bnra5FAqOhCsVe0ZzjpcKDxEak49FYQQBR1Wo1KqgoNxMBkf37ceqF1/BsW174WXy0CUJhkosDU2+SWisq8eCefN4WyveegvNhw+xf5Ll2ajrX4vv3vFdDBwyACWngNa2VrS3dcIpAU7RY93LqeMnsX3TNhw7dERMDJE5n6Ghg3ywGvqhsWkCBk+bjOrRIyGlKnj6j8f2yeiRgmR5hl5QOEwk9LawCLiwg4DQdYUiba6vZwGksOAyO3dG0fV+Lbny1cOmiOR0TjEaFKcR6k7oHCZLGtJeeXaJW5SaR4DTgdedh9WZ5Vw9O5dHQLobAq+qhGgF+WEloCSj0FNRBDoxPTZ0vwdpOYuU1o2Y0om05rAppNIDvLumGT/++0eR0gche9pGdXU/LFw0E7PmT0BlnYnGobWIJmMI1AgkOULcXyhVJ4AcZsLxUghARMCFP4lNvktC+MbsEqNLAWz4q3euXeKptPJUFwMY8psqWch259HS0o7mA804sP8gVq9Zy4wh2TVQm4zey9DIUT+A4ovcMQI2tAkhrLZRtIrhQQvH6Olg9gG61Eot7zebqpKQnawvyHiRp/Hov8ndW4auGfx40NWZQSaTh6rq7PJNAIw0WVOnTcItX/o8xo4fAcPQGJQRIGRekRissP3KWqFwUkLEjwggwy1WZrLEeUH7QmtALJIZMXD8yCk88dgzePCBh3ns37Y9xGNJnhRk8EO5iaqEklVk0BYEgkGj9uigIYPZHmDGjGk8LJFOp7iluG7NO3jm6Wexcd0mxKJJ9k3KdRfsUr50SIHy3NDBYx6+cf43d//xL6ZRf/H813/hFTgPkD6Gg0vJ6y9sWjFs967dfxtPpy9RDSkF1ZWmXTAJX/zyzZg2czKriWlCiG5WL72wHPf+8jHs2rEHqUQCraeO4cJZ0348dOiAZ1e8tWZAV3f2c4Esz03Eo5GurtOor6/BoksvwtRpk5FMJcQTk6wim8nj8UeXYu+uAzzuDUdCLptvV6H+YFB94yOfn3RDy41P3vgHYYx22213aauXLR3R1Xr6TxPJ5K0RM27QhFVqxFAMmTMTtZPGIhvVUaQnRl9GLJ2GnorDNzQ2jmSmKPSjEXWdSgm1j8LHcVG6fsNF5qz8MPabEe/DDswhYGJNDAGlwCMbRkSo7aaIsNMYtSqopDgO3FwOPSda8e7qd7D5rVXoOH4KquvDIK2P5cLUDAxsaEC/+nocaG7GyZYWyLoKO8zkohZGZVWKA4hzPT3skm2VKErEZZYx25VBPtPD/+7LCvKBz22zihHDMGLOTNQ3TYDeUA83FoVFIbnkwq4p8CiuJhQ0k2aLRvZdnjQSTETZ9JFzxnjdzs6I5TFzBkri9kKvKQu0y3qusnD7vZefOCZiXYmhY8Vs2FLTJR+qb0Om0fpsDzqPt+DU/kPoOHQMfjYPqVBCobubTTp5y2T0mY5DTURg1lSgekAdagY1orF/NQZUy6jV2mF4xxE1uhE3XBg0+p1T8O6GU/jnO55ATB6Enk6Zi+TMmRMw76ImNA6phBr3EatMIlXVAM2IceuRbCDIAkJEaAinZtFzDMEQ6ac4y64XYQvDKEYAwtyR6TnyrRIcnAAp5UmCcKGI1bEthyM3ujqy2Lt3Pw4dPIw9ZC+xZz9OnWphLVE6VQmvRGsvtDzUyKIJN9WQUddQx0MbdIwI5HBriQGPyuwSeTWZERPRaIxjTIgtk/h1MiKmwe78ChmJ0rdKLUqg5VQbVq1ch92796Fk2fwedF5QJuDkKRNw8+c+jXETxyCWjDHYKl9dIjdOnCesr6L9ZMBI8UBhzK1E7UQSkYvg2c6ObgaDFekKNul8c/lK3Hv3/di/+wBisSQUSWUwSewWhUyTMa5lF2CYGhoa69hjavTY0Rg1ZiQGDh4onLcNk9fAtV2cbu/E5k1bOSj3zddWIBlPs+7OswLLKdoHS0X7NUnSn/7GV25ef/u/3U7GGeXu8sdQTc5v8ve5AucB0u9zdT/gva8e9aVEe/HkjJa2U/+QrEhNkFTfJF3DosUL8LkvfgYDBtXxkyZZ4pdKPh5/+Fd44J4n0HqyjRkGzyl4n/nsJ+8zTX3PCy++Oqn1dOcluq71U1Vfsp0CA6N58+dg8OBBrJGgB1Wr5GLV26uxglLjuwtQoaGUs/K5TGnDsOGjblec2v1/SFMaxMKNHXx5Xbal7VpZUb5bkaio83VdVWqrUT+9CUPmXYBcVQKWrvITYDSWgJFKQCIHa2qBcHukV37dZx65773u/S+PMpNU1t2IOk76ClkUSTruXOh9ZpI0yYPs2GwLkNI1nnYzSLNETAk5VZ9sZYfm3es348TuAyi1d8GwA2ZIIqqGeCKBgmUjVyJxttBQUU0xDQ2xiI6ApokcEtEqKLli+osOOllD8PFXFFCClReLom7sWNROGI/6ieMRHTgADk3MUXwNFQdqARHo6S3YAvnQfHM55Z6Km+ieCVDIKp/e6TSRBSZ0SVTqxFoQI1bWfPHSlCfc+uqWQv0OPxaw55TINeMWJmWPIYBhO9AynWjZsxtH9+5D25HjyLW2w+nMQi450F3hgk4Vmwo4tX48JYAt+TArk1BiBhLVFRg7YQjmzRqMCYN9GHoHfMOCrxGQ0GDnIziwswu//MFzyBx1oTkxyE6AAQMqceGcCZg+eyK0hAw5osGMp2GaSdb70Cg+DUJoegSabkBWNZ6s6lWYE8D0yJwzBAehPonXo7edK9peovsbsifUguujXeLX8/i9EHhR0HB3VwbHjhzH3l37sGP7DuzcvpNH2E0tjYgW5RYdsUcEcCqqkph/0XwMHzkU8USUwZGqkss3GXuSD5fG7AvZFRi6zqJlhdp0fUAUgSoxKEigUOMWI8XWbN64EyveXIktm7cxo2RGdHi+TZcb5s+bjas/eSUmTB6PWCLK70nXiBDlCyaJ7TZCgMTTi+EDCi2PaAPSlJ2P0+0dLHBPpyoQM2PYv+cAHn3wKTz37PNIxNPsvE0nIQFDz3PYE2nosEEYPmowRo0dhaEjBmPAoP6oqqmEYep83HgIgc5dL2B/JBpeoQm5++95EDu27iQeDppsEDtbKuaLxzTJeDORTN2Xcqt3vNr6EF1e50HSx1BLf9+bPA+Qft8r/J73p8I+rnZhP6dYvBqy/z+jSbMxkFxt8IgBuO76K3HdDVcjnoqET1UaclkXd/30ATx03xNwSzSu7aKxoca58YarVzYf2h+sXbdxWHdPob9uaqrr9mDQ4EYsvGguho8YzvoEevIpFG0caj6Cp598mqdjiIoObN8t9VgHXDt48O8ffPiHN9wwzvlD66svGHtDvKWtZWpXR/cdtVXV0xXDjNsxExVjR2DkpfMhDWtETpUhe+QjYyCSSEBLJBggkbmceF4VvYUyo1EWBpcL+XtPD9FQKxME4e/yrTE05uO7ufiWwyR3AkiSbcOQfMQo0Z1E3DoFl0oIbAsRBHB6sjixez/2bdiKAxu3oePAUahFDwYVR8I7NI6uUq6c0EcRz+BTq0Cl+BOXLQOodejSBJgiw7McqEIoghIV3UQCDRPHY+jMmZDq6iHX1kCqqIRvmnC5jRIWZpeEzoIJEfoiAmRCaM1J8uHDMv8RttfKDI94zZn1CWNb2dKgLMst65PEGoav5UUWb8hMHrWXOBONwCVpjIAgX4Bzqg2dmzfh2ObNONV8GFY2zyBTp2lAYt74tcTUEMgjEkIKdUcWlIgOO3DhSj5q6xKYMrkGs6anMWJSA/yqJLJqBDnEYbtJnD5qY8XTa7H2+TWoCqJQLQe64mHgkBo0TRuHwSMHIp6ikNgkTDPKrSMCAQQwNCMCwzSh0TcBDENn7zHKDqNVYG6k7AkV6qSED1d4JrKOie29RVtJQvi75WDXkFSjQFfK9CPNkh8wa0Sg5HDzIWzdtBWr3lqLlmNdyNEkIwntRVIrYgkTTVMm4YorL8XEpvFIE3AsZ5ZRSzO0SBBHRjCoDODIvJKAdHiui5YYz+4JcOOAXdp379yH1199E6tWrkVXVwd3FG2nhETcxPwFs3HpFZcwSEpVpvga9CgLkcT0fL4J7owAIYF8For3gR0EDAsFC22tbTxZZ5pxVFZU8ITmqy++iTt/ehfsEumTyNNdRiIWZ3Zo5OghPBk8bORQ1DX2QywZhWqIMNsys8afha9dEvkLZ/VCTwmrV67FU0ufwZ6de1HKk9kkXVu+E3hSq+f6r9gl6/F0VXLLFV+Z23UuT/5+xGXuv8zmzgOkj/hQktHhHSt+MrSnq+vL0UTkT5OVqZgbWPKU6RPx6Zs/hYsvnYdAdvjmKMsR5Htc/Ov3f4aH730CUSMB+/+Mfo8eOcybNm3iya1bNqYOHj6SIG6YjHlV3cWll12EC2ZOYft9mlqjp9aTJ9uw4o2V2LB+IxcPUrpaBbvFLbqv9W8Y9OM3Dryw+SNeht/J5t5c8qb6y7dfaHxjxevfrE6lb9AikdqSpsjm4EYMv3gu0tMnopsmyaQItyvVWAyRVBIy0f+qAmo89IKdkPk4Mzfzfrt4puVWhlblZkG5TRCSRyFACoXcvst+SbrvQA88JDgQV0dUVaCwGteFEniIeED+ZDt2r9mADcveQPv+I9BK9DMZLmXwaQpgaLCoO+pQnp7GOh2Zp5kIIMnwNRXRSASljm62EaAnYwsS4g2NuODqK2EOHYyuiAknnYScroBkxphhooWgYsaDXuWi1EeULiQz5YhdYcDHhbysownraTnlrMwkcW0NARKDI5mE32HGlmjO9aaGCcsFtkjkCUENEqLUrurO4/SeAzi1eSv2LX8Nclcn9ECCTjbiVKdtlwXaBo2U01QhFVuK+PBIGByBF0Zw0FSoE7goFDuhahkMH2li1uJZqGmaDLumAT1mFSwlDScn4/TO41h2z2OQWzphWg5kHmmyOepjzLhRrP1qbGxEIplgFoIEyFTkA1XlNpTOwEhHJGbCTEQZNPHfKSoMSeG0emrpiPBpIYTmcygESAw6Qh8oan2J86qsWSpTToJlYc+l0ImawnLzZOnQfBSvvLAc76zdxBYCJNy2yVuJrAY8G4sXX4qrrrkCE5rGoKI6BVWnxrDX2/4i8EqtP9b/hC1kYuVE4zR07Q6pQDERJlgb3wZ27dyPF55fhtdfew1dpzuEeaXvsrP1rDmzcM0nr8bEKRO43UaTeDRdKBgkYV9AOiMyquQWY2+rEmw10NWZRefpDl4LMlWtqKiCoRrYsfVd/P8//An27z0ETdFZs9U0aSKuufZKzJo3DbWNKQE62U00dH6VaTJStO3K9posa2AvJBm+I8Epudi2ZQeeXvorbNu8DdnOHmaYqMvtWK5nFe1nYvH4/RMmjln/iT+en7nxxj8MicLv5Ab83+BNzgOkj/ggU1H/szvvGNOVab89VZ38YsQ0NbqBX3bFxfjs52/E+KZRLCIVWg8N2UwRP/r+nXjswWeQiFTAytuorqxGdVUSJ44fRa6Yg6zTJImP8ROG47rrr0JlJd0MZJ4sIbPALZt34NVlb6AnS55HEViFUk+hJ/c2AuWeu3/2/MsLbxnyB+ntQWzcJdNuTL67Zd9nYlH9f0QT0RG+rulKdQX6TZ+MQZfMR8mMQZOioGYX6Y+0ZBxmKi7iNEhcwy7NZefn0LWZzeX6ckghMHq/9NS+VgDvOZdYSxMySarrsDdSSleQMhRmj2iWiEJQZF1DqVhgkXaMpp0yORzdtB1P/fw+ZA4eR0wRU0fEIMnxKBA3IRsK9CjFiZBaGlAMjb2eJEVFQo+gY+9h5Fs6EBSovQJo1VWYeMlC1DZNQHciigKZCdJUTyIBmTLjWH8lWC+hIyaO6sP3Dco3kr59BtaXhGvAYmvJgyc7DJJIQEwxESRlF+ZUYvGYyaIHBNtGTFIRs3x0v3sQO597FXvffAtpqQSTUu0pYoK+y4EabIxIImUh9hVgggo8OX6HR5N1UR4CyUUgF+HLBdhRFRM/8QkMW3gx/IGD0U3CaydAvDuHwytXY88rr8A+cQqqJyJaKFfPKZaQTEbROKgeDQMb0NC/ATU1NTDjUUg6OV5H2R+LAYcuQ43qUKiVY+ioSKSRjsRgKhpUas2ZEQ4FJmG5opGj1tm3ZKHR+YCb1G80dcoW4tTOAzJdOax44228/sqb2LVzH3I9JW7L8XSa72LmrGn4xFWXYcbsKaiqTbGxpRSh9jMRkqEfFbWiSRxd3odwwJWDcfkSEWij7HhN7WwCEIebj+D5Xz/PrLVdslhTRmAonkpi9twL8cVbv4BhowYL+wVirvgapGGSsmeVAO1CiybBcwMys0XH6U4UcnneNJ2f6Yo00okUtxTvvut+rFi+CoEvLAoumDUVn/7MdZg9fxoUk84rMsUUjt4SeXnxwlIjmF1buRVJ9gKKrPO5Sf5hMplGFnzs3rkXLzz3Mt564222YNAVg7+tvEODlUurKyofXrxw8bpv3P3lrj80Jv4jLoF/UJs7D5A+4sO18a6N2peWfGNCW8fJr9fU1txkRCMKuY9cc91VuOnmGzBkxEBIqrjRk0eKXfJx988fxP13Pw4770NyVSRiSXhk/kaZUYoPT7KRSsdwy5c/g34NNYjGTe7r21aAvXsP4fnnlqF5/xGYRoRcoINcJrvHs9yHpk2d8cDjq+89+REvwe90czeMvUEvambTOzvX/H1DfcNMWdMTRV1FxbjRGHXVYmj1DQiCCGzyNSGNSDIGM5Xk4kTCY7rz8/g+a7PPBkg84SbKdm/hKkOnM1xSb0etV39T/oDhZDqDJM1zYEpA2lCQ1GWYJJClgiQFsEmrRJ5X1FZwXJiWC6flNN5c+izWPPsydEdM78SqKjBy8kRMnHchEItAjZsIaEIporBGBNTiUXWYgYK9b67Dyl+9hFMHDiFwAwZC9U3jMfGyRcgmY8gT0EqnoKXSUCNkaSmSuxjQhW2W/xuA9EEHNYwIC5/eXXiKw2PVik/ASOUx+TIoEO2nAEUnh5RhIGJ7OL19Hw6+tgoda7dCPt0GI8hDCRwGPgQxqZBxgeYDQmop7jmFgEuIfUXwnminiMF/Ytto8zJo8rGQTmP6J6/DwPlzgNoKyCih1utGvOsUDr75Ona8vRZHm9vhuTEkzEpIpQD5bBd82YIZ1RGJkJA5gmiczq0o0qkoatPU/knCiBsIDAkSjbgTgCXLh0DldTZjUQwcMhjjJkxAPBqFzJ5K73NL/m136b6OHL3tLwEQKYyVbAJ2bt+DZS8ux1tvrEbrqXYWMeuKCkUHmqZMwNXXXI65Cy9EvDKGkpWHEaF8N613X/gyEXkfZywdyj1WXlixvsS80KQsASoKRz55/CSWvfAK7rvn/nC5BlnbAAAgAElEQVQCjUw5HaQrK7DokovxpdtuQW1DFbeECRxRDiK38cJrLnSQ4s2ShjLb3cNtRIdanrrKlg/RaASpRAo93Tk8s/TXeOzhZ9hMktim8RPG4MabrsWV11wESRfj/KTJI3DEUTjMvJFQndgrMqWkz0CO+4JBopOEWod0WLySj4N7j+LxR5/EU48/hYgS4WuNrAAKPaVuRdZer6tpfOgvvvbN5Qu/Nj73O73JnX+zj20FzgOkj3jpl96xVP+nX/xwwomO9q/XVlffFE+mZXKjveITl+GzX7gRI8cN5psF6QIoWNG2fDz1xHN46L6lYjRfjSFmRFHI9bBWg6IHYkkDU6dPxNXXLEYkRtMpPrsDHzl8EqtXrcfatRsAX4OpRZDrzmRUWXusrrrfA7PG/dGW7z154zkbKfJhDg0Zbh7chuo3fv3E99JVFVdLmlZfUmVJH9Qfoz9xOWrHjocjGQg0HY6qIIhoiCSS0KMmh7ny+HPo5yOcm7mpIG74fcTH5cpwNkASuhlB0J8RKPcFSFQIVdLScGtNRkVEQlyRYFArgaqJEsDi400ZXj5Ux0OUxM/5Ivav3YinfnI38q2d7EUUr6zAmAum4YqbPw29phKeIaMQ+HAI5HEGlw/FAxJQ0bX7IB7/yV04umMPDCisTYr074dZn7wWbn0t8uSHFE9AS6dhxOPs6cN6ljIopPfsI6L+MMfi/V5zZsKNJtuIvRHKJCmgIkXbCDVV1IYjIKmQp5CFuBzAPtqK3a++jf2vrYR+6jQqSeyOLGQCSAEBLAMIKNojTGNjsEAMBIXHiiMl/KzKxo1lkBTAI1doOmYRHZaqwuxfjwlXXIwRF05E1MxiaLwTDVoOfttJNO86jLfWHcHqja1oOWGh0qhEyjARWD18DDnSg9pLxAjq9NkcROUApEN2AhulwIIcUaGaBo+b07EkE9ApF0zHNdd/Ck2Tm2CwOeMZsChYr/e01N6zwIIlE4zLWV9hSC5NwBIZWsxZOHzwOFa8vord+MlFmqbMiE3RdRnTL5iMP7rpesxZMJtZPmp5ETNpOzbvgq4RsAsZozKD9D4HmwTO1G4jDRGZi9pFGy3H2/H4o4/juV8/xyP0HMhrW6ipq8VffOsbWHDxXMRTUYFj2fCTpu0IMBFrJaYBCeyQlooAUqFQYD8pEor7xL7KEpKJJIc6r377HfzzP/0IjgWeYhswqAHXXX8F/uiz1yCWNgFiMNmeg5zaw7YlXTUcvUI2AoIRY88qYpLo/PeA7q4ijh0+gXfWrseK5Suwe+duNnZgoKaa3LezLft04Elr0hWpR5OVdS8+v+kXxf8LAvY/enmd/73f8wqcB0i/5wV+79tTi+3rP/9fozJdnX+SSiduVSh6WpElEkxSe+ziy+bBjGqQNVGs6QJ97eUVuP/uR7Fx/Tak4lV8M2C3YM+BF1gYOLQely++GOPGj4KqK+wU3NnVjVUr38Hbb61DseBClXWU8qWgWMg/E9H0e+dOnbT6rtfvyv4XGFGVbrvtLnX5fXd+1pOD/5FIpZoQN5WeWAR1M2dg6uWXwzXI+FCHTQJnTYGeiMOIxXjSiPxcqIhy+nzIKH0YgMTMSDiOLabZzoCkcueD20vUnggodoTaayoDpBiRPWSqR3S/AtgshBavI9GxQb/3v9n7DnCrqjPtd/d9+jm3US5wufTeiyBVEBEVC4KaWBBrZpwkk0wm/5/JMzKZtJkkf4pJxhKxYAOsKFYUUBGldymXfnu/p+6z6/9/a+1zAWMyJhrN5Oc8DwFvzj1n77X3Xutd7/d+75s10H68Gk//5neo3n+EnCBZKabH0MG4ZPEN6Dp0EHIEkOAiT7tuElpTZ5zjIUKxGe0ZPHvfg9i7YSPsjjRsT4AV1DFu3lyUjBmFXDSCLGmxIlGEYnEeRcPiOPnRs6pX527+z39IfJmvr/Hw4SX/cOY56fhRW7TuErjTJCqVmZDSSRzb8AEOvvEuUh9WIZozEaN6h5ciD2nGIMFV4RFQcqk05Yun2AJOAImDpLMcT5nrNGcoCCA5FLpLAJk4paCIHmP6YcysERg1uhj9uyQR9FqgOkBLu4cPT8nYdsjGnr3NqDtSi2xjK5DJICRJ0EjrR5lm1D2nCJA8EwECva4Jy8oi7+YhkEGpLMAipkQSMWb8OFy64ApMvWAGSoqKWVwNByFn1tT8XLmPGf7TzQQfA5B8vRIBAcpXI0Bh5ojRacCmd7dg+aNPoK2tncWOkFW0HlQwYvRw3HrHEgwbORQKMZIiZe1xo0tmZtl5U/MR/b3qHvthwUeMk0001lbOxqnj1Vi2bBkzuWxtbWfnSPqsYSOG4O/u+gpr/w9GAhwhMzE5mU7aTJxO2CWdyjBwlMsaXJtJwI/KcSI3DSUxdiwSZ/Yl//yN7zLmnN5LXWqXzJ+Nm269FgkqITLNEY/M4cyl/2JRNPyrac9CRpRkONlQ34D9+z5kEoWqg4dZHib5i+XSWaiUR0ixJ6SDIwsAy3Us024z89aO1nRqea9uwac3VW8i6cLHDtWf/0Sd+83PcwTOAaTPc7T/33cR4/HW8vfKW9qSC4187p8SRcWlgiTJkXiU0d0XXTILk84fh1BM9edKAVvf34GHHngcr6x5A11Ke8A1KdqCTNEM6LqAUWOHYN6lFyIWCzOARD4kO3buxfr1G3H44HHoWthzbdHraGuvFjzv+/FgYM3ld11Yv3TpUr8X6XMehL/A140vnTGqvrXpe7FEYo4ai2qtJDiu6Im5N90INxZHVlFg0s5UkaAEg9DDYch6gAGk0wySP/X7+go2hbLpzZ/4T5tIs7m80IPVGUdS6Prxz4+pM2iBcW2WyxbTZCQCAoJ0bAwgUYkUpDhjxoAkNKafs04sSk5vS+H1x1Zh9/pNyLWmmK4s3qsXzl9wOYbOmo5WWWA+Twz4cciAgAtEAZS4Ana+8RY2rHwGdfsPIajpSLseKsaOwfBLLoZVUoykrMALhhEpKmKlCrKZ4UJqj3XEnZmh9udfMi7oZUfISjUcHLHFiLQuPkAiKwCFtFIktkYOySNHsGXlajRu2YNQKo8glR4ZQOKsBqcc/HA9ZtPI4aoPd/xyEP/uTj8rBo64AJiJkGURecdiLe55JBEplzBp9gBccsVI9OhKJkJ55JwIGrNR1Oe7ozZTgpqGPOqOnkJ7bQOStY3INbXDTuUo+A+umYfnkAmlBd0yIOaz8GwDnmsy3RVF3aTyWVQO7ItFX74Osy+Zi+KuZUwWHBTJabvgi3R22O7vj/0ff2xPgydicvyzdwXYlsvMRF9f8yZWrXoGTU1N7AYnpoiE5dMvmIqv/P0dLICXi879oWOg4myVWacG6YyDYyU2OoeC6zUxhMwjAtj4zkY8+fgKFrhNsSoEusjA8YqrrsDV1yxAZb8KKGQn4H8n6ZXoZRgWkh1JBpJsk2fn0fdQkwKLBPQchAIB5vtUd6oBX/3KPyObMZHNGohEQ7hw7gzc9pUbUNajpPM2ICBXcFkoSKksau1v70BTYwuqT9XiSNVRHDhwEIcPVzGglEmnIVGXpN9ZR95XZJKpKRor/5HrOd3XtmklW1rbNnZNdPma3avy+LZt958zk/zzJ48v/DfPAaQv4BIsHHt7rKb11MRTJ499p0uX7mMESQ4TixSOhzBk2ABcsWAeJkwajWBYY63DVQeP4YnlK/D48pUojneFbdKuUEQ+n0NZWRRTpo3DjAum8MwjSUBdbSPWvrkeO3fuRzZjeZ4n2vm01QoBLyTisd/MHbfkwFDAWbhyofu3IihcOPSWog8+/GBpOBy5RotGy7KqglRQw6W3LoHcqxw5cqCm1n4aI01FIEQsEiXVSzxjrbPR/HQEQ6cutbAz/hiAdOZCwco5Z8RqcPkqAR8HKjwGkOIFBol2wlSeoVISx2AMINF7GajyXGimgx1vbMBrTzyL9hP1oOZltaQEfadOwpRrr0ZrUEVWU5Gn7jXyRaTcN9dFkSSim6Ige/wUXnnwYexauw5xLQjDdiAUFWP6DddDqeiFpKLC1oMIJYoQjYZhky6DgSMqh31GAIlYHF+vIrnErggQyZDRL3+RTxGNIf1cJYBkWoggiz2vvY6dq16Cc6weJZIGybZYyz8jiM7QLZ2paabyUGeCbefGnYu1C6Cq0K/EvNRp7D1idxxYaEZ5HwEXzB2AmXOHI1QMWHoYNfkuOJEpRpPdFRmpK2whwH2nsjm0n2pGy4kGZJva4aYycDIZ5FMd0EwDZkMtco31cLNUhjPhUigeLeiaiMsXXYUFX1qE/sMGs+5EYhnDJHQhYYyv//rj09InA0iEVZgLdqHE6JJFlMM8i+6/90Hmi9bU1MKDdB2b+RN99et3sbkkURpjztmdh/ORuBh+33+UHOGGjjwihou7eZnPQ1trB9asfhkvrX4Zhw9WcY2U56Jnrx645babMXXGFBSXUSQJ/1T6XgI5qVQa6XQaZp5Sl+lzORgmtk6QyVTSRUDXEQ3F0N6cwje+9h00N1D+XI6Bvpmzzscddy1Bz77d/Q8+PbJ0rLlsnumXjh+rwbFjJ3HkyFEcPXIMJ04cR11dHfsemlfJQNOhe1CSEItGEQ6G0atnBSLhGKoOHUFNdR1Y5J8nug31DfW6rN/hBZUNB5s3pr6AJebcV35GI3AOIH1GA/mnfMzSpUvl3S8cKt9/+PBNjiPcEAiGeqkBTaWdu6wJGDKiH25a8mWMHDsE0XAYLU1tWL16DX53/0PIpW0ocpB5dVj5HHpXdsX0medhwsTRTICYN028v2kL3tu4GbV1zXAc0ctmzEyqPbV97LixP43H4luTx5NpTUp5RiDhploOuaXBUreprMktXV/qrcKqwsz3P4oaHjv2dqV528bbtEDwtmAkOgrhEOotE1MXLkDR2OFwiuPIK5Kv15GgB0JMiyQqCtMidRoc+g7GvLuFv1hkhP9fH6dBKhBNpzfZvLBE/0t9WpLnQvFcFmAb00WEFYEBJgJBtHwxBosmYs+DzLp2HNYWHRZk1O8/hKfueQB1+45AsgU4WhChAZWYe8cSOBXdkaaWfpFF50IiTyDbRpEioTwgI5zNYd3yJ/HuqmchpHJQJAX1WQMX3HQTSkYMhxGJwiBjw0gU8Vic6ZgsmfQ5fpbaRwwK/5R7vPBeWkjp84jJoZZ8hRY56qQidoHKWxJ5/RAoBGRbRCBvIGGn8fyv7kHDxu2IdJiIilSAYiIfZtjH639+ixxjp7jBILE0rNhZ0OT4JTXGLvnlq0JGHJXpRM+GoOaRspvQpaeAGTN7YdrM/ujetxT5YACtSimOmL1wwihDm1MEU4jBZSUVl10nMQ/IFkXGW7BTaRZI7CY7oKZSOL51M07t2YVsYx0kJ8+6Fen4Jk2fhOtuvgFDxoyATl1vpNnxPGidUvX/jj3qvNs+9nJwnTbPVSMAwBkXficzCwWH+xlVHTyOJ5evwDvvbEJLcxu/zyURI0YOxR1fWYLhowexDRoT5rBD8gXv/rd+HEDiBBh/VngsDXVESrDzlOXmMcfvF59fg1defBWtLW1M60QC6YvmzsHC6xZg2MghXH/k0P3noq09iY6ODh60zdhHv0TqCZAYa2pDEF0EVA3hQBhGxsa/fuf7qDp4AulUjpWNz592Hu78hyXoN6Q3PxWyyLAdZHM5tLS04eSxGsYWbf5gG2pq6tDY2MTYIjpnRZEZy5XLUYSKxIKNy8u7Y/CgQejVoxdGjR6NWCzOOoRff2Ut6qppEyN6zU0trY5p/4fmKo8cwe7GP+e5Ofc7fx0jcA4gfUHXYeHCu9X8/iO99h46cLesqDP1gF4mqbLsCbYgBwQMGd4Pt962GCPHDGPOtmRYdv/9D2Ib6ZCiJayDhxbV/gN6YNaFkzF6zAikkml0pHJ4cfUaHDhwBPkcTUySm0llkulk5q3ikuKnVU1v8lzHFmhmEUVLMF1TcF3TcU0iGIycaecdOWtm2k1bQcBV0eIGEXTLUObOWDrDvfvuuz1/AfprA1BCDwyaFg0n/jEQCF8GXRMbDQO9J03AgHmzIPbqClNTYJI4l9gKPcDiR0RV4+Y/vliYaRQ623//MED6Y7cNW4R9E0XmIsBKZzaCsoCoLiFMAbZUZmPgiRfqbMtkhSLaoVKZyDYNRKiTqDWJ5x94FIc3bofZmkHWBYx4BLNuuQlF549DJhxCTpDgsYVWgMLYCA9dAiISZh5Vb63Hxqeexokde1AaSaA+mcHgOXPQe/JkqOU9kNMCcFUNsUQRc4e2VNJEsYjXzkT1T/OIEPgjnQ8BJNl1mUaKwJALyS/jmaztntgBAoBhw4RSdwJP/vBHEI7Xo8SRGahipo/kmQOVnWdBNM+NJzkwYrojtkaToKRQyqOupALg4wJuQaC0OQuyZ8BT29GBelxz4yTMu2gIuncPI68GUSeWoCpXgmNCJWqtEthiApoaYrqcTDrHGAUKguXtcHQdHeiWhWg+D6++AVtefBHHtm5BrqkOsmUgFJDQu7IXvvGtr2PI6OHQosFOIozAcMAl4TDXH7Hy36d48VIjh+jEDLE7zHemlki/SEyHALz79mY89fgz2LJlByt7cbZExK13Lsb8Ky9CeXkZ6yxj8Sl+O/+ZwLdTr+YfbsG7iATaBNDIyJJACblfE6CxDAfbP9iFpx5fiTffeBPxRAKpVAdztb5pyWJcdPFsRGJBkJcTMUepNBdlOwWPKOZPREdAwIpKpdQR6UBTFBbQDEfCf/7wV9i8cTsyGYOx7+MnjsGddy3B4OH92PlZjoW6ujbs338Y27Zuw9atW3C0qgq25bGQaAYoic2lPDnBRbKjFaaVx+AhAzB58mSMHz8OAwb0R9eyLtCCKmO83tuwDY88+Bje27iJ9F6eY9mZbMp4Vva0712fv+zYUiz9qw///hS329/0r366J/Fvemj+8ie3FEvFtys39zxW03i9KEhXhsKhwaFYMCAojpDKtmHc+FG45dbFGDV6JI4eO4qVTz3NvDhUNYS8QfgGGDlqIKbPnIjKPhVMhbJzxx68SruZukZij6hd1XVsN5/P5ixaNYy84bH6P7ktOy77tyiIjmWZHXCFJnhiveu5DbZrN4kQmjRFbXZdtzkRTVRPnzqz5fpF16dPqnlj0aJhf3XdbwP08X1s07xL0wKLQ9FYwtZ0BiaGXT0P8REDmZu0QS3DxOjoOgNIkhZkZTaK2qCZkcTafH364wxSYR/PF6LThMZZVkmMOKE4Dg+iQ07aQFRTENElBGX4wlzAMinyggT5DDlAIiaRnJssG5qRx74Nm7DhyRdQs+8IuYEirakYftlF6Dv/YlhdSuEFNBYzQjoK2rnHNBERyUV3RYB56BDef+oZvPvsSygJhJFzBGiVvTFwxgUoGjwYuUCIhdTGiouhxkJwdAEWlcV8l+RP+xQwgOTjGfIGUl3yMCJWiUAdAReeE0at14qnQG9Po2HDG9j8xFOQaluRoJZ4MrukxVshfxpetilknTG6k5n/+eJsdsAFcERsE7FP/D0EjASJ9C95SEgBTitkvRVXLp6CKbOIFYjB8UScSCn4MFWE9thQVMs90SGXwkPAb3cEVJXfJFmTWCGR+VDJgoew4yDUkkTNB5uxYdVKGNWnEJM9BCQXXUvi+F/f/ieMGjuCtdN7MnFYhReVYE/XlgrmEp9m7HlvJQdIZNvA82E5UKKsPWJ2cmkHLz7/GlY89SwOHTzMXMFzRhr9BvTGbXcsxvnTJjL7EF6A9gPUPoZB6tTgMYbGN7tkJczTbZBGjpzdRaTbMlj7ynr86pe/RjqTYSXAdCaF+Zdfii9f/yUMHDQQhplDc3Mjuy+4WSYZSPJyIS8ZKn63G9e2ERCLhqh3U8cvf3Yv3nh1A7KZPOuYGzl6GJbcdgP69K/EgYMf4oPNm/Hee1twlJzYLROhgIZgMAjLsmDkjIJ1LPv8aCKKOXNms9imvn0rkCiKs7KdpBCIEuDkAUkVUH2sAY89+hTWvPQKcukclUrNU6dO7RIc+WtB2DuO4/j/SJ+5T3P//a387jmA9MVeSeH2sbfLb237YICnylfqodBVwXBgOGRXJlWEqoksEuDKBfNRXFyEN99ch/vvX4ZMipK7iQKWMGr0YEy/YDJ69+4F2wJee+VNvL1hI7JZC7JEXT60nIiubVvkucPc12hHWAABvkuu5zqOY1uO5dqe5Tqu5TiOJYqCJQmiZduWYVvOUXg4Bk88FQgFjt684Ka9Zb0CJxbfvTj/16JjumLU4viBfbsXQZBvD4ajY8k5u0GwMXzBPHQZNwJiURHyogSThJYyGS2GEErEKaacEwGFeA3/nih0sxV0RWyd98XFfGH2iYsCQOrUMfl6UJ9jk0hT5BBj4UCXgYimIKySFw1rrOELOOlD2IrJwZHqUSwJoFo2kkdOYvVvH8aBjVuhyTpStFz374tp/3AbxIoeALmmSwpIJ0oYK6ACmmuyMluopRl7X3wFbzz6JKSkAVkLol3TMGj6TFROnAgUl4JMW4RgEJEuJXACIqzOvDBajD7di5Uu/XWS9FUK8zAiw0jOevFQW1pTREi2xAwaq1aswIGX1kBtSyHCGqo5NimIsHkkBBdo88qZryAjBsk3iPTo/3cVSBJ3UbfsLANHikr0SQcENKJ7VwtzLxmBidMqUVqeAKQQ9hxux+s7GmF1n4Ru4y9GvRxFWiKQoDLtFMNivmaNgKRDnVHE/JEI3/IQqGnEmvseQOu+vdByGWheHsWJIGZdMBX/+PW7EAjrEDVy3ObImteziU/zgZ0v9P80o17oyKePopw0YiTJX6qgJ2I4iawRXAHHqmrwzMqX8OwzL8DI5SFKHox8Gjcuvg4Lr70CfftX+Dc5N27szC/0QS/PdublNB6sW3gm/NgSvzGNSmwML9keDn94BI89vALLH30MXbp0QSaTRt9+/XD11Qtw4ZxZyFsG01cKpNynDk+/m46VI6kcTtwrq5dxk0dyJ48EwwioYfzqZ/fi5dVrkc9R+U1CaZdijBg9GK7o4sMDH6KBXMVJz0TFbUb+ce8si4TquoaS0lL06VuJYcOHYviIYQwYxRJR6GT2SfrFwiD6Oco0JqkOA8+segErVzyDmpPV0BXNrjlx6qjgCt+FI79VgwMtn+Z6nvvdL24EPu3898Ud+f/8bxYWz1isbdm0u0deFEd5njtb1tTpWkDvJ1KLhODCdg30qijHgoVXYNbsC5ho8J57foNdO/dCVYNsgiX/owtmT0FZWSlLcn/26dXYsnkHXFtgXRbkB8Jq6D51zLtEePsuTT5sd0nBnqLI3s+d9ynnSWY/s0yTqGlaBVKWaac9101KolZn5e19qh7YNLB/xdtDL7q5YenSmaxJ/It8/eriX2m/euvB6YIn3REJxC+PFBdJdXYOReOHYcAFUxHpXYGcLCMvSHAkCZKmIZxIQFA1uLTFZrqG06/OpLAzSjqsPFRY2D7iE+Tjpc4PKAAqIqdIhyRSG7hnQxcF6LIIVRagkOcKtWMTs8UQkgNNFBAmfxdKo6e+45Z2vP7Qk9j+6jo46TyLDmnXNVz4zb9H6ZhR8MIR5nNEkSEWXVYRUIU8ugdllBkGqt/ZhDcffQJN+6sQDETQ7AE9R49B/ylTEO7dGykSees61KIYXNKdaDzMl2mvPoNCKtfF0PBSiYyaehw4lLdFAInJ2HnrkuwAgcZ27H3wITS8uwlSewoBFojKF2Fyf+Y6Iw6QyKuGQ1F+P5PpJi8HEXCSuFcSFFiWAZnMV+UcIKQQCOfQt6+G6VN7Yur0AYglFORsYN+hDqxZfwybjlkYeOFNqJx6MTqIVaFuP4HMHekz+UVnlpMsNoUjJgoWDicNiIdOYPmPfoxQOoWwR8JyE0OH98OdX7kFE88fz90IWHqv/xz69pXcqbqgFypknv33T9NZ2YFnXCvmWEE3HnudBhPca4gefZXpioyMhY1vb8Vjj67E+5s2swDbtrZmTJk6AUtuvR5Tpk9mXX6+EImFMvPL6cf0+CGydBxUAmXWANx19SyTVQIWxFoRmMl0pPHOm+/j7rv/zRdr02ZPxQWzZmLRoqsRjYW4CzlrFeWt+YwRo3uS5fex9jXOPFIYtCj6ACmCe3+9DM+vWgMja7EoEjr2QFiB5eTRkUrSoDBwRMdJ9xP5QBUVx9C9e1cMHDwAAwcNQu/KCnTr1gUlZUXQgxrfTLJ7kANxBpJYRwYhUCCXc/Dqy2/iySdWYt/uvdQx6jbXNze7eecXuqisOJjbfeyvZRP5399R595x5gicA0if8/1Abf771jcGa08cLe9oT45vT7UODQT0YZIo95NVpZui6RFBFESayIhFokni/KnnYdE1V6NPn95Y8/LLWLniaSSTGRQVF2HCpDEYN3EUIuEo0ikTTz62Cgf2V8EhB1iakBQZiUSU1ey52zB/0KmuTzV5YpZsO892aaZhM1M2yjFi6wwtBC6JwhXfLE6EbTmuY3mGJEjNlukcliT1uV4VfdbeeePVx+d9dV7+cx7Os76Oxvbdp3YMbW5ovdHKO0tiiaKipORB6tMNg2dPR+mQwTBowSNTROoaIoPAeBxygEdEUJntbPdovr/nLc78UWEp8507/9NJ7H/ovLlQm/8RPYcxSdT2T/ojRRQYEGU7YkFEzqEMPgchWUKRqiIqUfSIi4BhYsfLb+Cdp1ej5sMj0LQg6k0DI669CmPmXwq1S1dkqZwiy9z8kGCBbKFEE1Duech9eAgfPP08dr72FnRBBfEn4V4VGDDlfHQdPoz5ITmBANxQAALFZIQC3EjvM1BOnBlqSx1HECxm8GcTSKUymx9TQfemYjtQTjVgy6/vh7n/MNCeZG3/bH0m4TrzvvFT8Dy6n7l2rNNgkIF9mbsg8xGHY1NZzYSsZJC3GxFN2Bg6vBRTp/XDxPHlKCoOwLRlbNtxAq+vr8L6rY1oRBdMWHg7Bs+eh2RQQ06hTkfuNE73AfcTLGifyMEY8PAAACAASURBVJZBRMASINe14tiatXhvxUqU0aYjn0KXrjFceuVFuPGWLyESIaavkFbrWxD4YcD8/vE7zgrU0kdvKo47+H3o/90pyvZBaOFXOLPGQ4hZwLBfgiwAJJEl3fFg1pPHGvDcM6/gN7/+L4TDIZj5LKKxAG6/42Zcc93VzJmfMYE0JxEIKvxhcwgHRTR/UJmKIkoKAm1+nJx1oU2YJBJrSkwcfWcNfvqTn2HXrr1sbjFNE0OGDMHChWScOYyDXl90z4AJY258sTkDSPyEGVwSRYT1IHQljId/9xhWPvEcsmliC1XmkG1Tp6LMOzPp+MhEl8pqFGRb0bsHBg7qg/79+6B3v17o1r0bwkyLJEKkbD9WeufzAGetfMF6wZ3dIf2gh03vbcOKJ5/G2+s3QBVlz8jmjXRr+vFIKHz/VxfcuvOO++841+7/RS4Of+Z3nwNIf+bA/am/Rrlh48rnB7x0c3dXkYfZnj3ZgzvTgd1DkcWYJMuarMgi0cLkR8PCGwnKeDbKuhZj7sWzcfXCq2A6ebz+6us4dbIWiaIi9KjohtKuRSzqoKUphYeXPY7q4w3MxIwubmVlBeZfdjG0IO1+ffkmTcrkwGxbLBU7m03DyOfR3ppkeUeGkWO0t5HLMQBFf1PYJXXFkJcKZS0FtICXy1qmaVh7ZEVdVVJa8so3brv50BcNkn5w+8+7vfbqG/Nr6hr+IRqNDXVDGuySCPpPm4zuY0bDLSpGhulGFNhk8heJQI9GIOoa76ryAVBhAuZ1hdNdbJ0LUKGc9geajs5ayPyoBlroqcxGQIk61cg5m7Usk6ZClGC4NtNbRGSZAyQRiMpA1PVQv3MP3nzyaWxZuwExNYwOynYbMhAX3XozSgcPRkqSmI0BgQ4qR4mKg4hgo1yWEGhqwaG16/HWoyuYaaRBqqhYBH0nTkTlxAlwEwnkdQ2mrkKOx6BGuIlmZ6nmT73Zz3g/iy7xw2opPoc0RzY5vQsEOiguhPdH0bioZg7yqTq887P7gWM18DrSXNhNixQLi6WIEBqvM7yNGJDnizK5gTMRsg9o6fscNwdJyUKQmxFJGBgxphumTh+EESN7IRYV0dqaweGqLNa8ugfbd7eguk2BFa/A2CuuxdjLr0CbJiNDrvZMQM2VPeT+zbydPJcxg7orIpBzkT1wFG/+6n64J04iLnlw80mMmzgCN995A8afP5ZFyZwGSD7aZmCLm5Wehkg+EPD7SYmd4flpvJTFS04EGHnJ6+OvE6c9SBxNun8iTmg8iGFj+WZ+pAaZSOYyNja+sxX//m8/QmNjI0IBHe3tTbjuuoVMA9mtR1dYrgXLtRkgsinwlv2hzZXDIj+YVoiOjx1joRTnB84yoEZaRyqXSpApniOdxctrXsWqlc8wM0vbclBSXIxZs2biqgWXMx8mT+DXnDM4vhErY444QOKu79QpJyKoBRBQglj2wGN4+qkXkE2bjJUiME5muqQVIt2hpgcQjcXRu7I3Bg0ZgP4DKtF/YCVKSxMIhFXeRddpkEkGrJzpY9C4c5/ka+DoXrA5aCUrlqdXvoBnVz0Lz3LIcNJtbWxdq8j6L8eOmfz2qvW/PRc/8inmkS/qV88BpM9h5Bmz8WJtpKVqX/9M3rjQE735siqP04OaHIyoMMlUjtgEajlnuzqaHCRmzU8MkO3mMXBQXyy59UbMung6S3cn0WNDUxMam+uQMUiVIqK+ug0PP/g46mtamLsrpZqPGTUS3/jmPyBRqnP2o+BFRzokv7RGsza1XdOOnHxSctkckqkO1mHS3t6GqqrDTMRZV1vHDNtyGQMd7UmEg1FW608m0/tlTXti/IgJq/pMjVYtXfrFdW3ct/S+4P2/XTGlvaPjq5FIdK4Y0qWk6KJy4lhUTJ4EtVdPZCgdXVJhUlkxHEYgHoNMRolkXOjb5pwFkFg0xtmPypkuMOz/+ciTxACSD54oaJNmTE2WENQEqmAxoTIZ3xmUsE4lNlECcSs03YaovCZKiEoeilQREdeDWVePd59/CW+tfB5ixoKsB9EkCrj4tiWoPH8SjGgYWSqjygoMx4UrWwgKLspVBcVGHk3b92DtA8tRf6iKZfwZioRuw4ai/+TJiPTpjbSqwtQ1yPE4VBZgS2WlTz89sPiQAvNGi7tA7JEHm1EbVFICs0DQ3BxC+TaEmluw7hePIrn/BNwOAwpEKARMXGLXbF6W+8hxcfNlHl7bmUwLC6KUZ+DI8upQ2sXBtAsGYfqsIejdt5hpT1pbMti1uxYvvLgHe/cn4QolsOQEssE4xl2xAGMun4/WAkBiIiFanAnYccUQgTdiuAJ0sVuTqN64Bet+/Tv0VGS4mXYkYhrmX3UxvnTzNSgpS0Bg3ZIFWu50PYx7ThVIkQI48kGRQ6JqAhA2E1wzgGLZLK6joAmizU7B0LRzOhNEBhAIIFErPTHIiipCo8BmirUh9o40Vb6/xZHDJ/Hg/Y9h5cpVKC0uRmtrEyZOGIdrr1uE0eNHwrByBDV8IMRLmgwQ+aU2n189zbSe5Qju7yb854hUkZZp4/jRk3jgvgdRW13HYLKuqhgydBCWLFmMLl1LWGg3A0h+eDLrNGUnfUbQLPmJCQJt2BhAuufn97JyF5UOZYmc8gEtICIYDaKsaxcMGTYcgwYPQY9ePRBNhKEHJBQXx6AHZMYYMZuCzpIa+UaRZs2FxBj408+D5/JIEsfmAcvNDW148flX8PCyR5BOppiDeFtTcids95d6IPDykfS5dv/PYan9zL/i08+An/kh/W19IBG7//nPy8IvrVw9ubm57mrXdS7UQnpFMBoiEgOpdBsrO4RCAZR1KUO37hUoLuqKhvo27Nmzl2mIaPdXXBrFtOmT8Xd33YGiLhHYBtDS2oy6xmq0JVthmh6a61N4YvkqVB+rhyKqrEzWrUsxZsyYwhOzWTnCn8okGaqmIxwNIZaIMddZnSaZQBDhSIiVA3RdgUqOuoKIttZWnDx5Ctu378A7b7+DqkPHWBZRQA8xa/5MMrfTMIxlC6+79uH/XPbtL8wcbeHChdK+l2uGm551q6zKi4OxaNCSBCFS0QO9Jk9C8aiRyAeCjGkxSBwbCiOYSEAJBeFQKzntSinXjA3TaRjU+aCcEVFQ4DH+4B3LK0BMfO3aNlRFQiQoUM4sIxLyOQ/JrAlbVLgyRxRY/pPiuNBtG3FVQregBN1yIKWz+PC9TVi74hlU7zqAeKQILYaF8ZfNQ785MyBV9kRe15mvU9owYcJCWJPQLaCiCyWSV53C+48/jW2vv8n8kqhfJ1jeDZXnTWAsUkrTkFM1SOEotGgUUkBnYa6fVoLE2SFf3M70W+TUzT2QGGNC3k1uDhGnGaVuM0rzJt5etgZ73tgKp8OBKrCAZbZJoLIwyZlpl8+apYg9YeaBJMZWITgyyxcDK01nAaEVktqMPgNDmHvJKEyY1A/FZTIsJ4eGegNbtjThyRWbUF1PYLAIohREyrThJuKYddNiVEw5H8lQEDlNZkwCbwSjDDmF58a5gOrZUB0LqZpq7HvtTRx87lV0kQRkOxoxatQgXHvT1Zhz6SyEQipnkEi0wpy8fb7oDK8pAnoWASGLl67o35ZJLE2BsbHPAiicPSr8OXsqLzzrvLxFmy8BqiYhGNQQCASgqQHWyk4lNsLl5Ev06pp1+N73vs9MELOpNLp17YK58y7CRZdcCFmnaBZiPTm7zfVAHDSwzjICL0S/EghiOKNAt/DjOi205iaSjuWgrbkDjzzyGLZv2Q3bpFK+hN4VPfGlL1+DkSOGMmE1wNwXfWkAL2+yoGK/tEosHgdIGnQ5gH/77g+w7YNdsPLElslsXhs8bAAmz5iMit69mbWAQiVlKhd6eVBjZKIkikRxnImweQmS3/UiUW/s8M8EtT6LRzGKEplHch1nNm1g7evr8MB9v2PRKizDrSV9yjXd3wZFZeU5HdL/zHX9HED6C143Kqu9dP+2wC9+8h/zmlvrF0uyMEFWxCJXBJkKI20mUVwUYiaPI0cNR98+fdGjvALxWDH27zuJe359L44ePcZ2u8GQikFD+uErf38bho8cBFmRmGi7pu4UUpkkXEdES0MGTz3+HE5UVTN2gpY3gVKqSRTq1/EZtU5TPe3eSaisyFB1GYqmQpZlaJqKYDCAeDyK8h7dMGTIIAwcOABdupYhGNIYu7Rv70GseGoF1r6xjgm7dSVA7a3ZXMbY0K1r+U8uvGH8hs+BRRKWLl3K7t+PftdFY6/v1lBbf2ljY92/dO9R3sMVBEkuSqD7pIkoP38SUFyMnOMgT2LSQAB6LMaYJNIhEYvENEafACB1Mu58CTjrTipksxWYJV4CAnSVJnOmB4dluEgZBjxFh+mX9ijOQLIsiGYexaqCnlGNASTNsVG9fz82PLsa219dj6gchOWI6DpsKAZecTHitMsP6BBEhQGtHPn8CC6KVBnlkoJwSzuqXn8bK++5F9STRUCQstm6jxqOURddCKe4BG10sFoIwXgCciQElwJBP4MZogCzOl2sfTmJ4DrMRDFgt6LYqUVPsRE9JBFb1+zGc8vWwGwBAlKUJ6+DcgeplEalGjoorglh3jvEMwkKyxxzPQOKmofrNUENtGLsxG649suz0aW7Dj1ADYsCqk81Y+3a/Vi79hhq62RogQrkTRWW56LdysItTeDKr38NJSNHIKnrnRokRkd41EFFrufEfFG3oAXNzKHxwCFsfuZ5tG7ZiTgBOSeNC+ZMwbU3LMT4yaMh0mJvU2K8yJhb0pwVzERZB6PlMSCUTmeQzxuMLSKmiEBSAVwUbrACKOHg6DTjdPZUxkLmOj29QHoeso+gkmtAQyQSQYha4xlIokBbEx/uO4hvfvOf0d7cxjZLpGGcPHkSbljyJehR7gvEaatOx4DThBUDLIUzKpTYCiDwzGPk3XSUhWZlHTzzzPN4Z91G5rRNCqzy7l1x6aUXY+YFU0AywUInG++U408csescgHFKnEYyoGtQIOMbd30bx49WMw0m6egGDRmIqxZejv6D+8FyKSzZg6yq/ibIhqJxgBTQA1BUAtqsFuk3Bfj6Lf/55sCQizN5UwDZSPCxsAwbm9/fikceWo5N732AgBpEqjWTy6aMR+EID/7s8bu3L1q06LSzw19w3Tn30Z/dCHwG099ndzB/S59E4GjRuDuijU0N0xpbG78mKRgVDOpxQYaUMw1WwhgxZhhmXjARo0cPQ7fupQgGQ8zjyM5L2LunCg/c/yhjkajlVZQcFJVEsWDhfNxw47XQdBVtHa2oqTuJ9o42wJXRVJfGk8ufwdGDJ+GYLnSi02WiiYmFIndb0gnwDh+IlHtEf9OEQ01qHgNLbBfFJiMbsioioKtQNRl9+/XB5MnnYcyY0YhGYjhx7AR++5vf4vCBKhiGySz2zbx1MtmRefaKq676eb25v27VqlWfyYTgLfXE9Vgvfud3P44qllRuwunSkckVJ9MdcU8U5Fg8bhQFo23wrFotmqjr07+38f7WjSNqG+v+s3/vPkM9y1FMVUXJ2NHoNXMG69zK2jZM0hBoGqRQiAXYysSaSGxd+W8BEpuqfQ1EQcRZuH8578TjPzq7XvyuHsYQkXCc9GWWDYM4elWDzTqveD8XixyxLcREAeWhAKKCB42chWtOYdvrb+Hdp18COgzIlgKxtBSVl89B9wvPB0oS8FyJp8YLDivdhgUB5aqKbpYLY28VHvnhT2A0NLLSQZaMK/tXYsScWUgMGow2ypKSdOixIqixMFyNFsVP91TSgkQLKzO+9gXZTJPE3MUNaMgi5jWhu3scfYQadBUFHNzRjt/851NI1nrQhQRsl/Lm6DMEiA7FjdBBFRZruq9p7FzIogNZycETG9CrUsKUmX0wcXJP9KyIIaCHYaQF7N9dj/Vv7cOmD06gPRsE3CIgS4yCiqzgIhUAIoP74cI7b0WwX1+kZA05Ck2lLke2OHLGhUgNGTYCjolgNou6Lbuw7tEnodc1QTUyCIRFXHXt5bhi0WXo3beH353IZd4k+GY5dJYLM2+x1HvTsFjHqG2bzAC2IHwudI3xxZkDg05nbHZpeMdAwRzy9NWirRA1ANCLxfEy52kaJ9owBcMhhMMRhGjOUTSYpoNjh0/ixz/6CXZu3ck0SnSu9Lx/6aZF6F5RClcido6fAwMrhWxZxhrxMnTBB6nAbFF9rJNhYt2GTFnJ7gVJ0LHhrXew+vk1qD5ZC8eyURSPYurUyVh0zZXQdAWyKrBGFV7O46VUAkgFuwHilGhToSsKXNPFV//um2hubGcMEoG80WNH4apF89GjdzmPt2F27MxoguyKIKseSroUIxqLMY0UOy86F5Ig+MPLH2M+kkzwfuaLqEWqcNoeqg4fxaoVz+ChZcvZplH0FDfdkXveyFj3jew9c8MrVfd8oU0sn+5J/v/ztz/l9Pf/56B9krOeUbow3Gy1jTOM5L+GwvoYWZMiouyKFCbbpXs3nHf+JEyfdR4qKsoRiQRh5DLM5v7EiTrs33MUu3cdwPFjdUzrQ5MbleECIQmTp0zAN/7pqyjrVoJksg21tSfR1t4K1xaRbnew4onnsH/nIeaWqysya6sWXDJpo6eYaj2+yzBrseYhp7TUsLZl1ovNYzeoZZeAE4EmKovoAR3FJUUYMHAgpk6bgvMmTsTWzR/g8ceeQNWho3DJCcD2MqmksUsQtF8NHTbt5Rfe/Y/0n9veum7pOnnD8Z3hjR9sKT3w4b5KQfSGBCVtsCxK3TxZiFieG7Q8W7cdR9RUzVZEwfAcN2k5VoPtuocdCe2u4F5WFIlNDcqaTp1roSGD0HvWDJQNG4KM67KuL5c4dorbCIehUPSDynPCTjNIPsjpRD+8NuTvZQs9TWfPmf47GGPil4LoRyxmkwEFytKjOBGXx3qQsJgWTeoeZO3wTBWGgOOgq6aiSJVYUKuTTuLI1h145eEn0HqoGmFXh6GqKJ0xEZWXzUZiUD/kXRGuKsMSqe2aAl4FlMoKekBAorUDL/z6QexZt4FliVlkM9CtDP2mTkLl1KnokGSY0CAHo9ASUUhhnbtg+/1Cn+S+P2vt8Lu9qFRCtx0TZBMDZHlQiDkSUojL7egiNaCnWINeUjMiroiTJ1T8cOlDaDpiQLWjsB0JNuXDkcGpI7Nx4gaB1AVI8RnUPZWGppoIRUiIXYZJUyswcEgREqUCFFlEc72FDzYew+Z3qnH4QBYdGTKLSsC1FKiGQp+GFLmIl0bQ9bwxmHTDtSzQNyOrMCXyyTpjquTNTBBhMoCkt3agduNWvPfk0wg0t0PJZ1DSLYYv33wN5l0+ByVdEuwJoyw5YhJN0vlZFnK5PNPz2XmbPT9cI8h9eRju6XR1L4xqIVOu8N9nc5gfvT5UimIAi8aetcyThogcsy1IqsxKbZEQMUkUBamgvqYR//Wb+7D2tXUw8zbTKw4dOhQLrrkCQ0b1gyuRn5JvQdDJItFd7j8TlLPnlww7ARKFbxRKcCTmZk7mnH0RPIWJmx97+Akc+vAQ0z9GIyHGWt92+2KEwiSq5qG5zD6Axpy6K/02fYJM5O9EsS+qLMPIGPjaXd9Csi2NfNZGOBLFpMkTcPmCy1BMGjBFhuNRIwQPZIZIHY4OiksJIMVZB2SncJDuMPJu8j3j6N/MpJQaIGhT6ZfiWDacj9Up6PbVl9/AD77/H4gEYjAyeaTbc+9InvrbO+/86ovf+umNmT/1GTr3/i92BM4BpL/A+FMuWObAnkG2ay6GKHw1XhKVqKhGhE3fAX0we84sTJ85FX3690B7WwpVh6tw4MODOHjgMKoOHcfJ4/Voa01DligDnndRQLQYHVzZtye+9e1/xIgxQ5A3MqipPo7W1mZ4tggjK+HZp9dgxwd74eZZbxRkN494QEJE86DAZC3mQmenCbW9ArZLOyoBpm0xLYwtCDDp59R1ogfgiDIT/uZtB1pQw8jRI3Db7UtQ2bscjy1fjtdeeR1NdU2kDXBNw6tvaWx/5vzxk39RPHriqfv/xPZW0mz97y/9V3zjxpcr25Ntg1zXG2I61nDbsvuH9WAvVVFpayY6xEowozdOd1M/FOk2TMvKWZZd6wqoDmiBuCxKg4OKrqZJzNmzHL2mn49+UyYhQ0nuFFQrKfBklZXYSHvjqSSY5r4nvMp2hpiWUUNnBHj6GiXeWH/2i/cQ+lqTgqahoM9gotqCFxXPJSOhGQv3ZD4rHETJjoUSWUKZriAoetBsC61HjmHdiuew9bX1iLs68oKIwJC+6D9vFiqnTkaK2ACNhMQ0wTtQRSAmy+gqiii3bRx6YyNW/PweOG3trITihoIoGzUMIxbMRzoYggkVrqxCj0egJ6LcZZyV5Gj3zMFzYUgKk8dHz79QSivYIXB3RV5DlMjFmZUMc0iIzeiunkR3rRZd5A5ERQeOGUBdeyl+95vVOLjpCJxWG7KjMHMnZizpyUzgSykfukKMWw6u2wZNz2DQoAT69I9h4uR+GDikG2TNRUcyheoTbdj2wSls3ngSNcdtWEYcohyHIyuwTQ+qo7J7PKVJUPr0QP850zHwkgvRpikwVI15ZrGGdcZ8nbZ6cAUbumtBqW9C7dubsPXZF6C1JqFaWfSqLGOt/RfOuwCReJhn0XkezFwe6UwWmawBI2/xEhqZYNHYiNRpWjC99MtVhUE+A5CwKaFTMPyHpnC+ESIwQLcib/cnTyESetu81EQ2F3oAsUgMoWAEyfYklj/8OFateJbFqZCvbL9+/XDJ5XMxceoYVlPkOiyuNSp0qzFOy/cGOvO4Cu8r/Izx1MyrirOJriWivSWFZfcvw+4du5neKqjrqOjdE3/3d7czYTuV/wnccVabzpz0TtRUUrAuIAZJgizKaG1qw7e/9V3k0gY7/kQ8jqkzpmL+FZcwbyVJI/2ZyYXepMkUPWaMGS9OMAaJhX37ZpfcTJN7ijHikBlucg8kxgL6zy9dM+aL5UfQvPfu+/iX/3U3FFFDpiOHTEemSnDFe0dUjlj+3O7l53LZ/gLr7V/yI88BpL/A6FYEx3YT4VwiCcLXw/HwUEmnBctGZd8KzLt0Li6+ZC5KyxJIpTuw6Z2tePed93Fg70HUVjcgncyyNlhdCzIXXJrMqPWb9UpLDvSIiq9/8y7MuXgmVFVAXe1xNDXUs843IycxoeWmt7fDpLBG8tQRbfQsCqKiREdAyEF2siz2giZ6KrVRk4ZhkjiZQJEDk3xzXNJHARmHtCwa0tT1RNoLWUXOyUMPqbjmugW4844bsXv3Ljz8u4exc9suxmK5lpxpaGja3q2s5/dKgiWbX6l6PPkJh1hYt3Sd9N37ftvd0+zR7e0NUy0rN05W5H6aGugqCIKkKjLTDrDoAeJ56CR8ASh3qeGTNpUubNNxVFm1ZJkKhLKQcR3kYmF0HTcao+fNgZWIIMXKPyTAlaGEeDcbdA0WyRCo+nhG1x+bHmkHSaLgszbynY54naaKp+HS6cfLJ2IK7TxnGTCyTT6nlrj3FDs7aiE3UURuwLqCiASEXQd2Uwv2bdiIlf/1IMJ5zgCKpUXoN2Mqhl46F8niYhgBlWldXO6ejqAsooQCbOk7TjXht9/6F6SPnoBuEQgWEehbgdE3LYLXrSvyosriWKjVP1wch6xprCRksRZ1rs/wN9OM6eKGgKf1VwXtlV+J8rk0Yke4nxSBDM3JI+Kk0VWsQYW2H131WgRlF3knhtZcAs12Bd5bfwDvP/8W2j48jqAlQmXaH4EdL7EAimhDlXIIaBmUFNvo3SeA86dUYtjIHigpC7NjbGzK4cD+Rmx8+zD27mxCsk2F5BZB8EKwHRGO6MEicpactjUdOQKLo4dh1BXzoA/pizZVhE3nL0qQKefOps41LtYmbbMpedBcG1JtPWrWvY1tz7+AQDrLAFL//uW4+dYvY8aF06FHaKNDGiQH6fYUkh0pCj2EwzLifDtSP0qj4Bv1CZ+ZP/I21gDvN7f5GkTfUJMbxfJflUUJ4VAEiVgCjmVh9Qsv48H7l6G1tYMBpJ49e2LWnBmYTd2zGj1lp60FuFCaAxfyDSLBvL+j+/22zk7vKP95oRvEkZDPWHjkwUew5f0tSCfToGe8vLwr7vzKbajoW8GaRGjuY882e9aJ1eHnRXGSrGTIPLsk1hX370t/iHzeZjYCpaXFuGDWDMy79GKEI9TAQHOc2empRM8ZCdXjxXHEC15xPlN4Gtz9/hCfZsd4/Am9iP0y8yb27N6PHyz9EY4eOg5dCSLVnk4bGeshSQr++mhq86FPf13PfcLnOQLnANJnPNr33X6f8u+P/nqyJLi3R8LRq+IlET2ZTSJeEsfV116F+Vdeim7dy9CRbMemdzdh5ePP4siHx2FnyUFZgSbJkOEg3ZHkHSIsNJFchwXWmZSzDdx0x4247qZFKC6LoLGhGvW1NbDz1AGj4v2N2/H6mvXItCQREsC8cLpHZYyqLEVEzEFHBrKTZ51MRMG7LoEkhX0HCXep/drwRKRsEe2Gh6aci/qUibacAwMCDNgQVQGjx4/Az/7PD9nE/8iyR/DKS6+juaEDgqs5ra0drWbe+kUsEnmppLRHrSVk8ko+aaE37HXr1jkfLbtRJt17I44ErLzSo6WpZm7GSM6VZGeMHpBKNFURqRslENBZHIBpm6wdl5K6aQdI1DvthCk+gO3tHIEJXsmAmtfKJOiKDkMAOmQR0QH9MObSuQgP6oN2x4IjKJQJDlHVoUdj0GMR5LnHoC8tKgSd8sWANDAkR6G1gMGCM56gP+Y6fRogfcyES4u0/wbe58R1O6JnIiqIKNIUFMkiYuSQncmietc+PPyTX8BtScLJ23B0Db0mjMWIK+fDG9gfSUXmmgybg2vyX0oQQNJkJHIWnvrBz1C14T1IbRlmB+GUFmHgwktQMnokTFVHllgyyqiKRaAFKKtOhkWso0T6j9N8ESszsYWWwE/BY4v71dD4sAw2RoBSwwCJaQXWjJsl1gAAIABJREFU0h8mcOS2oFw+iR7qh4irLTARREO+O+qNbkhJvVBzPIUtq9/AsXffh9DYigSVasiUkNy4VQuCl0QoQI7YYUyZ0hdjx1agrIvOmhkM08XJkx3YtvUk3tlwGPv3tUHwSqDJpRDcIKw8leUc5rKcI+8p6uAL6FB6lmPAjGkYetEFaAqIyId0uAqxVxQCLECla++TYbYIFslC2XJSTS2q121gAIn0SIqdw+CBFVhy2/WYPnsq1KDCLApyyQz7Qx1PpkUZdETyUEnX75ry3cs/qymJyob8AhQAEv8eap3vfBEYllXGIhF78957m/Grn/8atbX1rCuNHPqnzjgfVy6cD5ki/3xQdBoIccDEIkA+AUBi7I1fbpU9FbbpYuUTq/Du+nfR2tTMLAmKi4tx2523MJ8i0lpyBpIbEVHJkDuo011HDw65/qswDRe7du3Bz396D5sLPMdFr549GUCafeEF0AIKyS6ZnxMrkdFzRmBLkREviqOoOMJb+c8CSGcydWcKz/nZF0qghTGh7sMTR09i2f2P4uFlD6OivDdSbRnPyJgr/9/T9PP9yfc/+Kyu7bnP+XxG4BxA+ozH+TvX/7zbG2++tCidSd8eiumDXdEWsmYWcy+7CDcuuQ6jxoxAMp3Czl3b8ZMf/xTJhizyrSaErA3ZNKG6eUQDAnTJQUlJMSBpaOnIozXrIC+K6LBzOG/2FHzzu19Hj8ouaGptQF1tLVJJKjWoOHG4Ds889TwaT9awVvGwYKNU9TC0RxESzBuHWCQDskdOzioUmvXEABNsE21NcRVUYjGJIvZU1CRNHKlpQV0yC0MgsSzFUgkYMXY4fn7PTxAMB/HW2rex/OGnsPn9XdDlKOmf7LbWpn3BQHBTJBw+KArSiZydq/Zkr3bivGlt3Q/BvHv93SS39UjMfl7/6yPplsbh6UzmTlnGzERxtExWPMWDyXaP1N3T0tKK8vJyjBk/BsOGD0HPnuWIJ+Ks8ySTTaOpvhE7duzCO29vZL4qRfFiokeYgFcWFbiyglbHgVBWimFzZqLvjMlopU4harH3qIVZhhYKI1JSBFuWeB++X75jwiGmOwBvBuK6zE7e5JM8RH8MIBE9z1yh/Yqe67tFk3YsJHiISRKKdYmBpLDtwqhpwLP3PYi9b78PqoXm4CHatzeGz78EPS6chRaJe8oQCCCARPvtsAR00TX01kRsevwFvPvkc8gcrYYKGUZQQ2LiKIy+/BKY0SjSggSbuhtDAQTDYci6zkpsxKSwsejkwXhqBl+DfUccBqA4QOKO07TI0EJGBpkedCobes3oh6PoodagSK6DKNposctw3OiHBrscGTcBJy/j+Nbd2PnSy2jfvQMVsg052wYXGWSMWvSqUDBj5gBMmz4IPXtFEA4rjBkyDB179jTizbX7sWnTETQ0OojGesIyNZh50siokIiNojBDin6JBNCuimhSBPScPAEj5l2EosEDYEeCyJGYl4eNQWLs1+noFbIpoHOkZ0yoqcHJt9Zj++oXEM4ZkM0sBhFAuuNGTJs1BYpGDvQW2ptakc9kkc+TeSHrI2fImEADlb0LbMRnNyX57fDM4JKX7jgzwju/2L9ZtVdggmYCSVVVR/DDf/8xTpw4xUpMRUUJnDd5AhNqKzpv7S+0wXcySIxVPf3zgkLvo+fBBPu+cxJplcjCgZ7RV196Da+98hpqTlUzXRl10S5eciPGThiDYCjAo5GYjspnrNgzSONms79pDutoS+ONN97Ek4+tZABJkSQMHjQIs+fMxqTJ5zEPKDppsoFgzYjwYFPZXZZZi39RUZQB5k8CkDpLhn7sSqG7jcaruaEFLz3/Cv7tX7/HrDiMtOHlMuZa5MV7Tjr7Xvzsru25T/o8RuCTzO2fx3H8TXwHCYu/8uPvnO9Jzi1qQL48EFKjjmihd78K3PH3d2Di5HGsPHWo6hCWP/YI1r2xAW5KhpwTodukFRHRNaqiW0JGNCghFA7BMIHDx5txvC6FvKQjS/lcZSH8+J4fYPCofkjnkqirq0VjYzvgqkh3GFi96iUc3LMfTiqFMGwUKR76FIVQrANhyYHimszkjqhp8vKAoDMGiYmzPSBjO2jLmahvz6K2PYcccVpaCK6mI2vlEYwHcd3i67D49hugSgpqaxqx7MHH8OyqNZCEIBQCJK5pppMd+Ww6bYuiaMuylMoauWO27bwjQ9nSr++gQxPHjG3atH1n9HDNgWmu5yzuU953Ejxbz9tZ0YFFxBETsPfr3xezZ8/C6DGjUVIahx5WmMiUea9QOy9ZzJgOS/Ammn3jO5vw1pvrcepYNdsF03mSEDrjinAiMZSPHYWxC+ahQ5Jgywoc6lIiHYMWYJ5Ikq5TixKfzJmgkwMkWigJIBWimAqFpU/yEH0igMTXK67zEWnRtKC5DsIiUBxQGQsUtj2oqQyOfrAND/zwp0zPYxHzFwmh17QpmHzbzeigbjz/oFjWHgu/dRBXJPQK6Gjbvg9vPfIEqjfvgpr3YGs60sURTL/+OqBHV2R1jblyy7qGQDQKPRRhDGbhHil4APJMLz9WjC283GmaOUOzbi1f7M4iI2ymfwu4WZR7dRim7EdPrQkackg7Ok6ZPXDE6IcmuwyGF0BA1qGk0jix6R0cfu052Ie2QM/WoX+/Mkw4rz8mTOqNyr5RaEESHVPWWhh7djZg7RsEjE6huYk8vLrCdoMwLbpmMhybvHpIfiJDI7NQz0VWdnEKNipnTMaIy+aieNhgpBSRbUaIWaRoDJ6QdloQXbhGNGkFqEZdXYOT69Zhx+rViOUMSGYG/fr3wpLbb2AASdZEWPk82mqbmH7KdHhpjZA2A5Oex/VN9N+f5Gb6xLOlL6aj68JAEr9GdJcRoKUXjQU9I6QJCgXCqK6uxY++/x8MINFbE4kExk0cgxtuvgayRkCId5B1goKCF9UnAEgMWLOIFr8L0FOZuee7G97DC8++gGNHjrKSGo3DdV9ehOkXTGM+bTxqxC9Dk+WDTZ14NHbkdSQyQ8j62iY89tgT2PTuZr8bVMS4sWNw8SUXY8iwIRyks42N65fIPdhkESDJiCaiKC4+DZDOZMnOMofs7GTjF+ksbye/7p5JZrFl03bctuQOhAPkV+cgl8rvswz7gdIRU3+7bdv95yJHPvH9+8W/8TN9HL/40/lij2Dlb/aGv/3PX7pKU7RbopHI+VBcyfQMXLHgciy89mr0HdCb7V72fbgf9/7Xfdi8cTuQURFwdQQ9AXFFQPciFb27BqCrNpuETFvC0RMdOFqdZoxOXpGRFfNY+pPvYuK0saxNtbmlGQ0NLbAsCp80GfDavXUnOhqaoFgmwqKDXvEwSkIKIrIIiRLVqUuNZBFkImh7yDseMpaDDLWek5gUArKWi/acBTEQhqAHkKV4i4iOiZPH4obF12H4qEHM5j/ZmsKjyx5nHky2yXq1uEaIpN80gRKT4dDLzVm202rnnRrLcndajl1FallVkabImjw2EglHKRLAMLOIxEIYOLAfxk8ch3ETxqBHz+5sp6dovKulwGIw8SRtDl3uXZLLmKg9VYctm7fj5dUvY//+AzyAl5XSVJhKEIHevXDetVfAKy5i4bWOrMKTyXVXgRoKIhiNQVB4Nxsrd7F1hrMHIi0mvvPxnxJV9scAEvn7FESujLCg8h5LxXUgOzY0uAwgFWkyop6HkGHDbWzBT771L0jW1DFdRlYSEBk2GBd+9R8g9eyBLHVDCdTlJfJoE4cbR5aS5qS1A+89+Sz2vboeTlMHVC2EBsHFhCvnIzZmKIx4BFkChIqCYCSKQDQGMqUh8b5vRdN5AQpLMF9wuXiXBOJsGS50xdPi5FEGXR4hL4necjXGqrvRXUnBtHU0GAmcMMtx0qtAGxKQZB1C3oCSS8Krr0Jq9zpYH67DyHIdo4b3RK+eCRSXBKBoMtKZPE6caMbe/Y14f1M1qg5n0JEMwHIi8KDzOFOXWhB4g7pIcMcjTo1YQwntFAnSuysmXnsluk8YDasoCoNKigREJQWSQ+PHS6mFsiH7TH+RDzIGqZYBpJ0vrEY0k4Vq59Cnf0+2gaASG5VucukUOupbuQEkGxti44h14R1RBJBIN1YAEJ/JTEaf7TcG8OfFv0YFewqme+K+TsxNSlJRW1OP//PTX+LUyVMMiJBf0tgJo3DjLdcxoFdguTqBAxMon9bi+Hzix2qQONXog2Ym2GfBI9i+dSdWPrUKhw8cYD5sNB5XXX05LrpkDpsHuNCNdQn4xqs8XqSgE6IH5uiRE7j33vtYxhuxXJIoYPq0abh0/mXMz41sS/jYkkicg0WaOgRZQjgaZhsv2WeQPg4g/X5H4e+X3OimsAwLVQeO4ZbFt8LMWbANF5mU0WhmrceHjZm99JUP7vmkmszP5BY49yGfbgTOAaRPN35n/fadc5aWvbnxpcWKIt4YjoaGKkEJ5Lbzv7/7bZw/YxISJXG2g6mqOopHH3oCLz3/GoKIw82QG6+HmCoiHnAQUjIIB7nfiCiH0JYU0dTuIesoyHpA0kph9mUz0W9IBSLxAFxy8k1l4Hoy8obDvImOHj6GdEs7JIs+20ZCkxEjXYkkQKRWVz9k0nI8FndhuC6yjsfyyZjeiWZNMlGSVbSl04xN6FlZgXETR2Pq9PMw8bwRiIR1Jp3MtGex/KEn8Pijq5CnA4QE07VgWjmm16HSCk06JDynVca2YBo5s8lxvVYIoiYrYlc9qEZJAZvJdaCyb29MnjIZ500ajwGD+6KsWxlkiRyUfQ0E64jyJ7szunlokieGgEJ3W5pbsO2DHXj4oUdw7Mhx5g8kiSHkocIrKsLoBZciPrAfix2xFRUetfuTSRVloBUVQVRl7qwteExLQywSux4Oi1c9K7D2k9xCfwgg8f08LeAFh0o/9ImE4FQCcGwonoOoJqM4IKNIFhAxHSjtOaz45W+w8+2NsKhsQ0CoRzkmL1mMnudNZIDJoRwu38qbojpCAQVRuOjuiNj78lr8X/beA87K8kwbv8556+lzps8wM/QmCCLigCAgKipiwxqNGo0mbsrm20022S9mV5P1M4kpJppk16hYQKSKAooFRbEhgkrvvQ3Ty+lv+//v+3nfmQNiW8cs+T7GHz9w5sw5b3ne57me+77KmgVL0LplDwJyAO2OjZrRo1B9/tmwK0tY5UeVNTUYQpAk0JruVpHcthlvoUVhjS0P8wBSJ/HYBUlkE0GlPtlJI+ZrRR91D0Zqa1Ds70BHuhAHEiXYZ5biiFyGlD+MgOSHbCQRdJKIow2hlh1QDq3FkAodZSVhqMQdSuVw8GAzNm06hLUfHsDu3SnU11M8TwimHYLtgSOuXpG9hXBcppBWKg/SBiCjyIj07YmeE2pRM+5M+CpLkJAlGFQ9c2SOOZFMAYzpHIjUTdwjrqS5/CsCSFJdHQ68sQIfPLOQwWfQMdCzXw/cdPsNOIdczhUfWhubmBdIYJaI5jZVHLjqQL5OpHATGWleGyqf2/Z5xtdxX+Nygo6uSglY38WXE/5K1PJyLAd7d+/HQ//5MA4cOMgeTQSQRo0eiRtvvc6tIHWNZAEkhNrr6Pbgp9gPeJmzFDZMpHe/hk3rNmPWU09j04YNDJCoDXb5FZfg4kunIBwLuhYFLvRidabr5u06uiZTaaxbux6PPDKdRS5UEYtFo7jwgsm44MILEC2Isr0Bbax4LFLLzq12EkAimkBpaRxkweK12Lzr6QFBr614vOvcCaioupWzceRAA/71xz/FhnUbyR4fuZSZSiVzz57ad/jPFq+bsfu/fT9P/uLf/AqcBEjdeMlHF1zYqylV/x1Zla4LFQSqwwUBaGEFv/7trzBoeH/IJL+2HTQ1tuLVl9/CQ3+ajlSrCStlMgE1KDvQ/Dnk0o0IBSQGBYoaRs7QkM6pMH0a0pRGDQPRoiAoxy0YJDNIEbDokzQYho2OjhTa2xIwMwYkWtAtCxqAoEIEcOG1QjJV3hFTMAN5AtGEIUvcuqLSczKT4r/DsQIEIyH07tcHo2pH4YzRI9C3bxViBeS0a8MxTRhpCzMeexqPP/IUUh0W/NRik2zU1PRAiN23k2htbkGyI4VMKgdNCXMemG37bZuyDiTbp+ikpMugumclLphyAcZNGM+qv2BYY2AkmgCCiyB2w54c2pUYc6WAVzKuFRC4aGvuwJzZ8/HsM4tQf6gBkk1cGh2ZYBC9Jo1Dn3G1HDtCJpKk0CMDOgppjcWLIAVUWDIBJKZJdAIkvp7/DYD0SQ+a2NOTN0weaYfgEtmrEJGe8r4cC7oMxHUJJZqEmGVDbklj47I3sGTGU2g+eIgJ1EZhHL3POw+jpl0OuzDKPCK+Vi4XSdf9CMNBjaSjbvVHWDNvMfa8/QGULI0FCXpNFfpeei60Ab2QCerIkpmopiEYLYAaCsOmIM/8te9TAJKLn1wVFa1JNnQnjSJfE3ppOzBMexcFaGOAVJcsxmEjijYlAp+qs7AgiCzCShphOYWYlUAk14Egj1cFh+vasG3TAWxctxfbNx1B3YEssinqs0ao6cXGkkR+dggkOkTspoqDAovsLGwJjl+FFI+heGAf1JxxGipOHwqUFrITOfGOcpYNjfh5ZHLITDkinNPmQYBlz+iRKkvUYlObmnD4nXewZs58BA43ImTnUF5djOtvuQ7nTz0XelBDfV0dsm0pBkQW8WdI0k/+QCz3c4R9gAuQuNbzZWdmHlgeSz5/knPrnp7UkoGZaGuRWeWWTdvxxGNPsks/tQMpmmPMuFpc9/WroGhuXJFbKexylabWmxgYx1NwHj3FelJ5P6eIqJKOLRu34qkZs7B+3XoWX9CG4bLLpmLq5VMRIvWZcFnoIoO7/hEs9zcdHDp4CG+seBNLFj/P4IjimQb0H4CpF0/BWWPHQNVUJsmzAlbUhMVzQWCNAqtDGsrLiwVA8tyy3YP+LIB01M8JLHLESDv++LsHsWTR82y/kk0ZRiaZXXZK/1N/sfiDp1Z245Jz8q2+4ivwZR/Dr/jw/r7evhdOHSRJvh/qIX1aMKYXBqIqavpU4Z5f/QJVfXq4Vv3UQ3ewd+dhPD3zWbz39mq0NrUil05zYjkZOtpmmjPeZUlmsEGtM8uWISk0+dsMYmyHwjtJrk+ES3fSkRUYFu2OBLeBGwrMJiXJuI8N1WjLR8RdnjtlkVJO6eq0u9IUCYoicpuI/KwFNJRWVGDEGSNw+sjT0atvL8TiYfZjoqXKT7tzMog0/Jj5xBxMf+gpJFqy/PmBmIZbb70JvftUo72tBbu278TWzRR6uwttzUko1EahsEeKZfDloOgOKnuW45rrrsLZE8ejpKJULCA+4VXCXi7utpd22Z3ewdwfEOfKBoKkBGKAJLxL9u89hEcfno4Vr76FRGMGfl8QCUVFcEh/jJh6AVBcDEPXuVpCOV+SrCISLYAcDMDW/axU8hZF+lhS/3FtT1CSjuOA9EXHrCDQ8gJDbUJXGkf3g9/fJo8nG2RlGFV9KNZkFPgchFI5JHfsx5w//wW71q3nak42GIC/T19Mvu0WhPr1ghGg5pzntEwAmvhMPlQpOpwDh7HuuZex4YXXYBxpgeJIMMJB9JwyAYUjh3L7MeWX2CtIj5C6LwqHYiny22wuQOKl0Wvb5Pk/dV4fcp22gYCdRbG/ATXqNgzUViLub0LOiKA9F0W7pSNDLU5VQtxnIeDPQpaoGpCCbPuh+6NoTfjRmg1j3frDWPnmRmz6YBfa63MI+gu4XePkTGFZSOOSWmdUCSVjRgIASgiWX4NMUSqFxSgZ1BeDJo5GrG8NrFAAKZ8PJin//NReI2K7DwoBRG7dUiFAVJC8seC12CgCJtDehob338fq2fOg7T4MLZtCtEDHVTdMw8VXTkGsJM4AyUpmGRAROHIIIHmqNSa4c1nEhRhdMOOLjqb813fmLnZWWbtGrNeeEuYY4pnJpLP46MP1bP56pK6en6ey0lKMmzCW3aip/f1J7SdB0v7s5YRbXPwsy7CzNjQlwBYns2Y+jXVr13LblBDp5ZdfgimXTmGzSPaGpMeDomnYzJE2hPQyP1e5CFgtem4xNm7cCE0LoKOjA5MmTcLFF09B//79hajCsTjDT+T5CQUhu2VLfqi6gvLKMihuBSmfd/RpAOljP3NBaTqZwpwZ8zH9kceQSuSQSZhWNplZVV7U44+Vo26ZP2/eyciRLzOu/5a/+9kj+m95NH/nn1WKgcPigfCPw5HgZUpQCluSiTFnj8LPfv5TtrN33fvFQmg4aG3OYfGi5/HG6ytwYO9+JBNJmDlKoabdXNrdMQkSJZUUFJUqRCa36VQyOTRtDvuk6U24wxJeEcRFmhVoZyjiHQSJ2dsdsWkcab8V2mWTfJuU3D4EVQXRkIbqHuUYOmwohp9+Gnr17oloQQyKpsAnixYAlah9EgEjihjxIZu0MWvmAsx8bB7amjJ8jJFCDT+/52cYM+4MhAIBZFNZ7N99EEsWLeVAXeK2Uhgkp20H/ajqWYpbv3Uzzjr7LKhBjSNPiLvBExm1NyxSrLi77K4CuVtN8tx8XXM8kqRT24IWeBN4Y/kbePLRmdj6wXbA0pCQJGRKC5lzE+rbG1Y4DIPAmuOHpCgIBMPQoxFYOjk4C+NMJmpT85C4nu6C0y3LGJv30bF2xVjw+7qfwfZDJGWGhaDfh7gqoVgGSmlXfaQNC//6KNa98SZyHUlkFRXNgRAuuO0WVI45HUY0BMtHIJsqPw4MI4uw7EelpqEgbWLHshVY/czzaNmyG2rWRlryoXTcSFSNr4VWU4WkrHAVSQmFEIwXwK+SJ5CoIvFaSBwWl4vDdbtOU01X6eaCSCpT0nXTnCwK/M3ooe1BX+0jFMsNIAo0HHpfFTbxnEh5yWDVQNam0F0/clYAqWwYbdkw6jsCqGs0sXPzYWxfuxv1uxvgI+OudAY+I8PeUbadYUNEyGQCqsGiP0oQeiyO6r790H/YMJSd0h9WSQRZXXE9wNiXmX1xaNxQJcAwaBNA1SgCNQSOCHSJGBkPCzBASiXQvH4tPpj7DLB+B/RkEj6/ganTLsLlX7sCPfpUoaGhAT5ii7OluDDaorYWt4XJJdpTLh5Th/nkKdG9Acd9gfezYxu7x0J68jXyTL183Jpe/f4aBivk6k/3t0dlJSacOx5TL7sQfnY8EEqyo4EYGfCTKeVnT+BM43cBErWjNEnHpvWbMXvWbAY6BJAoFokA0kWXXsThuny5eJ9H5GzhwUHKO2qnt7W0Y8WKFZg/bz4SiQS7glMF6brrrsP555+HoqI4gyK+u6xKpOBjEYDLAMnvY15jRWU5AyX+Xieg7JL5H4+DxFUoT+nK9038R9ExK99ejXvv+RUaDjfCNnx2uiO7M9manPXNK7//25/P+04yv8n52Vft5Cv+p67ASYDUjVe+DINOjar6D0ORwOVKWIqR82zt2FH46V3/ivKqUlicTE3mxApPwHTx00kTe/fsxfq167Fh7Qbs3L4HDXXNSHYkeSdE3j9UHiZQ5CkwaNfDxohUHaItLfWAaO/JEWtURrbFpMALrwSFatQkT6M2G2V7FUSZ/BgI6QhGgyirKkVNVSUG9OmL6opKlBQXsrIDGvE1XL4lS7xd4gWDJIfbaxQXYKSBp55YgCenz0V7UxY524QazOFX992Ns846E8GwzoDl0J46/PH+B7H81bd4B8ieP7aBfgN74/Z/uBkTzhuLQCTgklpolyjaZiQ4ot0j7wL9XXEGR986TyYvhjTvxYmEbjhoaWnBYw89jmWLXkNbY5q9ftrDOvqOH4veY0cDBQVIE6GVKgYycSCAsqpKGKqELAEYct0lTg61thzJlUh308DhAFABAmlHTICT75TbLWQiKU3ujgXN56BA8aOM2mw2EKWJeMnzeGfREhzZtZdBRkIPoGLU6ZjwzRtgFBfAIKKxrPGCnjOyCElAkaKg3C+jfcM2vDd/Mda9+BrKfEG0ZpLQBvZE//MnoOCUgciQs7aqIUutpGgUocIYV5GI2M9H7Sbcu2HrLkDqWiU5kNWNTuECiU3nkESRUo8abTd6KHUoQjNCTpKKmbB8AeRAPkxBtNs6mh0FLZaODiOMVC6CrBWGoRBpV4OTBTItCbQebEDjnv1o3LcXyaYG5JIJWDmKvPJBUnRokRhiZeUo7VWD0l7ViJUXQY6GkFVltPssmH6Z408kR4LkECHbbXu5Ng6enJ8AplCCiRabi8yhUuvQSCG5czs2LV6K/S+8hipZQaKtEbVjR+LaW67DqbWn4dDhQ1AlmdwOuCpF95pI2QTADNOEHFKRJWNPAp2fATS8jQ6BSXaRp8oeVYbdaAx6TyKD0/aIh5IHVI8zZD2DVbpe1AJf+e4qbnelUinmF1XXVOHCKZNx7vkT2ez2+F+fJkE4+jcE9qBj9UGTAqAdyEcffIR5c+Zh65atUBQaXwauve5KXHTJRdCo1U3eRcxpJ2BEHmcOVCXAIGnjhk147rnn8OabbyIWi/Fxk7nlTTfdxDlytMkS5G4BGkUSnOAgsWM9jWHZh9KKEoQiwaO4VB4YzAdMRwPDj98oen5pg7h1w3b86p5fY/3aTfBbCpHX6huOtL5w/bSbfhoakqr/G4R5d9ME9f/225wESN14/ytx6iBdcn4Qigau1CNaiV8HThk+EL/45c9RUVVOHGBhQMjBjmLxoAfeMAxkUlmypUdLUxsDpIb6Zhw6fBjJZAfSmQRSqQ6kUgmkMylkclnkyEvFIK9c4kqoXIWgHrukUpvMD0WVoWsaGyxS5lJYDyIUCKKwqICzh2LxKAIhjQ3USLZPZEzazcmyyvlrXt9f9HxcZiUbAbE2mAESucf6GSD5MOvJZ/Dko3PQ3pRhkmWkyI//fec/Y+yEWkSjYdQfrsdLS17Bb+77HYJ6FLKior2jHT37VOOqay7HJVdchHhpDKZD3ke0s6MWhBBYc2I3m7t15sG76xOlu4shfGyJX/AjhDM0r4KXAAAgAElEQVR1Jm3ghWeXYuHMhdi8djtMNYj2gIKqUaej79njoJaXI0sLP2U8UZtNUVFQVgoEVRjEY+FzFpMzL6KuX1G3DR0XJHE94TgAiS6BROGusLlFRjykIhmIGjZ2r1qNFfOfwY41azl/L02xKT2rcPZtNyI0sA/sUAQ28W9YbWRwNltcllEiSZDqm7Bu6TK8NmMOijM+tHckIFWVou/EMSgdMRx2cRFSVNWh1waDiBQVwqeqrgrLHRaewIhBXD44chEU/cXcMOI5EVHaQMSfQJnchDKpAYW+w4j4WqHYFiw7gKyjox1BtDohgk5od8JIWREYdggGdBiudxB5Ekkk984Z8KczcFJJ2FR1zeXgUK6Z7WdVIvWD/QEdvkgQUkiDo/qQlWxkmVNEDvd+yJafBKd8b6kVzRVXF1gwT49UT157l9uJXvaYuC+6k4NVX4fdr63A2w89jj5agKX+VdWlmHLlVJwz9XwksmmYmSy/vy5pHI0jGmoOCxokXYVJJZHPAZC8ced5Dx1VxeisPNqQPW+tTwFIzIHi58SBkTWxYcNGriDt3LGLJf2njTgNl1x2MUaMHNZtAElgFT98lkTVFbz37nt4buGz2LF9JwMkRVdw7fVX4ayxoxGJhiApJNDwIn58MKgaTiEzKQMvLn0JS5cuRVNTI88R7e3tuOKKyzF16sXo3bs3V9MNdpQX1W8Gkl8hQGLD9KyF5oZW/Ore+1gokknkiIfU3NTQ8tpN199+54h09c5rTrbZum36/Crf6CRA6sarW6OP6uPLJb4XCAeuDccClUpIRlXvcvz6/l+jqmcFP+i0PeSSuisX71R/0INLYhvLQTZNCd8GMuk0V5CoNZLNZfhBp50h99GFMIeNEEmHLvx62PQYEgElyc+TjaZpUFXh5aIoKhRNhaoqDKJo5+SXHVbZ0GJCaW2cd+VmXgjzOtcb0A3a5MoBlbzZB4Ry3SSYaR9mP7kAMx6djfZGag1aCBZI+MlP/wnjJpBJm4LV763BY48+zm635EljmhbLbydfeD4uvWIKavr1gJ8WIuYbCaUKbe9E1pFINhOlFmHcJ/7tpop3iordHTN3EgQvi7kLloP1azZi1qOzsfylFXDUIJocG/GB/TD43HMR7tUTViAIw09SdkGgDcVjkKNhDn4lJZvYbvrgI18lL9X9E8bO5+g0HPWbXVEdXQxooZwSJHr3kkO2LeiOjUJVRmnAhyjxjg4dxpvzF+LDV5Yj25qACQmpcAAjb7gaVWfVQiot4TaZWFIA2bEQ9gHFioIiy8a+le9j6V+fRGrrPuYJZYMKKkcOQ8+xoxHo3RvthONVHbYsIVJSAj9l8xHZNW/RFRUkD7zmnxpDSZZYswONe3qqYyJiZRFCAkGpGaovybnzDggkKMg5EtK2gqRPQxY6LKiAI/hBjiKczwnx0fikYybTU4l6tqYlqprMjSLTP/K/kvh+2ooEizgoFC/ic1koLvlfditHfiIsuzfPu4esYHQrpt7AI4BEr2VOmkNAxIQv0YbGD9bi1QceRkEiiWAujYAMjDt3HC69fhoKyoo4rd4yTeiQIbvAkk7FpGAZmZzsyRZDMII+bWL2WlxUOaK5hP5484gHlqjl5fW8Pq2CJDYS7s20HdQ3NDJg2bN7H88XgwcPwoiRwxEriLgcymNH9xddQsRzSd5kFpUmLT9efWU5Xlz6Ivbs3sM8IYr9uOGm6zF69BnQg7pQnVH2GY1f4mXCD9O0sWnjNix85jmsWbOa+UMm2ZDoKm67/TbU1tbypo/n2k5E6YXMigqSkKU6zHEqLS9lzyX6/M6pxm0nfpEKEl1LAuiJtjT++PsH8dorr6OjJQUjY3U0HmleOajmlHvaCovfPemH1I0L71f4Vl90dH+Fh/L3/9bfmnpXzWuvPXeHX8L1kYJgTy2sorCsAL9/8Leo6VvVSUCkdlFnArbHZxHaVZc3RP11Il8L4CMMycS+x8sbowVJZGLRQ+/eRjIXdEmQooRMadcCZPDaxM18UZERieFu4KOPtB1+GFyjIGJ0Vygn8V+8CYI/zwUmYttpcbvASjuYwwDpabQ3JPmYAxEZ//bz/41Ro0ehsbERzy95AXPmzOFjpjI4tfouvGgyR68MGTaIPVZIzeUnu38izDKhQUyknZJk/pY4CIGBbAY/HFxJuI2sAFg67bUbROIsnXv9wUbMfnwunpmzCGnDh1bigxQXYegFk1E0cAAQi8FSNTaOpOVcDgWgF8bh01Uh8+frKQjvnE7eGavw8XF7LNPjs0Y2qfPoy8sx82ASfddrahBulGybjSPJULQ4KCHqB0LZHD568RW88+xi1G/fQ0sv2vxAz/Mn4JSLLkCwT2+kFRUmtVqpCpYzCIagWNNQrshI7tyFt2YtxKq5i1EeiaPDyCDcswf6T5qA0pGnoY34N6qGnA8IFRVDDUfgkAWCwCgeVaqTpO1NKOKO0GJDaIUzX4SBJIELapEYdD4GfFIKPn9OEJZ9iqgscAXHx2CPDDzpPdmxm3hUEn3fJbNzQZOdjRjYeHYDwrzSg2ykjqT2HQFf2ksIPlHX1abx0dVW89qF3j38ODiiSpkASAIk0V0z4MulkNu7H2uefgaH31uFeCYLOZfGgFP6YcrVl6B2wlk8ELOZDFRyd2eAJExIqbJmkLqKLTFEFfGTFuVPGkteNckzL1QUBQ4lUX9Gi018jmhl02dTu6+ttQ0d7Ql+nuLxAsQKYrDy1F+fNZ4/9ed0vfzkz6XAytDz68fC+c8yD5OUc/T4lpWX4uZbqUU23G2RCTAjRBiCVE4k8pdeXIY333wH9Q1HeDNIG6wzzjgdV19zFXr36SPmEZO4iyKaRLjhuyHR7vzHnmOSg5LyEkRiEd5YfimAxAdK1icZzHzyaTwz71kcOVgPmFIm0ZLYZDry/cMLezyz+NDidLdoPL7UzTj5y591BU4CpM+6Ql/g53N//2qPu3/xr98yrOwNkViojxbRfLGiMH734G/QZ2BvJgFyF5x2vD5ypO1aYLxFXlQ9KGPMYpfbru2P6+Xreo940Q7e7khEOrgutZ3kQc/KUHgqUeXGrbHwwtUlmWdPWpiOqB6RWoz+xRRpNjF0yaR5Ghv6DY6MtBxYaRtzZgiA1FbfwTtSLSjjZ//+U5w2cgQ+WrsOc+bOwer3VyMcjSCV7sCppw3F166/FuMmnoVIQcg1chOLYKdrMXE0OuVc4lJwdZ7aAYaJbDaLXI7UfGLipHaipmuCMHpMdAORxJ9f+BKeenwOdu8+CEfS0ebzo9+Es1Ez8nSoZWUs97c0Tfj9qDICRYUMlFi5RXlT1JKhuBI2jfxk3sUXB0gu6HM38l0ASdgMMI+HKiW2w47YAZ+NeEBGgeZHAYBDaz7C2wsWYeOKt6HbEtLk8TioH86YdjmKR5yGbDiMLAMkCTa1pByDfbHKVAV6azu2v/Y2ZtzzW1SFYkinM7BCOvpPGo++545HUqc2o4wsuUpHYwgQWZuiR2jx6eKSd1WQXAQtxqXH4BZOyASOCMwTXpLplwngSgYssoug5wFUHfCxUxFz3FzDScIzCpcUbWRgMMhxCXEuoBLNKpn4aR6G9ipBJKun32QPHPKGEodFY5ssGwT4FmKAzoXR+12+EZ5vkLir4v2FeSRxlwR0JpuOHKTWNtStXI1lj0xHUSKDYC6DSFRH7YTRuP6WG6CFydWb4oSo6iU+jY+L4Ae12Sj3Lc+m+5NAksdByuVyrOpiBSQPIdf53eMluTsarz149FTm3iHXcJHBBz/7fijUmnSfMz5G2rqw2+oXrY0ef/JksQXNHoYP2YyJJ6fPwPurVqO1tZUBSk3Patx62y0YMLCf64HkbtJYFOBDa0sb3nlnJZYtex0HDx5mAQdVrUvKCnHN1VeidnQtwuGQEK507ehc5ak4B85xc5WD9HAVlRUjVhBlcciXBUgENnMpEy+9sAwzHp+J7Zt2UHCflUtb+5LtmemTa8/7S/UFsdaTPKQvsLj+D730JEDqxgu/4P4XK35217/dZti5r0diwf5aVACkX//+lxg4ZADUADUSqC8mdq3sQCskHaIi4k1AxI9wDAZInjJC0I6P1j4IkCQqS26yqgt6vCXWi0jwqu0EOMQJ5y/ix2axExOH3Ze97CbaxXPrzY1GcM0Nea0h47u0jbkzF2DGI0+h5Ugb/GRJoPpww4034JQhQ7Hmww+x+IUX0NLSzETInJXCDTd9DZdefjF696uBnxxsWcZLE5o4Gtr1eblPnVUzN+2ewBGldROHiRQrDDglCaFQCDEKWNXYh6BzN8jvawFrVn2EGdOfxtIlr6CspBpHUhnEhwzG0EmTUNC3D6vbDNp5KzJXTKiCpEWo7O7GK5APkFvpE1Dt+I/P5wVInlTcyzPziMAuPmCwarqLHwEk1XaYqyPZJqK6hOIoOWv7YByow5rFS7Fi/kL421Os3moLh3HGlZej96SJsMvKkeQNtEcuNhDyOyhRJJQ5PrRt3IqH7vwFnIZWaI4fCctE1ZgzMHjK+fCVFDG4ytEuXNcRLCTQGObjEmo2cQ28EXy01bZnxSNqn1zpJFUeQPoFBh8UPmuSQozcrR23WuR1fdzDpXNXhL4BpmRwpYXZtQ4pp4RZIfWcmRrHPC43c4w3ICI/jgQMbPTIhyB8h1RS19Hj6Bo/elPB0TCAjRI6z088g6LK1QmSfWSjYUHNZOAcqsOse3+F4MF6xA0DPiOJ6j5VuPG2m9F36GAe6zKBERqT7NIuAJZjmdwKp+EvIr7c65qnqMpfuAkkEUDi33FI5SlUqp2ZaHx9PRDfNSK7lPieOMDNN6MNBW/aRIWMgAo9N2K8u3i0G+ZKAnP8rHM8n4TmpnY88l+PYMP6jSJDTZHRv39f3H7H7SivKGUagGWJdA7ZL4ECYdd+uBaLFi3Gzl372JKB3k/XFYw84zRcfc009OhRAYPkq2RtQlFCR6nuvLvLsE8ci99GUWkxC1Po878UQHLHOI3zVe+uwSMPTceHq9byHGllnYb21vSCq6Zefe8lI8YePufucz6J9d4NV/rkW3THFTgJkLrjKrrvMesPy8ruuevOWw0rd2MoFhikRzRfpDCIX/7m/+CU4YM6AZJH0hbl4q5kaUqXZlUFlXlppuS70wVyvOwr3vW6FSPxEi+M0gM++Ynr3i12YwfywFGn+TGX9ul9iCRKPAj3D8+x1JZzvUfIw8U1SaSSO08lREpMW5g3cz5mPjILzXWtPMHSrrW8shylZZVobmnH/gMHeCKioIVYUQh3/vu/YOz40QiENeEDRFlZls07OI+BwXwKnrhFq4yOlybIBIGj9jaW9YoSulgIgsEgYrEoZ9ipity5G6TdMS3OB/cfwZyZC/Dg7/6MXhV90Jq1kCmMo/ayS1BzOrWT/OyHYxFAogk5GoEeC0NVNcG58ryP3PvyVQAkdvrNg17EiRJcFwJIgEwLIanRdBnFRQrCjg+hjix2rngHr86chfoNmyErGo44PgyefD6GXHYJAoMGoN2tlMgqLXxkIJpjgFStafAdOIznHnwEH774GorVIBLZLEKD+6Hf5AkoHjwAlqKzu3ROUaAXFECNRJgLRGaMXKRgYOIuwnlZJGIx7kqsI0I93UMCSDx2aDz4aCTRq4QlhUDvnlpMvCudu0KbCf4d4YbsMZ5E5dR9ABkosb2XINK7XqIEqOjekd8XmZ9SNYQ2JkSV5kqQR7rOq5EcCyS8lpx43LzjdMna/PxYHDYdMw089+Bf0PLWeyhMZKCZGehBmVtsV93ydRQUFTCR3MxlBWmYPX5s+A2TAQC3zN16HH/WcQCSN2UReKHNAIk8CCARJ4k2CvRvcRnzL4xbOemc8Y8OyqENCVW1WTVr2lDp/rq9bCI6kzy+O7680yGAJPtUdu5+7OHHmaBNGx86HwqjvuM7dyAcCUIm7hi1Yilv0DCxa/suLF60BOvWrUfOoM0hpeBI6N2nJy6//GKcPnIENE1G1qAnmDZJtCk9djPjDhSfkP/TfYiXFiIWjzE/80sBJB4f4iJv27gLf3mAIqXeh5GyKAaqpaG5+cVbr/3GL0YMuHTXNT8fKg7y5NcJewVOAqRuvDVzH1hRctedP/qG6Rg3h2PBIXpMgxaS8cvf3othI4ZAC5JbM7WDRMHHIsIveQG5QMk7FHp8WaFG5Gm3xcITnmsIedQhu2nj/D2XlPyxn1OVyfVHojZc55aQds+82/ZaSKQeo99m9rd4G37Yic1KLsSuUbUsXAMURg35AGkmWg638k7UMHOshuMMNMJdZG+gy2hLNuO7/+t2XP21S1FZVcLXQxyRyMeiFgsBJVbzHONJksvaaO/oQHtbO9KpFC8EBI54UbBN/jtANgbRCCLhMCv5+GyYyEoy5ixeXLIMv777PjhJB349hEOOg1GXTMWgcWORDQeR8PlhKRIydG4BFYFYBMFgSJBKyTqBQzK9yskXryAd66VHt4OIxrzxZJ8dATSEvsnP3Bm+A5YASApdG4vcyH0oiKmIyD4Umw4SW3di5YKFWDFvAaukmm0/YkOGYOi0y1AxbjTSekC0sBTyysoxQCr0+1Elqwi3JbDj1Tcx98H/QiBjwnCAXEkBis8cjsETxkKPFSIj+ZGVZEihELRoDHIwKJy1aex8GkDyERhxOVbUT6JSjjcEmXwr7CgIBMucC0bnTYwcWvwUOFStYU9ToSDk1BDPAsEbml24qgsg8UMkEA/jZzoGj2BEx+33waANCY1jy0dYzQVL4vCEek08C54xaVcF1x0DLqDjx458uowcty53LX8DG2fOh2/PAUQsssLIIlAYxo3fvR1DRwwTHmYWtQrFQ0QtbdWwYNODwnls9Nx8cgXJ4yXS2CcgQ7wh9ukhNpRpMGAigjLNL0d/danxPODq+ft4mwxu23EArMwgkpSq9DxS6n33fLkhH1SlgooPVq/FvKfn4cD+g0y8pmftzNozcMs3bxGwWaZIQBlGLosd27bj+SVL8fZb70DXdQZINHeRFcGEc8Zh8gXnoiBO503pxF1iD+HPlP+s5gEk4iT5gYLiOAoKY+y6/aUAEkcokkgGqD/Ugr/88b+w4tU3kWrLwEiZ7S2N7e98/crr/v3Uyr4brrn/GuIhnfw6ga/ASYDUjTdn2Z+WFX3/pz+9ybSNb4TjoWGBqEZbfvzm/l9j+BmnIkB+QG4OEMl9PfUJOz/zuugaHrrVEr45R1FdXP+hznnPq7W4t/FogVfenOAFJnWym7vY1kxq7vJ18Vp17jLhyqhccjdxc5gz4QIk+jUy007bmPfUAsx85CmuIFEApeMj3yJB/iYzAg7m5ApSFv/58B8w/IwhCEU1+Ih/4nIFKDhTtNnE+sBEW/dcCa8lk2m0tLYi0UGVIxcc0aJA7RXXLZd2k1RFKiwuYkWLi/J4gqSq++r3PsQD9/0F7y9fhXhpDxxMZzF4/HgMPmcC5MoKJGXyPgJy1JKhnKZYFOFIlBeMLFVvOArh0x+bT2uxHQ8gUYXEW5TzF2M6dgZIdD0sodiifT212CS/BU3zoVBXUerzQ29uxaZly/HEr+5DRNKQ9evIRGMYdOkUDJwyGSgpgSnLyHJvwyYnIYRtE8WOD2U2kNm2G4/f9zt07DkAVVbRSlYRvasw5rKLEa6sRJLk0pRZp2rMRdKjMdgskz9+BanzPKkqyS1bumo0zukM3NBbvpJuC8sjJxMg8edc/pECmwAV3z1bEKMFahGAkm3AqFHitYuERxXHduR1hritTAshuyiL2BiKZiGiOX3JZBngttu8/Qidlzg3FyC5ga7eUkvg1asosgsEgTzbguozoTU2Y92sBaijZPmGBihmFqrqQ+9hgzDtuitR3asaKvn7SKSmsyA5JkK2IK+LK0Igqas01unYfFQrs0tdavJGQWJOXmtLK3LZHKpqqkV78aivfIDkPhluGdkja5OAhMa6aeQYIFEF5mgDyPyq1McnTw/7evfo2FcwyHTLsRRR9Norb+CFJUvRUN/EG8XCeBwTJo7HVVddxXL/XC7LrfnNmzbhzRUrsG7tOuiaztzDXM5EOBbD2ePH4cqrLkVBYVRkfVDLloCpn0QbIoxXlKDdnal42rhiTnMUPXMFxTEUFMU72/P8G3kqts8VVuuOVE9U0tacYn7Vi4tfRt2BBlgZJ5tuz+5w/NK/h2T9tY9aX2/txuXn5Ft9BVfgJEDqxou65C9vxv/5x/90g+23b43EQyMCEXIINvCr393LidjEvyHFCreUmODpeiKxsixPIpY/B+XfIf73sbtCl0Pg/v5RoZFHbZq8NpwrmecVrKt1JS6Dt2v1Kkhu/4SBiqv3z4vYoAWHVESkYpv71ALm97QcaWfzSuJVEJmZq0484Ys+UXllCf70n/ejpl85FFKu0fVwpbjE9fGOobP95yrSiBOxf+9BpJJkI+AumewiTn43olFJpXhCE3pAZ5+nSDQMUvPQ90jtRi2e3Tv2YtYTc/DoXx5DaWlPtOWAov4D0X/i2SgaPgQdZAjpp8BS4X+kBYMIRWNQg0EYBJzoo0nF5i7EndWQ/PZM3pjygEKnEu/YJcubs71iHZfou2wNiFjMZ8uLPvFDqBlF7U1ajC3EdRXFioyYYaHuw7WY/bv70bBjD0J6DI2mheqzz8KpV1yC2OCBSGtEuBbyb4KOqmkwybtSVqE3tWHhQw9j65tvA1kDOarMFRdh4NlnoeeYUUioCgxZqPzkYIgBkhSgiBYBmIUHkkC2HkDkVgOVZgRJyPV4yq9EeNw5r7jDvtLMDRHXjRY3QYRm8j4Hu4pNgai4uS1l18DRa0Z719od4e7IdoG4+3+sqHOvLTtLuP5DLJLMa6UKObj3zIkfCBDlxs24/y+KWbQVsBDKZFH/3hpsfuEVNK3byM7aOnEKNT8mTj4H4yZPQHnvSkDzw7Bz8Bk5REh/SGVZriAJvh/bXeRLzd2KFhlu0hghOw8SDdB4bGvvwIaNm9FQ14AB/QZi0CmDXW6icIsWcn56RgQ/i54nAlVic5LfPhOVKAIY9PlUTRLAVhClxch0OV7eWHa5X8KGUWz0vHHQNV9RcLLbiqX3sv2Uco+nn5qHlW+9y2HbNHfV1FTjqiuvxNixY5HJZrFt+3Z89NFarFu/Dvv27UUul4EkkxeSgVhBIc6srcU5kyZi0OD+sOwc50yygESRmcNIFU6PF8etUa5meiOUwJGoVcYKIygsLoSqa50Zdl5wrTinY4pQ7mnmXYLOJ5u7A6YDM2tj8bPPY97sZ7BlwzbIjmobCbOppS3xH5HC6PxNDSvqfKKkf/LrBL0CJwFSN96YhfcvL/jhv/3oa37JuTUSD4/UQorP8uVw72/uwZljRiIcDXaalbGc91PK6F/0sDxvFO9vD3wJKOFq3ZlTIPgd/Do+Bi++Q3AWxP/TouY68Lg+KcKQUexquTJEHkikliG5LgGkWc9gxvTZaDjcygGSuqqwXJd8VTqSKZbvk9nbWWfX4q57foLisgJ3U0cGl94xEWmSawBdkxSF6RomWpqb0d6aYKAjdoWuFULnTpsmbYMnPFmREQwHEIlFEQjqvBiI9duHhrpGvLR0Ge679w+ArQL+IKR4KapH16Jm/BhYBSFkCJSRdw61BclsMxqFFolw+GvalSlTlYIIvt5iTdf5eCyNzwOQ8pZfsVDnTch5oiax8FDcAgEkIgU7JgpUGUUBFQXEn9q9D6/PnIVXZy9AZaQE7YYFtW8vDL54MgZfcC46gpQ5JqTxKuXa2xZCjoMyWUGhYWLV4hewYu58ZBqahNw8HEH50ME45eLJSISCMBQdFhmJ6kFo0SjUSKgTIHmVIPcyi/WE2mO8LuevAcdOOV0/c6FPnlzBHXP8MIgVyltO8itxH98ydD09XZ/2ya/yXpO/VOUVaT++Oh5VJunq3HExFjYCZHp54DC2v/4Wdr32Jsxde1FI7ap0B0qrSjBh6nkYObEW8YpCbnfKjo2oI8NviHajaFtSmC2NQfG8cRuec13IWoP+sAyQx0RrWxs+WLsOq1atga4GceXlV6G6pob5XaKh5WY1spWCW4HLuxzi9ojXCDpfvhzenT/cC+4VY8T84vLFXAWdMHN175VXFc3b0NHhM+WK+ERZE00N7Xjk4SewZdMWzlSjiKW+fXvjmmuuQSxWwJ5pW7Zsx+7de9DU3MgO2wSOOhItKCktRm3tWTh7/AQMHNgfmi7DtMgugojlFmSVqo8E9Gi+EBQB5pq57V7xtBJAIn8uC9GCEBvoqpreyQvNB0j5imNvdOUP62P3sVSoper6m2+8ixnTZ2H1yjUIyCEn2ZZJNre23F9SXD39w8NL9/l4sj35daJegZMAqRvvzAsPrIx+987vXCv5fd+MxENnqkHJl7MzuPe+/8CYcWciHAszQOI1nW2PvIrNf/82eItPp1cReyZ5E2Le8pD3PY/D4IEozuriKo4AbfTMElGbvzoBEv0P7chsNq3MZNLQVBUBLciGbwtmL8KTjz6NQ/sb4ZgOiuJxnDZiONZv3IjDdUcYtFA77ZIrpuIHP/wW4kUxgS4kAZA6ieY8ibkAifhNpolERxL1R+qRzRicV0dOujThecq1YDDAVSQyJCSARJOoSsAmFGSgREofIrDSXrijLYHVqz7Afb9+ALu270dALYSphVA07FSWtYd6VaGd+SGSIIASMTkcgUphrZqGjMttoEOm4kh3ACTPUkkQhsV7epUMDyCJPa8wRySARG021TIQVWQUBlXEyQemuQXblr+BJ359PwodHSZkJMIBVE8Yg3Ffvxa50iK0WCYUvwLVJ7FtAPkqxX0+VGoK6tduwqKHHkHz9l1cRXJkFdE+PXHqJVNglxUjpwVgUlKxFoASCjOB3adRy1G0sDorSG4ViSs+x6l5duMj96Xe6pONGj7/2wo1m6enoEQJBzr5/HQk0LZ1B3a+8gYOvPEuQokkAuTy7TdRM7gXxpw/Dn4LzTIAACAASURBVEPPOJXbQgFVhpaz2eeKeT+kDKUbTi0ibnHRMy1sPEQDTjyfVOWpb2zA2++8jbfeXYW29iTOPGM0brju6wiHQjApGiR//fV81lyrEGpni2e8qxzClgEeROUPdQES32JXZ+tuqgTlUSgTqQojNmLuHfdsB7yYD9f3iapI9NwkO9LYunUPHps+A0cOH+HPpDzC4uJCjDh9BNKpNDZu2IyWlnZupQnxCn2OiWgsiDPOHImzx09En759oWmUJEBu2WTF0RVqS6fHPE837barguQBbqpUcjATwrEAAyQ9EBAgks7dFX90VkSPGRafBJDcQioDpA1rt2L6Q0/g9WVvIKCE0drYnm5tbXusd8+eD9xz8092nlSyff5n7X/ilf/9lfl/4mhP8M9c/ufl4Vt+/E9Xyar/9kgsPEbW/b6slcY9996NcRPHIFIQFflV7KOTt3P+FKXKZ51yPkA63r+93+dsJpcQfux70u8REBE9e9plUjvDNZPkFwv/GvpWNpdDW3srEol2FMRiiEVicHJ+PDv/eTw5fTb27zrMrazyklJMmDCeJf679uzm6pFp5jDx/In4xx98hwnaWkhigRyV+H3saCsIvNyQoRJ1zmbFWlNTC6ychfUbNnJeU7IjwccZCUcxZOgQDBo0QAAkz8yO3kvy8y6SKkgUtULqGFmSYGYN7Ny2G3/+0yN44/V3EZDjyPhVhPr2Qd8J41B66mC0kfSc+DW0wEsSt9f0WAz+UIBbVAQdqXrU6brsPkX/7QqS29L5bIAkWhTcyrFykA0DYXIeDqoo0hSEMxm0bd2GWb9/EC2b93GLqkX2o2D4KRhz/dWInDoI7X5qdcgcecHqMMtCGDaqCUg2J7Doz/+FnStXI9vSzucvFRdi6EWTUThkELJByjCjVpsKnx5AIBpBIBISDtkuQBL8IhHmeqI3D7oLIDG+p8ggeo50H8gwX83moLcn0bRmPTYtegl1az5Csc8PzW8jZSZR078nasePxumjhqO8rAQSKbhorJFzu20iR8Rrv8SKRF7OqZVGQgsGRzZzhBqbGrH8zTewZOkL2LPvIPr2G4hLL7kck8+ZzPw7229CVoRkn54pIluzONYFSp3yP9cuhA1WXYsEpgHQWCG7DaoMuRuvrrmjK/pDhO+I989X3Xl+TSJDTRC+TcNALpPjKKW331yFF5e+gkyG/JxoYyRc14m4T++lqzr8PmoG+2Cy1N9GcUkcky+chDNHn4my8gqSqcEwKXvPhky5awTVSFHIpHLxue6WQ3Atj1dBoiDosIai0iLeVAmzWfo1t9rmbU6O4R66+PFjUzQBTw6ftoCD++vx1z8/isULn0dADqKlvi3b0ZFcUlVade8F47654efzrjmpZPusRe5/8OcnAVI3XvzFD60OfvcH35ym6eq3wrHgOEn3MUC66+d3YuJ5ZyNGJELK1WIZvwBIX9Qx95MO16sKeV4o+REER/GSjvMGXb8r0kfFlCJ4SKIaJeTHFlnoJ5NobKpHR0c7ysrKUFxQROY0WPTMC3hy+hzs2X6AvY2LC4tw0UUXYsOmTdi8dQur2mjHW1RaiJ/89F8weGh/FMRDnAVH0nNCG1yssmz2NqFcqHQqi0Qijfa2NDvnzpw5E2tWr0aivYOrKT169MDtt9/GJE2azFn0SyV2h3gFwhdGVlVWvOi6BpkmPstG/ZFGLFiwhI/ZSEvI+VRoPXqgunYUampHoiOgICcLVR1xVajNpkWiUGMhOKqCHJXtXfdmXry+BEDK/32vEnFsBYkJwx5xncaPS9T253LQfUBUUxCnP1RZamjAW3OfxcoFS2GkDKRUBRI5Y0+eiH4XTIIViwrDRjoHapE6NkjfVqqrKPPJeO/p+Vi1eCna9h1izk9OV1F95hkYcu5E5GJRJDUVafKFUlTokShihXH3/L1mjvAV8ky0j9ea6MZH7ku9VXcBJK9tRCR+U6dnxWI7hjhZM9S3YP9b7+P955bAV1ePIJljmhnkjDTKKooxdlwtxo4djR7lZQiFdBhOjj3Q6Br6KNyWwKYLZtnm1bKQSaewb99uPL90KV5c9jK0QBCZnIni4jLUjhqN0WeORmVlJcLRAFRdgkJgweMy0Xu4TvCU/cbmkMK5kdV0NN5pbFPVSpStxH0lQ1jadPAGiltwrsO/63jP85gt3svz2/I2bDQXZVIZ5g+2tLbhwL6D2LhpKz78YAPaWhPME6SYEHLCJl4iVahpfFLlVzh7+pFKJaEHNFx11RWYNu0SqEGFxRk0V9BYUxRSA5OBbEacCx+naK11yvyPy0ESFSQtIDNACkXCvJH0ABKfA1dEPV5gflX+aG2cNxhZlUkAyQTaW5J4+D+nY85T8+AzJaTaM7lkW+ZDRVLu1DPxlevwMlmUnfw6Qa/ASYDUjTdm+WO79Zu+ffllgYDy7XAsNFEO+H1ZM4V/ufNHmDxlEuJFgnfTnQBJkCzpgfzk6d6rEPHkxRWiLmK397vie8JEj9Pjucfj5TzJnPlGRm4diQ40tzQimUygsqICRUWlzFx+bj4BpNnYvW0/85ICgSC+cfPN2LV7F9559120tLYgENCQSCfwg3/+HkYTJyui8w43GNIgqxK0gM5eMIlkCslECrmMASNro6mpA0/PmsPvQztpmcGLhd69e+H73/8el8apzM7UJd5Bil2k56ZN7T1S5hCpnEiclHX3wZoNeHw6qe7akbNl+AuLUTHiNAw+dwLSRWGkFUEQ5olRUaBSS6kgwsGnBjHP8/2pviRA8oZgV55ZF/eG63jHACSaeyVS7hkG57MFFYkBUokqIZpNYdMrb+Clv85C8kgr0j4H2XgUxWeehpHXToNWXcmZZiZ3xEQ1igJmyDiyVyCI5vfW4aVHnsTBDZsRkBSkLBtqVTnGXnUF0KMciYCGFGWAKRp0NuaMi8ofVfDc4+RKmrsH8HbZJ+JE010Aie6HKBg4yDk2DNuATtUg00QoR6C1FXtWrsbb8xdCSyQRIXsBDtZNIxjU0Kt3NSZfcB4GDhuEcFEQjkxLNi3MEldwFL8Mv+1DNplBorUFO7dvw4oVb+CdVe/BsE1uujHPxqLqlYqiwmL0qKhAaWUxelT3QK+evVBeXo5wJAKF5PuyxJYKXu5Yp0Ert5UEMZuBO3ENLZOfJ5kI4S7BW/zMgx3is3n+4HaWxACJvMfS6TQ6WjtQV1eH3Xt2s5T/4KE6HK6rR0tzG9tOcCA1VXvdFrxlUdg15VDmIFHFTQ0I25CcwdYd50wYj2/edhMH54oQaZ8bZOt0VpmoeiSqZTTqPN5V/gjMJ2kTQLIhqQ5KykrY6V9Un8TX0QCJ/SK6fkZzw3Eo1t5cSsWqXMrCrCdnY8ZjM9Fc3wbYsp1uTddLPv8/qnLwlZNKtm5cgL+CtzoR562v4DT/Nm/5wgPbtW/96Jqpmi7dEY2GzlFCkkQA6R9/+D1MuXQySsuLeRERG7av5tIfWzny/p93RXkVq3xSd2cVyyOEsuvy0QCJvD1SqTQTQtva25DLpVFRXsYAyckCi9wW2+7tB6BIOlenv/Odf0AymcTy15dj67YtHANCRMuzxtbisiumonefGqgaTZI2AyUK0s2k0szBIEBjGBZ27tiHpc+/hpUr30cum4Ws+Di8t7ikEJMmTcCll16CUCgoqkeu4oinPGGlJDaCLkfddiMJ6KV79xzGQ3+ZjsN7G5AxfDC1IOID+uPUyecCfSuRUsmqwFXBSBLkQACBAlKzhWCQdw+X312+xlcEkLyWXWcwrPs5LAgksrZlsoOzLvlQQABJkxC3DCS27cLcX/8ZDTv2IWtYSOsq9IG9MeqGq1E8dDAMyptzCcCsMXRM5iL1CocRrWvFiw89jg3L34SUNviqkvrt7KuuQHjIAKTiESTICoGuiaojHotzG8ivSnBI+UeAzhM/uo/didpq6w6AxM9UHsmZgnCJJEwtFr9lQbVsBAwLaGrB7nffZyK8XdeIiGUh6AhwqmsKQtEgKnqVY9CwAajpV43ikhKEgmGhUiPrq6yJvTt24cM1q7Fh4wbUNzSwW3TayEKRFQZQMhtsyELIQGHVQZVVWWSgSr5I8Xicq76VlVUoLS3l74UJ+HMLWuFQabF5c/luzEkUJ8gFIt5gCF4ShwHTNsW0eeNE/knZdI4tOBoaGnD4wCEcPHQIjSTS6OhAoqOD5w9qHZKzNVUxJb/K/5/NiTBu08pAUf0oKStG3959UF1Vg48+XIfG+iYGdBSBUlIUx09+8iMGf+QjxRlxXOWiDZHN1Sg6B/JUopaaUOodO/9733CTCIir5bdRUl6EaEFMKF+/NEASqks75+DFJa/giUdmYP2HGxAOxJz2pkTOB+kHsuN7dkPyPUHAOvl1Ql6Br2aVPiFP9as/qLl3zVV/+Mt7L1I1+Y5QJHCeHlbkjJnCt797Oy6/8mKUV5V1tsO9yI/uOCqv3E08I5qMWlpa2ETRmxipVE1/PA5SPknbA07eTokVM1xB4v0TT4iU4UYO1iTFZR+iZDtPlqUlxSghgEQVpAUvYAa12HYcgqroTJq8445v86RMlZ+3336Ld5TkbRIK67h46kU466xalJWXsFyZfY9kP+8Uqa1AE+3mzVvw5pvvYe2HW5BKZVxTQZL3hlFbOwoXTbkAVdU9oChulpZrOsnHzRUxURrvlDIzAYNiRxy0tCQw68k52PjBVnQkTOR8CvTycvSfMBaFo4ejXaMFXxEgiUwMNY09kbRImJp3rqN49wAk7yEU8n63mE9g1R0cxwIk4s+T745CC5dl8N8RTUaxKiHumIilclj0h79i81vvI9WWQJZ4U2VFGHzpBRhw7niYFBXCAbauQoosGW0TlZqOGgNYt+hlvLNgMRq270RQ0dBhWRg6aSKqzq6FWVmMdk1Gmq6vX0ZBKMYtHjmgwyGLBLeK5EnlvXZhd4zz7n6Pbpv8WBEqJO5e9cUkt26m1TjwmSb0nAm5rQN73/8Qu99ZhaYt2+Fra0eI7Bb8DnKZNOLFEeghGaouI0AiAz3I1QwzZyKbySKVSKCjvR0dyQTS5FPEuWEOLIocsfwIyhoUioUhV26ydKDDoqoxhTgToJVlKKoKTXOFC5LMztHkPE+htIWFhQiTwSpVXGWZqzqKTLxEMU5oLhB/EwfKYMDT1tqKpqZmtLe38/NNzy+BpUw6w7l+9G82qfV4TqzEI7NSG+mMgWisgI0eqfVeWBRDSWkhq1971/TkeWT+vIV48423WFwRUHQOXP7Jj3+E/qf0Y9sEcufvbAO611/EtYhwafaCOgYgdWXTdQEkyzF4LooVxvga5QMkYW/gSRfFqBG89nw5Y/7o9BSXos226p01eOLRmXjphZdRHC9F85FW2+dId8qWPmtT5m0iC578OkGvQLfNESfo+f1ND2v58uXyjef902RVl+8IRvULAmFVJQ7SLbfdhCuvvQw9elYIaTs/yN13aB7gIQfd3bt3Y+XKldi1axe302jHWFFRgaqqKv67uLhY9PbdL6815wW+immewnQFQBKTC5W4LbS2tjFAymRTPGkWFhQIgGR0AaS9u+qgyTpHinznO99G//79sW7dOrz88svYu28vp3OTcqR//34Yd/ZYnDZ8GEpKinnHywq5TBaH6w4zGfujD9diy9YdyKTYaYcdcsNhHaefMRyTJo3HkKGD2W1cSJS9go4AR4LO7AKYTq8X4UFFk6eZA159eTlefO4VNDUlYJPwPVqA8pGnoc/UcxgEUBuJ1Gxs36kqCEajLPnnRHgCTt1UQfKGgiDui8mVfXrce8StK29WZsIudxZA1C3HNOCzbYQUPwo1CcWUTG4B65e8itfnPIv6XfsZ0OWiQRSOGo6zrpsGqaICOZ3MJMVnEHeDKlFxG+gn60ht3oXlM2bjo2XLUagHkUhlUTJ4AAZdfB6UfjVIBKnNRkaLMkJKAIFQGEo4xCaalHVGBs7HAqT/mycaHmkep9Al8RELjgwpecSRgaTtIGiakNqTaFi/GftWf4j6TVuRrq+HlM1wtUmntdzMwDFzzA8jtSHFfJBTNkWk0L99sp8dzKm2R23koKYi15FAwPIhSPUjQmUsFZNhOKR3FK1zYR/g/mHekKtI42Bbiau7xNXzNlJkuMoeSO48IECCq2Tj1psFg4BQlhStxKkyGDTR6+l3ueXnErfZEZt8tWTaaEgIBnUUxOPoUV2NXr36ov+g3igpK0KsIIJoQQSBYABBLcCVsNmz5mP+nIXYv2c/dFlnt/Ebrr8W55w/AcFYAA4lH7vWBEwGJ78zkvQz0Vqc+7E8z48BJFgw7QwDs4LCAq5kewV+TxHsbSC9ebMLIB07kQtfKW4duv3xLRu34cnps/D0jNmoLO2BxsPNDmzpPr9fmr6lY9W27lsJTr5Td1+B/5vnre6+Vp/5fnPnzpX+6fpfTlQV/7f1iDY1FNEDhpPB1268FtfecCVqevcQD7PLWfjMN/QWyGMI3Z4DN01SXIJ35fk0Ee/fvx+vv/EGlr+2HNu20bMnyMy9evXG4MGDMW7cWP43Kbs8Ca9XZRHGaqJVJXjknvsxVXZMtLS0MkDiGBFq60RjKCkqoZArLFogSNq7dxwU0n8nh+9+7w6MGDECBw8exLJly7By5bucZk6nQzEg/fr1w7Bhw9CzZ0+enOl8mpqasHHTBuzcsRP19Y3IZU0ocpCdc8kDpl//Xpgy9QLU1o6EHqAKj8iT8ISAnoGfIFbmEypFGZ5yuPjz/Ro2rNuMxx56AnUHm0DJXJYaRHRAfwy5dirSsRBMlZRACreNSM0WiIQRKojBoaiIToDkuUILEOPtKjuPJ68t9kn3u3OK7awgib5gPgDzoBO/B7XYaCGi92YnTgua30GBKqFc9yNC3K3dh/DcQ49hx3sfAjkLuYAKp7oc59x8PeLDhiATCXEVyGR/HcFpChomessBxJNZvDt7PpbPmotAjrwWgFwogOHTpqBg+CBk4xEmfxs+GYpPQTBEnkgk+VdgkTlol7+oGGNerODnHfB/Z69jW0dW7QnAKdy6hQk9m2WQ/Jx4grksIuRBlUwjsXc/Dm7YhEMbN6Pj4CFYHR0wWtugU74au3vTtkSoAYllZPgpEJ7ofjZs1Q89FkG8sADxUBB7N26G0pFGkH/HBz0SRHXPPshmSAWaQUd7B9LpFMhxm5VlpGal42HVqAi6NSyDlaz07/z2O9t/OKRocycut1JG70NAiFR31JojHhF92cSJIgTPVALJfY2CKLXzoiEUFkdRWVmK3n364NThw1FRUQkK9CYOIrfCKbyXQHaOoJ0fr728Ak89ORfrPtzALUQScQw7dQhvOosrCllOyqpg4lT5yEDS4rYfd9vdyBSqhtE5UVSQeK3gFoogXsFBovZecVkR4oVxYRaZ1xfudDL3enUcDeU968cAJLdSxlR312Z+3+4DmPXEbPz1Px9Bj7Jq1B9uJKO1RxRb/vPG5Kq1f2fD/f+pwz0JkLrxdt99993+v94zf7Tkl24LhvVpkYJgzPIZuGTaxbjxlq+hV98aQSgUJrmf+8sjYnuyWZrIiNtDvf72tjbmMxGfgErk9DeVu99++23MnTsXb731VmekSa9evXD55Zfj/PPPR99+/aC7qfecacbleiqlu+RLdri2hA+L5TBAam5uZQ4SSW6p6lAUL0RxcQnIYnrJwhfxxCNPY/uWvYhQC8fJ4lvfuhVnnTWGAcn7q9/H4kWLsW/fAVFy5xgDBdFoFIWFRQjoOk9ixK2orz/i8gkoJJYInyKfzac4GHnGMFx66UU4ddhg2A7xGXJCMeKByU4vlqMvLwMMN5aCOE6aoqPuYD3+608PY/e2fbBzEgwokCrLMezayyD3rEROVWERX4dEPAB08lWKRSDrARGz4X2Wa4SenxrumXN+llEkHWXXFHsUDGLyLeOhPPdy76w6/ZI4mV6kyYfJqTygIJwzEM/ZWDr9Kax98TVkGlpgqwqS0SDOuOIS9Js8CWZJITooj4yusOTnLLGAaaJC0lElSdi+bDlefXwWGrfsQHGoAHXJBAZdeA6qzhoJqaoMCVVFBn7I1JrUw1CjEfiDbpvNAwnubfGO9XMP+BPohR5YYJxzzEPrEZU7/d9ZyOUTbUaXXO8R4bht7RLidaoOGQbslja07zuAuk1bcXjzVrQfPAxfRxqgdnImy/Eyfgpr5Rw8B5YmwRfSESiOobJPTww/7VQU6Tqee3wmkjv3IUaRKXAQKgjjyquvhZm00XikGQf2H8Dhw4f42RVBtmS5YbjkZlGBze9CebEjnSZWHsjnqqxQt7GNA4MNqhhayPGcQPwzk9+XqkCFhXGUlJWiorICNdXV7KJfVVWKqmoSdxRC4SigLlDJVh8UPeSmMho5G9s37cbMx2fjtZdfh5m1OHsuFNDw/R98D30H1kDRRQtRlhXOnkmnMmws2dbahmAgxOR0qpoTwDMsmiuokkUWHoIrxqpXBkhZxOLkpl3Exy4ebQoPz3s6jyEzdV4nry3gctHYUZxsQEiBaAENh5swb/YCPPiHP6EwVoKmuhY4hvOM40i/2Z5e816X/ekJNPBPHgpfgS+wTJ+8Yp91BRzH8ZWop4yQbd8t0Uj42qLSwpK02YFzzh+PW2+/GQMG94Nf8Ysdu+hhfe4vj2xNuyH696uvvooXX3yRM4podhswYAAmTZqEkSNHooRyt0wTS5YswcMPP4wtW7awDxBxkkKhEKZNm8ZAqU+fPjxh0GtlJia6AMl1084HSOR0SwCprb39cwCkCHySgZtvuQFjxoxBLBZDfX0DVqxYgccfewIFBQVMwBaGj8IYko6BwzdV1fVBEflSBKJMSu0m3oOTZYB0yWUXYvjwIWw8yU7EiohM6JT0Hgd9EjhiQS8r3ETGVCqRwYKnF+Lt11ci2UJu3yGkQiEMnXYxioYNQTagwVBkWD4BhmhC1yIhaOEwHAKOLlH7y8r8PxEgMTDK92LpGi75oIO9kYisDRuFih9luoxIxsLWN97GiqcX4ODaTdD1ANolH8pPH46xt3wd/ppKtMsycmQwSdePeCymiRJZR09NQtv6jXhr1kJ88OIyxP0657gF+/dC/3PGInZKfySIUE8+PX4VshpggCSHQwBdL86Qcz1G86I4PvdgP4Fe2AWQXMLyMccmOFbCN4zGCFfQ+JuCa5NvJMkbI7o6TM52oNsWlHQWTksbskcakWlsQVtdIzrqG9HR0IxESyuypgFoMvR4DPHKUsQryxCrKEasvAiFsShijg+L/voYDrz9PrT2JFRa7H0m+vbpj8H9hvDzRb5hdUfqWE2WSqWQzWb4ORNqT7eR6xo6erExDMrdBZ+eT1KX0gaANiPETSISOvk1pbMpJOg9jRQUTUZlZQUGDOqPQYMHsSt2Vc8aVFSUoaAwjkBQhkQGYi4cIzNwGnveDkEoUEUFiryVHFNCQ10b5s9+Fs8/+wLq65pYJacpMq6/4RqcedYINnikTZ0sq1RIRaI9iQceeBC7du5BWUkZakfXYsKEsxkkER2J5hGqJHWqiX0OnwdFvkQiQQZI4Ui4U+FHFaZPAsli4+pxkkSkSWerny4e8estB+0tHVj07PP44+8fgGSrbF+SSeRW2I7vP276l8teu/vuu0+6aZ9Az3z+oXyxVfoEPYkT6bD6hccOSWSavqFo8tdLS0rLDaQx8dxx+Ifv346Bp/RnY8QvAk3zH07v38Q1+uMf/4hZs2ah/sgRhIIhfoipbXbjjTdy0CPxjXbs2IHZs2fj8ccf58qSV7np27cvrrjiCv5Dahn6IiUJyfO9HRPtnkgST7sz2gUR4ZIAUntHB8eMsGlbYZFbQfJjyTMv4YlHqYK0G+FgCBbS+NY/fBO1Z9YiFo3yzpXI42vXrsVj059AOpmB36+yVwmns3dKiGnXRnYvIqGcABLpc+h4srkkRow8FZdefhGGjxgKSSLHYYMJpTRJdjLghd6/s0zOBFGOFPDyuwR/SPGrWPXO+5gzYx4OUGswUIBGy0b1hLE45fyJyEbDbIxoe2BI8kMNElk7Bp9GwcO0X3crPPwZXYuot9n8XBUk99C51XmM5MsDSMcSTY9+cIW7Npk+hnw2qmMBhClE+GAdlj32FD54fhk0+JFxfEiEdVzx439GbNgQJEIBZEh9RiT3nAnJNBHzK+ihSVDrG7DhhVfx0hNPQW3LMM+oQ5NxynnjUV17OjKxEDISabBkOLICNRJjfpZPU5mHxAstxb4xWfbvd5oRVSIvqufjM41HfaPbRuPLpHPOy0RlJbo7FLmlQ2p8rsJYkDk02AedVJtZE1Y2C8O0YZFpq2FBogoSVaTITJU8iFSJuXA+VgySyaeBEkfGO08twLZFr8B/qB4RyYecmeZ9R5rc0CVhFeDNObQxMw2THeapL8iqNO5Hicenk2fUyT8UP6D/yAONK0+yn7POyFuM8ssGDBqIwUMGsKVAZVUFKirLES+MQaWKlyS4RzSvEIeQFauuDxzn7LHHmiB/sxM2tdi8/EWfhlSHiReefRkL5j6LbZt38vUwcxlMu/oyTJp8NorK4gzkSL9HhpPvvbsKjzw8nV33Sd3Xr19fXHvdNRg6dDBzrWieoHYiVb8kar1xhqMJw8pA1RSuwsdIraqJn9HY9TzVuu4+PefutuZYhZw7lwnbA+Eunk0ZeGXpMvz+t39A05EWqLKGREtq+/+vZLlzWE3/5+ZtmnfSLPJEWsTzjuXvd+Y6QS/oP1z6s4Gr1rx3c0ey9aZQNNgjYyUxZtwofPcf78DQ4adwr505Cez6+tlfBCw880ePjE2p3XfddReef/55ls8G9ABXYKhCRKTs6667jttoBJioyvTb3/4W7W3tPAES14cABYVB3nrrraitrRW9eCqX5xGbWbfB5XKJy8UU99Hc0satPQ8gUYutpKQUPkPCkoUv4YlHZmHblt1cpbLsFL75rW/g7HFjEYvGGCDROkntv48+WI81Kw6/eQAAIABJREFUaz7Atq070drSAZNcs4n7AJvlxlSar6mpcitPTVj70QauLmVyCYw4fSguu2IKTht5KleQOP+8k29Ew7krx82T/QuqrIjS9Fof/x977wEn1XleD587M3f67Gxfti8dBAgJBAIkEBJCCPWKrGJJVrdlx3YSOy5xIuf7uyRf4jix467ekWTRJIRAdBCI3nuH7WVmdnq58//O8967u2A1x8hxvh/Db38L7Mzsnffe+77nPc95zmEEgcvlRePxJjz5y6ew7YMdcDsDCBs2uAY04LI7b4fRrxRxl46s3SGrPZkBh9sJXzAIh8dnskjmovIhAEnmzk+jQeojaraO2boyegAS/8OKtPiQ5hl+Rj2fFVaizOtCkcMGfzKNDa/Pw+pX30B3YyvcTh9OxKOY/tjD6H/FFOT6lSLisCFLUS3LntksPExUpwA/kUDbpq1Y+sIraN1+AF6XF1Gbgf7jxqD/JeOh11Yi5tQlziTDXb0/KMDR7vEISODZlO6n/+UA6ZPvUPMUm+BC2KM+50oiaay8WwInyn7Yni4+XWSTmK1HzZGyplCKOvUaAiSJfTZL8oqdYPegYkOpVyrN23BkyWrsee0tpPcegt/ISrmI2pwUtUNc6E0zKnasKi0O9XyM7qAJpepKExNIh0PKT3weS1ZOXUX0OJ0uBAIFYg3Achl1OoFgAMFgAYpLilBUWgh/wCumrE6PEy63rpoxeMcR+AhbzgFSHbKSzyo7CN00wmRpTgwi5GecKxx2F7ScDek48P7qTRL4unrVWmn3T8SjuHjiRbjh5pkYct5AOd5cRrE5769ah6eefAZZms1mslLKu+mmGzH9qiulfCeu4NY5IpgVLVFOxN783WS7qe1ye909TJcCj30Des8ASCZI6mHcLHsEivGgIRlLYdnilfjZf/wchw4cRVGgiJ5IrTbYvnXZkIte/c2m38Q/zXV27jl//hE4B5DO8pg/8eB/DXpr8ZzPd3S2fyFYHKyFnsVF40fj0S8/IroZdnFI3MinaGPryx7JnGuaQpJB+ru/+zssWrQI8VhMJjJOKvTvIJC49tprcdddd4GaI5a1/u3f/k262giYrJIaBdt33303br31VqHbBQjJ77CqA5wQcopRMjSEQhF0dYURT8R7JrOPAkgEakY+jocfexCXXjIRBQF/j0CUnyMRTeHEiVN4f+16rF+/Ec1NrVLiS6aTuGTyREyaOAHFpUUSULt1y0689+4KKbels3FcOGaEeCiNHjOSS4d4nqgygXLcPb1qLBkQPSoHfj4+k1Mx24zJTqXjGbzw9EtY8e5KGCkbDJcfIacT0++7B57B/RHzuZDmDtwESDanA+6CAJz+ADTdqdLWrXNzGoPE8RNDKbV5P3OnecYupffHJoskiwg/TV/Ad/r79A1s7Smz5Wn6CJR5dRTl8zi+Zj1WvfI69q7ZgFJPEK3xBOqnTsaFt9wA/4ihCLl0JFg24fWYzcKlAd5cBhW81o6fxAdvzscHc95BUPdQaobChjr0nzQOpaPPQ8zNsdGRpKGfJwBPsBAOnwcGO63oA2QG1arP9r93qlGBu70nzLovT2PGzI/Xw2OeTswIMFBvohTrAurFudp0IBcxtPKQIktCgbbVGk9GTkpb8nIzUMcOOVcB2m/s2Ic9r85HeOM2OGNx5I0U7Hoe3dkoahpqUFtXK1o/xRBxY6DLTc5oDgqsxTuI5pE0RNXpbO+Ey+mGy+2W0rzb5YbP7xe/MQIln88Dl8cFl5s+S04pcUt8mXWa5WJXW5JeVG+ixp4Wef6IwmoVJK3YbcUek9VisGx3VwzNjV1Yt2aTBEzv2L5LNoPxaAQDBzfgllnX4/wxI1WDR4ZsmwOH9x/FD3/0z+gOR+S9ecyXTp6EL3zhfmh2BdbYUcfNEsvtvK8pLGc3LDd+gYBfWCTFsPFYGGhraUbVRaCuBeu+Nhk2EyBbVwmjknKZrAC1eCSOtSZw27NrH0qDpWg61RbWNed3pk648sXfLPnn8Flehs693Vkagf+9s9ZZGoCz/TY/euyXDa/NffXujnDng8WlRf01p4HRY0bgi195FKMvHCEeJ5bA8ZN+t9ViaoEjq0RGb5Fvf/vbwiCxQ8XLjjTzQfA0adIkPPTQQ9IhtnHjRinH7dixQyZJMk18DktwBFKPPvooysrLTYpbbVXVLW8CJNm22tDREUKoKyxtvQqQGBJIazFIb725CM88+TL27z6sRI5I4pEvPYQJE8YJQLLYL363wSGdJosXL8WiRYtx/PgJyYFjVtvjf/UlTJ9+hQAbHvOypauxfMn74qbLVlzRIN00EyMp0kZWwF02l5Uy3OkAyVqhlGuRWpjUJ2PLtOhkcoZYEiyc/y4WvrkQLSc74PKXoCmewqRbb0b5+AukYyshrdNq0ed3ggBXQSHsFJabIk7JsOLO0SQGpWTI3/YpAJJ17tS8ay2iJqxgGUJS7NUM3PeG7SnvmefLnjfgzLNsY6DM70QRDCQPH8XGOQuw6vX5CObYZaYjXVaGcbNuQc1lkxAvLkDEZBOMbAZOuwZXOolKuw3+SAR7Fi/Hgl89gyAzseiUHAygdvwYNEy+WKJH4nYHUpIZ5pVQX7b7w0NXc8VHqmWx17Lgk675v7Sf93Qj9rAEvUipL0DqAUbWVXgaILbc6VWUjnh+mXEs1PWQTSLjJhwux5ht6qb3TpYt6GZyi57lz6kxyiOn2+DS7XBmMrCdasOuV+eiecU62MMh2POM7ciiI9aKC8ddgGuvvxbDhw/tKaOxlMQNGoGC6ImkpV91nFGbJ07bDgIn/oy6IWqOHFL+4sHz2CyBdk87vFmOUv9Wre6K3e0DLM3rgaBfXOoNxVrzKZbgnXltjBLqaGvHxvVbcWDfMRzYdxRHj5yQTZqTvlCZFAqLA7jtczfiogljBLRxTmHdsasthH/6px+ipbFJQCW/hgwdhG9846/hC3iFfRMWSTRjDMqm63YWNofKe/P7vcKQ+QM+EZv3BuhYAK/vmVbFRzWhKyzI+54dt6lkGplURlisZCyBrRu3YfYrs4UNLw4Uo+lUS8Rhd//DxGETXnjug//q+Eu77s8djxqBcwDpLF8JP/n6s9XPvfzUXeFI6JHC0oJBOVsGI88fhi9//UsSTMnssb4L58f9+r4AyQJJ/M4S2w9+8AO8/vrr6OzoQMAfEJqZAIoizJEjR+Kxxx4ToESQ8dOf/hRbt26VEhyZJstEkj//xje+gcFDhgjoIQjpWdDPAEgMl6QPkhi/Cc1EgFTYC5DmvItnfvcS9u0+rACbLaU0SBdfhGBBwARIyu2WqdqJRApz58zDihWrEQ6HxUeF/ij/8P3v4YIxoxCLdwu4W7JoBTa8v0smaHasTbjkIlx7/QwMHTZIASSXS0BfL4NklS4VnU9rANPf2YxY4TqfF00HxyHgC2LLhm2YO3setn6wA05XITriGQyYOBEDrroMqC5HgqUIfgkzkofGnTXZEo9XJlgrVoPv+wctwZ8SIPWyQebOW5LbVeu4BZDU309/WB5Jot8gK8Y2cXYYeh0othlwh8LYt3QF3nt+NtLH2+HzFaHZMDDi2qsx+JrpsA2qE/E2PXu4QLDyS4BU7tBQkk6jacM2zPv574DOKLRkFjndjvLRIzDg8kvhrqtGhGGhdic0mxO62ws94IPD74Wmi5DMbKlWAOljSLSzfBee/bfrLZ/0vrd0lfb5VWYFTGFck+0VYG4aSdoJesiOyKLKUpchzQoE+DyP9DByZA1Ju+dT6MqdoaMYAZIBuLIabGQmeC16ddHDUQXmicSw97UFOPruchitrfBIHmEMoVg7ho0cjMe//CVcOf0K0djI9cJ7UDrQVNlL5iOT1ZKt0RmXmaUJImAwbbp6kwBMYKDYIpae+GWZs6pyWu89QQJMAQwVjQLksrxMckjE4wh1dIoD9+FDB3Hk0FF88MEWtDWHkIxTj0hXbAdyjNeh95kth+tvuRqTp16Cfv0qxbbDMOxIRpP45S9+i107dyKZSMimq7y8BN/45l+j/8AGuVdVkIvqUFMAyexmM7LweF0oCBaIUJuic37mHiF7zxWsPqeMS45f9IUyVLdvlhmSCSSTKTH45M+MjIF9u/fhzTfmYMP6TQj6g2ht6og4Nec/De9/3vNvbn++9exfsefe8WyMwDmAdDZGsc97/OCh31a8Ovf5z3XHI18sLi0YmtPSGDZqCB7/2mMYO/5CCVzkzflpSmwfdmi8KQlS2J323HPP4cTxE/B5vWqnns8LeKIImwwSu9rohcQS2+bNm4VK53OsrCGW2b773e9i/PjxsmuUco4pFxB6nyU2k0FqaWlHqCsiIs0zAZIt6+jRIBEgsZRnIIHHHn8YEyeMQyDgM9uL80oYmc3j8OGjeOP132PLlm2yUBBw1dRU4e+f+C6qayrQ1MIS3DosW7IGe3ecElddWiZMu3IKZsy8Av0H1pslQAJDxg1YJbZegEQiXTFHFovUW6ak2JVlxWBBMU4dO4U3X52Ld+YtRjqpwbB5Ya+swsibr4FnSAOSXFgY1aLTCiAHsARRwHKST0SzymlYAS9roZFyqGxBPrnE1ndBUkJtU6vRU5pjuUWxSB/FILFUI942ZMU0AwVOoMyhoSibQcu2HVj98ps4snIj/M4CtBp5lI65AEOvvxolF18gZUTVmp6HZmShZ1MoQhZl/AQnW7DyuddwcO0maNEkDJsNvgF1qL10PCrHjkbEoSPn9CBn2KE52OXnh6vQL0JiRruI7sVyHj/L99qf4+2sctqZ5W7LcoNXm3B8lqeqVW7NZaVbitmBeeaZ0R8op4wbZDwoxs5kkcvkxPyQ544lNIeUl/LIMXjVpr6yrPAaGrxZGxwMICMDVOSHM+iV0lAgkcbRd5bhwIJ3ETl4GD4eTC6GNGKwOfP4yle+hDs+dxsKixlUTI2PgqosT/ck5pyxEljabetzq5xnNm7Qd0i5ayumyJwyKGY27Tt6gOMZiFgau8iA0b8tbyCdSKE7kkZXRwjHDh/Fzh3bsG3LJuzbuxehzhB83iB8niDyBq8lpfvJZNISR5JIxXDJZeMw8zpuloZDyzug5XUJyp4/920smDcfbW2t0ijg8TrxwAP34ZIpE0VbRLG4RD6Z2kLlK6caQ6gRdXvc8Ho9cPs8ItZWdgBWDdUSkStgp7px0+IgzrQBAiQySAKeTD8m6qYO7z+MN15/E2tXrUVRQTHamju6nQ73/xk+YMjzv9/0QtOf41o+9zv++BE4B5D++DH72Ff88Av/WfbyvNfuSKTiXyosDQzPIo1Bwxrw6JcfwvhJ4xAI+vu4Pn/yLz9zYuZNyUXn97//PX7+85/j0MGD8HpopEgDxrywKWyjf/DBB3HdddehsbERv/zlL7FixQrpZOPkJTu2RELa/L/zne/g6pkzkclmVBSJWTKyAJJa4+1obmoTipsUuOSe9WGQCJCkxEYGaddhYaqy+QS++MWHcPHEsaJZID1PzUI8lhS2Z/Wq97Fw4SIcPHRYdrE0fbxg7Gh845tfQ0EwgCPHjmD58hVY8s5KnDzaBa/LLwGV111/Na68aipq6irF+DFr7t40m9JV9GgDpE/tdIAk+VHcOWuaME8MWy0oCiDcEcO81xbgledeQ1tzF7zuErRrGsbecTMKzh+GlM+NLLPZHLpMgBSzuijU9vlhdzHChTooc2d6midTH7ZBSmXqoZgh9XfJ0zQ74cy/9RGHKrZNWsVNKv9MgNRrwWKWcQQkZeBzACVOO8rtGlLHjmPzvIXY8OoCODJAzOZEvrISg2ZOR8P0qTDKipDVbTAckPKFM5eBN5dGuc2OfoaGvYtWYM4vn4YzSucjDfmSIMrHjsLwaVMR9fpguL3I5ugubhfDSE9JUABSNpc2wbjqGuxr3PlxVz5H6sP6nqWScZZoqN4r5Q9G/bRDU0aJPXnw6vyxzCRlL7NEpAjVnjIyF2AyHfKVTcuCzHtOMZ3m6ZWgYBt0zSGhrMjkVGQILSgoB+N/qfxZ5BjISgYpQx0SdXI6jKAXziIvDC2PQiOP8Iad2Dv/XTR+sAU+ZhYaCTh8WRxvOYKHH3kIDz38AOrqqwXk6C7aaijB+JklRDk8c59kDYRiSrKwM/PNVBdZYyKlQilXmwn2ZmVbjZP6rGTN6HDN8lMylUEoHENTUwsO7D2AQwcPY8/ufdi/Zw/a21okFLewoEDKf7rDjWSCY8eSpEM2cHx75jZ2hNoxavQw3DbrJlw8YYIcdCqRhdvpxfp1G/Hi8y/h5MkTUiZkM8dVV12BW269QbSN1B4pmYNNTE3FgZtlTrNRhBcZjWw5jzk9ZKZMg0kTBHIOzGRzMudSKiBNLuYFK3chwa6uI5fOSoMLM+QOHTiEV1+ejTUr30e/skqcOn6q2+Xw/PCCkaOee2XNU42fvBKce8b/xAicA0hnedR/+PjPS1566dVZiUzi8cLSghE5WxoNg2rx6OMPYOLk8WKn35vr84fmcx92OH1Bkvh45HLCDP34xz/G2jVrJNjVcsC1tD5s9581a5bEAPzud78TTyTe8Fb2GrvRKOL++7//e8yYMcMUIvaqRtRUlEc+S2GjjsamFkTCUUUnS1irgbLSYpQUlsKe0/HO/CV45jcvYNfW/dK1lsln8ODDn8ekS8ciWOSV6BHRJeRt6GyP4aUXZ2PL5h2SHQeN+Wpe3PX5Wbj19pvREerAyVPNWLd2Ixa9vRQdTd3Sku/xOzHrjltx6eSJKC4tNAESJy+l01EidjUxy3+ZZnA0oLNiEwiQKDz1+wJwedzQfTpi0QyWLlqBV559FXt37IdbDyBks2HwjCtRcuFIZMqKkPS4paSWTyuPFnaxuQN+OL1uaWXmjp8CUNE35VkyUY69PR3UXHUIdkxwZEo1esCRBZR6z79qfaJY9dM9TIBERsPISgxJgW5Hia7B0x3BiTUfYMF//hoIxZHM5JEMBFAz9TIMu24mfIP6o5u6FieZsKxqPyfQNoB+eQeMo4345ff+Ea72CGzZDGJ2IDBsIMbfcAPstTWIaToMTQdNtzWPC+6SABxep4hilTbjTH3YHwKgvoBF2JgzzDGlNMTzeiZA6qPL+jQjZb2cv08uETOGQ7F4vQyd+n+zu4q/19Tbi/6GQJvsqhwUmQK6N+dMRohMQkoiYFRisplDxuuCTESPI7WyB7Q0OHI8ArRUN5WUPLmZMYNjCabs1O1AQ8ahIedzwlXog+5xiQO67Wgzds1ZhMOLVqI8acCW7EbWG0druAnXXD8TDzx0P8ZNGCPgh4+sQTZXaWdMCzG546WhFWaOXN9SGdlLMk4mU6bKib0NBAQKKt5Dvb+cdupxkjnpfG1tasWx4ydw4MBhHD54DC3NbTh18hTCkW7FrBFwmmLoXDaDcDgk2qLCYBGqKqsluDaVymDRu4tREAgiluhGRb8i3HzLDZg2barc0wyopa7p5IkmPPfMi9i1Y4+AT97/lVVl+PZ3/gYl5UEBlfyFNocuobkEjWpf0+ODrgJ6rY43kyYTNt0UlKtyomLdhVEXmxJr96OuZnFCp6g+a2D3zj2KMd+4FSVFZTh5vCnsdDi/f+HoUS+8turptk93j5971p97BM4BpLM84j/64i+Knn/ppdtTueSXC0uDo+iDVDegCo9++WFcetkECVpV/hpqpvo4jxhLg9S3a0badHM5cdF+9tlnsWD+AjQ1Ngrw4Q6VE0U0GsX111+Pe+65R8pdTz31FObMmSPt9xRoW8+tq6vD17/+dWGapOTHjhK5tdVEITtA2kjbHGhqakU4TA8kpSNSAKkUxYUlcOQceHf+Ejz9mxexa8teFBQUIZFO4PGvPIIJl14IXwH1QxlZZVKJDJYsXoN3Fi5FS1ObUPxOl4a6/hX47nf/FrUNtWhpa8OBg8ewYvn7WLl0DTJx5XztdNvx+XvvwqRLLoYv4BFKnMfD0iG7RSQcVLpiuFtVXk1Ws6DQ/3T49XmllZffWSYg3Ekk0lj53iq88uzL2LF5F7yOACKahqLzR6L/5ZPhHtSAED1UGAZKAxomkbvccBX4hIbX6HbMsphkbykzStWppDp0ZBE0VyZVJrNoIwUErBXlw8iRT3+DqhKbZVpoY4Ct04FSlw3BTBLdu/Zh+VMv4NCGrXIsSacHJRdeiCEzZqDfRRcgznw12iYIFZKFnstLLEY5HAhGonjjpz/DybUboFNbodtg71eOEVdegZrx4xGiC5PdjQyXVqcNjoAbzoAHuseuFmSDDn1mh6GVK3fGfWcBJIshssbFIiQ+CiD1ZZQ+CiCpJD/TjqF3uD/0zreAq1R9zU2CuL6bIEn9nOUxAiGWyFSZjN5F4AJNUY3o7BQw6s3XY1ldlWLF9FXVX9Ufgq4eK6Le8NWcmSVGWC3sJ9V0ZImpwQm44Ar64HTrcGdycDR3Ye9bS7HvraUo7EzAmYoi7exGJB3CyPNH4L4H7sX1N14j2jAyR6z+UAbUAxgtWx/e7ubntkZMbTqUl5I1PuKfpMSUMk9YpbZ4NIVoOCqxRI2nGrF3zz4cPHQQbVKiD8u9xvgghk9zLqJXEUvdzHFLphLIZFLCyFZXVUqO47BhwyQaiUDp6NHjeOrJpxEKRcGKt6blcMMNV+OGm65DoMAv8wGDtcOhGGa//HusW/MBErGEdOu5PXZ881tfx4DBdWJFIJ5ovF65aZGx7bnSzCtFUUJKW9V70Vj3rgRhS8ehmTtnsksqvkQxXtl0Bh6XR8pvK1euxnPPvIBwVxh+bwCdLZ1dNs3+vaH1w1+cs/WZ0Flehs693VkagU8//56lX/j/97f58SO/Dj796nO3ZXLprxSVBkenjTiq6svxxb96FJOnTkRRcUGPAdknASS5Qc3+4r5AijchmaG1a9di9quzsWb1aplspEPMZhOvIXaw3XfffeJzxFZ/CrUp4La0E3z+0KFD8a1vfQtTpkxRO3Yu3kKvc/JTbrOSJ6TZ0NzchlCYnkXMarIAUhmKC4uh5xxYNP89PPObF7GTAClQjHQ2jYe/+AAunjQa/kIn8lpGMtx27tqL5559DS3NncjnGHmQQnGJHzfdcjUeePjzsnNs6+jCtu17sXTJKmzZuAOOvFNYMpYI7rzrcxhFPymWhIysYuMkN65X/yO7PMlc4xSo9F78Ipjx+n2SYC5WBJkckpksDh0+ivm/n4935i5EtDMGV96DONFWVRWGzbgCJaNHIkTKXHfBp3uRIlvADKoCHzx+Hxw0kySgNHUZpsa2TylN8RVqMVJQoO/Cf3ZuQqVdUQoXinRz8DlsKGOZjbvhxhbsWLAQb73wMjyaE4m8HfbqWgy4fCpGXn0V0qWFiDDXjkIYRs/kDHjzNhTDhn7IY8db72LJk89C6wpLazhdxvudPwoTZt2GkN2JjN0lfkhZloPo/Fzoh6vApUqIBEdmN57EU5mTgLXh7h2V3q7wDwNI8vwzOvn6zicfNY5/AJDMxiOrXifHI2DGZHEISFjqMjuzNNHe8It6oSyymbQs6NTDECCxfETEI5lzvObYhWYm6clrzZZ3pd1TZ0gEwiYbJQ7MppCbr7d0gMpmkMyR6hwTYTdjPWh66rLBW+SH2+MEFYiuUBQHl67FrrffA463wJmKI6cnkNUSUta/485ZePDhL8BX4IOmW/5UJsax7ClM1kyNo3mWzBIZy1wiSDYBHsFhIhZHJNyNzq5ORLuj6GjvxKmTjWg82YT2tg5hh8PhiOTAkUXh3KESAVS5TbFQPBaIiWNJaTHq6+vQ0FCPurpaVFSUobSkFH6/X/iYgwcP49lnn8fmTdtRUBBAd3cXrppxBWbdcQsqqypEH0nrDkaUvPPWEixetBRNjc1wMTIol8LDj96P8RPHIMg52AxVJggVXaSI1c8ESdY4qLHgc4gGyUbLNrJvMK6waaa+Kw+xSUinUshlDOzffwCLFy3B6lVrYMvbJYS4qzO84/9LEv5+XcXot5YffYa6g3OPv8ARODtz81/gB/ufOqT/+tJs/388/5Nbc/nsVwtLCy9M5eIoqyrG4199BFOnTUZRSVDRt5Z49xNchs9kj9SEonY1jA5YsngJ5s+bhz179ohAmw/WxjmpkEW64447hFn6xS9+gS1btshzCI74GDdunJTYhg4bZprGqQlLuWgrqp8TE2cTirS7BCCxo6QPQCpSAOldCyBt3ocAAVImi4cf/QImTh4LX1BHKNqBgwf34+2Fi7B1617YNF21FNvyGDVqCP7qq4/gvJFDZLfZ3h7C+g+2YdnStThy8Bh8br/4PV177Uxcd8M1qK6plA42RYND9FMOEQMrLxlLikTtABceJpV7fR54/NQUOOUz6rKNzuNkSwvmzp2PBXMW4PiB4/A5fHDmXEhodqSCQQy87FJUjhuLTGEQWZdbDBMT2RySdBMOeOEJ+OB0EQCqc9pzXjmFylrXSxHJ9GuG0Fqu3gIOPmbR/2OuY1WAkRobskyQRx5lDgeqHXYEYlE0b9qKp/71J7AlMkgkc4i7vKgdfzEm3Xk7tP61CNkMcWsWBiRnwEkWKQ/00+1IHTmGV3/0r4gcPAqXpiGRz8NZVYkZjz6EdGEREjYdGTqO2yjWtsNd6IO72CdBq2L7LMGrvcBQFpw+mqKPKrH1LFFSs+mbW9c7Mh/GvPUwcxYK64PGpJTECAkZePMM8b0F4KguM4cAJFVzUoLqjBLiptPIplPC4gpAp8CXfwTkqNdLlxYBkvlvs1itRPAERgKk+0y9AqgssbfJPJnzgrAUZHvELVqOHKr134DL65QyGSNi7JFunNi0DQdWvo/E0VPQMykYjqT4IWWySVxz3Uw8/pUvorauWt3rMp4mX2x1Y1FPY5aLeJ+nU2npxmLLeiyaFNYnGo0JQ017kc7OLmGy21vb0B2JSgxRV0cXIpFuGSt+VrtGywBaBfDoCSDUfSvRRz4fAn4/CgoKUVFejvqGOgwY0B9V1ZUSbivkTW25AAAgAElEQVQO3CYgY+mMm7Q5c+bitdlvorS0BOFIl9iI3Hb7zRgxcqhovdjpxtFcv3YzFsxjFNM+8XZKpZO45torcc11V6FfdYW09at7UDFjp4OjPgDRAk19jCL7duXJXlIiRhTDJ8o0KaXb0NXZhQP7DmDd++uxfet2EaOzFp/PaelovPvFfAa/eCBz65YncC5q5I+Z5/6czz0HkM7yaD/xyK+9z734u5vzyH+1qCR4UQZJLVjiE4A07aqpKCkv/qMBktVSajFEEi5rZqgdP3YMq1auEtPIAwcOyK7NYphITzN3bcKECRI7wuDaEydOSFs9GRS2+ZNlKikpEdEyd4eqC0sBJE4bnHD4g5aWDmGQKFK2PKnLSssksFY3CJCW4ulfv4idm/ci4C9GPJ7C4195DBMuHQvDnsKuvdvx3rIlWL12LYIFpaIXYMlhQP86mbhun3U9Eokojhw9irbWLixbtg6rV29AJBSVttiWlhb87d9+TYwk6dqbpRswtUWMVsikTDGw2pnKHt1cgzg5B/w++Av8cLgcYK2E7dRGMoPucDeWrVqNZ559Dju37ITX4YNX98KZ0ZEw7Ej4/KgccwHqJoyHu6EOCfr9OD3I0NWbmgmvCx7qkDwuVV4zdUdKq6AYBWqIrJvMAkX8Ll1j5iJIt+WzIT6Wjyxp6LTQzMOey6FUswlAKjWySDc24qWf/RdO7dyLZHcS0ZyGkiHDBSCVTByLLl1D3sFYF6WtIYvkyRsIanmU53JY8NP/wsGV7wPhmNLC+H2YfN/dKBw+BFGabtp1wK7MSnW/B56yAmE7pKbD5d0ESBY46pFsnJHX9lEaJGF4zrhfrT2/9d+WdulMAGb93GJHxAWHmV9kF6XEpRgAEf2QLqFfEf+aotDaLKWl+feMdKZZrftyvyiI1MNCKQFzr7BbABxBkSmyUZeHyUqRlTAF27wumalnI7tiiaDops1jIlPFRowcS3ssUyWRN/j3JIx4DEY4jPCx4+g4eASZji7oeQMZWwo2J2OCopg46WLcf//ncd7IYXIY7BwlACKQSaWzSCZSSMTVv1kyZLRQNNotYKe7Oyb6Q/49FArJ/KH+vxvxWFxeQ2DFUrcwXrxPzOuIIdf8rPQrY0cYGS+Ww0pLi1FZVS1+bNVV1ajoVyGlb11yFa3uWVPgzfGx6eiOxLFs2XL89N9/JmaO6XQKgwYPwPXXz8TUyy9VmyYpR9pxcN9RzJ/7Dtav2yDnlmB22HmDcdfdt6P/oAbobgc0elpIiC1Bm3WXnnlFSSR1L7Vpsfo9NKj6qQAkjVeBXawLmk81Y8fOXdiwfgMOHTiIeDQOLW9HKpbOpFLpA7ru/BeH0/fOztb3Ws7yEnTu7c7iCJwDSGdxMPlWT9z/tPupV39+vablv1ZYVDARek7z+OzSxTbj2umSaG1R6OrG+vhT0FeHZAGkns4aijizOXR0dIjf0dtvvSXt/Mw84+TFXduoUaPELfuiiy4SHcPhI4fR2dkpDNOgQYOkzk8NgGpVV8Zo4qkjC8iHAyRVmc/hTIDEEtuOTXsR8BUjGk3ii196BMPPH4zjTYex8v3l2LJ9i2I22LKfM9CvshxXXz0NN914Dcorgjh0aD8ioRiOH2/G3DmLsGXzLricHrhdLolH+M53v4XzRgyViZb/Fr2MOBGbCeDmWCqvFcjrCgr88Pt90OkeTA0Ij5wLTDSBNSvX4LkXX8KWrduQTmbhdwXg0pywp+zI5l2I6k4UDx2CgZMvQcnI4eii4JIAgCG2nIhdOlws2bFLT3eAdpX0S1L+MmSQlMi6p2NNTMnzyDEqwhQdc/J2qI/xJz96stx4LlnqymRRnNfE9LHMBriTcax/+y3Mf+p55MJxGDk79OJSDJ0+DWPu+xxCHh0J7ohFbKt6huip5Mgk0N/nw643F2Dty2+g+9AJBHQ3krqOussvxfArL0cq4EeSiep2XYlTdTu8FUXim0SxS556rDMAkpVZZjFoHwd+LLaJYLLv47SSnTmmfff/Z95dCmSpcFmmmzrETFDt/ikWZumIbdsED3maqnKBJ0ghU2SV4Sz+R0TYLDuZAl3FH6jDE+BkBtaKazak7Ky6KE3RtzLWkOtEAKnBuJgcNPoiERCx/Z+6JgKYcDdiHV2Id4UQ6+pEd1cncqkEtEwaRiIOsHyeSMKezgg4IkOSsGVg2Awk03E0NNRh8pRLMHTIIPncjChifFB3dxTd3XHEonFEIlHZ2PAzp9KKPWIpn2ORSrEbj5sm2gOoOBJ+cezI3koHrEaPNsW0qdZ5u5Rj2bRRVV2Ffv3KUN6vFP2qylFd3Q/9+lVLl1lPY4XoMrnJYXlcyQVUh5lqrUvEUhJR9IP/88+ipyRzU1gUxLTpl2HWHTepVn2DbLITbS1dWPjWYixdvByJGLsp7fAFfHjo4fvEZNbtd0JzKOF5moL601i9vjsWnnd1StVxmiU2YbZyyuzS7Fzl5oxBtE0nWwUYsaTW0dEpMgUtb8tn09lMKp5qjiWTL9VXVz9z7/SbDz/6m0cVnX/u8Rc5AucA0lk+Lf94+2zn0/N+fJXNrn05EPRPc/psDs2exQOP3Y/rbrwatXVVSjNjKVL+GwCJh2y1DJPiF5oXELE2I0VYbjt69KgwSmSMKNRmpxrLbdXV1UJvq84v5eXBllT6krBVl2wM73c3AYWAJcUgNbe0IxyOqsw0caElQCpFSVEJ9LxikJ759UuKQfJxd5fDrbffAk9Ax/sbV2P77i2if2BpI9IdR2FhEDfddB1uvf16DBxUi46WZinB6XYPli9bi3cWrkBTUxc8bi8S8QiuuHKqCLTLKkqldqXM3uinolqnezr9yAZQb+RyIRgIoLCwAHaWjSSlQSV3xyIR7Ny0DT/7j//EngMHkJFQSbuESqajGZR4iuH2FiKU1eCpqcXAyRNRO36sdLLROTrLSZuTN6MZPG64/F443C7k+P/ikGymv1nt+eY1JuyG6TckwM4sMdmNXhD1p1yOAr64wHIXzoU/Y6DQ0FAKDUV2oNCeQ+TwYfz7N76NdHMHfDY32LjvGzYEN37vm0hXlCNCkGCzK9s/lkJoUJyModbjQmLnPiz93fM4uW4Lim0uZHUdmapyTPrcLdDrqpFyuyW8lgtChmn1JUXQg37kKXA3DQhVmbHX3qBvefFMhqjvXv6TAFLf9+yLoawJzlrkrLIXo0idEqOTNf1sMiq/K60WeGFSaOlgMoB8vejZCBBMzZDqyqQoXzyjezITe0utlvpIlV9lE5JNw8hkxdDTqWlwEWBwY0IglslAy6SAVBKp7pgYJ7afakbziVMItbUjG0vAnuXrbFI+tWcz8NCTiL4+6TTESd1BUAGkjQxSDkMaCJPphIjHdelYoBZIsUS8R8h5KBNGVfK2O9zKCkT0NNQLqRZ3n5ft7r0jSwDE90kmE1J6S6eTMidRG1RZWQU2gNTX16OmpgZVVVUoLS2Fv4AbFTtsdsX8UvhtgS6LdVWmizmJD7F8lQQsaXTfBw4fOoIf/ehfEA51y9zEMtwlkyfgwQc/D6+PNhxp2YDFo0ksXrwcCxe8i/aWLricLgGo9z9wrzR5FNAiwZYVkMS5j/eLqjv2YZKki7T3jrTmWhkfajFzOcmpo+s4bVMIhnZu34NXXpqNttYOFBWVSIcjWclMOpeJdHafzGWzb1xz7czfXnb+hUdnfX/WuZDaP2XC+zO89hxAOsuDPPv22fZvvvnDyXDYHvMWeG/wF7o86VwC9zxwJ26+7XoMGFj/RwMk6xDPFGr3mNgZeRGNEvSQOk8lk9JaS1E29Ub8f044pKX53QJHsnO2dDPUlSST6I6SeTK9SCRkUmmQmptbpcTGSbMvQCouKoYzr2MxAdJvXlIMkr9IjN08XjcY1pvVUsjbc0jnUqIBcns8uHXWbZh59eVoaKiW8Mkjh/YJdR/ujOP552bj2NE2aHDJDtbl0fD1v/4qLhp7gVDj6WxKgJFmV6ZtZKVUdAIjL5gy7pYdJr+YKE70SO0D57+W1lYsX7wELz75HFqampCgtkSEHjpqqupw/vDR2LRmE9JZG7qzeWT8BaimqeLUKfDUVqMrbyDJN2QbjZ07ZCd8/gDcXo+YVebIlNiVdzfLaBYo6iknmZojWWxNRuK0QNo/4XoUgKQZEhmRof+KAfipI8oZCNgMlHoc8CZjeO7/+SGOf7AVtmga6SyQLivG5X/1GConXIy40y3ZamwxV1jPgC2XRGHeQFFXNza8+ib2L1oBR2cMmsOBdpeGsTddh7Ixo5ApCEgnG2MfhE3zuuEvK4Xm1GUBstievmBGyBarxGYuRhaT9GEAyTJltIbp9Pf8Q/ckaZ0/w1pBgRzmudLJOimGhSzX0OiP17cIrglajDwc0sqtGCTRZsnPLK2RCYDYDUk3ci76KqTHZD3U8Sh9kQE7/XHIEhHkZA3YU2kY3TEkO0OItLYjHg6j/dQJdHe2IxmJIh1P0OMULrsDTjtLnzYp2/I4bGSJ2KrP3yX3pHKDFqdoO0us1Cmx9EWdVA508XaxscDhgMNmlxgMCqd729XJAPHdVMkpa2481D4qJ9YFdomP4fDwGnNIbhlLY3W19SgrL0VJcTFK2NlaUiw/I3vEnEiW3ngTMuuMnkQKlCgvBzHNFd5NdcNZrJswc2bQsTw1x00hS/1t+NUvfo09uw/AbncKd3zhmFH4wgP3oLqmHJlcEg67jmwmjw/WbcbC+Yuwd/dBAU3UX1597dW4asblqKnvh7wtK/OSVIBFJydX42n6sL6sJhl46XcT4brKaUsm09Ktt337dmG3Dh88IqJzp90lZctc1sgn46nuTCq1waP7XuxXWfzu5NFj277/2hNMDD4LvPGfMGGce+knjsA5gPSJQ/THPeGJJ56w/fYHvx9vs2kPebzuWQUl3kA81Y07752F2++4GYOHDVTutead90kltr7siCXQ7hUJqvwm3qgWE8S7l6DIeo4l6LZ0TGSLeqYBi0WiyFN3oDsak44U3WFHRVmJ0NIqwkNDU6PV5t8LkLgrLDUBkjBIfQGSJIRrSBlx5O1ZBncjr+VQXlWOm2+5WQTrtbVVYqTX2tyI5saTQuOvWr4Oi99diWgkB5vmkklzxPlD8fiXH0ZJWbGwRrQMIIMkqeCm6JVgzwJFZMhUIjnzpVTphOUCsmvvLl6MeW/MQfuJRlks0kYO2byG+oGDcNVVMzHm/LH47c9+i/0HjyFp2BHR7CgZOhSjrpqGkqGD0JxMAj6PsCLksOy6LgDJFwiIQJme3QKQuMu0Grh6qy6yI6XoVqW8K60KWacPM0b84648Vb5jScWp25FMGnDbNHgMingZYGugxOdAuc3AupdmY+3r8xA52ihAIO73o37mlZh45x3IFZUiym40QRGKYXTaDXiSCVQZGg69twK75i5CZO8RYVJCjjwGT70EdZdNgFFaLOG1docLBlPX83kEy8vhIHhkTIvlbdSHQeoB/2YHmQUo5Lrv7aXqYdv6LljWzy1BNtnJ0wCXBYz6aJxUp1pegnlTsThyaYIjGv6RGbXAmiYsGO8rCY0VUZTpVC4dbuqNqROS0FOWdkxLINXxxpYvAmC+Xi591RzIbq5YDOmuMGJt7Yi1tiHe1oFUZwjp7jjy6STy2TTdOmHL5mDPQZoJHGRxza4rKVOaxpWEbtRLSXyJrry40vmsuG8bZI/ySeTzaWU3YB63lHsMwO32SHmIZSoFClTsBsE1AYxdt0nUBoNtvR4XCoMFEhlUWFQo5Xk6Tfv8Psl3LAwWwuP3SLcYQZE4dJt5bbwvyULxOhJtI6/RnqudzJUdTocuYm5heMlu0bJDLDJoNWJ2jKmKqDBHLz7/MtasXoc8gXg2hyHDBuKee2eJUNvg5xVNmR379hzE228txqrl78PjpMVJDqPHnI/rb5iJ4SMHw+Hi/ZJRAEkuTtOKwmSR1MiYdiymVQfHniVIaq/YJLN37z7s3rUbx44eQ6grJCCbbFze0PKZdCaeTCRPOu2ONX5/4K1UKL7672d+rWPWa7NUrfLc4y9+BM4BpLN/irSLqmZeEImGHkhm4/dUVJcWRqKduP3Om3HH3bdj+Igh4sdjNk98Kg1S30O0NEmnHbbM32wzt1pNVQaWBYpED8MdvBiy9S4xCkRxp6b+P8SQyI52YZAqysskU011ttqlg4Q+SKrERpCiSmxlJSXQDR2LFyzDU796EVs37ERRsERR3W47MvkU0kYSbr8LAwb3x5Rpl2H69GmoquknOUkd7W1oa2lCZ3s72lrbMW/uQhw6cAqZFJO+nSgrL8G1N0zH9BlThU5X5TWKKg0BQC6vRz4nQREBkgWOZHyUhRNCnWHs3LETS5ctx8rlq3HswCG4WKZw6Ihx4a+rx9Qrp2Pa9BkoDpbgjZdex+zZcwDdjRjscFdVY/jUKRg4biw6OMG72NauISM2uQ54uGAUFMCwO8xIEhsyZPW4cLHsZiXFiW2C+iI5JzcfF1npbPvTH0rXZMDBLqV0Xko4OpmSXB4um4FCj4Yq3Ya2Dzbjnd89g5NbaKGgIeFyIzegHjd8+XG4BwxEt8OJlATzquvDactDj8dQ5bCjY+su7Ji7ECfWbBLglbADBUP6Y9jMK+Cqr0XK5ULe4UJWsvNscBcUwB0MQHM6VMu/qceRBDCTpRKNidmp9XEASV5iClZMzz6l/+nJRDMBkgWMpJXcCn8lEWIowTW70VJppBNJaNJ6TtF1jyuR/A6Vx6wEuiwxyVbftJIgU8kmAYkIkXtZjRPBkcSF8D5jGY1anEQS6UgE8c4udDU3IxePIREKIdrRiWR3GPlkCho3NHS45nnjvSU6IpvovMgSmfVOZE1xv8RkCJukQBrNEBkVRNYoaWQlww06k+SjlNLL56PWjeXCfMaAXdPh9xWguqoGhYUl8HhUJ6bd6YBfSqIG3F6n5Ea6KKxmudpfAK/XB4/EcHiVIJtlXIY3U4skY6DGgQeszosiSJQdhynzEbs1TXW2aXx/t7BMRMAsUxF4yHwkJUmbtNKrM0Pxtk266BbMW4i3FixEOq3y7ChbuOGmazDlsoliTipMVN4m7v9LF6/E3DffhsbUukwOtQ114qg9dvxouH122bwJGy1aQY6/cqtUnJY1V/JfdgFG1HsePXIUB/YfxMmTp9Da0oaO9g7psuWlKexVlsxkNp9OpnfbNCwIFha+O6Ju6I6nV/3snCHknz7N/Vnf4RxA+gyG++aLHht5rPHwfS3tjQ/WNFQVdUVaccusG3DX5+/AiPOHK3D0KRikM2NGPu2h/ndfFwpH0N7RLhqk8rISabVV6eMOtLSyi41ZbB8BkN5ajqd++QI2r9+OkqJSZIwkYMvC0DIoLi/EyNEjMOmySzBp8kSUlZWJT09raws62toQi0akVXjVytX4YP1WRLu5+Ohwu/0YMXI47rjrJvQfWCsCTOI7skIOp0217/v9soDpuksmbfGLMcERJ6rmliasf3+dGLVt3rxNHH0Z16DUF0A8mUT9wAEYNWYM6hr6U5KCA7v3Y+WKtXA4vEjZHMgHgqg+fxTOnzoF6YAPWfoeMZdNM5BlaY+76eJiGNQ5cFFgDhlFvxIbYUaFSAVEFdPkGM1OJi4kBLNnCyCR1XIQGOUslkoNBt2xA06g0mGD3tiEpc+9iF3LVyETiSLrdKLL68U1jzyC8nHjkCwoQJzlFnZ42ciAGHCmEijiAn2yCXsXLsHud5ZBi8QUs1Hox/CZ01A8ahiMYBAphxMZMdBzQtOd8BUXwuamFYJaULkGZZXLnrCpcr3SZNrcuX9UiU2dV6vVstcFWyXM82dKNC2Lm+VpZHYTGvQuYtdWiiGiSl9EAXRfjUlP55hZ+BBYZJZ5zFW3BzBxgyDAA3mwd4ulMy2dhc6yXTiKZHsHEu0dUj5LhUKId3QiFgohn04gk0qKFolmnnYCbulMY/nJBrvuhMOmwwm7nEMjnVZAiF2rZCYt4EqGknYdGTJI6nMzBIhMFiNjNAejQdKw25XDt5h407CTJTvdA93hwYABgzF0yHA09O+P0vIy+IM+ONx2GLa0fNfd9A8jkcg/Tjh16pCyPTmSLIGJkaK5OZPOPJP361Vfqc5KgkoyS9zUkMVmVxszylwuj5TKyBpFQmGEQ2HzNKuuOGql5Mogi0a2M57EqpVrMXv2G4hE4nLKyytKcPm0ybjp5mtZNzVPlSaxRmtXrceLz89GJp1HJpkVBuzGm67DJVMuRmGJD7BTLUerBiUlULYm5jUplXTqi9KyyTp27LgAo0MHDzEqBN1RJguwB8EuLJ4hm0cFErPZrBHtjr5XUlL68+umXbPyH5/5WlgZQZx7/G8agXMA6TM4W/dc/tWhBw4evLux7cTjVXX9ikORNtxwy7W4+947cP6FI4TCFpl2T4L2hx/EfxfofJrXfVhprysURkdnh0z65aXFkmotTtqaXXyQxCiSWh4pLeRQWlKiGKS8jiULluOpXymAVFxUgmw+DpfHjn41ZRh/yThMnTYVI0adB2+BV/RR7LJrbW5FJBxGNBLBXqZdvzkX4VAc+Tx3ly7U1NRjyuWTMeOay+EPuJGnw7PTDpfHKbluQum73MIsmR5uQnHTqZcmdidPNWLZ0mVYtnwpDh86KrlODk2XsoUbLFAwODML3ePm1k8YH+4A04kMlyfY8k7wb2ndBXdFBWpHjIC9pAiOAj98BQE4fG4Ybic0vxf+fuWw0bzOyCDH3bXssFX0gkhj2atCzYh0TSlGghEH5MO4ePypM6fs200BOAGSK6sAkmKVVFys35ZHKTvakgnsencx3p+7AE0HDsqiTNZo5IwZGH7tNbDV1CAhIEdljrErypXLwp3LwBOP48Tqddg8522EDx2FD3bE7HnUTx6P2glj4aqtRlyAokNCRhlg6y0MQifTp5NpUIyaWHyaHV1cXJQOSU1HHwuQ+sxYUmIjIJJKq0qmpyBWPIN47ARHFJ2nMkjFYkglkgIqrNc4CJLN9xPGQxyuzXKadFAp1klAl7A2XD4JxpQIRVhbOtMn0tCicaRCYWSiUbSfOoVIYzNCTc3IdHfDYWRhN0XSbNMnw+IgyKerNa8FsRuww+31oaCwHC6nF7GuCNpPnBLxtdgN8FrlvKErjRurQSwRu1kWk7FT9UECzwzLbEYCmpaUkpMAwgwZLjvsmgO63Y1sRkMwWIyBBEnDhmLQ0MHC8NqdgM2Vh+bIiT6H9WApN2Z1cbNnJhvjdBSzpkLbRJMk7JfwRaY7vPIo43PYJOHWXXBSA6WrLwrCOZp28S1iCkBOXKa7OjvVJoxaLYZrc+dgAheCD5ZDt23diRdeeAUtzR3CNjG7cfzFY3Hf/fdA0xVA4vnna7ds3o4Xn30FjafaGGonxzPtyssxbcZU1PevhM2h2GgCJAE3tATIUceZEjYrnkjixPFGHDxwSFzBTx4/iVgsAd2utFXpVEa+U6xNkTpZMHHozxlGV1fX4oqyyp9+5at/vereb8yIfQZLzbm3/IxH4BxA+gwG+P6p32rYdXDr51ramv6mur6itDPSjhnXTBOANGb8BZIY3dPF9DFdbJ8G6HzU4Z/52k+jdWIYLQESp+PS4mLpNFPUhk262CwGqbfNv1SeJwDprRV42gRIDMuNpTow5YpJuP2OWzF2whj4iwOyy8oig2OHj0h7MUWM0UgMu3fuxvx5C3D8GCNTdGnTLS4px2WXXYYbb7oe1XXloFrV7XXB7XbC6XaqmATZOZNSsklmHD2aujrDaDrVIju9hW+/g6VLl0o6N3e/jLzgROi06ZKaTlaBAEV3q+gBdu5wZ6vlNKRj7GCyS0o9W/uTNgc6WA7x++ANBlFWUY5+tdUIVpXDWVYMX20lAnWVSHucSDtpmkg9kjhJmUoGRdurkoM1rIr5kEXgT3yYVSoBQ1xy3FllLpizAxlZ0HNw5w0UakC9U0fLtm1Y9drr2PP+OtESZaDDVVuPKQ/eh8CI85D0+MTvSRgEmkZyUTcyCAII79mPzXPfxp5lK9HP5kZ3KoHg0P4YNHUSSkYOQ9znFaNNI8e2fztczL2j1QLPm3S09QrYFSlkeQZ9MkBSZovKxFGJZc0WeSmLsJzGNV3lo9HUMZNMIEuxLMtdlgC7R1mnFCbmGqz8rvsYAgqQYfmK+hmGRBtW2TKPZHcUqWgctlQKRnsXwkeOo+3ocXS0taA73AkfF02bBqedLCJ1KwnRzzEaxE6gyJ+5nNJlSdfo80ach/qGwUhn7Ni/7wg2rl2Pgzt2CjtFQJbKpWH3ueHwOWF32+Et8KOurgaD+w9ATUU5AnSGN3KIdEekEaG1vRGHDu9BV1cHEtGEuEvzXrHlGYEBYVR0J4XLGRFc9x84QNLuz79gBMoqC+ErcEn5iRCeoAo5HQ6aKtGIlswVQYWUj1WZi7pFvg9LbdQxCVPksAt4oNM8zRr5b9FzmYaZSvOjNhEspXWHuqVcRTE1LQ5YhlO8ohJ4Cf7NGTh+vBFPP/UMjhw8jnQmB6dLx9DhQ/Glxx9FIOiBw+lQNg75PE4eb5SS3Buvz0VZcaXYGVw0biyuu3EmxowbBafbhlQ6LlYO3FylEgoYUU909MhxEV7v3r1XYlLYUcsvHkMum5dSI8Xu9G9itx5ZQHYOEyTxQ7Z2dayrrq756RfuuHfxl358d9efeIufe/n/wAicA0ifwaDfe8XXq3fv2X17R6j1uzX9K0vbQ62YOu1S3HPfnRg3cSx0t+ne2sdR+2wcxscBqr4A6aOeJwCpq0PUkMVFQRQVFfa2+TfTSTvS05ZLDyIySBZAeu9tAqSXsGndVhAghZNteOKfvoMrr74CxWVFMqFSl9Tc1ix1/K72LvHjazzZjJUrVmPlijUoLCyS+j0noHHj6ZB7G6Zcfik8fpvyotGVhwzBJUWfLB2Q8SHg6I7EpAV408YtUqrbvHGzOACzs4YTLic0u90tkz0XT5PhOpgAACAASURBVOpywHw45JFIJgCHBt3llEWUQba5VBZe3SfdMBk6CTjcCihRSAoNsXhUjOYcBT64yotRMXQg+o8bjWB9NRzFRbAV+GG4XEgZeWFiNLbOSyOUqDFUXAG7DqWEqW7Dng6e/8bF0AOQbEoQ7MooeX2WAImiXXr+GAaCMFDtciLXdArr583HlsVLYEQSyGfywiJNeegLqJowHrmSEqR1Jbg10gZ05KA7NHgI+1rbcWDZKrz3/MuoMRzStp4r8GDw5AmonngRUiWF6JZPQwNNHdCdEuzr9ntlESUQ5XgrbGNGN5NN+oQuttOGRdCRJXQ3NSMsedGrivoiOkDH40gn+Nl4ndglrsaK7JDIC7Zg21QLvjKYVAZFKmpHdYnpmgZHLgevZoeLfo2RbnQ1NiMe6kJHYzNO7juAWGMT7LGYlNcoaHa72C1mQzqVQDqTEOYzb8vB6XWhprYGxWWlGDlqJC644AI01NcjGCgQ/dyOXfswb967WPbearQ3t6HQ7REWLJWMynGV1lRg1LgLMGHyRClZFxT4UOD3wc3WflMCJOxuOodUKoFQqAMtLc04cvgItm/bie3bduHU8SZEu5NwONjNypI0xdHMZsuKXm/o8MG48uqpuHjiWFT0KxaATPsPDSyDqbKXXKumlsjyHJOSmUMxhARIZHUtbySlSxLMoLrtOLZ8Y9kYEAQp6VKsOyZxJYl4XO5t9Xp+KXDEaCLeP9RC/vpXT2Lv7v0C/Fiyq6uvwT333oP6hhp4fC71e4wcusNRvL/2A/zr//sT1FcPEp1j/wEDcPOtN2DqtEtACxaCtlg0hrbWNhw/egL79+3H7t27cejQEelSo4+Tx+OVJpKMXEu8juwCkOgjN3XqVLE02LFjJ+b8fg66IxFhxVpb2nYWB4v/Y+K4cfP/Y94PzxlC/jfmtf/pl5wDSJ/BGXhkxtcqN+/Yc2tHqO0fKmsqyjojrVLzvu/BezDx0ovhcKsighVP8RkcQq8vkPnmZzJIHwaSCJDYxUZNRGEwgJKSYtWRkaOWR5XYLN8SCyARgLDN/723V4oP0ub128QLpTV0Ct/7/rdxzc0zUFpWLDqjltZmdHV1IkNhbCaPxpMteH/tBnG7jURi4idCHya6/d4661ZcceVlKKsoViUO3aTz6eRNnUc6LWW6trYO7N69Dzu27cSeXfvQ2NiCZCwlEyonM37nbp0TGidj2g9QK+DM2+AVV1+vMHoOl8pTI0Ds6grD5/ICBBl5sk6k+qmdISvEFvqcLAJcVMnOMF09y44f6rZqK1HQUIvyIQNROrA/nKUliJOdcjqQt9FvSkEhaR/ngkuNBfU+fe9Eq935j7gwZF9udodRL+vIKhsBtp+zI41MC9vavcijhDYO2Qz2r1yBdXPmoX3fIbgyGuI2OwZcdQWGXzMD3gEDEGXaOUs4shnPQteptcnAFY+jZdtOvPf0C8gfOoFSlw/RXBr1F43GgKmXwNZQAypJNJuH/AMMYZH84jpONkHAiGmFYC2wlrnmR31ka3ykaslMMAJLfiYCGHoB8XwnEwKI2B5vkOUQ/ZGZsWYt0qaJqOVmTsZDOYerso6InqnZIptIQT1LXLEEEu2d6DpxEu1HTyDa0opsdwx5djRmstA1loN45HSnjiOZjEnoqt/vQXVNBRr616GuoRYNgwegorIfKir6yWaAbAQbBWhIuXP7Xjz55LPYsWMvkvEMnNRvZdktFUF1TT9cPGk8xk26GAPPG4ySfiXw+FmyokDalBL3rdGaTRsMciZQZBmIppAUFB89RFZkK/bu2i8AgNcfdUAcg1SaQbFARVUpBg3ujxkzrhSPocLSQtGPZdPsTCUI6hOUYgIzZRdiwnzzu8xxgmOtaCUF41nuVW7iluZHtTcSpLS3d0oJnnMOhegsP6tOXWYoa1KWTqcz+M2vf4ddO/YiHkvJpsrhdGHY8GGob6iWXLaqynKUl5cKoNu9cw/+7V9+ArcjgEzWEBsQRq/MvHY6orEuNDadxI4d23Hy5EmZTziv0BwzmzE/r2aTzmAyZ4FAAAP6D8DQIYMxZPAQYY4qKsoF6K9ftx5vvP4mmptaRBDf1RE+7sjbf+ZxBV7bElp67I+4nc899S9kBM4BpM/gRDw07asVm3bvvrmzq+37lTUV5aFoO8ZPGoMvPHiv0NgOF1tquWvtzWT7DA7jE9/yTJAkACnUKa333JkygoTiZ05WVtQIu9iUfkoxSBZAWrqQAOllYZAIkDqiLfjeP30bl0+/DHYH0N7ejGg0LBNmKpVFZ1sX1r+/CVs37UBHR1iYBqZ5604bbpl1E669cQbq+1dLWYItwMkUow+iEn/Q3NQkVPbBg4fQ0RGSXSFddkNd3eKIzVKA0+ES4KH8bFRcqRJgKq0EwYNTt+Gqq67A6AvPl0UgY2TQ0taKLdu2YsXS5aJFckKXPw467rEry+lFPJVEdyIqXV7sorMxvJVBpi4nNIq4vW7YS4KoGDYYg8ePQ/mggTD8XnQlU2ImaWPXDpks6XJjyelMD+lPdlj/sJNruXMrgES5NlvQNRimszeBjgt5+GCg0mVDeM9evP/GXGxb9B4q7F5EMjn4Rg7BmNtuQvmYMeh20UhSg5uidBoiIgunlocnm0H08BFsefMt7HlzIeoDRXJ+yob0x8DLL0Vw9Ah00yHZ5kKamg46Knu98Pj80BnLQlGr0gsrwKgah0wNyx9+stPAo2SfmWwTwQ89gKSclkEuQQF0SoTNEt8hC6x6rnh3Sbea+QsJtHgPikkWwZYqobHrT7rQUmloySTaj59Ey6Ej6Dp5EpmuMBwETIm0mDk6eUUxCzCfRiwTRTqXFJZt+HlDMXjIQAEZVTWV0olZVlGGQGEBXG6PXEdkZbLpHLraQ9iyaQsWvf0u9u87JECGrKi4aCOP80eNwoyrp+G8889DVV0l/EU+icwh3rfidJS43BKw9+QFqfKjPDTljp1k514abW3tOLT/KHZs34n16zbi4IHDUh5iy774heVzYug4aNBATL38MkydNgV1A2plI2EBIetXmubXAhDkZz3WDOYx9QAn60ikoKk2iASgQlGZDFIsjvb2DgFIljheQlxEyU+TTcXAcuyef+5FrF+7AZFwDDY77UDsovkLUGiu2+BxO+DxsFvPJ9fL5g1bRXfF8j1zIhv6N6BhQC3aO1sQiXRKdIrlG0fmisCKGywGf1NfVF5eLiG6Q4YOxYCBDSgpKkRpWQl8Xp9qsjBy2LZ1G15/7U3s33NQAG4skuhMJzO/zBjaC0fSG/edE2l/4pL0F/eEcwDpMzgld079m9JdOzfdFOru+kFNQ1V5ONqB0WNH4IEH75WSkYM5QNI08T8HkPqCI+vvpK4JkGgK5/d6UVZWAqfTI/oedrGF2fEkE6gK+iQ4Ki0uEQCxrAcgbUMgGEB7dwu+8vUvYsKkcbLTjScjJr2ex7GjJ7Bl43bs2LYX7a1h0QYpdoadNwYGDq9HeVURu+xVLpNhE1M7lsro3BsOhyQuhTomik8JuByaSxYeLU/prdIuiCCVDJjEQXAS5oJJLQRbcWkMmMbgwQ248ZbrMfmKS1BUHkR3Io4TjaewbOkK7NiyE8cPHkMiFIPDsMGWtcHn8qMj1Al/SRDeoE/0F+xmiSUS0D0egK66zMGiGLUwiEB1NUr6D0D9BSNR1FAPI+BHiuGv9FFyOOS4qHVi2Gnfx6fRjJ156VoASQTFAgYMGFxbrOgQg83OgDOfRYWuwd3ZiV3vLMHS515GcUpDlJES/Yox6sbr0H/qFOTKyxFl2C9b9xkjQaNPuwY3wWBLKxrXbsDif/8Vqu0uYVJcpUWovWQcaqdMQqYwgIzmRJoWiTYHbE4XXF6vAEo7w33NCotUWazGww9Rqp8xLDDYKWYa9hnZLLIMX04kpUONpTQCJsvxWhgkEzcoh8W+D9MCgGCSQJV11EQK2XAU0bYOhE81oru1VfkUdXUhG4uJ0NrNCBf6jqUSwl5RU+Qr9KC4XxFq6qpQW10lwKhfdTnKK0ole0x8fxg1kqNrdx6xWBKZVA6dbSFs27JDrCdOHj0lnVw8Z7TZKC8rw9iLxmD6jCukjFNUWginRyeuFumO5cTPT2QJza0uMrI9wmeJC7a4JckmgYCEgJHlReaatTS2Yv/eg9i6aTu2bdmO48dPCDNHYEDQRe1edXUVLpowBjNumI7ho4aIlq8n/sOyQLDKpGa0ymkdB5adhZTXrAgP00aB4Ic6JgsgRePo6OhCLBaV8puKZFFZeaJByikPKMPQMG/ufLz37jK0tnTBoZMB08XolpFChkEfOHa8sixsF5NNdrTRpJwCeO7xxMTS7UAqE0POSCvgRSNLCvFppknW0+WSjluOP53BGaJb0a9MtJkOBukq+aOMJ1+7f+8B0Tu9v/ID+DwFSHSnkol44slUJvfk0e9u3aY98QcX4Wew+px7y7M5AucA0tkcTfO97p/6tcINWzffEE2E/6W2f3VFV6QNQ0cMwoMP3y+BtS4fW0U+DCB9Ui/T2TldZzJHvQApgq5Ql7gK+zxulJeXCf3ONPNWAqTuqHSYsEWf23Jxzi0qgVPTsewdxSBtXL8V/kABOrpbcM/9d2H8hLEoCHolWJPMFENn161Zh21bdiEcikHLu8SjhMyU3Un/oBjimTDi6S5k8uzE4YLECUtXXS0SgaD0CR6WBsQBl6utDrvNqcCRZfiWy6OosBgNdfWycw91RYRCZxBnNsfMqTQSqSgmTByPG2+7DhOnXoySilLiNbS2dWDDuk1YtXQFdm3agXBrJ2xpDXZDRyyeQM2gOgwZOUzAYGtbG06eOIFYTGVakfIna5JmWzK1Tr4AakeNwKAJ41A4eCBs/UqRCfqQdOtIsNwHdiIR3H0akGQyIGcu99LBpr5YJiEjwpVH+d8JSoLNsFH6A3s+KwG0/XJZtG/cgsVPPo/I7kPSUdTmtqF+yiScd+1MFIw4DxFpxVfBnml2YzF+hHl6sRgSu/dj/g9/Al8oBg9LXNTJjB6BoddcCb2mCgmbjozNIQCJNCI7Dj3MrvN6BLipwF4FkJTP0BkQps9wWPok+hbZcnnRqJAtYkktl0wJC6TiQChvUuUeySykMFtEwWZWrOl1zSBeAh6yRfl4EomuEKItbYg0tiDc2CJdaPGOdjhzeXgk4JiHmWOzowpd9bpQUlaCCuaK1Vei/8A6DBzcH5UV5cKYZnIpsaVgqS2ejCOZYSyHKgdRIB3qjGD3zn1Yt+YDHD5wFF6nXzE3uobK6nJccukkXHvdNThvFM0P87CZC7Jc2pROm0SRfDbLNsJ08VbEkdL7CAChNkssBfhiy/fMgXw2j2zKEB3ghvUbsfy9FTh8+BjaWtqkjMnSJcFdYWkBrr3latx9350oLCoS8bSAMXYLmuyJaIo+7mFZAJgnkkCRDRPS1WiaQDLQtaszJKU2AjqVkWf6U1mW9OJkrWH5slVYMO9tHD/WBE1zilZSnLfFMoMWChmJNGHplJYOnD8yKXpNeWSTJOwq/dRsnMsU20rxvN/nRzBYgKKiYlRVVWL48OECkIKFBSYoUuw5DzqXzwpAEtNQTcPJE6fwzvzFmPPaWygOliEWiefjseSz+Tx+/cNnv7Vh1qxzBpGfwXL7mb7l2VlxP9ND/N/35g9c8s3A2h2rrounYv9aVVtZFepuQ8PAGjz4yAOYef1V8AUZS2HdWObn69ldfdTnlcbaM/bAfbQAZ6wv1ok9czk9jTkSMWrvW5JOpkaITI3X45bdE8WJFoMU6Y5KDIFkF+XNElthiXSFLV20Ek//5iVsXLcF/oAfXdEO3P35uzBp0sXwB7yIREJoPHUC27ZuxeYNmxHtTihAo+myoyMzRbFLOhcXbxI4MsjmU2JI6bSTSmIelFcm5TS9bDI5I29omVQik3S7fE7d7nbZ7Uy2UmUATtguXce4cRdh8qWXSszKieMnsXHTZuzavUfsBejSyx0z/4w4fyRuuu1GXH7VZPhL2JIO6bDbsmEzlr2zBBtXb0TbqQ5kY4DPVwDdo+PiyRMw+fIpCBYHcOToIezbvRf79+wVAXqcnUPUADu8yGoOxPI2OPuVo3rMaNRPvAjB4QORLHAjKh1ZugA9skh9W9xZhhVBs3RoKR8lVU5RNgFsk7e0R6o3SAEkLubM5eICycgQlvXEE5j+gRIXYcCby6KaTzx+CutfmYvVL8xGv8IitBopeIf0x/k3XY8BV1yGiNOJFLUiTnJPLHNk/y977wFnV3mfCT/nnNvb9KoZ9RFICFCnq4AA04zBIIpppmNsr3fjON717kbZON9mEydOWceADaaDJDBVCIEEAqECKqgioV5H0sxo2u2nft/zf88ZCewkDrFI8vs0/o0lRjN37j333vd93uf/FLH9p/mk7T+Axf/3YfSu34IqlomWSkgMb8WpzEQaOwZ52v2pY5INSUcoHJEU5lgqJeJxW5K/VQWJEEmfAUiiXFHjN/6bBEl6kjBtF02UC0WUSwW4piViam7mii0KHHGKsVDXy1WPm+Jg6osIjkomwDqP7j50tbejY98B9B46hFJ3nzBJETJnvAcO3YzUorgSnFhZnUFjSwMGD23ByFEjMHTkUGF3QlEqlxgxUZZRsVSYmCVYJmtxGOJK/Zs0AUtP4YZ1mwUc7d65T77G+Ak6xgYPbZJMn4sunoG2UW1SnWNE1atCBP4+oFTASF03NTX0s7WUxFxuS30rmRHVh8prJF1sBIYsXSa7J6kDDGksY8enO/DOovfw4YoPceBAO0r5gnwvQ17Hn30G/ut//yGamprEpq/MBgSinjBfvJ+/Navit+wwwgIRIBF4ExxTT+1Sg1RArw+Q+L6URO4gwJPBmPIolOtt7Zr1mDvnJezYvtfvkgshmUyoeqNSDmUzD5fMEM0cNpmkCAPKhX1iqpNo3qSHxpVxYqYyg9q6WrS0tmLY0KEYOmSodMix7JojPq5DftKUACMaTsgiiTsvbEiqeOfhDrzy4nz86uGnUVPVhHxfjg7CZ3TPeOjhBT9ZOWPGDFUcefLjP8wVOAmQTsBTdesl309+uGLZJcVy7i8amupGlq0cahurcee938TV116JVFXCd7iqVnG1qKvF7zh9o1LdDjxDwcpIDY2/efjrYvAQjqfdAzXAwJ4zcOJUN6j6oo5lvvCrdF8w2ZoZIHTVVFfWSIUGT5O0Dvdl+0HhJ0+0XMDqautRWVGFSDiEdxYuwWMPP41VH65BRSaDzqOduPOuOzFlyhSh9bdv34YVy5Zj48aNEhAn1l7X80zTNEvlkmXbluYZjuY4Fn3VmsaIZ10ViziW7dmO46aSKdcsWw4nRxEjWtL1cJfnGO1hIzY0mUwNMfRQjPkqIkgOaZgw8UzccsuNSFekfMuwh4Pt7Xj//aVYsewjcfNoThilkiUiz3ETxuHm22/AORecgWiavXa0h5exe9tOvPbrN/DCs6+ilNWRYRlvuYx0VRrTL5mG679xLQYPb0Zfby/WrvoIaz5cjfVrN+DggcNwrBB0PQZoUeQcwEqn0Dp5HE6deT4yp41AIRWHFYrBcjWEPIFK8lrgSmpENRTouBPYR/zIxneVrCwiY7rgZPoQuLDUM8utmj1s/LtJF5s65oq7zT/wIuLYqNU1ZApF7H/vIzzx3/4EzYkk3KiO3ggw+sqLMemG61CqrJI0cTfEUzrzcCj29pCGh3hvDz59400se2YO6nkYp+6pMo3Gs8dj1IXTkKtIo0Ankh6VWouwHkKaYm1qXSIGytTvkPwLQJDcPwqlJU1HAJL0j/G1y94wskbZApxSSZxqBGsCejgW4X2TgIpj7wIJ5uTIynUQp8Wcha62Ba1YRPlQJ7Kf7kX3nv1o378PxVxWBrMxOrCIGRzGAjjCNCYSMTELDBs5GKPHnorRY9pQVZ2RzdXRHCmGJUNk2arwlgCUxgAZ1wTuRAkM8iswtm7DorffkSoMgoQwC2Khyet01k3XYKZ0hQ1CJMKgRFfAFz8YYyGPlQYBFU5w3OoVwKHP027B932WnpPv8q3z0kgv1R4e+rr78f6SpZj/+htYu2Yt+vv7UN/UgBmXTBcbPbU4Ko1f5Xkp4PbZhP7fvqQGI07FAEkWla+NE/u+7aGQL0oWUi6b880VfO79mhQfDQYHvJ079uLJJ+Zg86Zt8r2xeBhDhrbi7LMnI9vfjaNHO9HX3yt2/Y4O1QIQMlThLtlHRixU11ShsbkBjU31GNE2HEOGDUPzoGZk0hnRPQpoFyaSrLUlzJGnKwaJZgOCrCRTxisqRPi9e9dezHv+ZfzqkWeQSVWhlC2hlC8+r2v4+XN/9YsVk+6bpJDqyY//MFfgJEA6AU/VHdNnx1auWjjNdPI/ztRkJmqGoyUrE7jr3rtw7XVXI12tAJIILQcylAMOwF/IgsTgAZB0DCCpre/4D/WzfjPbMVGH/y1ke+gco7aBrdifjV7y6XrPFVaFjdRmyRTxIcdTHCFxIe3o4oLTh7LJeb2y1tbV1KMyk4FtaliyeCme/NVTWPHBShF39/b24JZbbsHYsadLNP/S95Zi/959EhDHh2w7tmeZ5bzt2OuhuetdzY2YVilt2mYKcFNMaRR45Dqm53nZUCjc79hev2u7HZqnd0Yi0e5kKpULIZI0LfebyVT67JAeStuOhVQqgQmTxuHar1+FTGVCGCye+oSlokU/V8L77y4XvYBrhlAqscXdRboiIxUEf/ij76K+OY1InM4mbsY29u5sx3NPvYSX5ryFkB5HIhwTsJiuTeP8i87F7ffeisbGStk0uw514tPN27DorSVY+PpiFLIWKhM1wqSUQmH0Udw9vBmnXTYDQ86ZDKuiApYRBdVTZOvo1NHCIdi0oIdVc7gwH1KwqjCzZAkJQOLgRwGk4HkNewRICnWY/FThwDJNIAiQ5GA2r+s66jQD9ra9mP+Tv0XXJ1th6A663TKGTDsXU26+AclRbeiijjkSRyjQizgeYp6HZDGP7o/XYvmzz0Pb3Y6o6YibL9E2VApsC/XVKHOcJu5BatoNJGMJJDIVQCIOMwyUfYAk1W+kERxbOc/ELs5EJ02ufzlblIZ7w3YUOOKYlQnq/B66AR1TNl3JzuF7xy9yVeWwNsJkPgt5ZDs7sWfjJuz9eAPSeUu66jyLpeoEWmojLBYVc5JIxjF+8jiMGDUMg4a0iNiajfEc3XhS4cGkeIIkBWilAkTVrioWM/hUShpJyN63dz9enEfmY6eAAgIk3mdu4D/6Hz+S7LCmlnoJQ5Vjkwj5NTW2ZTec2OcJBn3AEchaZNQcUEo+mySU3G8P2QrYOmXqUyW71PmJs8xzsWnjZqxY8RH27NmDqtoqTJ8xHRMnjlfMi689CgDS77aEfh4gHdNOCeAXBqkoDBJdZASTMmIT0CzdIWqASPG9YWDP7gN4/LHnsWHDVhmhJZIRjJ9wJm69ZRbSmaTor8iEU3xNgMTxl9I35eV2uUYxR6p1cAvqGmqFpYvEouKakyo9x69wUaGPsn7wwEYZAHPYkizjDYcRNliOrbof9+zahxfnvIqf//0vUZWpQ5EAKVuYC017aM5fPfzBSYD0u71S/j1910mAdAKejXsn3hte/MlHUyzH/q+p6tRXEsmIUTTzuOPO23DL7TejflCtyGY8XTly5LzsF1IJDBK6PLD1BMDI/zM4SQ3cb5WSLIyQlHPzv4m+1PjM94sMfE0Na/xTtvw7F17F0/f35WSBIkCKRqJSNVJRWSlz/e4eirT7UbZKAgyMUASV6UoRcnPhf/et9/HYI09h5fIP5QRGHdPEiRNlgd+/b78EOCZiCVl8Crm8ZVv2nnA4ND8UMeaXveI2lCgjyRl5zzZczzW8CFUqtFlbrqXpTkIznKxp2YZuWUbecDiqMRGpL5fK10Sjse9kKiprEqm4wQ2kbdRwXHX15Tj9zFNQthnapgLvFNbU4Vga8n0Faft+680l6O7qB2dqHIUkUhHM/MoFuPfbt6OuMQmDiMQFynmCpEOY99x8LHrrPWS7cyL0JOKobqzG9Tddi2tvuBphdo6JvdpC55FubPx4M96evwifrN2KYsGCHkuiZBjop9i5tQnjrrgEI6adL/+tR2Pi5jOpb/DdZ8yWEVE8nVZkQ3wWSNgS0R2JaVo+1dCDDJImDBI3PeqCWD/BvxM0qV5OBilaiAGoCxtI9/Riw9zX8e4zzyPuuSg4JjKntuG0q67A8AunojMaQTEcVTk3MmajfodjNhM41I5lzz6P/lUbEOrNS19YqKlOyn2rx5+BfDwsaeSOWLrVmC3GFPLKDOywAZMiV43MmCvRBBzkyVYv5jIlGLaKJqxsSbrTGL6o3gKejD34nAUtswRW1CJJsKULxDUGZrrIHjqM7OHDaN+1A4f37JZutISnIWw5cJmTxAwgX1+UTsVFjDtqdBuGDhuCiupKxJIxRGNhcY9xk2R3F2MPBKZwPsSoAKa5+8CMzz8zlkqlkhgJpEKjp09s9uvXbZANm0yThKKGIqiuqsadd96NCy+dgdr6Ghhhf7RIZ5YPeoL3sR9r6WdnHQM/fomNWhX8Q5XqQvunAZIc0ciQEIRLHYhC06ViCYVCXrJ/CFTTmRTiBLuMQpARtmKBFMvyT20jn//9PtPlM9pyDhTGDihki+ju7kG2P3usdsZ3xikIpz54H9sPduDxR+dgw4YtKJdK0HQHY08fjXvuuV2ArOR3MetK6lA4QiyJQJ4xJQRIZOeikRB0STRnFIUKIFUxTUxO90t0DUO0SfweiQOJhOST4nz1rgrgpS4A6YW5r+Chv/slaqobUOwvId+fn2to+s+f/6uHlp0ESCdgsz3BN3kSIJ2AC3z99dcbH7386ZkW7P+SSEVnVddVhjq7D2u33XEr7rz3DrQOa1IAScCMD4RksVGfQYO1+u/jn6JjI7djDJICSEqUGQCkYz9z7GuqHXtAgyQLjzqZifXdhdDratw6qQAAIABJREFUFDIzTZZjHbpY0umUUPq01+cKOZi2KRsXxZUspa2vq0U4RIC0FI899CSWf7ACtTW1klXCRUjYIopxOGIxwl6pbJm5/uzaWDTxRjqVersqVrdlwY5nsr/j0xA8bO3eq2bH165fNv7QkfYfVFVXfCUcjUQIgkizT5txvuROJVJh6YLj4EUwp5RfCkmBqBFDX3ceb85fhPfeWy75K5FolLHRiCY1/NF/+x7OnToJNbUZlXbN8VhZx75dR/DEo89g5fJVfnmvBT2sSXDfPQ/egzPGjUYsGZdFmTkq/T057NuxB+++8R6WvbcCR45QfK6hrBkohsOoGj0SZ990HSItTfCSCXG2McHa9T/lBM1oAHm+lO5EMRRqtCbASEZsKr5ARhfcROgM8stNBYB4GiLUOcnXVHAkfYMZA6gqltD74Xq8+Lc/Q6SP4w0XbnUlms+ZggnXXY1SazN66BxjJpKIcmmtd5GEhWSxgI9ffgX7F74H72CnqvmorEDzuNMx5vJLUUhGUQ6R6fLjDHQDoUQc0ZpKIBYVACcCWVrsHQ8RPwmbtv0iwx4ZjVC2oFlqHMz7L2MPASe2PA6KkHlNaLuPUjtEOqdQRLHzKLr3HsDhnTuRO3IExZ6j8IoFhDUPEcMQkBhiEa+hobq6AkNamzFsaIuMXaprK1FZXSmt9qz5EMzhGyt4QOB9YQYR773tmKI7ovuqr6cXPT29yPZlZTzFZGiK+Pl1Zg5x8yfg4I0xQqO1dTBmzrwYN950M+oa6wa0TGrszjBNNc7m+03KW/l4hSmTLHH/bcNXhhp7qY/gT19Q/FveXMf0XgQ6CmPKaywIZTyWFjBwk/K+90eHx2sZ+TP/+JjttwOk4C4dD5CoQeru6pERm4xVOU70hdrKkageFxm3zo4e/OKhp7Fh3RY5jFGY3dY2HPc/cBeamhqkikiBOMVOiY6POjC5fmodpEbP06ifUgBJudeUISRCU0goLD/HQw+76Xj4IogSFs03AQRsIV8ge3fvxwtzXsE//N0vUVfThGJ/EYX+3PMavIe2v7Z2mTZDO6lB+h0X+n8v33YSIJ2YZ0IbWX3WaNs0v2N75XuaBtUbnUcP4xu33Yy77/+mCLZdzrIlAYdFjJ+18QTVEwGd/Zk1z7+/x7RFwSlRiVM/Nz/7zKMb0B0pBYG/vjK5midIpT+g/ZfgRjaAkC70Mf8smSWUzaI6sWuaiLWb6pol8I5W+g+WLMejDz+BJYveR1Njk8z5C8WiNHUzk8ixXKdYKPUB+jotpM+rSFQvHV5ZuefJDU8Wvkg+yFnDLmrI9xWuKJTLs6tqqgcZYU13NQfnnn8WLrviErQOHQTbK8HjmqQHxaKqi0rcMx5dPDoO7DuEl196Has+WiNBcJG4gXy5HzNmno+bb/s6zjhztIzspMjCYwq3geVLP8KcZ1/AurXrkctm5ZJTmH7+hRfg7vvvRPPQFmjszFKiGFjFMvZ/uh8r31+JRQuXYM+u/bBtwISBUjKBlmnnYMxF06DXVqNASj8cghaJwJJeMTVqUAF9KixT1mcBTX7NiqRyU5yuvianWp89FJZJxMpM2PbFvmRBpKXVQQwOKkwLsYMdmP+zh9G/cQdCzMwJh5A6ZQQmzroG6fMmoUO4CJWszQcmYZvgmM7BvqXLsen5V2Bt34eY7UGLRpEcPAjjv34V0FCDcjTkV68QbOjQohHECD6SCSnE5f3l+DDMkZNlSaZRqVhEScL6WCqrWDFeh5JtyYhJSAtJznaUdoiZRGUbOh1pHV3oPdCO3gOHkD18BNnDh+CWitKJprMkluW7sTBi6ThqaqvQ3NSA1pYmDGquR11dFZKpmIzROD5jNQoBkgRa+sCM7A9zhei66u3txtHODvT0dKGQJwPbI6MctrurWIqysBf8Ozdosh8yBtR0DBrUggsvughfu+YajBo9GiEGWAkI8/OafF2VysvywYt/kFI6oAAM+eyy74IMbP7Bgeu3q6fVTw+M2DiqdRwBY4zBEKDkM0QySmPBsLBefshtkHvks0cBM/ObZNLxR7ngHgesuAIvKqfTE1NED0t9c4UBR2eYjJbcUQX7ghEbHbCPPvwMPl6zGeUyWe0yhgxtxgMP3ofWwYMQiwWPQXUeyqHTd/EpcEQmjHUrOqKJKIwomSI1MqNGUtKy/d5AydIScBRU8XLNpNpNufjUe07H7h17MO+5l/HIPzyO2ioCpAIK2fyzuu099PCCv1pxUqR9YjbbE3mrJwHSCbq6E1ouHWnahfu6+7r+oLmlXjva2ym9ZGSQRo0eLhuU61nQaL/mKck/vclYzA94C+y7vxNACrQEx0JRfOv0MRpcLQxkD9SfnK3btgXLpB3ZQZ5jjJLfWSULIN3ZPDEpJwz1PXRWcXNm0mzroMFIpyrEhk8N0q9+8SRWLF2J2uo61QMmDhLPc12vYJrWQbNgrs5U1rwx88Lz373s1OkdM2Z/YVeHNiIy6TQY3j2hcOjBTFXGoAZl0OBmAUfnTT0X0XgIZaeEkk3bPR1Fpth7E5EkYhFWjhiSDEyH3KqP1mLhwkXYsmUrNM6wDBeRBAMrr8RlV14iuTYqYoCBe65co9deeRNzn3sB27d8ikQkJtfUiIXxP388G5OnnoVUVVoWYIpMmc8T9kLoPNiBBS+/iTdffQt7tu9DyIijGI4gX5PBpK9ejupT22Cl4gJOtEgMJhOCfZmvNKdKuKgCB7Iw83XDDYRsgjAMFPyyPkITDQ+/USz+wlJyOqS4RifkwdEYRcCRnY2M7aCuZGHV87/Gp68uArqzwkyFmutxypWXYMR1V+JolKM/Cq6VS1AydjwLqQhQ2r4bHz8xD/0ff4JItqRAXU0lxlw1E9Vj2lCO+yySbsDmfQiHEWVoYiolm5JEeLLOgoCoWBJwxOeLjIVAeU+T0SIfe8kxVQEqx40Eaa6LOJkj00Gu/Qh69h1A1+696G8/BLO3HxqBiV2GTg2JY8koLZ1OoHlwMxqHDkLjoEa0DGpCdVUG0Sg70siScDemPcCmCg6W68K0TCkpZaFzd3evsIe9R/vQ3dWF7q4O5LN9ooWheL9Y4DgnGFlRs6TAchAMyvdzOBzBWWefjW/ccgvOOussxNNJNWrnMyT1Jz57rE49PpLxv6aGz8cBJH+sdtzXFFYKwEnATv/mYhewR/wXyfPhNWUfIR2eXIf4uvEBacASBWn6wboV/OwAZvsta+pnNJM+OxSM9/h6IsvMWhACJI4mmX0m14maRV8rIJjYF4QXcyae/NU8rFq5TthtxzPR1FyLB79zvwiuWYwbyPUZIilBpwI0/RJijoJDOpKpBOKpuGRM8XkSBVlw/z5jKSUbF2g9eVtKDHgsyFLH9q078PzTL+CZJ15AZaoWxWyRn08bLh566I/+8sN/xXp3gnapkzf7z12BkwDpn7tCX/Dfzx12+ZCCVbjj/wNGsxua69DV24krrvwK7rzndoybdDqYS2xSz0N3jszVebr0gZJv9haG4PhD4nEE0bHhm+9XO24FCoCQhMP5oIg3owARnTm2aA4Yn2/7EfrybyZPrkorotZgxTJQLK0+aVcOkul0tDYPRjKRQn9PES/Pew1znp2H9n2HEAvFOFKjeKeczxa6+/O57R6896srat/4y5/+bNMlt55R0NQO8IU+rh9zfWTdzp2XeLr+w3QmeV4oFkF/rh+XXn4xLrucCdyDYbkm8uU8svl+FIrZAYAUjySRiMUlYVf63Rwduf4CVixfiUWL38HR7m7JqSpaOYw8ZTBuuPl6XHjxNHEtqToGC7FoHPv3HcIj//BLvPnKGzBsBWp7+vtx4x3fwDU3X4e2MSMREfeRgwh3Dhb1lhwc3HkQc56ah9dfmA+74EGLp9ABF/Wnj0bb+eegcuRQlNjhxuBMLSRALhiiymjMv2JCGnEx5xiBG7C8dhiEqcZgTPc2wuokLI3p/kmXtnovrKHMFBgyFbCR8jzUQ0f70o+w4tFnUdx1QLKG9KoMGs4ej9PvuBF2Yz3KWkhGZbwt6qEolI5FgEh3D3a8vBD73lkOe/8RRDnGjIfRMn0KRp4/BXYmhVI4BMcISY8dxeWRlHKzhSNRBaZLJqxcXmUb0QjgjxOFFZPkbDVCFq0PrfemiTDHuLT5ZwsotHegfcs2HNm5E2ZPL8JkQjhKKZclMR2eKRlDDU11aDtlJEaNHoWGIc1IZhIigLdtirz5RNLCXUa5XICn2+jp65MgUP556EiHiH33728XTR2/ndc67LsM/YiiAQu81Ntw9OkXFPOpo+aI72u6oCZNmoSrr74aQ4cORaYyjUQ6KW6sMPVOfmq1x6Lc4x1cBN188j9P1ajckM+8n47Fav3jAEkSqgeYouPiBKQkVy04A44z/9YJUvihAiOP1yH9E0Ds+Hvms0/iWfQ1TUzAZyGsGkUyWkHd9m8DSLweZsnDnGdexbL3P0RPd7dokKpr03jgW/dgzOmjRR5w3LsFtL5yjRMWVugoxjZEUVmVQSKVkB46BWT9QDE+9OMAkoAtLmkqd2DABeyK0J7vBx2b1n2Cpx5/DvNfWYxEJE2RtmOWyk9otvfInz3xR6tP5iB9oeX+3/SHTgKkE3T5x7de3OyYhVk9+b6fNjbXoquvC9NnTMVd99yGc6ZORsksI5/vl1OpTbsyNzcBSWoGHsTdC5UuQWR+1In/jAWLptiguYkOFKGqILjgNBj8SaqfJz/+LoIkqd84DjzxMsgGpNNto8ovZfJHpw4z/lW3qn/CNZBOZ9DU0ML9FSuXrcbTT8zBiqUfIRaOw7Ncr78325crZHfFo/E3m6qa3jzllEEbHln0CCu6/tUfl43/Zt2OrRtu9zTvj1sGtaR6cn0S3HfdrOtw1jlniYU3W8jJWLCnj6W4ZMhMSdMlCIxF6FahNdyQ6oVSoYT9+w4Kg9R+6DCiiZiwSGWngEuvmIkbbvo6TjvjVFlEqW2QS+cCH36wEvOemoMVi5dJtkoskRTgcccDd+LSqy5FY3MNwiE+d8oFIxoIy8DqZWsx98l5WL54BUJGAuVIFD2ei5HnTEHbuWch3FAPylRZdssBkkdnDbVDqm9eAEWQ98OLqcIgldh2IF8mpMGIhKj7Ej0FXYd6KAKPQuuoAYf2f7IkmoOIRsG1C29vOz761fPoXLMJXjYPLRpGdPhgnH7bLNSMOwNmLI6ynyHDvUNYEsNBqlRCad0WrH/hdXSt3YyMq6PoWUif2Yaxl05HtLkRVjwGywdIZJFC0agEihIguZaDEkdS7ODyReR8AcoGL1Z9SvYk9UHAEZmjGMc92QJyBw7i4IZPsOvjDXB6+1ARCoGd8x4r63n1wgbiiQiq6yoxYfKZsnnW1FarqhPNQdkswbHozHQkQZ5jsu7uLunnOtRxCO2H2nG44wg6urokLT0WiaMiXSkCayY7cyOXaaVq3lXPi0YmShWaKhCgXi8ERzwERSIxcVex+4xhkyNHjJAC1dPGjhF2mUGRmao04kmGGqqRpjCCglgCUfpnM9HUYeb4UxK7A3/zrfYbxxLfDCLMsu8SU4BIMZSBWST42vG3GKwzMjL8LDT7TNL35+/FsbvlAyRoKBXL6D7aK4J2rkN8P/H1dTxAIjMq+jeuW7aBV158C0sWfSDhs0bYQzIdxV1334ZxE8+UXKIAyBAYBYCS15EaMrLiqXRSeiIjCWax2TLGPiYFV/daeQB4/dW1F9ClqedZrpmtnJPUKK5avhqP/eIpfPjBOoS8CNebnF2yf2nA+NVNf7hy0+yTSdr/6rX/y76BkwDpBF3xC0ZeVteTzV/Vk+1+tL6xCv25Xpx97hTccdetwkh4hoNsrg99ff2iUwiC19S7UjFJarE91mCv3CNKvKgIGHXioWY0ADiBWFuN0hRQChY39ab2gVDgvghGe76TTsYXEiYoBLiAI8bok2anMJRC5kQyJRUkqUQa7fs78NgjT2DJ4g/Q352HW/bogiuXC+W3Bg8a/GRjy6CVZsfhjnmfzKNa+guzRsHT5HmeNrX1stM7u7vvcWHfU9tQH2VSMW23Y04bg6rqapRtS7rBePKngLZYZmAfc3M8WJYrIxxN0uk8lAtkC5RFnGFyuhGWZvNYIoZ8KSspyddc/1Vcd+PVqKlLQrL+KO70NPR0duOd1xdhzuPP4+C+wwoA6cCMr8zA12+6FuMnn4FwlNfclCRkjq2Yr9jd0Y/33voATz/8DNr3HkE4lkaOOprmRgw/axJaxo2DnU4jRydOJI6ybF7+8+4TexwxBR/+si2bAAEzwyUFTNESLSGESveiRyLQKUSNRxFJxuBFdDhMj3QteOU8KgoWNr3wBva+twLlQ0dUyGJdFcZcewVGXXIhyuk0CnoIHp09olmhNsdCFYDk4W6seHoudi7+AJUllQ1kNWYw4cpLUDNmFNxMBmWdSemeZD7BCCOVTguAY6FqmYnYBOOyO2oDYx0+R8x+oiuP8QUxAo5cDn0HDqB96zYc3roNpUNHEC2ZSIg43ZYcKF4BCptq6mtwwYVT0XbKMCQz3DRd2K6FolnA0d6jUlvTcegQujo60dPTg97eXvlUYxsmkbvCxEmzvOjAVH0NR0IU4fPaCt9KW7oAIzWmYSCh5B6JdopZWBx9+hZynxkhk0SBMRkz5uhoIQ/D2gZj+CnDMPq0UzBhwni0jRqJaIJRBoIWfQbjuEwHvgiE1QgAUvDnQOHKZ1a4f5S3HXDHBiBP/Q61jnCKe2w9Ol6gHawtxzRI6n4en8n2jwGkIA+J14iHl+6j3SJuV/lRIQFIDLekXogfTAIP2Cs4Ybz5+hK8/cYSHNi3XwBSLBnGN+++FVPOmYhEMiEOQ2HaeRt+xQr1VBT305lWIYXcVcpNzMcnZ1G18h0PlFTZbvCY1J/Upcn3kEU0QigXTbz71rt45Oe/wt4dh+GahlcqlA+5pv1zVw89v6Nv+c5/DWt+grapkzf7z1yBkwDpBL1EJg6fWZHvK17Unz06t7GlwciXcjhldBtuveNmXHPdVdBC1DUUYbK4tacHpXJ5wIVEsMQNjWyPonXUnRSA5NcmqAUoCF0T75tPsQfFrKqIUxYzqQRQrhefEff/VLchziiezmRBUYZxWeaFSVKOmWg0IjZfZoWw8JHdR6V8CfNfewsvv/A6dn66B46pwS2jVMgWtuou/npEy6B3v3bhpUfue+S+31tA2sP3Phz+y8d/cbUexv2JZGx6Mp00eLLn6Toej4uN3HLV+FAWb8OQMaJiXNQ1kq/74YKBVEMtiep6MqDKJoDSXVD4fc7Us3Dnvd/AxCljYPF2uKCS5i9Y2PLxJ3h17qtY8OpCuSYcYdU31+G6m67B1V+7DFW1SaVANggaeH3DYOzOzi17MH/e63hlzmswEEWBaeLxOFpOPx2nTD0f8aGD0W4WYSWS8Oiu42bFkzAt9gQMvuBDHDmB25EjDynEoL5NhZAyb5MBlKLD4AhBVxs2AaAeMeCFASPCEk8g7XjY8+4KrJ//FrLbdyJK0W48KuWz0277BrzWJuQjEdiSWq0cVa5joko3UFUwsfmNt7H51YVw9h5CPBLCYTeH8ZfPxOCzJ8GrrkaJG5zBMZ0Ol7oinQniSl9DMML/EYxIQChP9L5dP+LpMrYja5Q72I7DO3bh4PZt6Dl4EMjlEHcdRBmD4DAfyZTXs+1Z0KMahrWNwLQLp6FUzqO3r1uS4imszmZ7UCjTkGAi15eTUTfZN+YNKe0TZNRFsOxbB+XVowCQJsWvFoE1C4CjMRm78qBCByh/PhpJShUO3yvkQzwiZ8Y8MYbAH52qsFSKohXTVyjnoEWoZdOQyiQxZGgLJk+ZgPPOOxeDWpuRYeApr08w/iG55PiCY2oF/ZH4AN3ss1eCq3wjCN2HXFdUfxgTtALVv7LuyyiWANgf9ytl9DGR9OemeP7CpFiW4ON42//xJ6KBeFv/cfP7eT0JNvv7sujr7UepwFgOxczJv/s2f/m7/97l32mWePfN5Vg4/x3JWQuxvSni4e577sBZ501Gkk5SeSurEaItp0jlQOMax7qYysoMqqsrJfyRrzlxFR83qhzItfcXCQJ4xSAx4V5duxArTtiv11/AooWL8YufP4HO9n64Zc3rO9qzvaqi+u/HjjnzpSff+enBE7TVnLzZE3gFTgKkE3Rxz2m5Pt6bOzi5v9DzXH1zfV3JKoYzlSnMuvE63PutO5GoiEhPExefQqGI/qxqkw5ascUl4VPdgYBbvU/9bqlg5jaQghRoGf0lyRdtB5zNwEhmwDEXCDt9ZoI6X6GRSa9D3GfxWEKa3HnS5QmLjh6DImA9hFK+jGVLV+LZp+diy/rtKOYs6E7IcUwcLOSKL9Rl0g9VV4T2LdixoPz7vMSz7/hp5eNznrgjHDLurayoONXTPE3AjBx41RyQa7XoDRgkaCiqXl1DJVgWl4+Ud3KDVw43EcbLpVVjBY5+CCJKVhFVdRW44upLcP9375RTqhLRapJy3NV+FB+8/QF+8fNH0ddfFCcck48vmjkVN9x8LcZNPE157g3b7x5jQW0I/UdzWP/hBjzzy2fwyYZtcLwwcpaLZGMTRpxzFlqnTIBZkUaeeiRx02gSoKgTIDHDRzqnVA6PbE5i9ddEUCy2fwIhDSr7iGGIlCcTBAvI5jiXz6kubjuxMEd01MTj6Pt0Fz789WvoWrcR0UJBQJ1dU40rvnU3kmeMQTGTRFlGKoxMUHCMwKXKdtG1bhM2vLQAB5etQlU0jM5yPwadORqnfeUSJIYORl43UOalJwslYljFssgmKDdJzlLp3RgaGWWWEYFU0USxswfZ/e1o37wF+SOHke85CqdYEGdahN44bl6eJQwRb8NyLRGhJzJJNDQ3CCNEXRGt/RwbO7YFk+8/vn/8Ujiyex7TzMMR0W4x0oK3RvaP6ck0KhBYcERbXVmNhvp61NbWoqqapbQJYSJz2bxoaY529qCr46j8N8FRLJKUERuTyEXnJwyTQB05vPD38XeYXhm2RjOEK0W3rLGpqa7EpMnjcf4F52HUKW3imJTXu29EVe4q5cri38kmibaHM+HA/s/3hGULgAta6wmUBlhqAUYqnJP5XuFIRMTaBG9B5cdvgKMA/fhns+C2gve7MNb+wS74mjBAxzng+NJlLQ+Z9HwuB8f0NVeS7q1eG8ri77M7Ax17Iby3cCUWvL4Iu3ftRjhK1bWDe+77Js4+bzISqbg6WMprik62ACDx5nhto6iqqpCONQWOVAG3YtgCFinQgCqESB2TP4iUh8M1gwCJz2fXkaOY/9oCPPmrOSj22ijnHa+/u3d1S3PL3866/utvfvt/337097kOnrytL+cKnARIJ+g6z54+O7Rg69JRB48e/rt0VeqcSDyc4Btx6vTzxeo/5oyRaqOVrBNXFgjqEljayo2dTg51ijumNQgAksovCsxJx9HuA7ZdefsqRwbBDU9NNMeIVVj9t2yTYn3lIkQ3FDUSHBGokyRPtAyLpHtLmWjUYseTNl0869ZuwPPPvoCtm7ej1G8Bdshzba3bKblL4+Ho300cMuTDh9c8XPwiFv5/6in53tdmD3198YL7dAO31lRXDaLOiDlEZBwEXIojUOk2OCqknkoJQdUGwDA8npAHFn6N7ImOaCSCWCyOWDgmo5B9+w6I5kTxGpY0mf+32T/A6LHDxekmRkO62oo2tm7ahkcffgofLPtItF08aY4aNRTXXfdVXHvdlYgkiD75BGgichawYnoCrt554z08/PPHYJpAyfTghKOoGTkCbeedi9pRbSjEIsj7XmgVUMBTK8eghnSZ2QKT/I1AmBNPwBHDIeU1QOwoWZd+Jxsfv4wGFEsoQCmswTVc1KUziBXK2PDWYuxc8j7MAwelziNvhDDj1hsx+NJpKNdXIU/NhWTK8L4AKBZQSedax1Fsmb8IG16ajzS1bgQUFQmc+dUr0DDuDJQSMWT5PHGUGY6IboMTvsAQQGBD5TO3tDiAuO3BY3jp3oNo37oD3Tv3oNzRgZBVFjeaBIByPOhxRGr5N8aNzFbdWbw+wtqx10vlSPGNIGGa0sJOJpFC+LCAGNdmHphyA3IUyU1VgBFshCK6CHpbWpoxdPBgNNTVo662TgBSMpOW77ccB+VCSRxuzPPpONyJQ+1HcORQB3q6+2WM5JikkZTGhkySYuI8BZgY6kltGEyx+tPAxZgKnjrqGmow+tQ2TJw0AWeOH4ehw4bJiIjvW9Xco7Qx1LvJJi6YWTGHfAMzLoHdagyuZAQBdYg8RPg67IHxrEowNxRAihIkRaVvjHVCMn6X6pjfJm467l0bRLv5p7PjGSXGCMjo12eoikVTxmpMz6Y7NMj9kjOP30GoWHA/xsS3+nt2CO+/vRJvvPo2du3ahUiMYzQL9z5w1wBAEgbd17LJ21XWB07WXSQScdTUVCJFrZIPkI7lzn1uzCbXVA0O5XVFByXHdlxXKIeAgT079+LXL7yCF59/BU5Jh1XU3L6e3kX1DU1/+wd/8Afvz3pwBqfoJz/+g12BkwDpBD1h3mxPv+jZWU3bdm35T5FY+I6q2qoaV3P0Qa2NYh2/6trL0TioTkAJD0nMSikUSzIaou6Hp7sg6yTQDvGuioxQnjW/bkDiPdQbX4WoHJv+C/MjmiKCIWXPVgBJgSMFjJRLiG5yAQ8CnvxcJp50/d9FnVQhX8DhIx1Y9/EGLHxzET5avhqxcBIhLwqnjJxjYU3IiDzxvVtunHvrT279QvlG/9TTQf3RRad8Y/L+g3vuD0X1qzOVqWrTKSNTkUYyHfdPwyppl8AozMXez9nhoi+giBqccATRWAyxeFzCLOOxqARiVlZUIJOuQCKcwEsvvYKP122UDZYbJBvNb7vzJnzj9usl6ViWTEk61nG0sxcL33gfP/3rv5c11jbLSCYiuPSS6bj/gTvR0FovAIkbNgMdhaVyNDglBwf2HsaP/+yvsXnzNknrpj5HT2cEn6VVAAAgAElEQVTQfOpo1I0cCTMeFfcXN6yoZEqF5b5T5OxFQ/DIbnC3lwgAjtAYMqmJANviiZfCbZJj1CZxjkb2hqCEEh2ySzJS4PjPRDoWQ200gc5PtmLD62/g0Jo1SIXCKLjAkLMnYdLts6ANb0GWNShhzjQMhNmrVSyK/idTtnHg/ZVY9fyLMPe3IxMKodsqoW3mNAy94FwYTXXoo86IIvlITMZZIVY68DVLNs+1EWLPFfvVikVYR7rQvXMvDhEcMTuqpwcZXUNEd4Vh4fNiw4KjWaLp41eE5QmEzJIuz7GZLSWmEpIprIkrFSWRcBRhIyrBoWx6d22OWBVIIvyS9OyIgUQ6hsbmeowaRSH1qRg+dBjiMd6ergS6rAIhBCUDS42V5QrgYb4Y2+n37NiD7dt2oP3AIRw51Cl5Y9TDSSaXZwhQlEBVAmGO0JikLawQ9X8lRGMhcWJST8eU70mTJ+G88y/A+AnjUF9fK+BNDltMg+ZmTpApTOoxA0eRLHVvn/QtcqwoG/tx46sAfvhwW9YFPjaO9HhIImsmf0ZjymEnIm7F8nyGWQp2lCCZ4Hjnra+BlNWLGJ2jtf6chGdSpM1xYbAuqbg1370o4ncFbANtZgCQ5r/yFnbu3IVYgqNbE/d/626cfd4UWQ+khlr0WXR7BuJsdSAVgXZtFeISDiv8kL/0BFIFpUSSD19/JLfnh0yq+8lUeRUiu/7jDZj33AtSLeRaYU93IlZ/X9+8VDL9s//xwM/WzPqTsXQNnPz4D3YFTgKkE/SEcSucMfSaiv1HDnxFM7QfpjLxNhqduCYOaxuC6268RhKfWYLJ04iafHkyoqEeSXI8Bub66mlSvI+vpPE1KDL68lO5lStN3Y4SGalxijol+kxU8E+BC8N3RHHzZoWEIuvV33na4ynTKlpyEt67Zx82btqMDz9ahR07diETZw8b4JpaySo6m0OIzHngrm898cBPrmWu4O/9Y/bsd0OP/ukfXhGJhe6NJ6MzwjEjzgPymLGnSg8TwaYIO6VlO4QIQVFYF3FnOMzxoLK784LRhURBtpy6dQ+xaATpVEqKdiuSlXjl5dckQLKz66gAm3DMwPjJp+PP/vyPZezBDUTZ7ym0dbFnVzt+8P0foX1/u9RmOGYR48ePxYPfvR8Tz5kgGzo3cMVusf9LonaE8XnltcV4+KHHcHBPu8QOuHoEeiIFxBKwoxGEEknRV3FTplMumckglk4hlI4jlIwjlOCmFYURjgiQcsmohXTY1F/IFEuxR3SRMaHbtjgaMBRA4siHlR6sdXdspAkeswVsfvNNbF38DmoiLNoNIZ+M4qIH70LtlHEopBNSQotQWG6DJbUh20bStNC/aSs2vrIAO5cuR0skjt5SARWMMJg5TcTa2bABK2zAMyJwTBsRAWrsmXMl1VrjAaGQQ9fuPTiwcTM6t+2EdbQXCccD4zoN1xTLvuV/2roNjwpug2yRKS3rwoL6IJ8uqEDnE41GEY8nxOHE0txkLCWn/8MHu9Dbk4NZdoRRIogslIqorKpAc2ujOBhPP2MMBg9hAGFEMQjcIH2LfNDHRi2LdHmJa82TwEHJ22LGWH9eRMjrP96ETz/5FIcOdkgwIlkThpYyTFWE+KEwMtVV0idmWgUc6WxHqZyTiAK+lmk+IIPT1jYKl152Gc4971y0tDRK8CWBO1/SqgaF72ICmZA4N7N9TMnvlfGahMCSOTPIghBA+4JjSWb3HVoysvbLgsVAR/cdx+4xYZboimTmFg8ekjAtIm7fLPb5XeX4sgD/aMfctVyuoNx8fg2I6B4DCYAczhTgVOva5wCSo0Zs819ZiF07d4mQnbEM9z94t9IgsY9NZaDL+5SP1aSuTWLxXRmt1dZWIyyHBsXCD2j5fGA0wNT77JEa/ypNJ68ZxfoESGbRwnvvvIfnn52Hj5avgebEXM02+gE8FAsnnrjq3oXbTjrYfu/bwZdygycB0gm8zBQU7y50D3lu3twfxhPRi2LJWJPrWREqZ1mAedMtN2L6jPOQTKUQjlL7oMZBpmkjmogISFHCSf9p8sWSytQR5HH4D2DgdEZaWc3aZPQi/VScXCjanXS+SgI2xT1UpEW7VJYcmEKxjDJzkUwTxbzqkcr159DR0YHdu/ZIWzUBAxd8WpVjRowjAyefK2w2C/ZzCS08b1N5+c4TdUkfnr068b/+7J7bMxWpu5LJxHjNcPRwNIzrb/w6Jk2eKO4UFo2SiZClXmh5zpc4y1EbAQEfmRYKqgmU5ERIzUtIQ4IllPEkUrG06Eeor9qwYbNcI57OG5pq8eP/539i7ITTJVxOslV8dobX6Zf/8BSeeuwpxarYFga1NODm22/EjbfdCD3C8MZgBqpD4w+aBE0G9h3qxE9+8jdYtWwVrLwJ3QujzM3aiAoIKVk2TEZBkBGj2ykWEfBjGUA4mURFbQ1q6utRw5FPdS0Qj8BIx6ElY9DJNIVCov0puB5MapQMZvEYok2iiDtwLXITckslVGo69q9YiU1vLITel0UimsTu3m6cd/ssjL3yEoQGN6MXHqjg8cqqHw5mGRGWyLYfwb6lK7D6169iMMISzleurcKw6edi8NkTYFWmkOXQkgyGAyQ9A1FapS0LulWGme3D3i2fYNeGDSge6UCkVBZwFCLwle3OguUWUbQKKJlFlJ2i1MnQiUThLVkPsgKpZAoVFZWoqapBRaYSkVgMVVU14nLMZDLyPGtOSNKP31q4CExm1glMtZBkXRXLRVx0yQxMm3kBmgbVIZZgb5rK0BEGduCwokI5Gbwp417GZPgGC8ey5LtUeKcuGqVoKIYjh7qwdvXHWP3hWuzdvU8CS8NGBGWT3XIGauvrccaZp+PU0SPQ0dmO95cuxsFD+8UoQUaHoz++j6OROCZMnoC77roTp45uQzwVhU4g7qq0cWJfHgQIwqQPrq8fdplhmUr/FBg4FB7wwRCjm8hE+gnsCgwonZtEj5BlFlAUUn1m0ag48MJRVe2h8kHUChCc74IAyeDwJpUr2Tz6++ngNVXPYMBoD9Tl+IdCYRfVwvcZBskJ4d0Fy7DgtUUi0g7HdBgRT0Zsk8+ZiGQ6IQ5EqWoh887nhFQhyXJNQ3VVhaSoC0MehHVL89JxW+IxMskfr1GkzdG00jlKvpgL9Pdm8eLclyU4dv/udsRDFc7Rjp6Dw1qH/XhwY8Nrjy/5h8Mnak08ebsn9gqcBEgn8PpyJPT33/37yN888vRM0yndn6lITYklo1W2Ww5ZnqVVVlfgyquvxIwLp+GUU0YiXZFSb1g/90gstlJUyhOUKA6FfbBNWwplueBypED9jST4CtgpyriuyKoGP5WYfVb5XB75fAE93T3o7u6W0yRrMrhAiavFc2ALgKDmgb9TaWxEvyI9TTxxhpUbTpJvXa/naLft2t4GQw8/kY5XLNAGD9m7Zs0jvzfH2uefmrmz36z+4Z//6L5wPHxrPBEdrYeBTHUG93/rPrQOHYxSqYBCISc2/KCKQsx7okEKrNAUbHIcxboHlqj6Td2agzCrVcJR1FZUy+jwxRdew/vvfSAFmhzVEcRef+PVuPn2m1DbWCvCdVHCeHQvWdi6fge+/+3/jGxnt5SqhuIhTDx/Mn78Fz9GrCIxMO6jfV5K2B3mFgGsGXv2mbl4/qk5OLB7v4z43JIL3dURj1KQS42QDgseinyuOUahAy0UFkeYyJoFNJM5iyJRUYHUoFpUtTSipqEB6epqRFMZ6PEYnFAEJm/L/35u3ALKLVMyngiO0wByW7dh+6J3cWjTFmRiKXSWCmicdAYmfPUyVI8djZ6QhgJztcocJxGE21J0G+7P4uiGzdg4/y1UdvSBuqneeBgNk8/AsPPPkoLeftH16IjpYWQ8A5GCBac/i74j7diyehV2b/kEKOSRApCg25CC6nweuXwvwskw4qkIKiqTqKzOgMaHVFpt0slUHIlEAskkP1NIxJMiuE4m0jAMZhApHQ1BSyFXwiebtuGN1xaiVOB7ie8jivshHWyXXXkpLpw5TZgJI0qDAjdbivq5SSqRNdOeJVWcryG+EjjplLBBZQtXI27FgkjWGXVHHHHaQDFfRvuBw1izeh2WvLsUB/ceRH19E71zMMuWjLHGnnEq7rjzFtFavbHgNXyw7APR6tA1Z/uhr3o4hFGj2nDTzbMwbfr5qK7NiOCdeVHkXDg253iNZbnsOBPtGcdNkoWmGC+C5YCtDvCBYpKVy47wJCSHNDXikg+ydL6WL+yP4eLJhC/s9mtxfOAh5zS5tq6sTbl8HsUiK1iKKhnbL+VVDLnvuJN6kGMjNsWCK1W4SA4cA2+9+p5U9+zfT5s/EE2GcNe9d2DCpHHHAJIYGZRbTvLCPBeRUEj0R1VVGcUviTnF7/j9PEBS2HFAgyQ6OeHmhLYXPn/Pjn148rGnMf/VBSjlbERDaXP/vgNb24aO+sE5Y85d/hev/tHv2jV5Anejkzf9Ra7ASYD0Ra7av+BnJLenbVbt4UN7rrQce1YsEZ2STCcq3JArEiBusnUNtThz3FicNna06GmKpbxyTTiu9AyxuoCfXMTtso1CoYRsf15ATy6Xk4VGaj0CR5Z0ZamSS9Wv5MgpTeWO+IGTwQlYaA2+11VKtmhubFUuK91RDGyTAELHozWbY3jHsYtm2Wr3PLxfna5+Q4/E1/TEcPiTT+ad0Dn7j+//60GPPf7kg/F45IZYKjbciOpobGnCfQ/ch8rqKuQKWSkNVcuZK44lMbb57hPfoiJjMW5EDGBUji8uxg4MRhroBlLRBOqqG7F+zWa89soCbN26zR8jeBg38Qx87/vfxvCRgxFNhOHJSV2DZ3ooHi3ij3/wI3y8/EPZaS3NRfXgBvz53/0Ew0ePlBZwrsUCkPx+NFl9LWDzpq14/PEnsWzpCpi5MiJOCKyRY0WJVLsIY+PC5FMQNqCFlHaFzxUXaWY4EQRQ90KEWmSdSIgOtRhSmQpU1dahpr4RiapqVLS2QEskoFFHE2VhrCfZUXo0LOLuGGdEB9vRvuJDbF26EiGbvzMMM53A6AsvwKDJ41HKpFCUUz81TQR8DiKeh0i5hNzePdizZBkKqzYi5hnIRtnrNhxDzp2M+jNORTnKa68jQgarr4jyoS4c3rYdezdvQrnnKOxcTpxphmNKFUpFJoWRbSMw9szRCKcYeqkhGiVTFEI0Qp2ZEhtz1EOGhXlFmvSdqU0srHMspgsoDWsheS9t/WQ73n7rPezbfwghLSx6qEg0huEjRuDc887B+ElnIJmhPsWWfCIyVKJTkTJg3q4Ozw62dDXWViMYgvFADqgSImWjpyaI8QwyA6NSmM+fJuzDlk8+led965ZtEpWhGGIH6UwcI9qG4PpZ10qg4bad27Fo0WJ8/PF6qQaKRuOwXFuYpeEjhmLq1HMx48KpGDW6DXz4oivSNOmM48Eon82pYEveF3EgqjGh4mZ81meArFYj+oF8JaIMf+wWmDbUv6lAT5XRpktMA7VKfB6C3jaCIArYVUitK+COZg8V4Mj3pxr/y9X0nWvymvLfK4qKOnYvJdrCNvDaC29jyeJlOHzkkCRpZ6pT+OY9t+GMM8cizpwvygYGwI0KwaWBggwjAVJFBSE4SwqVdlN9fI5B+g2ApFx4SmAPmCUH7779Lp598jl8vHo9Izs8q+Dlc/25V2ura/70qlHTd8xeMvtkSe2/YM/89/StJwHSl/BszJ7t6W89cUVrx5GumR7cK41YaHI4Hm6IJ2OhYjEnGqJ0JiU5JxwTkBUSFtwHOLbteLbtuLbpeLSWq8RkaK7raZ7jacoZElDmIkr0zzaBmlvm5sJ9K9ZYzfeVSFNVIQTljTwZqtm/Ok1rapVxTdvuNW2z23PdrogR3l1RVbGqlDM/GH3qxJ1f++6E/i8jRn9qy8Vtuw/t+8/pivTVyXSi2YiFpFPrO//pO1JBkc1llQbFrxNw6HYS0blyLym9EYdu/KTd3k8nlsfsSHgkl+poOIrG2mb0dPTjlZfm48OVq4Se523VN9bh+z/8HiZMGYtURUwE0dwyPcuDVnDx6P99GK/MeRH9Pb3wwgaiNWl86/vfxcVXXop4MqpGNDyBKqpQ2AXd0dDT1YPn58zDq6/Ol7qWBKIwHA3DmgfjtLGnw4uE0JntQVd/H3qy/cIWmvkSirm8pIHLw5NZgU47IsywLsJhVdTJ8S31NymEEikkmxoRralGvLYaydpaxKsqEMskYTOYkqNez0W0P4ueTVuwbvESZNuPIhqPox8uhk+ZiKHnTIYxqAElOr3IEUl6KU1k1BTZQHcPjqxai92vvo2UpyNH1qahBoOnjEfbOZPgpeICTp1sAX27D+DQ5k/RsWMnyt1diHHo6Fgw2POWCKOpqQ4j24ajbfQoDBoyCF5EMQkGe+TkmSR6k64XZYcj00HhtDzHdCiGRQdkUOfD3CVHw6efbMObC9/B5k3bYVIsLc4+HSPb2nDeBeeJnq2yKg1Xt2R8R5DEA4QS6KrocjJn7OUL9OAqaoFPJ/dCDzrtfX4QtQSsMqRT8qPUfSLIIkAis8IstB3bd2L5ByuxecOn0vFGFpS9cJGIjilnT8LV13wVTc0N2L1nD5YtX47Vaz6W1HfGbihmB2htHYSLLpqGq792JVqHDJJrQVBA15oApFxeucQkooFOLOZQBXJF9RwGDE0QN6LSRIIxl2JZjn0o3Y5KjVL6R1Ws7Dtk/ZuUS+Z3oUkPpPyi45LAiWL8zCOJfPBjOORrctMq2iQAMcJq2TpeeO51LFvyITq7OuDpDuoaqySIV6pGEswOoxJUgT/pYRONooVknA426rwS6jaD+pHP7AXHnMK+qtNXIvkMFsG9riPbW8QvH34Ur730ulj9o3rC6+nMdkWM6B8nkrF5a9qXdH0JW8zJX3GCrsBJgHSCLuznb3bu3LnG3/zR4y35XOHskmXOND3z7HgiOiJkaNFwNKS5rqNZNs/+1CE4omtQpYk8CGmu47k2/89TteKaoRueZogM1NBcnSSJLEIqFM4vKFULl+Y7PzSySQaTdDzPdB2HAc1l/t12LEvXDO6ytm4YpmGELM/1LMd2HI0rD/QyNO2gpmsHoGntsVB0z/nTzv30sPHJoXnz5gX2jxN+JVsxdlIogu8nU4mLY6lodSwVw/BRw3H3A/egbJWRLzI5mzUCKgOI4xDFIKnQTLVgqiMht1cVCukvyLIAK/o8YkQk58ZABG8vfAfvLl6C7qM9Mr6iDuPB796LmZdPRW1DhXL/UezKOVnZxdvz38KvHn4Uu3fshhYOI16RxNSZ0/HtP/gOqjj+ELZKiV6lB4sjBgq9mcT7zvuYO/cFrPlwLcKeIcBpwtgzcePNN6OhpRH9pSy6+/vQ1dODvmw/cixO7TyKXlY00Crdn0N/Xw7ZfAEl1/J1HYZiDWSMYcDi76QTKZNCOJNBtKIS6bpaZOpqkKiqRKKmEulUEnF46N9/ABuWLsfO1euRiCZQ0oGakcMx/JzJqD3tVJQ4kiPDSLAjkRUuohxhFAoobt2J9c++hEjBRIFC/0QUrWNHY/wF5yBdVyP6tv27duHw9l3o2LUb5d4eJHSKtW04pTzqaytx2pg2jBkzSkqIM5UZhHyGSzkuCWwINDmi4ZmAQlyyR2QxwqpUWfKsIvI+YspGLBTH4QOdmP/qQrz00muwHQKIkAiXhw8fhmnTp2HKlEmoratSRdK+zd6FJYGR0mNoOyqRvcyxNtlZpeuTzdyvBZJQBQEnKlpDbPMs6PVLYBmfwVGbKoPlWDQiDtb9u/dj1YqPsW71Rhw5fERs5LxJjg7PPX+KFDEPbxuKzqMdWLpsGRa9867oAgm8eJ/ozBs+bAguufhCXHr5pVJZwroZjtoZkMksKBkJUtsoAm1/jO630ftHCZVc7VPNA3Fr8hiPMU2KbAnM74T8vtA7IGEkVkwFqqpoIbXVcPkKmC01UFPyAWp/BloDFEobKHsOwBFZJbk9yveKtpTCfrh8taShMxahZUiTAKSRo0YMACQRafNniJ8ZGmtbSKeZoF0p11WhukA3FbBI/mMbYNOUnlHccBJWScymMrx2bduDn/yfn+Kj5R8BNnV1oXLvkf6tNQ0N94aR2bjiwDxS2ic//oNegZMA6Ut84mj9/9+7fla1fPPa0Zs3r5vq6vZ5sVi0LRIJN+iGHtc1TZcAQsfiSiBOGRUe6zqO49mu47iCkFz5s+x5uuXZnuPZmqPpOv/Jdl3XMQzD8TxNvpFuWt3QCa14A3Y0FGE6Zd5x3azneVl4Xr5kFgvJZGXJtZ2S5qGoQS86FusjPTscili245q1VVWd48+c0H3Z+Wf3W55VmPUns07oOO3zTwtZuMdmj7koloz/IJ6InheKGfFUZQqTzp6Er13/NTCpnCJZEWL6WgmVMUfGxifoBSApmaXi0nyPnzKmDOgweN2pZWHnFvOe3lrwtjR1x6IJFHMl3HzLLFx/y9UYPKIZelgljQu+sjxs/HgTHv6HX2D1h2tknMDKg8FDW/DjP/9faBk2SNxwsinIO4+J0urgzgX80y07MOe5eXjjlTcEMJEtHD3qFDz47Qcx+ezxSGRi4suhiLhQLqHAEtWeXgkm5GdnRxcOHDyIfXv3o6ujC/lsHsVcAVbJFL0M4bTjcKRowGLNBaVDjD6IJxFNp1FRV4eaxgbUNNSjqq5aAhV3b9yMDYuXIuTpsAg8qyowbMpEtJ13FpyKDIpMlTZ0lKnUZsCo6yJeKiN0+Cg2vjAf2T0HYFo2bA1obG3B+MkTUVtfh23bPsXundvR29EBu1SA7llgp2w8qqOmMo0J48di8sRxaG1tRpQZN4S0oZAkcXO8yOyfUEhlWDHIUToMwxQpqxRomuwIRlmRQbYkEUmhXHDw/rsr8fwzv8bKlauRSqWVgNfQcdlll2La9AvQ1NQgozRmD6npM8udGSppolS2RB/EwEXJESJ55WMJRSApnY6I3X07uE/dypMcomZHMoUioG6Hj4fgZoB98XQcPnAUK5auwtrV69Hfm5MMIqrZo3EDF848H1ddexlOGTMSnd1dWLr8A7ww72Uc2NfOthix7nNE3NLUiKu+dgWmz5yKptZGAeEESGRYye5QZ0ZGi6xKUE4d6GnUq9HPR1IHrIHgxN8sdztuLCVUlHr86kNOdv4VUV/xFUTybXI2kdGaz6TKFwIcpa6h1NAJje3b4AiQRCAfQn9PFo8/+jTWrlqHQrEgGVgcM951zx1oGdIiQZBMwZdDozjX/Boex0FFpkIStBWjO3B3fcDHt2XgahvgxlTGmkoOUyDJoY7MlpLuJx99EofbOxDSoij2lTq9ovfysNbBP0qNR/eXeYD8Erey/9/8qpMA6Ut+qrk1PnLvmtCabc9VfLB22QjTLl1k2vZU23VaNA9RwzA0w9Acy7YoUhKdJIGOmKVExeC5rueVNc+jkahbg9ETDsVziViyHNI1cuh5XTeKjuuZlm2XDF0rxMIR0y47lpEKFzU3ZMLQLd1xTSNsmyXbMoc0jrC++Z27naHhtJuPVbt1qZI7sn6ku+T1Jd70MdO9eQCuv55u8X+0yemEX8W5cz3ju7NOvTYZj/+gojI9wYjqeiIdx2VfvQznTT0XuWIOJaskDjY5owbdUgKQ1OIr63GQPixDyKDpNWDvlWCBGwrThKuqqiW35p233sGKD1YiEooh253DpZfPxDfvuwWjx7UhFPHHAxQXOcCBfYfwq18+icVvv4ve7j7EozHU1lbiv//xD3H6xNMlU0flIXFv4JDIn2y4QFdnN15+8VXMeWYuOg53wbVc1FbX4M6778ClV1yIppaGgWBkpQNRn9ykqecwCZwKBfR296DrcCf27NyDLZs+wc5Pd6DzSBeskiXaj0gkgaJpw6JOTaz/hgRYZkslRBJxxFIptIwchuaWQch3dWPf6k0w80XkzDLKsQiazzgNY6afh4qhg9FtWnATMTXS86gbspGyXcT7Czj4/ipsXrocXsmUPjVGKLQObhXH4Ib166CL/Y2ftuiIMtQ4jWnDpZdeiNNPHy3/TRAUCZOBUeYALRRVUQ38WermZO/zAzDoKhKHIoW5HLvZanrC32Jp2LxxO5598kUseWcFShSGiznBw/RpF+Arl30FQ4a0CDiybNb+qHCicrko2WRl05SsHga4ciRGHY2IsT0Knpl9RSBFhkkVI7Pehv/NlHZWjzDniSArCFskqOanBC8OsJh0FEbRebhXBOT7du8XN57jlOF4FqIJDV+95iu4/uavo3lIk2ie3lywCE898Rz27T4AOVdBQ8QwUFGZxrWzvoZLrpwpbr58nlrFgjw+RonIqC8SUaNIjmH5P98IwooaH+L4nBEv8nGK6y/4bhdgFMid/QNCYDzxf6EvxFZQSo32WOTtC4kkG4m6qZC8Vx7/5ZPYsG6T9Nnx9TCibTjuu+8uNA5qRJgZYcJhKeCuNE2MYHBRWUGBdoUklR+H3JSbTTCbaltT4ZvqSshSIasxb4uMr4X9ew/jz2b/H2zZuBWaa8C1PCvbnd1UE6v58RlDB7/2yAk0rHzBp+Dkj/0Lr8BJgPQvvGC/72+//vrrI2ivanRMZygMt8nQ9Yhl2oVQ1CjA1ZgyVDQ80D9swtZNN1wqQQ8V065WcsOulV+St+bhyxtz/b4f/+9ye4QTax5eE7r6W7fflE4lvl9RmTnd0R3EkhHcePMNOOW0UTAdU/QFsiQeh+OUO0e9zFXFJB1uarQh/FGg1vI3KX6/ErszbTcpjMF777yPtxcuRiKWQqGvgBGjRuDb/+V+nDNtslirxQ1EoacN5HMlzHn2Bbw49yXs2b0PKfbXRQx853sP4OLLZwozo0IAFWUfVM5KHo3t4b13luKJR58UGzhHfeVSCTfeNAs3fuN6jDq1TR4bhf3SV8ZFX9xFagMJMvsk1cC/sFbJEU3Lnl17sf7j9Vi/YaMwVT29fbAlA4e9c9wYQi9zYEUAACAASURBVFIkyxEVGR/TcpSjL5lBKGciHomi4Nrotk0kWptx6gXnYuTkCeinQysShhlmzYktgvikBiSKZeS27sI7L7wMtzeLmCQO8z6zJ88U91mJ1R/ciHQH9Q3VwuCwq7B1cL1s2hRjS/2NgEE65iyEBCApU4FqV1e9czLyoHBWxiDq2aaGR2F6DdnuPJ5/9kW89MIC7N99BLFQQnKYWltacc01V2PYsCEy2qYTkk7OsllEX2+vGCZohOhn0n2WdSXK9UkGScBS0YJVdsWqT2aGn+VyWZKrLUc5TIPXE8EQAfxA4ao/eRLOhqyTaJfCiMQTiMdSEgnAn6XGijlatltE67BmXHn1Zfj6jdegqq4KxYKFD5auwNNPPou1q9eJ+DoeiYgWr76xFjfcOAtTp10g5g8eIvj7OY6Ox+LCtqpJ2nEsTjA58wdqakD25QMkJQtgvACzqRR4UyBHAaSDBw4Jg7Rl06eqty8EnDKmDffffw9q6qtFAyYsXoCtZFyp3hVVVVWoqq4QvedxhNcAmSUl3xLlrTraFFhTOjUmf/d253D0cA9eeek1/HrOqxBng6t75bx5xDPd+eNHnvqnoz5u3T8bs481Sv8uC93J7/l3dwVOAqR/+6dEmz59tjEUe0JOt2OUqtNaX3fWq0jWusAB5Cob3dTew/IurYpXedvS27y6ujrvtHmnebMxOziC/9s/ihN4D+gEXLBgR+SeK6++PZ1KfTeZSZzmGS4qazK4+Zab5OSY9ZOGZS0PnCsDzhQfPEjiuJ+nQjrpmOzI3wYU4KCIlpuc9FLpIaxZtRZvzF8IDh1DCElv2be+dz8uvWImquvZZR8AJA+m6eCtNxbjmSefx4b1G8Uxw+C+m2+9Ad+47QY0tjZJ6rXCNKonSqI52R0HHds+2Y7nnp6L55+Zi7qaWrQfPIjLr7wcd951B8ZNOENOymwilwJ53yF1nLpWGCJ+iCDY16ZLMaljo1Qoo7+/gAMHDmH7tp3YumUrdu7cg0OHO3DkSJcCJSH2kIVVqrGrIcYC3nxJROWWYSDLLrKGWoycMhFjzpoCOxxGTqIHPFjc0CiwNk0Y+QK07l6sX7IUTm8OhsmBLetHVA0Ik44tpwyEgFNPY+jhxZh24VRUiTaEoX88sRPQKnelWOZ9gbRKb+bp3s99FiZNIuXVth5ogjRPWCIKojeu+wQP/exRrF+7FeUCw08daLaH+to6ETfz+SBwM82ShDGSCaKDlOyEsEG2YoQU4FZOMEUrUO/G+IuwL9hWkrygR0xV3yjApjZ9dZ/FO+YbIkSPRvBIjK17Eh4qz6MIqVVsADVX/ETIxSlj23DTN27AjIsvFIMHLfPvLH4Pr7+2ABvWbUApX5QARMux0TyoAbNm/b/svQeYldW5Pb5Or9MY6tCLKNJBmgoI0ovSRRB712ii8XqTe5OQf0xyk3iTm5hyTVEjKgIWpCpFioL03ntnZhimnl7/z3r3/s45A5rEOL8b1HN45plh5pyv7K/s9a13vWtNRt++vWFl9yMBtp1moTwOusPubwIk2RtNv36xizzNICnWLwXjDeW3FoSnx4pdg4olzARIFthw5NBRvPrKbBw5eFSOt9lmRpdunfDAw/cJ+JbeEn3ucNyNZAIet3r16klsjM2uSuPqglHfUiokKbOp31HDJYA4GEHAH8aF4ovYumG7RItcOF8u5q6xaDIUCoa3RPyRl77zH9+f89DMsUY77RcbtOyn/6UjkAVI/9Lhz678HxkBAqTVq084Ztw8+kG31/OIO8d1DZ+oafQ2bcZ0FDVrhEgsrGMFdHOY0nmqlzFB6ax71Xema20aKBn2LpyFxSwwHBZhLVkk3oyXLHof+/buR74nH76ADw9+4wGMm3ILmrcqUqJrmePEH0punrNemY2PP1qnFB3JGIYNH4SHHrkfra9qBQufXKX7TYnHCQPMmgUpK74oZbZf/uLXaNSgAUrOF6Nr96549LGHMGBwf5nchDVizliMpSnl3KwYE71PeqczFSEyFEmCgIR4X1HQrUJVy3Hm1FmJSjhx7LjEYZRfrBSthdPhEZCUjKr2drDVn75LDhuc9QqQ16gxklY7gixVKeMpxBnwGgzAHArBnUyiprgU1kgMFjIhEsdBtMO274gA3F7X98bAQQPQtWdnNGxSXyY6an9YrpO0eckGTHc8SWXNmMokVsM4zgQSqlwlVRU18GJqyjLYG6+9hbfnvIczJ0spvJJuNqtqr1Ju0BYVsyMhtozikAy/uPb90r1aehBFjaLb2slokMmjvYLxEg2SsHP0GlKluJS7feYdNxULpN2ZTQnqfAVAEyAlY3F4accgTtDKSZsAMzc/B9cP6Id7H7gbLdvx/DOj7EIlNm7YgnffeQ8frfkI+XnKBJHlsjZt2gg717vPdcIkUcBOhiklwE5tud64jFY1Y3OVXuiLvYwHFzkVUyW21H+0Bkk/88mQEBwpPZR27kgxSIw7mvPGOzhx9JSyT3Ba0ff6Xrjz7jvA0rswk2Jdos4f2gwoKwIT6tUrQH5+rqQVpCRWqftEipBN+zbV+IQ5pDDfXxMQi4j33lmE/XsOwWF2saMxGfRHTiXiyXfbtWr5l14TXt2Xdc7+YufKlfLpLEC6Uo5Edjs+cwQIkD6Zd8Y5edrIR11u14O5uZ72nGQL6+fj3vvvRUH9PLADUCVya8F1SpitFivSbNGMKBckZfFmhLdkCEjJBlksApA48VitNpw/W4yPP1qPDes+Qb28+igrL8PkOyZi6l1T0LHz1SpBXRgCs+hAjhw4jtdenY0PlixDNKIyRehz9cQ3H0XHLh3g8DgVi6QDIWgySOkny0T+6gCWLVmOH//ovyQOhG7neQW5ePiRB3HL+DGgMF33akv5RYl8jWYcBYkMx2JhLIwuIqX2VzEnIgqn2V5CfLV8VT6UnC/B+dPFOHH0GI4dOY59+4/gJMW/zEujMJpMCDuvGJJL6TJLWTa6dNsEoElrN5cbjyIZCUlkCAPWbRxPMiGyu0kBsvSiKWxYgBGjh+PGwTei3dXt1MTNkpqdzAeDZ9V2ishWDA+Vh42D26IinuWYGiHKpACSCRXMKlM5uzq5j7EEKi5W46c/fh6bN+yAryosJRpLkhE0SUQjtIKggaMCAEYnqJKtqTGT8heDa6VF3Si5qJxC+T+F4Ta6eFMrZZdyK7vUjOBnMaeUpguLgD/JRpSON+P2q84drjMsBo+K0KBAORoOIxomc+EX7yO+h+Wjxk0bYer0KRg9bpjkinFZZWXl2PDJZrz91nvYsW2nsJ8MG6ZPEn2kWGq74cbrRXtD53yxIqDeJoNpVSfT5WDI8Cr6Ircp1c2mr8+/A5BUwLT0qqhzWgf6mni+x01Ys/ojLHx3Kc6eVt1+BEVDhg/GhIm3wk5/MmkBVhoiXgM8hnIcTEC9gnwNkGiRoB+gNNAm2OW9REqloYgY8FJzFo3G4Kvx4+D+w1i9ci02b9hGW1ZYElaaflZEgtHlNpP9tTsnT1/97Ev3ZY0hv8iJcgV9NguQrqCDkd2UTx8BAqRds0rco+4d9oTLZb83LzenHVuwCZDuue8uaQEXPYUWZeqpUzE0Rnsxb7AsVUhNS/u6aHsVmQBptJmI63ZualDC0i1Gx3IyLceOKMFzrrcAZeWl6DPgOtzz0Az0v6mfZGBJ1w0jGuLA+bNleGPWHCx4dyH8voDEP7DU8a2nvoHr+vWENz9H+TfomzMBkvTVJU2iaVn/0QZpHT525KiIdCmu5X5OnzEVjZs3TgEk5dis2o4Vr2JwUrojT0CJ8gNK8xtKnC4TBpkW3a7M9Yd9YRF4l5SUYtfOfdi6aSdOnDiFkrIL8PvpekyWipOKYk0YgMsvcVQWGwEGz3K5LLXFRGDLGBMjgYKoxWa3okmzxhg05CYMHnITmrdpDqc29ROfKhpvUnOjQYRiYpTbMktzjLowSlYGWJGClWjJLAKMZCSURyMioRA2frIDP/vx8zh3uoSOl7BKpAhHizEXcckW0zOpYigkad4s2XxcmcEWKY8fsjkq1Z7CcTO7ANmR5lDf6aFFQ1A7jTt1ThnfT7BktdhrAaQUPuJ+6xIhvRMpuCdEYQceWaRYJIKTx05iz+79qKbZI7fPClzb5Wo8/cyTuKpDazjcDumILLtQgXUfb8brs97EqSMnpOOOAIIu6ddcczXG3joGHTq0l9gUcZDWpcrMK0+59mdODSaxyqiLl4BzAe4ZlM2nlNi4zcoOQ3W0KZsr1UVGXeDC9xbjw+VrUVZaIed9QWEexk8ah5sGDwANZJVHiupa5f2A14lkzyWTyM/LlSw2AkeV86YYQArtqb/jw1EwFJT18NhHIzGxzziw7yA2rNsgna3VFQG4XTkI+SKheCT5cTJhes3jcCzbUvZ+Ma/kuhir7DL+9SNQN2f9v34/slvwFR6BmTNnmidd+6h7xNQh33a6HHfm5npbs9yQV5CD4SOGwMMnaLnxJkVXIYCHX/qpnDd8MZejezA1r3GlTUnGKBpmWUh1HjGHTvyUAj6VRxdiZEtIsqwYR8G8NfrpBMI1yG3gwYOP343JU8fD6SFPoh5BCZKqLgZEqD1vzjuouFgJizUJt8eObz39BPoP6i/iWsNgT8o6BkAiLxJNYu/O/XjxD3/BovcWokmjxrhQdkE0J/fcfxfaXtNG1RuIbrRXTbrMpDp/lOhWsR3CwugKhdK+qEuejAjnRi1VV75MyiFBQEGwOoiTh09j05Zt2LZzB44dPyFhqwRwHDchdliGMjOCxSGmeeJPTodsCS5NIGkl2ImKIJggweGwoVmzIvTr3w8jRyvjTJ34kiobCsiT8pbiUQxvHtlyAtBU6rrau5TAWAvutelySn9VXlaJP7/4quRk0fWY+hVGkHBCtbvJTCXgdHlUNh2jSKTTSWmx6tevL5Oo3a6iTPizCj02CbMof+MkK6HACSQFDCqWgstJta1rvyDjdxlKl9RxUoaTZJ5o3sjmgYR07xXk5cPtcOLUsdN4a+672LNnv5yzsaQysfzGEw/hlsmjUb9RfckFjMWSKC+vwqqVH2PBnPk4c+K0ZC1Sg8aQ3u7du2Lc+LFo0aKpgD2WsJS4Ky1nlHKpdtiWzkHxKaoNmf7Z203mQ4syAch4ZWiQiPYUgyR9uwogaS8vn88vAJAsTk2VT8Bno6KGmH7n7ejWvQuSYjmhPp+QjkbFCvOLrKvX60VObo4EWpP+lA7QMEX3EelY5BfL1ypw2ILi4lLs33sAH69dh0P7DyPKnETmJQaisZAvctBp97zYsLDxggF3tT89c2ZWmP3PnhtX4ueyAOlKPCrZbao1AvRAGtH7iHfSLZO+63F6bvd4XS2kw8lqQqPGDaXDR6IceDOUycPgkHSJiU+IOrSXSliWlhI0/OOMorvWKMKNxKO68ygu3w1vG5ZGmNxtszlhpSOz24riitO479E78dCj9yK/PtPLCLqi4mwc9ifw7rwFmP36HJw5eVZCiBkA8uRTj2HoyKHixq1u3CoeQwEkVdpgxhcDTN94dR5+95vfoVlRM1woK8Gt424RzUnn7h3VZMZQUqNzzRAn69Rzyf/SLJHq6DNUO6qdO2Xqp60OjPBSipwlOJRMlj8Cf4UPVdV+lFaU4+ChQ9i7cw9OHjmBmopqAQIujwdWjwvM4KL5od1qgcNqg9NuhclmgbcgD3FTEvn5ecjNzUF+fj6aNS1CqzbNJYyZeWOqPEmdjuocIkhRII0gScXlsGjG34sXjdTq0pO5goCK8VBCXpamtAw6nsCJI2fx3Wf/A4foY2V3i46kUaNG6DegL5q3bQy70wK3O0e5W9MfihqtIMtuap0idtfaFcOAVHXPqbIbAbmACII6XfJT3Ig2HxSdkTYaFPJSMRbKzV7pytUx4e/NSMTMUtIUd6R4VHQyDQrqw+XwYOWyNfhg6QqcPnNG2tij8RDatm+O//jBv+Parh2FwVLkjwllxT68/94HeOuNeSi7UCbrJDNCc8QxY8Zg1OhhyM31KIBkol7HANzUnRsAKV0GzGjo+kJ3p38UIEnPIw1z9YMHy88CMJMmYXT//KeXsGfnfimDkalr3qqpsKxt27ZGnK74ck8w+hwV60eATfDjdDrEn4y+VAwUVuHdtHSIyvlmFODJKjPDbtPGLWIWe+rEaXarwWZxJEOBSDRUEy21WWyveHK9r21+cOlh00xprcy+vkIjkAVIX6GD+VXdFQKkMTdU5EwcOfT7Drt9itvjasbW+Thi4lnDri4yQOJbQp2yiJj1TV7nRInGg+GidE/WwIB0vdIlcIJjKruOyWJLsDxdq9RuoWBosJgAHBY7EpY4KvylmHHfVNz38J1o3LRQSnSc7JlfF/EnsHbVerw+aw42rt8Ar9eDUMQvwaMTJo1Dy7YtpXtLJkoKSJNRWJlpJtsGFJ8txrvzFuPnP/05GhQ2xIWLJRgy9GYJ4uzXv482MFReSkqroZPYU1dz+j6dyfWrnjmtsxHvIMPaUCl3pL1ZO3uTQaopq5RJg5brLEH4K6pRUVKGYLVfdDTevDw0bNUMNo9DAlQJjhhqKjEqNM+kGJ1lJ9HkqI2Tb7rhTES0gkIVx5UqOQnYMUyrMm5RukPR8I5KK3j0XkoZVXtbJUwIBsLYuX0vpk+9AwV5hWK8SUbgxv43YNK0iXAX2iVOxGSySRlFZRvS90hruyS7MB1ynAnMVC2PaEyV9mTyNnRen3Ehptv70wCv9lvVuajKSexgU75GbqcbbocHNVUhLF28HKtWrRHWxOm1o6z8HJ797tMYNnoYGhQ1VGXPOEktM6pLQnjxt3/EiuUrUFlZCavVKpomdrN9+9vfQteuneB0U0NGAT3BXlx0VARIKrdRXUf8rgKJ6uKVUb7TpbVU9U4zSHwHwQu7CDkYTnaCSrmUwnILis8V449//IuAXmrkXG6n5M/RJJIt/OxwJcNsMMpsDJDrRF8W4rAumjFecwo4Wq1OZRUhwJSMUgQlJSVY+N4ibNm4DUF/UMxWbRbZlmh5aeWZRMIyr0/Pbi/3u67T8SdeeCJcF6OTXcaVNQJZgHRlHY/s1nzKCNCB/NgNFTkDRw79ocfhnOTxuJranTZ5+mVJjGyKaGwzJlCZglITnHqmZ7u35HJJGURFBRDYUL9E/ZEqy2nnXQkLpk+MCXYr2RGHaBQ4L9arn4+zF05i8vTxePDRu9GiVRNhP6gfFTO6iAlbNu7ArL++iQ+WfCAGidX+CimTTZk6Ee11cK2wBoo6SjEgXP2FknK8v/BD/Pu/fUdKbFU1lejRs7t06NCk0mpXbIX4IekrWImJVbSF2ltjuZdObIqtSdV/dPQDwaDgQE6WSaD6YhUqL1QoFoegh0Yz4TjigTCSkbiwHHaPA5ZcJ1x5OfC4XQI+TAZIoQ+N1YS4jLOWhChyI5VRJgDJMDuodSfS/lRieFT7hFB5yQZnpP4mpTalPNdjSSbOjNLzZVj03vv4/n/OROMGjcVEs0Wz5hhB1+yh/ZF0xJCwqvINA6CpF2MrtzB7JiviGSajBjjianjIpIVcnKLVeWSikeLf0OkYzJE6OJ8FkMgoKZ2MkRjIuBy7xQa3MwfmpAN7dx3Ahx+uxsGDBySwN44Q+g3ojRn3zEDPPj1FExWJJ0QTFvcncfbEefzuhT9g1apVwogxLDcSDaF506a4Y8bt6NT5WtidVp39pkrUJgvDe2Mq543LoVVCnc0UnwWQjDBcfd4mFEilwabqOOW1ShuNKHbv3INZs15DWelFRMNRuHPc6NOvF+6+5y64PU7EkxHl4s2OSfq3klVmzJLZIsBL1qADo42bRjJOKErTzwRKS0uxbes2rFzxoXR4elwesfgguxsNx6oDNaFdTqd7TuvW7d/vkdv8zA9W/yCc1R19NaeuOjvtv5rDk92rK2EECJB2dD2RO2HSbT9ye5wTnC5HkerA4c2cOoO0660xR4nbjKAPY0rjJM+yCXPJ1E1aIn1NJtjtNjhdTrjcLtgcNqHsXR4aPDrgcjpFs0JwdPTQUezdvV8EnqWVxbhl4ijc//DduObatkpLI4+oZKpMOLDnCF57ZQ7mvvk2CgryUXaxBOMm3oI7ZkxFp67Xwubk5MO3srTCJ3jFmpDdqi7346PVG/HEY08gPzdfohTatW+NGXdNx6Sp46W0aDgEG4BI3fTT2tr0ha1zVFJIw/i/0VHESVEzBYy5QUIcnysuVogTuOFhQIbEHjfBxnBXGlESvFhNiNpN8OZ54WWZzWaT7jCjDStBWZMWkKdKSgZ6047FhpdR7ZQvhaIMvVTmOfipNyxDeCTjqDxz6G59cO8R/PEPf8GC9xajsKAQwUAAPbp3w+ixo9CxawdELGGYrCbpVKqu9okQnfEwnJgZZ8GJVfYztVIFbPhfAumULkdaJ+k7lUKrl102tXGe8b9Lfisf57HleslGQjyYOA42swNOmweVZdXYtHEzVq9ajVDYLwxQfmEOpt81DSPHjkT9xg2UQ3oiCQdNQENxfLx2I+bNfQebNmxWwbx0To9GMGToYNx8801oRj2SOQmH04ZQJAizheemMsNII/C6rB4ZA3rJ0TSqkjy7E3Gx2ZBuRJa9ZOjNCASCYtr6ztvvSncfmePC+vUwYtQwjLl1jIRO88FBriud0WcwewRaSoDO81dHOYF2GQnpPj1/vhgH9x/Cnj37cOTQEYnrIXi2ESzH2JwZuxiLxj4ymW1zcr256+4dPa7koT8+GEtnlFwJd8vsNtTlCGQBUl2OZnZZ/09GgABp91Wn8ibcOeU5h8cx3uV2NrE6LBLb0bptK/FAEVGwfjjVVjhaB6Jb+aUbSWl+SK2LzoPuuOwuYnu2XYlu2WVlcyrxrcrMsktnUk21H1s3bcXyD1YgNzcXlf5K9B90A+66fzquv7EXLHaWIhhvoSb2E8fOYfar8/DXl19DYWEhzp8/g+Gjh+Lee2egW88utQCSYj4MMawJAV8YWzfuwZOPPyldcZEYJ4F83D59iuiQqJtRZpNGF5tW4ugaVVqVo/GhwSZd2s6dTnBQQm5qNBJx+AN+VFRUoMbn1w/YNGk0ixu2PWmGTWgcSSxDxJIE2TyP2ymePS6bU9gX0Xax6CkaHm2WaBBeBolgOIprFsjgvAwNyKWyYE0+XX6OGXVQAyCxvOaPYOMnW/HfP/81Tp44A6uZZo4mDBhwA4YOH4ymLZsibo4haU0Kc1RVVS3aI8IfsmUsm6n8rUsYLA2QFPulXyJivqQ1/h+qSGUCJZVdJqBZ/J/oHqDZG+qbYrRMsMtEfvjAYaxc+SHOnD4Fl5tC9ySGjxqGCbdNQKdunQTcxBIJ2Mm9JEyoLK/GyhUfYe6b72D/nv0C+Glv0LRpEwFJ9EeqV5gnzuX0p2KZ2MRgV2q5aHVBry3JOKzr1+V2AkaHotKlJVXpmeyojvmoqfHj9VdnY/XqNfLAQ+1g6zYtcdvtk9GzVw9xQKduS2n8lE+WslDgw4dmJs0qs47ib0awlJdX4vjRE9i79wCOHjmG4vPFCPlD0u2YiCWSoUDYjyRO2iyOjU67fYk9aVu7tnhJWZY1quvz4cpbXhYgXXnHJLtFl05KGiCNu3PCcw6Xc7zb62rCskBh4/oYMXoovLlexajoCUbdZA2FjXGDVC3DZN0FIFltiklilpkuzRgJ7NRoKJdqsk0qYqC6qkaiHBYvXAyXyw1fKICrr22PaXdOxriJo2FzmiXqREVdWHD+TBnefO1t/PnFl1BYWA/nzp3BwMH98eBD96Jn7+4gwFOVA2V3LXonlmoSQDgYw54dh/DMU8+IaSOZBGoqmK31+JOPitDWbEsnkBvaFvGI0ZKp1LN/5kSdCZBSV7562la5pSaEIlFUVVejurpKojRkXjKZhRmywyKTropBS4gYNmZW4mpOSnneHOR5c+G0O2VcmZTMiVahLF1eM8CRlEPVxileJr2hWsL8qdfBZYlgqY+RZYjp6pVZvI+Wf7Aav/rFCyJ+9lX70aB+PQwdNhg3Dugn3lkJM92/Y6iurhHjzGiMuV885oppUMnxmVuWebs0croyQeg/eemKlomTuNKTieeS2CspoTqZlCjLuzEaqVvEs2r9x+uxfdt2AfI0fezeqxsmTZ2IgTcPgEtsE3g5JKUspIT/Z7Hwvffxxqw3RahOVobXQrfuXTFs2M3o0vVaYWPZ/cVrgwCLxA3BEh8iyOjU3asWhK+1WEOHxnOenaQMWBZnK2EFkygtuYAXfv07HD58RB54WBLu2q0z7r33LrRs0wLhKFOZahdERUHFw8USmwZcAX8QpSUlOH78OI4fP4Ejh49JfAm1RizlSfCvyRoPB8PlSGBLEvi4SWHDdV16dd3737NnltXdWGSXdCWPQBYgXclHJ7ttagLVJbaJkyY/Z3PaJnjz3E0IEOo3ro8777sT3lyP6iDS4aWpYRPRpZpBVeu1oRvRv5XWak3fK0yljfMS0tGmDAQVQCLLcHDfYSxeuATRWByRWBT1GtTDxCm34IFH7obLS/O9sOg8qEcpLa7E3DfexR9++6J0b5WWFqNX35545LEH0KffdbA6aL5IDZIqsclNnEwEYwtCCRzYdxTfffa7OHn8JJxuJ+KJKG4ZNwbf/PaTyMv3SklPpplMoz+jmy1dGEm7EP+tc0kRQvLlDwRRWVkFv9+vrBD49E7Qx8klaVFB5xJuqtvDrdSFhGR8vS6XlAS9nhxYbHalyDYOgWZjJFhWa8VUKKgx8Gm5UW2oVHvDFeeQUXxLyXmI8AyfAgvOnCrGgneW4MXfvwyPOxflFy+iXbu2GDNmBHr16Q6H2wY6ZwXDAVRXV0tch2KMlK8U95ulViO2JCVwMzZH64hS4E7vi7G7lzNP6aG47G/ig6QYQQFl7LKUFkUVM2J3OESMzM5LCyxi7Llz204sX7ZSNEUswTZv3QzjJ4/D2Amj0LBxoSrDcjwSBAcMV41j944D9DbqWgAAIABJREFUeOUvs7Bh3UYBgbFIWMq/gwb1x8jRw5BfL1ccqB0Oh4TzJvlwYFHsrIjp6+SVqb/6NAZJjQ7Pa4kHkVIrQasV4VAUe/fsx3//4ldSWmNHGm0Xbux/Pe68awbqFebL9hMwSmGdrf3y0EADV3qdAZFgBBcuXBRgdOjAQRw6dAhnz52Tv4nYHpZkLBKLR8IRv81kPROPJ7a0aN56foeO12y9d8K4kk5TOkXqZBiyC/lSjEAWIH0pDtPXeyMNgDR5ysQfOVyOCTmFOUUsjeQ3KMA9D9wrztS8MUrJSUEqxSbJ07MxBasuKRVeqnRJhobEYAmk1ZzdQywvxKJiyCc32KQZ4UAYJ0+cxuIFS1FWViZiWJvLjtFjh+ObTz+KvEKPpK5Tv0GBcHmZD2/PWYDf/Oq38Hg8qKi4KC7ajz3+EG4Y0E/a3GVjxblSJb5zEqCQPB5J4tih05j5nz/E9m3b4HQ7xL+FIaXfeuZJ1G9YKJ9TTtqaIUvt+adMOsbpcymbZDyui6gGiMYSqKnxoaqyShy8OSkKcJISBcXDSg8iJSAZJ05CJsTjzFSmcNsi7FpuTi68ObmwOOyGVZNq1zbcqXWToT5StU7utNJF/WQEsqTflPZBNw61QllpgMRuwH17DmPO7Pl4Z95CuF254mHVpWtH3HrraHTpdi0SiCKKOKr8NfBV14iI1wBz4plFBsem9GS1sYE6b6ScKwhVt/FrzQsBJHG52FTpjZa3Kvwjf8u0EVR6plQmqnSLCWaXZVuE1VNu6fTxIkAyi/v58UPHMf/dhdLmTrd2tv0PHzMUM+6ZhvYdWkvjAm0AaF9gop4qakbFBR82f7Id//Xcz+Q88/tqJJy3Q4erMH7CLbj+xr6oCVTD5XLJ9irpj9Lp0Zepbl7/CEBS5pA2q1XYHH7RH6qqsgbvL12Ov/zpZelWY05eUVEjDB8xFCNGjZA4FvYSsG1fHxURXVNgTTfs8rIKHDxwCNu37cDhg4dQWVEJu92OnJxcIGlFLBKLhcPRYCgQLI+GI3sK8uov6HpNu6UjB91UMnnm5KhJ3Tyyr6/RCGQB0tfoYH9Zd9UASOMnj51pc9gnufM8TWEng1SI6ffcidx6KpxSOlcyOpy0ma5+CtXGicZsZ5jfaVNFg2oRRkm37FCjoIAUJ6W4lDaWLFqKE6dOwUHzQ5sZg4f2xxPfegRNmjdAIqH0G3xqr6kMY/7bi/Gr538tWqbKqnK0atscjz3+MAYPHQhPnlvN7yLsVp10EnoKqwhrT504hxd//0e8v2SpeDLl5HiFQbrv4XvQuKiRnlGNrq0ULJTJ8O/exbUDd6ZumwCJk21lVRUC1T6ZhFmaEYjCeBELp26DXWGuFcXMoqAVZo7fxf3YYoHT5YY3Jx+unFxpKVdVNtXKpkqQn33bUX8xJmNjMs3cI0OJpI/0ZQySKlGuFzfpedi0ficcdi/CwbAwDSNGDkbbds0RTYYRTsZQXlUu4m2BzIKglZeWtO8TGxtgRfNWAhg0QOJ5IcAnpUtS4McAQ2o3tZWCICEtHDYAlm5oS71fhPbsIlS+SuyIJItEIKzAP+uWCcHUVRersez9Vdi7+4AYcVbVVKBH766478E7cdPQG5Ewh5GwKAaGhdFE1IpYOImKC5V47ZW38MpLf1Vt7skYnA6rsJr0EbJLk4JZle5oqEqzRDpQ11mJjSOt2xpTui3jqjUeYFR5kOBFMulY3UtacOL4Kbz0l1ewadNWYWWrqirQo2c3TJw0QQwi2XVKF3O+gsEgfH6/gKITJ05j374D2L1jL0qKmcUHeN0euF1uYW3JlsbiyURlVfVJh8O9vWGDhh82a9JsVcebexybOfMetu//3Uvqy3pvzW733x6BLEDKniFX/AiIUWS7I97b7574PbvHfpsrx93cZDehQZMGmHj7JCm1CfeTEWwpbdIaP6huNSP6SpUzartPq/R1UcKIGzd1H1bFKuguFsRMuFBShsWLluDIkaOw2uww2ywSNfLo4/ehbfuWiEMxSDSjDPnjeG/+Ejz/X78U0XJlVQUaN6mPx77xMIaPHoK8whxlbEl7gFSZTLeLx82orqjGmlUf4e15b6O6phrtr74KI8YMR/+bbhTQwYmNmqmUfkp8jYhEdBtzxlHNZDIU16JVPkbQq8xZSqzMp2oKVJPRhLAVki/Hcox4WBvRLfygAkk2ukeLDbQ2TuSYmS2wu1zIySuQjDWbg4aQelJMacMuv/Wkf6MBUsojKeWEoOGv1jUZFFSKQVLdgOFAFCuWrcZf//IGDh86DbvFLRPmmDEjMXDQ9Shq2gBJSxw1kQAqKsvFB0egTAa65jnCc0qj2IyiJX9jsHQGSNPgJfNKkuNR6xeqbHbJK4OIkr9IGZjidp6jUuKyiEcTSTwyKgSiiWgcYX8I+3YfxLw58+F2exEMBdCyTTNMnT4Rt981ETYXwVtMvI0Imk0Jq5yXsWAMx44U49ln/h2nTpyUfWYuW5MmDfHAg/eiV6/rpClA2UiIb4ViKtMmVV/wfpHJICkAmSnGN0gasVKgFohFRTP9m+LYvnUnXvj1Cwix5d5MvVwQQ4fejHHjx6FJ0yaIhEOorqnCufPncOjgYZw+dQalpWW4cKEMNdUBCS52WB0qtiYap8YpGYvGQ8lY8lQoEt3TolXLFQ0KG22NxSOnovVclUuW/CaSZY2+4OH+kn88C5C+5Afw67D5jBqZ2n2qZ8zkqf9ucVimu3I8Lc0OCwob1cOU6VNQ2LhQpXdn6I2IgOTkFo8a9TMncnEQkvIHhTBK5yEtzTp4VITDFKVqcS67gAQoxE2ovFiJpYvex+EjR8VckC3xva/vgUcevw9delyLpJkaGAp6zIiGEvhg6Yf45fO/QdXFKoRDYbg8dnzjm49j7LiRqNcwV1ggbne6xV2xVdyYWCSK0uILOHbsKAIBPxo0bIAWLVuI7omTgzxWSyu2mnDUdEzNii5Bpa7szMSydEabxL1qdkR+jidRUVEpAIkTcmq/+TcJ+zTGSJ1xOkpWSkI0hyRAIgsmY8pgWf7eZkNBvXzk5OXATtNI7ppmrwwBtAA86TBMlwZrt/xnTKiCL7SB5CUnvrBX8lYTair9+GDJSgkMPnH8LBw2p6x34sRx6HdDH9QrzEUkHkZVoBrVfp+00osbdgog0QKCRINRns1odxcsmYacUn6S96nBFMAjf1alKaOsKGefUabS7ZayuoySnAJIcSlnKdG80n4leA5LYK+0uEnZmBlrZ0+fw5/++FfRGHGbPHkuDBt5E5569nFp/ecTQpS5dlrDIw8GsSSqq8L4yx9fwrtvz0d1ZY3k21F3RHB0/wP3SVcihftkkghYCJCkE6zOXprxlG9p0KgIN1Wb5LbynDCLfYIZZRfKsWblWrz6yqvweHIQCgbhzvVi2Ihh6N6ju8TxnDt7FsUlxSguLha3bUaHsIVfOWUzx88m+0I2MR6LXzTBdNAM8/YmjYp2+UL+A+3bdjrWs/t1F6vz9oWzkSF1drC/1AvKAqQv9eH7emw8w2r3ztvrGXfHXU+ZrLjLm+dtY3aYUdAwH7ffMRX1GtVTWVg6qTT17K7zo1SpTTIoYJJWfD0TagdqibVQchMFODSjI+WgpAmWhGqX9lf78MHiZdi9ey+oko4l4uh+XRc8+Ng96Nu/pwI8WnDNQPq1H67DC//zvzhy8Jg4dhNAPPHNxzFh8ljUb5wvOhHD3ldts74ctcElJ8FINCxiVHo1seQgQaXiillLUJR6EidAUmyY8cp8Yk/rrww/GKUrAoKhsAAkJpYLYyClGa23yWBMRBqTsWwJQmVbNZmjVMSLYl64v/SX8uR6REjvcDpl+2Ue1JOjcqrOEHPrZWfKo9KrM4wj0waZhqBHcJZquUN5aRUWLXgfr8+ajXNniyUGhW7LU6dOQa/ePaXLKxDyo6K6AqFwSLksa0d1Y8rm+skkGkDHOKcU2aaBk+HSrkGqdCOm5vxMZsRwpNbgUpeWah9zrikh7g1yFspYGsU7lo0EXaqOR4L3eBwV5RWY/fpbOF9cpgTd5jh69euG73z/aTRr2UQsK9RplXZN5y/Ixnzy0Ub8+Y8vY9/uAwKaqFUqyM/H4994HC1aMkCYwbrpmJS6A0jpcVGWRLW1TYpBYhs+dVNKlE6B9d5d+7Bo/mJs27wNOd5c+AMB2F0ONGvZArl5ubh48aKAe26n38eORNUJqLtKE6FQOBKPJSLJRKIkEUscNsG0y2q377JbLAfHjxlxrmNBq6p9WWD09ZhQPsdeZgHS5xis7Fv/NSNAgLR10XnXpPFjHrfZzQ94873tTDYT8uvn4bY7pqBhk/qqXKWzBIxyWVpSybJaenJRpoUqPEG6x8iQaNNGdcvWBoEyG5pgSZpg1ULt1StXi1FfLE6vmTg6db0Gd90/DUNGDhTNSjxJLZFFYkM2rt+KP/z2T/jk403Iy8lDVU0VHn/iMUy+fTwaN62nAJLESdRmKAQ0yDypcrtElyJzrDa5zARAxnsND6S/C5AEngh7JLEWSWqPoqioqoavxicxGyr/TIobGgwZwC19/I2x5RQqWpFoRDMpSsNDXTFLSrFETMw3xUwy1wungyBJCY8NUkJgm2H2aKxRr1J9SwPHtPLZAHsKSAiQEZQLFJ8pw7tvLcSbr88Vewb65eTmenHHjOno1r2baMd8gRpUVlciGg2rrDUBbqpkaYA26WpLIbVaG6S2SZdtlVOD2h6Jlku3CijtuG6UFE2RHE+tKdffOU6qm1Ll4HH8qKdhiTcWZ5iyDliWwOU4EokY4tGwCOo3b9iBk6fOwswMwGgQ7a9tjWe++wS69+okDB478cSQXK9UmSUC50+XYPZrc/D+khUoOXdBuuHoDTZmzGgMuvkmNGhUKP5K0gmnr5e6ufr/FkBS481rkoAtwky8pBn+6gDWrv4Y772zAEFfEHaLHaFwWDIXo/GYAFZx3U4mkePxSvhsPJaIRyLRUDQaDQCmqngscTIcS5y2mE2HnQ7XjgYN6++/pn3HkhcX/CBkUg6v2Vd2BC4bgSxAyp4UV/wIECCdWH3CMfDm8Q853fZHPHneq5llllPgxeRpE1HUrJFIbwyjPTWnalCUeqJXIlxVylE3aTVncFJUn5VQUXngVuURyVdLEMcoo8RoKIYtGzdj3cfrpS2cportrm6F26aPx7gpY2G1mwQgSSxHwowdW3bjj//7Mha9txRFjYtQcqEUDz/6IG6fMQnNWzdWvjNGXEWKpckINNWTs2rlN1iX2ofLAFPpVPtLL+lLNR8ZESygt0wCPl8AZWXU4qisK5nsyZyJoPpTXhnJ7kaWXULSz41cOGqJY7Bx0o6FBTgSJDlcDnjcbmGV0mxY7TXUZr8y1m0QZilAqMpa6pgp3wAzdTZJ4NTR83hrzny8PW++OKBTs1NQLw8z7pqBzl06iTC+xlcFn78m5V0lXj+igWbhtDY7p4JklcjfAEapLjaRY6lQXSWZUqaG0hEpQIchxupnBUxVejw7AaUjkH8nEIrFVNBylF9xYQ2ZRUZfKibNR8JR8WliIHIiFkYkEoTfH0DQF4XPF4LD5RZWrHGzQjz65D24ddIIxRyRfNKJ9hxNnscEZGREVyxfg9mz5mLHtl0iXGbHZtOmRVJma9u+NSyMtCHgl7Gpq6kiEyBdym4aHZncTiLsJGLhBE6fOI2Vyz7E6pVrYLdScE6PJlUep18T99NmsyUT8UQi4POHEokkHU6rErHEuXAsfCaWiJ9oVNBoc8e27fc43O6yohtd/pkzZ/6/cL684u+l2Q38fCNQV2f951tr9t3ZEfgcI0CAdGTpEftNYybe6/G4v+HN83RIWqi5cGP8lHFo3qaZdEopgGTM3hnCWbZqa3Gymqb4HK08ZnQYmtafqC4m/l7pPZSTL0XeyWgSQV8Iu3fswurVH4lfEJmm5q2KcMv4EZhx3+1wuFh2iyon5qQFe3fux1/+NAtzXn8LrVq2wvniYtx1zwxMv3sK2l3TUnVJUUyeAY4UcWQwR2kGQ4G2DLSXYl0MgbnBXPxjAImjwMmbga5VVVWoqiJYoHkgjfmUBuQzu82M0qWamFBTUwOPyyXgkxM7Df442RME0Z08mgjLuHAfHE4HXF4XnE6CJJYNyXJYFSAVw0yt3dFANXWaZGIWQ32vNT0KrDB/jZMqcPLIecx94x3Me/NtMUWkwWDTZkW4445p6Nj5Win9UTQfCvkRiyr3bB4JltQIig2tEIESvaAImlKMDgN948qWQb6TrYjGtc8OwU1MNE0CcCJhAZ1sMef/abyp2A2yQ8qskeAqHlMAiZO+6IkENClNV1TWYZL1SVelWCwomwV+JsdbDxaLXcpSFC0XNs7DuEkj8NBjd8PhpSM2WU1FkPD4EBxRj+OwW3D00Gm8+dpbAj5qKmuEQeJ+PvTIg+hxXTfk5Hqkbin6vMzx/xzX7t96axpzGQSODl0WoMkMRDv8vhA+Xv0xli1ZjmOHj4ueTMTWDqcApHAoEg+GQ9FEIhkxw1SdiCeOxmKxA5FI9HBhgwYH+17X+2jzzh2K2/aYVj1liqku3S7raBSyi7mSRyALkK7ko5PdNhkBpUGCbdjtPWZ4vK5venM8nZLWBDy5Toy+ZRSu6nAVzFZlFKkAkoJDxsmdckOWrBHDZpd3fU6qKZlGqpzCrh4yIyqHSYXb8gk7EoxKVMOKFatQWeWXkl6jJoUYMmIQHv7G/fDmOcUTSKIaEmYc2HsYs16ejdf++iaaN22B4tJiTJw8HtPuug2dul0Di11pliSa42+8Pos9+gxyR//a8BG6nHFSsRgmhEIERzWorvJJCKi29paJ9NNvDEZtKK1D4tjabA4RDRMwHD16HFu3bEU0GkOPHj1xVfu2sNhkOlfhrjwGjNEwq7w7b45XwBKBFiNfPnXFmUSDSJjI1qjWd4M94kLNcbNo148dOoO5s9/F/LffQyJK53S7uJn37dsHRU2bSFmmuqoKwWAA4VAAkUhMPHVYtuGYhCIhATQ0I6TAlyadLHeR6RHmR0qHcQE2/D/Rt3RKCpPFeTsNLlMxGUiKiah4LMmXYZSUFj8rEKKMDY1KnQi1eQ7StFRKrOwuI6iOIxqmV5VDGgYiBFjJKHLzXehzYzf85Oc/hNkFmCXOTAMkntNkyWJxidrwV0ewaP5SzH9rAQ4fOixAj92bQ4bejKEjbkaz5kViZiqdcERadfa6nNVUiyZAUn5b8UhM4mFKzl8Q7dG6teuFDXTaXbh44aLyNwpHmYN2Ipk07Qwlgns9Vs/BW0eOOerw1Cv2B8qqDu65GPR2L47NnTdXWjXqbPOzC/rajEAWIH1tDvWXeUeTJoaRTxvS87Ycr/sZd46rK/URrhwnhgwfjK7duwACkDhpZmRk6V0WgCR4SH8XvYoqN9S6bRo6DbauC0DinZpxDeq9vEHv33sAK5atREWVX7RLBQ3yMHDw9Xji6UdQUN8rpSWJJ0macfjAcbwxax5e+tNfUdS4GUpLS6RV//YZU9C9V2c4XBaYLEZoZt0cn/QscDlAUuU4I7aBppB+EbYyyV78mwg9YmTPPg0gGZOa8gYwtEHUfrDrjezD4UNH8P7SD7B+/QbY7U40bdoMd9wxFVe1byPsGseGAEF17plgsVlU5p3DLmU3AiUyd1w/HZwFqAnYyMBNGgDX7ljkO5jsqpr79u08jDdffxdLFn0gx4GsGAGgw2mH2arE8pJQn1DMDFkrmoNyvVKW0j5YZFMo3pbyq9YmGeeSCNK147aZjKMRAKircMbRVKBJ97nFVV+c7IIMoGLLZD8Jwpm5xnKdYCeVJUZWi6ySdP8JHORxVTsqJdCEHSbmzNkoquaqwmjdrgn+8OcX4K3nhs1NN0+j29G4ICDAkYvZtmUX5rzxNj5csUq2i/vc/ur2mDptMq7p0F4ibpQvWF1NFZ8FjtIASVzFxfvIjFUrVmPZ0uU4eewUzElrMhyOhMOB8F630/t+IpHYH4/Gz9jgKI3ZYzXJeMx/z71PhDz+itj5ovPxbCda3dxTvs5Lqauz/us8htl9/z8Ygblzk5Ynp3S7JScn59/cXtd1JjusLq8DNw68AX369RIH3YR47fxtgMT2ZSmyUWOjS20i4JbyhtK00OxQzPkYuEqWIMKySUIEoocPHsGGDZtQXRMSgJRbz4Pr+/fCk99+HI2bFsjTNidl/jt+9BTmvP4ufveb/0WzJi1QcqEYg4cMwpRpE9G9Vxc43Fa4PA4BF5mvzHKGnkf/iRHOeGCWH7U4mLaUsYSU1mqqa+Cv8UsrtMViUxN+nJO9YjWMrDS18gzzxksAElkXBv9u3bwNCxYswo4du+EVsWwSo0aNwIiRQ1DUtLEq1whYVV1jBEwcb2aOWW3WlHM5wQpDghWrxNw8xaAo9okjQsSq42Oko0+xgUmZ9E3YtX0/3nz9LSxbuoJyXynV8HjScFPYEDNBqUViXVjWksVqcMRFyc9cCwFdrTukBthygJT2Sf1Z6d2kFGtolQy5kgAgve0CjLhu7U5tfBcMwv3X4JD7bLMKm2NzOGC3u2Cz22Gne7vVJF/sHCQzVlMRlDDe8soq/QAQRv2GXvzqt8+jRbsWsLltSqSt/wkoI9Qi90JB+7mLmP/WQsx+Yw6CvoD4ReUX5OL26VPRp28v5OXnpGwv/omT8FM+ogFS5pOJrrWpLWNjAONWTCIen/fmPOzYugNBXxjJuDke8IdKiho1/T0sWGDx4WzY6gk06DUqOnfu5ETWs6hujlB2KekRyAKk7NnwpRgBltmamXoM9nrd/+byum402RhK7kTv669D/4E3ShmntgYpY7e0pxFLYpTg6vwMVV4TWUdcdCOxSERynMLRqBjOiTA2EhGH6UgoKgaKNIs8c/Y8IlHluO3Nd6H3DT3w5NOPoVnLhiknZE6KZ06ew1tvLsDzP/sVWjVvg+KS82L0OHHyrejcoyPsbgvyCnLgsJM50Yn32kcnszntH/Hoy4xU1c/iagAy0JZikEwIBcLS3SVdazQh5KSkZlEdDKpMBAzLgzRASj/9G9lctBXgYgkK9+zeh/nzF2DDJ5tQUFAo4u9GjRrijjtuQ48eXSVkV2Jc6M1DA0L+i0cFMInmS3v9cFv4PgFGFqsqLxEgWcgsERkpryoFKFRZRiJBCJCiJuzasVdE2ms+XAubRQXnEoRFWDJLMPEVoi2jcaIqXyrAIgU7AhhZr0XbRihQRoaIwErhMSM3jaxTmgUi8JH3aeaLwJcgT4CezSpAWMAfAZBmrOTzZpP8jfsj67YRIBrsmgM2mxNWDZCsFmpzCJLojwSUlVZh+9Zd2L//EMLRMKz2BPIKXXjupzPRpXdXWRZZM1X9U8dfgmoFIALhQAyrVn6El//8Kvbt3SfbSuPMW24djRGjhqN5i6ZqzOrkZYB2wzRUL1TKk8phPRVMG03igyXLsXzpClwoLhPAFA5GfZFwdGvfXjc8m18/vutX834VrJPNyi4kOwKfMQJZgJQ9Nb4UI0CAdGOLW3uWl198xuF2DLU6LQV2lw3XduqAgYMHyERgdKJJp5DkaamWcxHeJhLSBRTmJBmJing3FokhQVFthOAoKg7CBEjBUEgcllmW4RdBBIWh7J4haCIzkuRMaQY8eQ5c17crvvnM42jZpomwDoYI/PyZUsx/awl+8qOfoVWLNmJgd/2NfTBu4lh06t4BJhuQm++B15sDu9GSrUs14rVj6FnSYip1rC65ao1ONpn+9OflKVwnuhs4ycgYqyqvkhbxcDAiOispr2lJDFv7hT0xmJDUk74Ra2LouxQjxfIPmQy+rfhcKZYuXYYli9/XWhqT6HyGD7sZgwcPQLur2kgXG4N+xUHcSgZH/axa5gkWVGnF8Hky2r4FwAm7w5KRqqjJrwgwpH5KS2iWZszYs2MfFr67CBvWbxbNCvVEzBdzuOxS3qNoWQAJQQL9npi5J4DFIgCF/kE8HqKVsthkO4XlEuBEkEaHa+qoVBlQQlG5PEMnpJfHLj6K0FNMmAAkLkcDJC5LstaM9Uubmeh+hNCi55UMiNpZea9RZkvEBbhXXPRj+/Y92LZlJ2r8NbA6gLx6Tjz73acxYCivC6tsP8GXJhKlxGgTnRyZGmDvzoOY9cqbmPPmXBQVNUVJSTFuuKEfJt82EZ06dxTgVTc+kapUKfiSjgzC3pmQTOgyo9bGcZtKi8vw+xf+gOOHTwg4Yj6hvyZwCrC81PHqa/+n49aimpmYmW3P/1Lcvb+8G5kFSF/eY/e12/KfPPjiNbPemPWUzWEZ6/I4G5MEqFe/AF17dEklx1M0S6aAImHqN8RFN0yxbUxCPeloTSfdUDAsAbQUFzM9XfxpdNSI2WpBOBoSF+N09Dxb/U3gwzQnRLJRCVMcDo8FPXp3wlPPPoF2V7cQgCQaJJhRcvYCFs9fhh/+4MdKg3ThAnr3vQ4TJt+KLj06IpYMw+qwIC8vF263SyZxTp4CUFIt8yl0lPKyyez0SoEjrepV3kZaIaR9ejgRKVGrGpfysovSbSXaGMPVWZigdEiYIRJOi7QyAJIuMSlagsCCbIzqjtq9ex8WL1qKbdt2wOl0y7jn53kxoP/1GDx4EFq2bCmMUTQWhtnGripVZlMZaBQyk0lQnjZGV73owbQTNdkiFreUIF9bgeuNNcctMCfMYn64eOH72Lxhs3Q9Eew1a94UHa69Gk63U0p7BEIESYoVUmwVx54ddQKYyOgRIFltiqnSoIfu0vwb53Kl1FJu1yYTO/Ey3MCN8pl0jynmJuVvldGhl9IiGejFxNqXqn9JIS8l3Na4mOVNoloC/lAMlZUh7N61H9u37ZYcPbMlDm+eDfc/fDcmTJkgHYMq0i3tui4icKVxl6/S8xV47+2l+OEPfijHp7S0FG3btsHUabdJfh2Pj4RBf+GX6s40xPrsLpScN5Z1OYaUnkeT8FX7sXbVR5gerHU6AAAgAElEQVQ7e55YHNjMdrKeAb8vuK5hgybfXXe6xzZkwdEXPhrZBfz9EcgCpL8/Rtl3XCEj8NLMRW1+/vxzT5qSyfFur6e51WFGkH4wQb/y2zEcmYWO4JO6TRnI6Qwsp80hrsp86mfJxsrvRkp9gqZ8LMDF5cmdP6sHWmU+KI7aNNMz29T7TAnEkhGYbQl06tYeTz/7DXTpfo2IrkWZkgAuFldg6aIV+O6z30eTRk1x4cIFcXKeMGWcaJCiyRDMNsUgeL0e5ObmwMkQXAbDXtJXbWTJXf57AwwpLY4SDmuiSdsC0Pwx4A/BV1MjwZwEM8pN3NDvKD8oeenvtQHSJeGxQiIpBkmsAciykIkxWVFV5cfGDZsxe/abqK6ukbEOB/1o2LABhg8fhrFjx8DhtImgnswEbQCkFd0IQyUw0MIfETBrh2vGbRBASfSGVOPENluVjUT/wy42sklm7N97WCJhNqzfICwP2aFuPbpi6LCbJeiXWiQyhenoD11S1CL9lDu3jkExxkJB6DQzqfRGuiwkIcFpiwKD6dNH5fIrSHwmjWNn9FjxRCNyYUnLCJHh/qnONkXzcV+VkzZT6qsqwjh04Bi2bt2Fi+XlMJljcLrNmDx1HO5/5B5486ghMjRIqmWTAF7YSeUaILmBaz5cj2e+9W1hwvhHq9WMSZMnYszY0eI8rqwCvjhho0qpSQHqYgERjct1KEwcrAKONm/cIiU/PsCwRBoORGLVNb7doWj05TXLtv2p9SBT6Aq5JWU34ys+AlmA9BU/wF+l3XvtB0ua/ez55x6HOTnF5XG1tjLfywIBScoxWItrdUwDmY1Up5HkOlGMrdkilsm0A7LCE+lcEk4DZJEIlMSjh9N/0gSnwwWP24vK6hoEQkFE4xFY7Al06NwWTzz9GHr27iJicdGhJE2oKK3CssWr8MxT/46mjZujrPwiunTrhIlTxqNX3+6IJAiQVDnLZrfJhEF/F6fToX92CEBQbJJRW9PbrVmcNJukNDyZMSsUX9N7JxAIIugPIhxS7etiQ2C8N2VGUztrKwWQFJ9V+zQyyn/aBykcjgoLoOwKzDhz5hyWLnkfq1evFQrEiCG5uv1VGDV2NHpL3IdLSmuBoE8YBSmRXubtpDgawylbHSWzZMOpbVKslqGHMgDSkUPHsfz9FVi/7hNhCAniOnbpgOEjhwlACkUC4lFks9I/SGu8tTO2+r9GmLTFlg60tPaqtls736yKXob56CUDZSAvtdgMMZkcp1Qnm/6UmJuqFn5lYaAgYBogqZR7M8/vWBwBmkRWRXD6VDG2bNmFkuISJJJR2J1J9B/UB89852nUb1xP6fMMkbY2JpXOOOYKa6fvHZt3Y+b3foI9e/aifv1CVFZWYNToEbjt9iloUtRYStN1AZCM8VFeY+rcZuma5Uh2UB7cfxjvvPUudm7bI6AXCXZJxs9bTJb5LYta/mH+rpf3ZMXYX6W7+pW9L1mAdGUfn+zWZYzAqzPfafjcf/3sYZvNNN3tdrU3W00SxkkTQrIChlBZiYtZ+qDvjKqSkcpnzhWnM5vVDLvFBpudAljdLWVXQlppPXc6xZ/H5XHD7XYL28SbN9kmMkj0+jl89Bhq/D7RfFzVoRUeffIB3DCwt9KOaIBUeaEay5Z8iKeefBbNm7YUQ8b217STElvfG3shlgiLW7FEnTAaVXJezQKOPLJuj3QyKfGyOS0I1m3o6aHRxpISaqrNAKMRKSMysyoYCIoIXaZx0XzonF7dgq7azT8PQDLE30o7w/KdMBs6LJfrPXnyFObMmYd9e/aorqREEk6HHR07d8TkyZPQuWtnBII1ApL4pboH04yKlNV07IYSUqt2fZJfApQyGCQJI9bmggSmRw8dxwdLl4vjOU8AlkTbXdUWQ0bcLN10UfoasbSXAodKdJ1Kq9UASYFE5ZJogCTDZVthm/T2Gp9NgW3DjVuzbWqM00fs0wCSHB/pEKQ5o1qTwqJkkLTdgc4VpHO5vzqEQHUcpcWV2LxpB06fOUtuBnZXEtd2aosfPPc9NGvVGFa7EpyLVYHeBrI1UmZLQNyq9+4+jBd/9ycsXrwERUVNhO0cNPgm3D79NrRp20p0Y3UBkAxgxDIlfacYccKvRCyB48dOYvXKtVi1cjWCNepvkVDcHwnHVtvMtlnjxkxY+sPXn6jO3hSzI/B/NQJZgPR/NdLZ9XzhEXh55rv5z/30Rw+4HY673F5XR06o1LJ4ctxwed2pVnEySSKctdqUz4zZArvNCqfDKg7CDhvZGrI0TsmrMrQnZI0IkBz05HHRgI+gxCyC7pA/qEttFuzZsw/79h5GZY0PSUscLds0xgOP3INhowbB5lDdOKwDVZXVYOX7q/GtJ59Bk4bN4PP50KptS0yYfAv633S9LtGZldeNLt0IJ2Exi7CXQIkAjtsg3VBWioMJSigITguyRVBNnZF2dabuRxycRWAeFR2Q0vRolkyHpRpqbzXZ6xBZA4BoZkXDEYPiSP9XkypkALiNnNglTYMdSSazGC6uX78eixculsBYGv9JKTHXi86dO0rsR+s2RcKe+QN+CeXl8ZTtZBs+d1BiMXSEh3S2EfBqGCwgRtsy6BKqJMAnTDh1/AyWvb8Cq1atlv3n2LVs1RxDRgxBUfMmCnwI8FFCdqmlap1QuttLlaUMcXgKfOv6pdGPlRaT6wGRZX0K41bbzUnxd/ruW4tZ0hYKquFAs4VaOK8AlApeJuD1VQUQ8sVRcTGITRu24fiJk1Kec3ssaN6qIX78i+fQsm2RACQBoWSnjLBgWMQLieanIX8Ux46cxFtvvo05c+ZKOZQ6pL79+mDKlEm4tnMHbfnwxUts6gRSHZvUBrKDkw8exedLsHb1R/hw+WqUl1WK4J7RIZFQbJ8paXmtqH6jt+/rMfn4lHlT6kIM9YXvRdkFfD1GIAuQvh7H+Suxl3N/Odf1/f/8+Qyr1Xaf0+XoabGLI6OwA23atYYnxyMgSdrBNUgSTkW3jJOMsViVMFT0SRZVljPaskU/pAW47GSikDkRiyMUCCFYE5DUc2pcdu3Yh717j6Cy2odoMoJGRQW4456puHXCKDjdGnDBgupyP1Yv+whPffMZ5OfWFyaneatmmDjlVgwaMkCcjxOWhBLipkpowo8IO0G9huH/I91TwiLpr4xIDunW02UvalMoTOdXKh9Mz8QKbOhJ/5JWOGOSTofQfpo3oC4lKWwiLwWQbLI0ekbxRfEzt6f8YjnWcNJbsRql5y+oEhM7/zwuXH9jX9w6biSat2whLBQBErsI6VdEvYvsp3SZ6cw8Y3sNA2pDYWyEvAp4oHGiCefOlGDlspVYsfxDBAIBKZOytDZi9HC0aNVMd8FxuVqDJeOjhdRGtUxfMSkX9tSd0kA1BlbUNSqJjNEH8rNMmzUw1byT6ubSTJTxkbSzEoXoRgac6ixUKTpk6+LSdemr9CPsT6K6KoyNG7bh2NHjApC8uTY5J3/yix+j1VXNYLWz1GywdErfRkaUGiZ/TRhBXwSl58uwesUavPTyS+JhVV1dhfbt2+OWW8eIUFuYzjrQICl8qYw5IZl0QGV5JdZ9/AnWrV2H0yfO0O8IliT1SL5Sk8kyKzenYM6wmyfsnvnKPVnt0VfiTv7l2YksQPryHKuv/ZbOnTvX8vzjfx7rC1U/ZLaabnK57E6704LO3bugT59e0tHGyYAdO5LEnpK6Kq8Zlh/YNcVJmuUgvkerWFLeOvxQjIGzLB0RIEVj0vUW9oVhpkhYuqQOYfuOgwogJaIoqO/BhNvGYvzk0XA4rXA5XdI9FawJYe3KT/BvT38HLrtXSgrNWhRhwuRxGDJ8EJKmGKLJqJQCVd5VZvaaBkq6+0nS3j/1pbkN7edj1XESht5YnKEN/ke8fj49VyvFYqQYjMxbQ2oJGhWlxdwEcapdmy3/6UgL2fpkEmWl5Vgwfwm2bd6GiooqEUZTB8yy6LDhgyXW4poOV8PldiIYDkqOG/Uu/CzBoQiKWYKUxi06cBs7Y0TKJFRZSv6rWKfisyXiwEyAVOPzy7EvqF+A0WNHoXVbZuApbyPFAqnxSamMVB0ytR6CNWG15HcGojFKb8bGqG3gRpA/VPYKWu9ukHbyu9plzJRiLGN96sNaVJ0CSAa7p520kypmxF/pRyRogq8mIgzSkSNHRYOUk2dHg8b5+P9+8kO07dBanMpVp6CqN7PLk15YQT+/IoiG4vBVBbF35z688MJvRafG8y0/Px83DxmMCRPHyXlt6K++yI3IAEgComMJlF24iG1btmPlig9x+uQZ6VgLB+MJRBM+vz/4fkFuvRdGDr9tSxYcfZFRz372nx2BLED6Z0cu+7l/yQiM735vv0NH9z+SQHRsbl5OPkXOZGUGDx6IRk0awu5kV5RJOs0UE8PyUzrIlg1B0tqt864o+FUVGvXEzsnJoj1jwsEQoszm8gUR9odhSZpgS1hw9OgpbNq0GxVVPsQRQ26BC6PHDcOtE0bK5M/IDI/dg0ggho3rtuAH3/sR7GYnwrEYGjdpiFsnjMXQEYMlPy5KMEaBqvZsUoQCy0mqBKN05ZeKtNNhttw/rU7R4EVHhZiUCaIwIBp4GeyTeEQZGpnLjqIBFTKpFD2xpzrd0gCJwIolPBoYCjjTwIjbL/EeNieOHDqBD1eskYy2isoKxOIRKfvY7GZcf0M/DBs2BJ26dILb45LJmz5UBEp0uU6ZOLIcJgJ7DWk1gyTxG7qjThikpBklZEM+XIuVyz9EVXWNHFNvrkcE4q3btRZrBbbrK/YmPZZqz2uPjPIiSrfop4TkRgebnDLp7jURPYs3k2bgMkqW4tdk4Dt1oNX7jPfLaagMT1Nfsh4NkHRILVvPWJ7yV9YgGjYjUBPFlk07cOjwEcRiIWGQGjSuh//84fdwdaf2cLodqVZ9eiBVV1UjGAjReBGJGF21TYgEYzh78jz+539+jfPnz0sJmuCXx+euu2fAm+OqE4Ck0J9JnOkrLpZj9+7dWLpkGYrPFosmKhkzJ+KRuM9X5d+aV1DwXw3dDTcsPfJ6Vnf0L7nbZleaBUjZc+BLNQIz7/nNtQsXvf2QP+i/zZPrbsQn20ZNG2LgwP5oXNRYWpKpJVLmg2xBV91RdHKRSYd5bFIaUrstD+xiUKhcmvkelnkIKiSVPRRB2BdCJBiWEARr3IzTp89j3UfbUH6xGjFE4cm3Y/QtwzB+0hjmv0uEiZUBoqE4dm3bi1/87JdwWF2SzF5IJuOWkRg6cjBoU8DoCxELi6jc6NpKZ3+lAUIa6KQmWYKjSzujNCBSdaQMl2j9ewFbImD6PIf9swFSqg0/FlUlowxdjZTOGIIbt+DUidNYvpy6oA/V2CbInBHMmdCjZ3dMnDQJAwYOkOMRDgfFjoBAKRbncpWOjN9Z8tTYQo6qyURWSY9NggDJisqKaqxZ9ZEYVl68WCHngNvrxqixo9C2fRvYnUrPxWUbmCU1jjJ/6yKYMFda2KypN+N8SY2tTPhq/XwRINGGIAWQBIMpsFnLokGzRpklNgmm1cyT8uRSwmokrSldk5TYUgDJh1jELDEcW7fswKFDhxEOB+Dy2NCwqAH+c+Z/oEOXqyXnjvvKEN5g0I/y8koxOyWYNCetMCUtItQ+e+oc/vynl7B//34pQbOs27tPL9wxYxoaNKwHFdNjvFKc2+c4kZSPWDyagN8XwIZPPsHixUvFnZ4dkOqaifkDNYFdo0eO+++E27nyVy9/syrbtfY5hjj71jodgc91m6zTNWcXlh2Bf2IEfnb/n5q98tafH4wnYncXFuQ3N1kSyMn1YuCgm1DUrEh0SA4Xn36VdQwnOMN5mROOAZQEHOnSiUzyuuTCEpA0kNOILxxF0B8QDRKiCbA5nqWBk0dPY/2aLais9MuM6Mq1YsjwmzD59oky6XNClJt9OI49O/bjf375gpQxyBLVq5+P0eNGYPioIbA5LYgJsFCT/xd9GSJeLiedIXb5RMaJ+PLX5b9LzYcZzMfn2Ua1R4rhocXAqZOnsHbtR1jw3kK4XG7xNGIHHMFP8xbNMWzYMEybPhU5BXZEIwlpxa+qqYQ/UCOgTnyQ4jaZTGkNoAwVGVuiHNMpVGd3VnWVHx9/tAFLl3yAYq19ImM1YuRQdOrSEW63U95PDZpR2szcxZQey9BuGQAsAx9kliQV26OAlAFwBOoax1QOAYNx4ylGTHU6qtHk55SjACG4/l2G51IyoX6vJFx0v46Lni3gDyAWTsLvC2LHth04cPCgZKkx0qVRkwb43g//A22vbi3jQ7BJgBSJhESfporMzCS0iu8Ux5vl0FmvvobNm7aqbL5EEt27d8P0GdPQvHkRkmYdCSMbSVBIh3oFWEVTn6R/khLSq/OaHZlqrPk7Xlh8aKDj+qaNW7Fk0VKxn+CzjMPmQDgQDVRWVO12uVyv3Hv/I2+16GOtmDIlK8r+PNdc9r11OwJf/K5ct9uTXVp2BP7mCPx02u8LXl88636LGQ96cj1to7GwyZ3jxI0D+ovg15ubIwBJJbdzUoqJ7kV0JxkTmQJIKthWCbV14rrc+NkdFwX9fUKBgERyIJYQQztGNJw6dkoAUnWlTxgpZ44NNw8bIJ4xjA+hUJiTeCSUwO6d+/CbX/0OkSCNCZPIL8zFmHGjMGL0UFgJkOIRWixeOQApozRUFzcHek/RVoEp8ZzUS0vKsOGTjZgz5y2YzZyEeRxMsNvtaNioIfr27YMxY4eL8N7lsSMSDyMYojYpjFA4gpCfOWKc2lkmJEBi+KxCGsrX0YqAL4xP1m3CooVLcPr0WVk2GZmBA29A1+6dUVAvT1iflOmk4qC09seQUCv/JZ3cooBLJkDKUC8ZruoGk6SGsLaGK/PzKj6Fr3QZ0wDrylJAMX/005K3JFROHr2mJEA5nhALB4YNc5+DwRB2bt+Bg4cOCUBieSwn141nvvsU2rZvLU7gLIPyGEgIszaLlOYE1pwTJtDVurK8CrNnz8X6dRtl2wheO3fqjGl3TMM117RFDDEV4CtALynLVQwnt5egqHZmG4EvDSGVTYVVxNgH9h7CxvVbsWvnHukOFRftpCUZ9IdqouHoJyZYZ7tcjuXf+f0DJVlwlJ0M/tUjUBf3wH/1PmTX/zUagZl3v+xcvPivU2PJ+CMWu+k6qqZpztjn+n5o274tcvJyYHc54GHbv4NPs+yKiqnMLmOc9JM9n4AzARL/Q/aI2hdGkgR1LEmcZaIEJIXdZrLi9PEzWL92M6oqqoU5cHitGDxsIKZOmwKz3aQAEmwIh2LYs3M/Xvj17+kGLEAtt14Oxo4bhZFjh8NqZ4ktqrqv6oxBUnt5eTkkc4ZXbFFtYugSBkmLtT+rIeuSoUzlfNU6FUUfRf8oXarSzs0lJaWiO9m+fRcuFJeChpYsg7HbzJvjwXW9eqJ//+vR47quaNCoEJIrm4yJqDgUjEiWWDQSFnDJA2MRhbgScgNWxCJJ0eTMn78QBw8cEm1TLBZB3749cV3v7mjUuKGgHbFX0OGySn8miqYUdOHiRN+UgjKGaaTRUab+oBoIM7VbCvykymeGuNswcUp1r2lLCAOgiVZMjaDSjqmfaVIqyxO6CwI6fP4AAjU+mC1WYZK2bt2CgwcPib2D2+mEw+3AN556BO3at5ZsOaMDTZoXUg7lOuRXpF1m1FTW4K233sWa1WsRi7LEHMc1HTrgtqmT0aXLtUhatJeS4aqt98OwoZRcNaPUyA5RKEd65hceP34C27Zux+4d+3D2VImEP9utEiGSTMST5dFQZEM8Gn+7YYNGH3x8+r3zaX7ta3Rzy+7qFTcCWYB0xR2S7Ab9rRFIzkyah8y6dVhFTeUjkWhwlDfPbaWTdvfruosJYW5BngAjT64HNiejRtTkKgCEHj3UXaQAEruPtFiWk6wBkOJJaQ/nkzlv7sxq4yRFooIp8GdPnsX6tRtF65JADHa3BYOGDcTt06fC6uB6VJuyAZB++5s/CECKJeLIyffg1gmjMWrsSAFTCW6beAd98UtRxMIa9Xx6x5HRCacBkkFiqGn4EmyjSmOp1vVLRd0ZURnGB1XsR8ZixA9IbZPqqlP+UCzxXLhQLk7X7GA6c/q0TOwESCyr5eXnonWblug/4Eb07nMdWrZpLiJrlqjIUrBMFGC8TDgkLt1idhhjGYdmknYkYmbs2rkPCxcsxtat28R0MxT2o3uPzujXrxeaNqMXkgJHSlOktGcGONKa/ctOw1TpTbfcKySj30aQq8XaKdfz1HCoH6Q8prsIU+BJ3qyAhYjphcHkvtD+QXlASWc/HckleDkpAnZ/jV98tbhNfn8Ae3bvxokTJwU8OR0OKd/S3b3d1W3gcNjUhuoysmJ8dMCvHBPV/eer9mHBgiVY9sEyhIMxGdOr2rfHhIm3oud13WCyKs2YIWUXfRTLnqIF0yAuw36COqfKiiocPHgQ27buEP8whtCa4lZ4XF4E/aF4MBgqdjnc660my6K4Kbpm2/mVp7LgKDsHXCkj8MXvylfKnmS342szAlP73df94NGDD1XXVN7TuElDe6W/Eh06dkD3Xt1Rr0E9mGwmCSW1u2wiyE3NYrrLiSUaeVEXoXVIhsJYCjfRBHx+nwAkevuIAaGYEAJWswGQNqCivErAl81lxqBhAzDtjqkyMQkIg1UmGTJIv/31H+SJmWU7b74H4yaOEaE2c9gIsAga6h4gpWbujPPCAEjGZa+NEuUd6d+pBjEDHEmb1WXmh2qCv+SUSzEpachkdC2x5CjZbVGWeJQrdtmFcuzYvhObNm7EoYOHZKKnMJjsF8FP67at0Ldvb/Tt1xfXdrwGTZo3SAm8I9GQxKiw3Z2lGgLZWJSlHBviURMOHzyODz5YgTVr1sLlciIQqEHHTlfj+uv7oFXrFqrkSlG+gW/Su6/KWemkNK23UW/kcSIjJthIG3SK4EtiMdLjYQAeghqWtUTzRCiRIENJvRQBkDr/lEaHX3E5R+IxmnsqMMjPkoWh5QSbBuT30RhCQUbI+KXcRlDEmBGG1XJ59Pki+P7Wvz2Bq65pC7uDhqma7dJ7bIBAcp0s8SqA5MeyZSux8L2FCPjDsq1t27TBmFtG44YBfeQc4KWjzlV97egOSzKAMT5ImM1SmvP5/SgtLsXePfvwyYaNOHP6LMKhqFwX5oQlGY8kQn5/8LgJ5nVXX3X1gh5drtvScVSDC9my2tfmNv6l2NEsQPpSHKbsRmaOwH2DH2v5yY4t9/oCNd9u1KDQ7Q/70KxVc/S5vg8aN2uMpCUpSfF2lxXuHI9KiNc+NGamzxszewZAEkNCEzVLCdEe8QZPVoMTmQSxchJMJIVBOs8utjUESJUCkKwuEwYN7Y9pd9wu65RJJ2kRgLR753785pe/lc4dtrDnFngxbtJYxSDZSKrEVeRDnTNImSDFgAGXeillaGBSdwLVSaUdDxTnYaiPU3AiMzbjcn+mSwN1ySSwFGTVwl8BAzFVuCIY3bt3L5YtW47tW7eJe3hldbVMtFarRXLp2rZrgxEjhuHmoQORW5ADu9cOq40C7xgi2oohEqXGKYpQiONpwbnTxVixchUWvLdINDns3mrbphX69O2Fq65qI35Z0VjMiLtNM0EyJIpNFPlPBsCRDkAWjnQpieBEzDhjScRjisUywJA4ficSUg4k0BHmKxSW7jH6DBHk8G8E4FIyjEZFLxcJhxCOKPBHEERGTZzQ4zofRtg45ttpfyYANptDDja3i5lmHDe724ZHv/WQMEgESAa4M6JSjLNDDC8oek/SLiCANWvX4e15b6Om2i+gqWWLFhg+cqjy7QLjRtKdkRRAGUHQ/D0d1emgXlFRicOHjwpDSPE4S9VkvviYYbM4YolI0ld1sfqwyYQ3unfrvqpRi+7Hfjf3UX+2Wy17n7/SRiALkK60I5Ldnr87ApN7Ts47dOzMjFgy9iNPjjOfXdB2tx19+vUWnxsTtT2Iw+awIjfPK6U2htkaJR5OCvIMbBgM6gmPk1qUztkMeA2GZBKTCUEcmilOSooGqfh0Mdat/URErQaDdNPQG1MAiU/k7A4KBaMSuvnL538NCxmlSAT1GuQJQBoxephoa65sgJRZ7MisnRmxZUrPcikgyvy/slRQ6e182W12MYAkkKCIVxlhJ1FWdhEbNmzA/PnzRWjMzj6CAIISAggKsbt174Kp0yajQ6er0aiooZhLsu1fNGLi5A3pHGRH1tkzJVj2wUr89ZVZcDhc4jydn5+LVq1boVGjhgIiWC6iEaQBYAhSIgQvceWgLvl4cUiLPP/G2JJolG7fCSlz8Yv7FQ4x9y4imh2D9TGAhGKSVKnMRlG61ugYOiDDJsEAyA6eqxIHovys+EV2htuqSpXqOBifJ+CSTk0NyFQnmQWePDce+9YjaHdNW9iMEps2oDSsI4QFI3sp5UGzGKJu2rQNs9+YLec2/1bUpAiDBg/4/9s7Dzi77urOn9vffWVm3jRJo95tybJ6sS1bkitCllywhIyxPxASAwkQQhohu6txsvvZbEhCQpJNSGhJSLOSkMS4gbFk4yarl5HVRhppen9vXr19Oed/70gGwhrzbPSkM4lQ8cydd7/3ztzfnPM7vwObtrwHFA1FGI2rvel1RNW0YqEEZ063w/defBleffU1GBgYhJpELegx5O9CsVAuF/KFXvCl3UsXrPjK0rlT9j628zG8eG++uf6/3wH4HZjAu0OABdK7w5k/SwUJfHLOJ40Xh/Zusn33vykqLDVTMUq/Xr56BSxYeC2YqTglXONetXgyBoap00NCwrHu0AQSCaSomoQPFvHgc6FYKoLl4E/t4YsOxRGuRtBlDXo7++GVF16D7EiWHqJYQVp3+1oaUcef3BWRhEQrHPbvPQR/8PtfgJhu0sO0uaUR7rn/bgqKRIFUyRbb+FTUeMWHHl0/4vlzaavtR30LCB+alPwszMIXC1yhkTj8sKjdEhmKo/e/9H0UCC8AACAASURBVHKL/V8oPh0SPTE9Rg9+FBi4hwuPgQIkk8nCqVMn4dVX98DBA4fJYxPDhcI6jv27ULLL5B9atmIZrSq5/vqFMKmlmVqp9IY+JKziuABDA6Pw/HdfgL/487+mCSrM+UEBEwk6FDrCXCyCJ8VD/mJQpBjXR4/aJcbscKoNj4dTW2JPm8iwIv9a5BOitpNomwoBJFaaoG35h3xaodiJRA8ldkUeJF+05gTTsOkX+YfC6hYKIxJRuDcw2juo6xCvMeHjn/6YMGkb2nhjjXxDUZVs/FVRjZQmLQ8fPgp/9/VvwPDwCIVINjU2wtpbboD3bRNp2iiQsHKH7UH8MzLDdjRWUw/uPwQvv/QydJy7QP+OwhQnQD0/8G3b7Xcse48qq99ubprwwsSmWed2vvoFXB3C4qiC3xv5UJUlwAKpsjz5aO8CgdbWVvk/vvjt1bZrfwpk2I5tq0wuA0uWLYXFy5ZAXX0dOBgwqADopk4CyYjjYlqVUo5pczxphDCpOXzY4AMUgw0LxSJNsoVz3yK8GTfWewHoCgqkPnh51ys0xYYCCT1It9x+kxBIpkoj/iiQCrkyrYD4/O/9IaTiNeB4LrRMnUAC6dY71uPAFfgYmEjLOyvxpRgZTaKkwrcvkMhTEwqkcSM7+ayFN4mExiWrNaiCIWSG+P9LMoHov2BAJ3l2fHqwirMlVRG2s2QSTxgg2NvbD/v3HYCjR9B43AHFYhlisTg9lLHTFE/FYfKUibBo0bWwatUyWLxkIUycOCGsvAhDeCFXgpdf3AN/+Pk/gXyuFAokYRqntGqKeIhSucOWYbROJLRro0CKVn+MnxqJFzzFiyKIak3RKphwL160907sBw6v7yWrZMgSHkkDGukXPGjnHi0kxn2BKlU+RYs4GqcXoouqSmFFDttXKCYL+TxVvoyYAWbShE985pdg7nysIKnUShTJ7KE4jiIEaDIOjyWDXbah7ehx+PpX/xaGBoYo1LGhvh5uuGkVVe5icVycLCp7UfsRgzgPHz4Ce/fuoz1qI8Oj4OBUoowTpAClXMl1PG9/PB5/ztCMl0wj1rZ43rSBP336T6134VsFfwom8FMRqMR35Z/qBfAHM4G3Q2BxatU8B7wP+QCfrUvXSPlSHqbPmA4rVq2kPCTHtccDItGvYibjNPosa5isLVoS+IY/deMXAbZGcFdaqWyDbVnU4qFHGz7M8SdlL4DAcUFXDeg+3wUv7X6FViWgQMIxf6wgbX9wGxgJncb8I4H06kuvU5J2U0Mz+ZqmzZwM92+9B9bfdgutKcEWm2j5VeJLUQgkCuULRcz41FHY6hHnHIZkUj6NCCGk1SyoY/DvlLKJIiJs6eBTnookQvVEBQhh9BX7vaJZ+KhCJ/4bTopFVZmLlRo0gIugRlH5QAGAD1T83NiGQrPv8NAInD51BvbvO0hG7q6uHnrgKqpJFRZcU5JOp2Dq1Ikwb94sWLFyKSxefD00NjfR8lz0fB05eAz+5I/+DPbtPQxxIwF4ir6HPjOsFuJePuzuoPEYd75FxmuR6YN/x/YpGehxNc14VpbIycL3QfGC7SwJ15ZgC0yRQQ35IXfRIlNEdSdakIwLiDHSAP+dfpfp42hwQJJA1zQS8qqm0Rg8eqV0XRP7BT0v3JMmAhmRI7Ysi/kitLe3Q3dXF9iWTQKppq4GPvErvwizyW+FyfKRMIrY484d0WJDIYx3oFN24NjRN+Bvvva30N/bD3j66XQ93HDDKnj/Bx6A2rokSUdsPedzeVqOi+tjTpw4BX39fTSpiWJLkuTAc/2yVXZ6Xcfbn6hJPpOqSe+dMGXWha3p5fltOzn88e18z+OPefcJVOK78rv/qvkzXvUEbpxwZ3O2PLbFdZ3fiyfj9ahzkskkLF66BOZfe8147guKIVmV6adoPY7jz/iwwQdC+BZOImG7B6fWSpZFDwASRfSUDzN2XI/WjmBQJGb3HD54BLLZLHhgg5kyAD1IGBQZS+CYuUh0zmWL8NILr8IX/uCL0DKxBUazWZg9dwbcv+1euHn9TeAGNgkkmiKqyJto6wiBFHZ/QjEkvCui6hHlEqF6EQJJpDyTeEJ/EL2vSIImMUkVoVAYRV0lMrXTorjIkCSKLKE/RVROxoNywmWpuOdOpikr/MaDAgFNxSQSZJn+jIZqij2QFZqqOn/uAhzcfwRee20vvHH8FIxmcNItTNIOXJAVDxIJA2bOmgYLFywgn9KMGTOhuakZRocz8E//8Dh85ct/Aw3pJvB9TELXIWbGQUPRIGG6uQu6ZpAoESIJBYxErwmZkJChKo4avs5wLY0sk3DBj8NWLu52IxGkqCT88Hfxcfhv6CFCMYQiEI+vkrCKRBK+f8RKfDy+P4rG6HOL1TnkjSsWScyToML2mqJAdjQLhw4ehPYz7TT9Z5ompBvS8Ilf/jjMnD2TXhslXuPpyZij5ICqh23JcLITmQuBdAK+/tWvQX/vAI3/N9Q3wOo1K+DBh94PiYQJY2NjtKsN15ocOXwUTr5xEvK58JqAAq7tlT0vGJZl6bgXSC86Jfel+7Zua7vzkUWjGzZseHOSZEXueT4IE3jnCLBAeufY8pHfQQKPbm6NHzvwypqRkZH/qRv6qljcJJUxddo0MuJiFQH3ouFDHhN/cYGIEEo6aPhgIz9SIManoymjcLoIjdr4cMRnPz5MyCzs+mAVyxA4OOVmkUfD8SxwfAvMGh1uu2sdCSRssZF3yZchM5KDF3e/An/2x/8XJjZPgrFcDq5ZOBfufWAL3LB2FT2gXR99OGqFSImqxUWTtGhrRT4WrBzhw5mmj8hwI6pEUW6P+FigViC1gCgbKloYK5KmRYaOWPgr0p7FSxfVJvpT6FlCkaGGe9/E50AhgKGFVCXBapGmif13oVme2jcosNBHFPjU8inlyjA0kIHjbafgW088Dfv3Hw2FBooq9N/geWD1r0jhkdctWghLliyB6xctoof70SPH4Atf+BNI19bTBFltTR3MmTsXZsyZAb7ig+WUIW7GKQoAqzJiek4IGRKToVgRgkW0v7Dic+nfoxqZ4BHtubs0ZVq0FFE4j2cQXeI9urTqRn6lS+Kk6BoEAJZjQaFYoNF+NJyTxA99QOT/OSAEEhrJE/E41DfUUQUJq6o/KJBIYGmXCiQMNwWKSzhx/DR85a+/QutA5ECGxoYGWL16JWzd/gBksqNw5vQZOHLkCBw71gZDg8OgKboIhHRwuF/KO2X3LPiwtyZV850Htt6/6zNf+PmRCt3cfBgm8K4TYIH0riPnT1gJAvu+tE/73B9/fn7HufZPmzHzg8lkwrBxq7yqQcw0RCUjDN0bD7bDhxI+AOkBLYsJKNcjX0y0xZ1su5HZVgIxyeYFwlPhejTpgw9CXGeCmUd2UIZkXQzuuvsOuPf+LTS6Ty2LQIGRoSy8sOtl+Is/+xI0N04ggbRk2SLYcv8mWLF6GeU1OW65ghWki3EBkUgaDyAkvxBWiEROTbT8VQio0HAs6k607BefmCgwZUVUelAY0I7b0JN86YSVUEhRZEDkkcEqCU5kha1KqpygwJCoK0eGaYoOwlF5nP5CtjYMD2YwXZn23+ED+ML5Tujr7afMqZMnz0BP9yAJBlFxCQVamECNAqZslakCNGHCBJgxfRqJse8+/zzU1taE1ZU4rL5hNay7fT2UAxtG8xnazWbGYvRaSRRFe98kIGO5MEhfXGqMxxcJ2kGYZRQWZ0JPkbj3IibibqfiDbUuxZ/H07cpTkiISvwd7zMs84zHc6G4D3yR7F4qUhWJJgBDXxO2c0eHR8mzdbb9LN3PCTMBjU1p+NRnfgmmTJ0sfkAIzdnRMmZF08XnpGAm4ZNybQ/Onu6Ar33569B5oQs824P6dD0sW7YU1q1bC6/vRfP8IejuxnanDzEjjq83KJdt23Hc/kKhcHTa5OlPrVi6+vl5DQ3tH/2rj4rxQn5jAlVKgAVSlV64q/1lY6L2qi/eNXkwM/BgKpn4rBmL10qKImMrAn9CjpZoYosIH1eRHwSFAb2FGUhYgIgqAlgtETZe0V6JvDgi+wZFj9gCi1UQnJILZA882YZ0Uy3c88DdsOG2deBJLv3krSkGTVJ999svwF9/6SswsWkSjGYzsOamVbDlvk1w/dKFAAputRe72Cr5dlEUicweGqIKQwnFQxiDA8P1HyQuREUEp+xQLGmaStk5qqGQf8VAQUlVNxkUFStyWL0JPSw47UfiIZzWipKUSQWIFOhxexU9kFEcBdTORGPxyMgojYP39fXRMtv202cgN5antk2paJHXBcfHSRL56NGJkzhAkUCtKkWnvKpCqQjp2jr6XChwcLUIVpVQlLmeRWnSeHWxBbVo8SK4+31bQE6o0DvUS7vaTCNGYop8QYqIIcAXj1UusYE2vEIoNFFk4n1FQloIT5rG+5FLfSlfmw4hKnk/nHl10aAfMozyS7GiJ4ncJIw+oGBMxwmX8qJw1QCcAAYHh2H/3n3QcfY85Q0lTBMmTmyGT/3Kx2Fiy0QKxaQ7m7rFkQcJ148ATVzSa0eTdsmBY4ePwV/95ZdhZHCU2sSGbkAqlaQ8qgtdIqlb1w0w9BiJsbGxfMmy7NPgSY9fM++aXSuvXXZiAUzJss+okl/RfKyfFQEWSD8r8vx5f2oCv7n192q7u8+vfen1l3+nId24QFbUGE0nhe0cfJjg0wsX1+IbfkOnakloicb3o0dD+JM9/pSNrR00aFto8gZpfDs5ml9pQkiP0e4vXISLAgdF0pQZk2D7ww/A4qXXU9sMn0WqrENfzyA89cSz8I/feBwmTWyBkZER2HDHOthy390w99rZ1KKjmACqGlTq7c3BjeOVj9AfJMIOQ+M5PbQFD3wQohjA7evxpEEeGdoyr2JFJQpOjMbUhQkcgzVFZk+4DgM31nuYRO5SOCDuCLPQN5MvkkEdW0E93d1wrqMDLlzoJA8XBgtatghOxJgFzBRCxljNwFYSPsUxgBBDJpG/IqkBiqty2fId2w1c17cCkLJmPDkKXjDRtsupeDyuxuMGdbtQmWARq1wugqrKUCgXKStr470boXlGM/QM9pCANjQdYrEY/ULjs9jB5tFrEhXIyJYl2oW06y7cjYYNNOGqEm9vzoUKV9yQOT5a8fKDK1nEx+F1QZ+U+HNouA+9RygA0SeHoowqgSirsVzpBtDT0wcH9u6nqg8KUBR7s2fPgI9/4uehoblepIaHZ0ErVVAUh5EXeBwMuqRFuJ4Mx4+9QRVP9G+hSRwzkjBQE9t0JOTIciYFxULJLxZL51VFf6ahPv3NeE3zyQktDSPl2lXlnWzCrtQXMx/nZ0yABdLP+ALwp3/7BB7f8bj+4qsHZ/3Hc0/+VnNj0yZVU+sd15GweoTZL7jbC9OJx59d4Ri3eLgIIzI9Q6Pt6uQcxgqRQaNeaIDFP5Mhlh7UGj1IBvsHRGCg74JqyDBv4Wz4wCPvh1lzZpBgikza5891wX9+8yl46lvPQFN9M4xkRmHj3XfBlnvfC9NnTwXLs0BWcNz7BxbFvm0kIpRwXPBhlSzM0bmYyYPTUEBVExRDWIUROTq4ed3BigDk82NUQRPVNiGG8FzFmgsRpChSoj0yDWO4YrlYgkIBfxUphTmTHYNsJkt/x3Ug+HEUxGhjZceih64wiGM1SKzLwOoHtuVoMTB+bvLF2J5j25YfBGXbsUq6bJSCIBjQjdg5RdHOWyWnx/XdPkOP5QJPmVa2CisD8BcbMX2aGTNqJVmKSbjQOGwPFsslaJ7UDDffvhauW7UQhnJDVJnBShuKxLhpklFcxTiIMI9I3D/ifiFjergMWNw34QziD6wZIZFz6WQcCSRRKby0/fnmSy3us6gah++H1dBCqTDeWqP/hi8BWWHwpCfBhY4LcGDfAejr6SdmmDO1dPn18KGffwhq6pKigkiGexS1YSkMQzpRKNFiZZziU6CYK8G+PfvJ2D48MBLuLRRtR3wrly2sQ1qu410ACfbqsrZb1fTXZl47p2PrL64vbdu27eKo4tu+h/kDmcDlQ4AF0uVzLfiV/IQEMA+p89ls3Z43DnzQ8ayPJxOJ2SBLGrYTcGktmrWxeoRJyGS6paekWBoamYvFzjEc0RbVEAo1RL+MhgZjbCOJ9ppGk0cq9HT3QNuRNnCKaN4Wy2eXrV4MD2y/jzbP4+g+DX55EpxoOw3/uvM/YN+eA5BK1MBYPgf33r8ZNm6+i/KQ8H0lrEJFgZQ/4fn/8LsLgSR8whdH9PHhL3J1RGsNgw5xYgzPCys4Q4ND5Cvp7OyiagRm2WAeFAUBiic6BAEa13GVBgoZsdUd/x6lSdPvNi6SxVF0TLNGMYSVIWd8r5sYfRcxAvikpWk0StNGIeDhaLgry3KxXLLykgIFVVJKnuuPSUEwGDfNvrJr9wdlf9gHdzBd09idak4PqJKRmVA7PdcBu13jTFNNdzkzy3PdBbqmLAApmGfb9ozA91rMhJnWNV3zPF/CjKBrF8+H9e+9GazAgnw+Ry01XVXBNAyIGTEybUcBjZFAGo8sCP1tUXomhUaGHqLomgiRE0UHhFOF/0UL7uJ1FNcsCpZE1nh9xGJesRuNWsV4/2KUBAouX4b20+1waP8hEjXYAkaht+G2W2Dbg/eCmdLHp9dI2EV5DCSY0GqGU40q2GUXOto74PnndsO+1/ZBKV8WEQcUjkntV69QKPUbMf2NAOTdhqa+NLV50vF/u/9vh6RWkSrGb0zgSiPAAulKu6JX2fls3PhJQ+/PrTp45MCO+oaGVZqhpbzAozHn5SuXw5Qpk6gqJKL9hB8pysiLbMWUGUQCSvh18MEfOZLJNxKIiSx82B86cJDC9PwStjokmNjSDDdvuBHes/kOSCRNsF2Lqh9YuNr3+kH4h288Dp0d3WBoMTL8PvD+99Feq4YJaQgk3AWGy3B/sIIUjtlHD7Px3y9WMsaDh37gv4kWo2gJ4cNUU1VqH2mqThUxFCP5fBFGhkegv38Aert74Pz5C3Du7Hno7OqCsWyOFr8KC44gRN8kwum1S8w49DCPqlXRU1jCZaQogsJt8dSdw5JV2PrEF4c6y7Ktouf7xcCXC4EEZSmAUgCQ831/UAal3wV3CDw/K3vySE06NbB04fUDjZOmDZtKMNYB2XKhsMD5Ua0cFM2ltljqTNfZSV2dPbPG8qPzYoa5yHGcmw3DnKppWgzF8KTpE2HT1vdALKlDbmwMbFtUkXRNhZhhQE2qRhjKo0sRVY4iM9J46rYIwRQhjGH7inxYF69pNN0nPErRAaMK05u/BQuBJIQSis5iqUT+I/IehdUlEesYpZ0rcPL4STh84AhkR8bI/4YeIfS5bb7nTlBNsWgY722yhOEx6M/i3HzHh5GhEThz+iwcO3wcjh46CtnhLA0ZkF/M9lzH8cYczz0fjyX2JGsSr9TXN+1ZvGDyhdavt2ISNr8xgSuWAAukK/bSXh0nhg9EaJ/Q+I//9refSyTj98maPNXxHAnzjuZfOx+Wr1wCiVSSqkgulmrouSXygMh6RE8d0UaiJaqBT9k2DqUFiwcdPiywKoQto5e/9woM9PaTXwMfUnPnzYb3brkTVq5eRuGFuFwUqzOO7cELu16Cr3/1G/TTOY7Bo9H1/Q9tg5vX3Qipujh4gQOu71CrZDxIW8x80/oK8UjDKs4PL5nFNuLFFpg4Dfy4aLUF+obQu4NtQWyfkaE2l6eJJxwHP3HiJO3N6uvtg3yuALaFrxE/ntotAVYm0A+Dr5uqbVRJIy+SKIfQCg6xyBd1FHlZ8J9xKDAIPM/zHM/xMDnQDlzsk7kODgXKqmyDpBQ93+sJ/GAAfLXfC2AEfD8rScGopigDm967eWTGdQvHkpJfBMiUz8N5u7W19SeqUgRBIO1s3akN2GrKsrJzv/qVr39KkuXbzbjZhJ74dHMdbHrfXTBhcjMU8jkolYtk7EduaEqvqa0ls7oQOmFbKrxINHofebroWoUCCYmEE3XjX33j8QeYIK5SJU6kc1+MVwgvnvi38AOxxUnm82KRjOVikk4EeIplwrj6FQNMJWg72kbCJp8tkOEfPUjbH9oGG+5YC6ohohqo+kUCC9uEIpYBze84IXj4wGHY89pe6MLJNQfAUHScbAs8x7cw7LFYsg+qmvLCQ9u2vzB12tTziQVObts2Dnu8Or7DXt1nyQLp6r7+V8TZ40Tb3f/8kVvPdZ7+rKLLN5vJmI672QIlgI2b7oIJkyaIdQtYHaIqEvp0qL9AHg/spGEuEj7cHNsmfw4VjtAQ66NDQwXP9qG3uxee+/Z3Ka0YowLQz7F69XJ46OEHoampFlQNRYUQDZnRMXj6qW+TQTtd3whDwxmYMm0yvH/7A7ByzQqIJVRwfYwMiFp+4gkmFpuKNguNk1Mytid+4o/swoEErodmZpMeuDSEHj7DURShtwh3mGElCyfCUASdPXsODh06Anv37IXMcIbM0FhVihmm2K9l+4EsK77rel65bNllCye3xb4VytwhnxK+Qt/3/SDwPT/wfC+QJdkvuuXAkLVAkmS08DqqrBQUTRtybaff0I1+Q1EGJC8YBg8yiqZlAbyMVpMcvmHh9fmV628sX7dshR33cm7X613e+h3rvUpudW9tDeTbp55MfOjjj3zSSMQ+HDON2YESSGatCWtuXglLll1PuU9lq0STbzS5hq020yDDNvqRqKwYTpbhF4xIJw/FRhQnMb435OKX1MX9dGHytqyFCd5iud24aTt8RxQvdB/6vkh1LxWhWCxRKjxVNyn7SOg1zJHCQQDcn3bowGF449gbUMgVaMCgNlULv/DRn4MlyxeCgXvqUJm6QgArqkaeMbz+bceO02LZ420noFQogxxIoEp64Du+XyqVi7ZltwcePJNI1Pzr9p/bfvI3/s/P5St5ba6Ibz58Elc0ARZIV/TlvXpObuvyR2v3HTz02/FU7ANmMjYZFGyoedAytQVuXHsDpBvTEOATXhatNmypoIUDPUr007ojVkPFDEzC9mmKClOzJR9/JtegNFaGwwcPw+uv7qVVDi540NCUhtvvuBXu2bIJ4gkUJKIq4DkedF3ohqeeehaeeOJpSNbUQiabg0WLr6N1JIsWLwRZ9al6hCIooEkpsfZEVBNQJL15czv6dlDAkQBD8YTJzbJCbRj0RplmnForKOzQdNxx9hycOH4SDuw/CMeOtkF/fz+t32hI14OmiGWx4El0nraFfRS/WCgWhmVQBhrS9acaGht7FU2nfS00JS52jHiSLLt+EFi+LxV88AuS7RVkUyt5toeaqixDkJMDOV8qF8p2rlSQ4xlnsKvO1+F8YIIZpCAVNEFTsBMWfl9a7IiG58O6yDtyv0q7du1SPrb5c/fJuvppWYXliioZyboEzJ4/G9bdto54245Fqdq0f03CqAOFxJFpJoRfi9K/RagltV2pghcGc5JnWuQZkIjBllaU1U5FN1Ftcx1cryLM2lEVCo3p9HnRU4SJ4uG0JVaNMNOpbJfp8wlDeJjuTptfJPAd9D5J8Oore+DMqXZwLIc8RTWpWvjVX/80zJ4/HVCz0moWTAtXVaoWYizAk08+Dbt27YJctgDxWBI0mhIMAlVS7JGh0f66dPo7DenGfzE14zXtUCG3E3ayAfsduT35oJczARZIl/PV4df2lgm0Qqv8DfWZWyQ1+KgR1zfFU2aKQvHAhfnXzqNf6aZ62sWGo+u4Z4sm3GhjgyfMzZJYg4E9I3wo4cpZhRZ5ajDQOwjPf2c39Hb2QDKVglw5B0uWXw/33rcFVq5YSonOIgAQTdc+HDtyHJ741tPwyit7wIwnYCxXgHXrb4H73ncPzJk7E3zyHzmitUai6GKIoDAHR2JJhFuK1yfWVND0Ha26wEBMnABzIJPJQndnN7XNTp9up3YJpn1jsKVoz6AZF43ZEng2Vsoc37HcvGO5fUEQnIvp8TdUQzuSMuLnjGSiJ2Em8qqskoDBMED8XZW1oAAFrFz5ruX7tu77dY7q5VQzqM35fjnh+flB1189pcFra2oLdu68PB6q2G7bvOwj1x87efRXEonYRsPUm0ENoKG5ATZt2QSJZBxcV0QuSBJGPYh4CBQUuJYEx/6xModTkaRhcTFv4IUZU8L4f3EyLVrPIqbgRCsO/1fER4hpOjEdSOGNYWs0CgpwMPagXCbhi5UevE/FotpIIOEUIpqHgCqFuB7khV0v0l40rHKinG9saITf/h+fg0mTGwGjkqgy6rgwODhI1aY9e/bCmTPtUC5ZVIXCNl25WHZdxxuRQXqptqbuuw0N9a9MaUyea1nbkvtJ25tv+YuW35EJXOYEWCBd5heIX95bJ3DbzAcndPWfux8U+HA8GV+uxzQZc4kMU4drFlwDs+fPoSWePm1p9yHAjhB1LURba/wh54sloGhg1STRXkMT667nduNANLVHUHi9Z9OdsHnL3TBpYpOo+qD7mJK5A3j5e6/Cfz7xJJxpP0eb6MuWA1vu3Qx33nUbbaJHgYQPYpRw+HAkrxE9ePG1hLUInFhCL1K4boJ2fKkaZRdhm6+/D1tnZ2kCrb+vH/r6+mFkaBSy2RxNmmFiNu06k2RqqTg2btwNnMCDU4HnnzON5NlUsqbd94N2q1y6UBtvGGyZOzm/uXZV+UoL+vu1h/+ieec/f/kT6Yba7VpMnVN2yhIuMN648S6YPmMKZVKhTw3vCazo0CQgrkYJhRGKJfRz4S9cfiz2tonrJTJHhbk6zMm+5HfREqOw0nANCV4/Ek9kNcNKoNif5+HC5HwR7FKZWmIX9+OF04RhhYrEsw+UU5TN5OHFF78HPRd6yOyP9xKuWHnsd3dAfVMNxVDkxnJw8uRJ2Ld3PxxvewN6e/tJMGGL1XMCTC7PObZzIhGLP1cbr92Vqq89uWLR7IEdX9thcUvtrX//4fe88giwQLryrulVe0ZfevRL2t8//+R1o6OZba7vbk/VJaejPRX9cBCsxQAAHoBJREFUSPUNaZg1ZxZMnzkNauuEARfTsCnwUcacHwwFxAoChh16EDdMWoeB49QYmnfs6HE4duQYpOIpyOXGYMr0yXD/1vvg5ptvpABC6kLRlngP8rkSPPP0s/Dss89BNpcHTYuBpuvw4EPbYfXqFZBuQJGGBm1s62BLBxel4o608NLhCDx6fhQ1GoGnIEXMHBocGILOzk6aQEOBhL/QZ4R5QzjtBD56WGjbe+DZvu95ruf7Qd5zvD7PC84BQGciZh6Vg6Cjsamld9nSpYMr5qzKHJfWF1uv4HHtp774lPHp3/rd9yu6/BHDNNbImqxjhXHlqhWwavVyAFm0WX0QbTYF/WTjpndRsUPfGbbdUHCjYKJpQTT2C6tWNO83Pt4fGe8jL9KlfxeCSmQe4YVHwYuVI6tYAtcSERJiulLEBWAViD4HVqGoAiVRy3QsUyCBhBVOHCbA/9YyqQV+53dbIZbQYCQ7BHv37iVxhEnlY9k8+ZvMWAJKhZLjWG6P58JeVYbnps+Y+tJDd9zT8XDy4RKP7l+130b5xC8hwAKJb4crisCf73g8+S//vHP54GD/dlVX7pFVuVlSJAUHqlI1SZg1eybMu2YeNDY2Cg+QhgZkANcX60nwgYW/62FgIZpXz7V3wPFjxyEzmgVVUqFUysOtd2yATZs3wpw5sygbCB9mGo73+wG0n+mAJ/7zSXh1z14I8Kd6SYZJLS3w0MMfgGsXzINYXAMPHPADHOjCoER8AItcIhRZGMCIkQKYgTOWycFYdgwG+gepStTT0wMd587TmD621ujBjWGPEgb/Sb7n+g5uVA8gKDi2O2BZVo/veuc1VT8dN1LHFNk4v33r3YMPbL6jeDB/0L1appGwzXbj1M0r+0f6P27E9Htq07Vp9PlMnjYZ7rjzVkjWxMkMjatfUDArugIYF0EtslC5Yvp0tIYFjfzkA0OzdZhMLob9fvhb6sX2mzB4R2P8kZ8JryPmHFmlMni2A4GLk27RkmDx/qTByDGPbTqV/EiYOzU8lIHdu16A0aEMZSKZsThct/A6+MQnfgn6BrvgwKF98PLLL9NOO3ydqqpDqWShIX84nyuc8m3/pZiqP9+UajjwYu9TwxL2GPmNCTAB8fXGHJjAlUYARdKu53YtPXL0wMdj8didpmnWleySgkbc2roamDtvDsyePRtq0zWgxwyqImHVIJogo3FrbIOABP29/TRG3XG2g1oSpXwJ6upS8IGH3w+r1qyAmpoUVY/wB3ycHMMH3Qu7X4Znn3kO2tvPgYTmV9+HVatWwf0P3AdTp08RvhAJ/Ue4DBaN1theCcCyHCgUCjCWycLQ0BD09fdT6wR3lZ09c5ZiBnQ02yrY6tHDfWqB79qOIwWSJclyvpAr9juO0yOB3BXI0tG6ePLAnMnTzqRlLfNX+//qql4e+stb/teEZ55/8hcUTfpwsiY50/VcSdM1antOmzmF2mqYYwWyT/cExkKMi5sowQirPpi2rmqgGxi4KUI3cV3MuFco2kd3yRdWJIYiAYWVRhRG9AtDNnF/IAojjJcgE7aoSVEUFbXoomgAsS2YJgtBodYvVpBKeYu8c/XpBrjxhhthxYrl8L2Xd8Ge11+DYqFAhn7cySwFsu253tjoWHZ3qib977OmTH/pkd/c3H21COUr7Xsdn887S4AF0jvLl4/+MyKwdcHW5KgfrDh28uhvtLRMWaMoSl0Q+BIasvHZ0tLSAvOunQfNE5shnjBB03G8CKeR0BMkZpAwJ+bkyVNw4vgbVD1CUyyOVWOb7P4HtsCMWdNocg3bYZGBururF/79m0/A668foLUdlBCkqLD9wQfhlnU3Qn1jHfmPsL3m+biEtAyOHcDgwAjtJ7vQcR66u7qgr2+AdrcV8xgS6IEZMyERS1Cmkeu4QbFY8qVAchRFKRQKxd5SsdwR0/XTkyZNPXzruvXHkkqyt6S6GWjpLbPJVtyEn/zkF41nvvqN98my8rGYGbvJMHS5UC7AmjUrYfnKpZBIxaFkl4QvDA3+oR+MgqBCoYIt0QAn2NCfpKNQVUkc4T0gFiKL1iia/WkqjcbzxcdTzhauaHHdUBg5YDv2xRH8UPaIUf6A2mwuqhocmgszlsS+W5F+jW23w4eOwOHDx8C1cRIOIJlMwdxZc2gC7uzZdnBcK8rzwqTyYqlQuuB57ivLlq/5y5mz5rzxB3/364Wf0Zcof1omcNkTYIF02V8ifoFvj0Ag3Xn9I/EL59tvKhTyv5hKpdYmEvEGWZVJBKGJ2UzEYMr0KTBj5nSYMHECmPFYuELDo3UT2M46fPgwCRcc3cef+lGkbNv2Pli7djWJHbGuHlsnCoVD7tt3EP71X/8d2s+cA0nC6gJuQ0/BZz7zGZg9bxaougT54hiMZodgaHgAzlE+0XEYHhqldhr6UGiVBz4U0SyuGBAzY+BYLi19tXEflhfYvi91+I73eiAFbZqmna6vazg/f8a8viClZGbfmMTMAr+1Fcfof0RAz9sDWvUfhW22DXO2L+wf7P6Y73sfa2yuV7JjWZg9dzbceus6im0oWQWqHPk+7opDp7Yw5YuQzEu/XWLcQjRddjEXKaoiRYKK2nMUDSD2qmGaOlaN0MyP9xO2Z6l65OEEmoiIwD9jm5V8SZYFtmvTvjr8eCtsveLuO9vFFHYJspkc+eWwiontVhwwwPd1XYdCL9GsXy6VM5Zl7ZNk9fEb19y8G5xE59d377D4/qj625pP4B0kwALpHYTLh/7ZEsDR/1cXdtadPnP0BgiC92mGuj6RiE9NJONKuVTGgW7QYjplITU2NcLkKZPJzE2tN02HtrY2+jU6MiqqSpIM8+dcAx98eDvMmj0NYhTCFyZuywpVgf7u7/4eDu4/TItbsW1mxExYv2EDrF27lrJ2+gZ64I0Tx+DsuTNg2WJaqViwQQpU0lrkg8JgAU3HyTO/mMPQ6cAN/CAnBdJZVVEPS5J6DDz3TEO6odsK7NFiXi4kU/HyXXMWOjt27/BE1jK//SgC9y75UF3byROPBIG/I92Qrsf083yxAHdtvF34yXyHBAllD6ElzMdKDprvhRmbfoXiA439tJPOQzGCHjb8sxA+QqAIQUR/dlwSO9G/05SaJz5eTLWh4Vskkgu/v0jlFuJbREDQ38JKFIon10fBnoRSsUTeJPI2odCiFHaRpJ7Njnm+651VZPk5WVa/VVdjHrx11UeGH9u5DdutfJ/wlwkT+DEEWCDx7XFFE8Ak5Z1/9J46zyldI6vBepC92wMZFieMeFrRFFqPRcnaqkwTSrF4DOrStVBbUwPnzp2D0dHRcOweIG7G4cHtD8KKlcugri5BXiI03eKDbXQ0C7t27aZwyJHhTLhWAh9SGsyaNZvCJbOZDBTLeSgU81AqY2dDhAuCSwZrfLAFnuc6tuUWgyAY8/1g1DTi58CHM45tn/PdoEM1lE5dMYdSkpV78L4HrUdbHvV44uit38Jbt25VDj/RuSGQpV/TDfXOZMqU8qUCTJs2BZonNNI1wesT7VZzXRQ7KHxEvhV5iShCQQgiWh1C99DF0X3hXiNn2nh8RORBwigH0aYLYyXCIElRccJ7SVSs3lStogwk4XOjqUcKFcX2HaZVhKZvEnIiK0vXNAreLJecsVKpdEiW5KeSCXNXIpY6vf5DS8a45frW7xd+z6ubAAukq/v6XzVnj0ttM0dPTc2VrDVB4N0OTrDCiBktfhCkZE1WcTEpBkei58MwNDBNE4rFAv10ryjip/q4acLdd98NDY31EDNVMOO4BFalaTP0HqFA6u0ZoAcqTZWFK0BwtxtWDGzbEgtRdZUWoboePmSDILCDsmW5o7IMGQhgwA/8TlnVO2zb6p46cdq5dG39BVn3BtK2krvajdaVuGEX1qyf4/nuB0EKPmMm9CRqDcw2wlRz9Kh5uJAsFD1AvmlR3UEBE33DFOnn4d4PclSHJqXwBYpdf8KbNt52C4NEqRp0cQ/JJaeEeUj4GoRAij5ehIRGkQCiloReNLyHbNsl/xOtxQn3uzm26/p+MKIq+kuOFzwZN+Iv3nnD0guP7XwMd6nwGxNgAm+RAAuktwiK3+2KICB99gP/u67rfM91r+/fd5NhxpaWi+V5mq5OiZlGnaKrKv6ETuLFxTUgIvGYlrjieg9Zhvr6etrThUtA0dSLHo9y0YKRkVHo7OymzCPxQ75Y9EprKWgHlgoBtlTE8VzPdYq242QkgCz4Uq/vQ7sUBJ0AUme6ob5j/R3v6XSCwsiK98wsbtu2jdc8VPD2WzttU3o0W7z1+3kI/z0W1xdpmiyrOLWGQZGBC4qKI/64r08mj48IEUW3TjRbhrdFOA0fViDRRB29XSp+IuN2NNqPpm2q/vyIOADKRJKxmojVIRzJF+ZvbMVhJdKMxSgoFKtXpUIRCoW8CCbFqTc0h6MPznGsbHasR1e0V2bOunbnhGnNr91pLBm60oI/K3g78KGYwH9JgAUS3xxXFQEMjtz/6H71VEtv7dMvPDd7/54DSx3XuVnR1Os0Q2vUdS2pqIrpurbsU5ZfIKmaKuEDCo27mEqM00sgeaCo4eoPFELkUcFqAeYo0eb1QJbVQJakwPe8wPd9u1QsFSEICn7gZ13P7VRltU2Sgvb6uvqOdetuu7B00YJhiOXzx8eOW9wGeeduyx07Htef+cpXr+np7f9YXW3tI4oGcUkKJAz8lBURGoqCB4USBUGSOEIlFJqxRdS5qCZRcRHvKpGBRIIoTD9HgY0iB39RXhUKnvDf6HfMr1Jw6g2rVyLfCJfJSjQFJ+IDUP1gmy8Rj9O+PfycGPfQ3dkFFy5cAM9xQRFREoFj2eVCqXTecu3vrF2x5h9uXLzh2GDz8SLfS+/cvcRHvrIJsEC6sq8vn92PIYBTTWeeBv1Tn/1gU3/34LySbS23bXuN67pLFFVKQAC6EdMMwzA0TVVlWZVJKGGgIK2OwIdj4EsY2IeiKGGmAvKsOI7vuK5TKtmWVbYsXdMwuLHTULXXdUU9oKuxs3Wppr5b79o88puf2lqCfwGXfUTv7q16w5S76kczpfXfd/XsMEx1nqFrMcw/whF/jHwwE3FaLGvG4yRaUMBQ3pEahkXq+GdcYitRlhVWCMUqGCFuLhVHkTAaF1Ch6To644ttOKwsYdVSVCCFJ8mn3CucqsQpxq6ubjh54hR0tJ+l6TRVxtejB4VCwSrkC8cUSf6XpUuX/9Pf3/lnnXxPvbv3FH+2K48AC6Qr75ryGf0EBFAkbdu2TT54MK8qGU1PgpVM1aQnq4o03fWdGcMjw/NyhdwM3/fqQJJMQ1X1slvUVEXRFEXTJQlULDJAIFmB75cCX8IgnTGQpPOJZOKNKZNaTpUKTpfjOwOun8t4QbxU6om5zTDor29d7+/YsSPgfVc/wQWr0Ls++uiXtNFDR6ecOXfq065b3qpqygQs+GEFCU36y1ctg5bJkwFrSRQcGoU/UuUoANQx4t9EiCN9Ix3/H0p2HG+6iX8W7yvWhYgQyB98i3a5oSGcxv5lRbTNbBeyI1m40NFJy4iHB4fBUA2qKA32DwWSpBRiuvG9mKL/U6DJz7WsMfp37twpYsD5jQkwgbdNgAXS20bHH3glEsBogI71oGcymZisFM0LvX01tleuMw21Jm7EU4lkIun7VlxW9fjg0GCiWCiqNbVpt7GpOe+UipmS5WTtUmm0WMqNqKo2MnfW7LzjxcqDRq2ze/cOHHni0erL4MbBpthHNz9mjvb1rzx89MD/MBOxlTFTSwWyRwteJ0+dDMtXroCauhSo2FLFsEgKa0Q17ImWGtURseoURYv++BOjBbVRdeiSdxWepYDuDDRb4+8ojFBhFYtl6O3qhc6OLhRDkM8VAQfncOWNZTlBIVccTSZTzzY1TvzmlOZJr56B1/t2796Nu2/4jQkwgZ+SAAuknxIgf/iVTaC1tVUO2gK1EEuiOUlLxGJ63nZVt2xp+04c0kb7R+Tp0yb5Cxatsh2/ZOlurQW6bUPLPLu1dYPYOMpvlyUBvLaltljqme88+5FA8n9BN5T5uDHEk1xI1MRh5pxZcN2ihZCsTdJ6EVQulFuE/yejLApH+8l0jebqcKoNz5ZG88OLH06sXWrexqyrS43aZOZHcYTTaCBR1Qjzt7o6u6H7QjdkhrPg2pi5pZBZ3C67VrFQ6lRl5ekJjU1PXrtg3uGtq35/aEOrxOLosrzb+EVVIwEWSNV41fg1MwEmUDECm+Y+fO3Z3nOfUDXpbj2mT1E0zGsMIJYw4dqF82HGrBmQqk1SVhZGAXjg4lIzsbsPKz9h4jYFO15i4I5StKOqEQofEfSIU5GK2LWGf6Y4ABmsYhncsgOFbB4G+gegr7cPMqNjkBnBRbS0XgS3nHi25Y4Gvv+Grsef1QP5mdmz552Zu7Ehz2bsit0SfCAm8CNqvQyFCTABJnCVEQiCQJ5jrlkny/BIPB6/Mx6PTXA9WwnkAMyEAXPmz4HpM6dBOl0HMVMHbMNhNQnzkWg/iIzZRahhRFVJeJPCIMiwekQb2TAMlMb2wyBJXxIrQnyR1D0yOAKZgVEY6BkggVTIF0CRNVGZ8iUsXOVLZbvLcZyDqVTtt3/j1z777a0z1g9K2yT2G11l9yyf7rtDgCtI7w5n/ixMgAlcxgQevv7XEi+e3L1Ok9WH4vH47bquNCqaLONuNkVXYOas6TBv/myoSddCImGAHtOpgSarKrmQMGAUcKJNOLBBinxF2G2jwhKKIFEtQg+RY+EKEty35kFmdBSGhkZhsHcQBnsGoFwo06obXBVSLJQCUzfsQqGYdSyvTda07zSlm7/9yM/9YtuHWzeUL2Ok/NKYQNUTYIFU9ZeQT4AJMIFKEHho446agy/vvqlYyn84ZsY21qVrEyD7kuPZtKMtkTKpktTS0gKTJk+ktHVFlSGgtCwJMAQSAyRx7xpmKWElSaFgyHBqLcDkaxuK+TKMZXMULjo4OAxDg0MwMpgBu2yDLmtQk0iBKqtQLBYDx/HKju2cLZaLu2fNmPmtjbe9Z9+vfunRYZ58rMQV52MwgR9PgAUS3yFMgAkwge8TwAnG711zNt0/0L1sLDf8wdpUzfZ40tTF1FqYeyXj6hkJatO1MG3aNEjXpyGRTIAZT9C+PdyDhtlFLi2tdSn12rEdsMplGB0ZIV/R6EgWyiULbAvXzzjgewAx3QBV1kCRZCgXy1AqlBzHcS64vvfkdQsXvgCediydTPfmWlYUd+7cxi01vmOZwLtAgAXSuwCZPwUTYALVQQCX2Q7udVKD5dxc2fa3l63iRsPUp5mxWAzkQLFdGzBxG9tuIv0afUUY1oi5RCYYhmi9oafI9yk0FBzbxhUgNKGGe/p8Lwgc28MILhznlxzXA11RoFAsW77jFWWQTmuK8pqiKa+qmnJ4zU03DtTAgnzr41sdrhxVx33Er/LKIMAC6cq4jnwWTIAJVIgAKpdPfepP9Rf//ptz8oXiTbIa3CLL8nW6oU3VDC3tOrak6CqN8ePkGsYbYW4RLiXG3WkojDzawYcviMKNyIiN7yPLMoojCHwJi1Ke5wVW2bZygQQZFbQ2WQpOqCC36bHY8UktEy984HPvzW3dutVnYVShi8uHYQI/AQEWSD8BLH5XJsAEri4Cdy3cWn+yvWORrkjLjJi5DCRYVCzm642YWW/ouinh4rUA59OwkhRGR3p+gIGS6M8O/Uf0fZZG+gFs23LyQSBlwQ9GPdfvU3S1o+SVO9KJxkOTJjacmT9xwsDnn/18kUXR1XWv8dlefgRYIF1+14RfERNgApcRgdb1rSpMnVD/2v4X551ub1/qgTNHkbT5mqZNlCRIAEg4+6+DBJokBRgpGeDUmh/4WGDyJD9wAgjswAdLloKMocc7A9/vsGyrK2HGO2++5bb29MTGHmiZl2lt3cBBj5fRteeXcnUTYIF0dV9/PnsmwATeIoHHH39cGWwD8+TxtvpvPfHMNN/xpnqeP1FSlSZJgkbJh7rA9+M4yY8BSYEf2CB5ORnkYVmWBxVJHXR8r3/Dhlu771p/x0CyJpHLDyfLW1sXsrfoLV4Dfjcm8G4SYIH0btLmz8UEmMAVQQDXlKyDdfLR+pJiHPOUPX3fUw68eEoxkyXZC1wJxgCgBmDJtSvctXfd6k5tnOedsoe93t7l3o5WXOXGO/muiBuBT+KKJsAC6Yq+vHxyTIAJvHMEApEH+X2z0WOPPSZ9PycA2qDtTd9TF7YuDHbs2EHvhRmSvKz4nbsafGQmUGkCLJAqTZSPxwSYABNgAkyACVQ9ARZIVX8J+QSYABNgAkyACTCBShNggVRponw8JsAEmAATYAJMoOoJsECq+kvIJ8AEmAATYAJMgAlUmgALpEoT5eMxASbABJgAE2ACVU+ABVLVX0I+ASbABJgAE2ACTKDSBFggVZooH48JMAEmwASYABOoegIskKr+EvIJMAEmwASYABNgApUmwAKp0kT5eEyACTABJsAEmEDVE2CBVPWXkE+ACTABJsAEmAATqDQBFkiVJsrHYwJMgAkwASbABKqeAAukqr+EfAJMgAkwASbABJhApQmwQKo0UT4eE2ACTIAJMAEmUPUEWCBV/SXkE2ACTIAJMAEmwAQqTYAFUqWJ8vGYABNgAkyACTCBqifAAqnqLyGfABNgAkyACTABJlBpAiyQKk2Uj8cEmAATYAJMgAlUPQEWSFV/CfkEmAATYAJMgAkwgUoTYIFUaaJ8PCbABJgAE2ACTKDqCbBAqvpLyCfABJgAE2ACTIAJVJoAC6RKE+XjMQEmwASYABNgAlVPgAVS1V9CPgEmwASYABNgAkyg0gRYIFWaKB+PCTABJsAEmAATqHoCLJCq/hLyCTABJsAEmAATYAKVJsACqdJE+XhMgAkwASbABJhA1RNggVT1l5BPgAkwASbABJgAE6g0ARZIlSbKx2MCTIAJMAEmwASqngALpKq/hHwCTIAJMAEmwASYQKUJsECqNFE+HhNgAkyACTABJlD1BFggVf0l5BNgAkyACTABJsAEKk2ABVKlifLxmAATYAJMgAkwgaonwAKp6i8hnwATYAJMgAkwASZQaQIskCpNlI/HBJgAE2ACTIAJVD0BFkhVfwn5BJgAE2ACTIAJMIFKE2CBVGmifDwmwASYABNgAkyg6gmwQKr6S8gnwASYABNgAkyACVSaAAukShPl4zEBJsAEmAATYAJVT4AFUtVfQj4BJsAEmAATYAJMoNIEWCBVmigfjwkwASbABJgAE6h6AiyQqv4S8gkwASbABJgAE2AClSbAAqnSRPl4TIAJMAEmwASYQNUTYIFU9ZeQT4AJMAEmwASYABOoNAEWSJUmysdjAkyACTABJsAEqp4AC6Sqv4R8AkyACTABJsAEmEClCbBAqjRRPh4TYAJMgAkwASZQ9QRYIFX9JeQTYAJMgAkwASbABCpNgAVSpYny8ZgAE2ACTIAJMIGqJ8ACqeovIZ8AE2ACTIAJMAEmUGkCLJAqTZSPxwSYABNgAkyACVQ9ARZIVX8J+QSYABNgAkyACTCBShNggVRponw8JsAEmAATYAJMoOoJsECq+kvIJ8AEmAATYAJMgAlUmgALpEoT5eMxASbABJgAE2ACVU+ABVLVX0I+ASbABJgAE2ACTKDSBFggVZooH48JMAEmwASYABOoegIskKr+EvIJMAEmwASYABNgApUmwAKp0kT5eEyACTABJsAEmEDVE2CBVPWXkE+ACTABJsAEmAATqDQBFkiVJsrHYwJMgAkwASbABKqeAAukqr+EfAJMgAkwASbABJhApQmwQKo0UT4eE2ACTIAJMAEmUPUEWCBV/SXkE2ACTIAJMAEmwAQqTYAFUqWJ8vGYABNgAkyACTCBqifAAqnqLyGfABNgAkyACTABJlBpAiyQKk2Uj8cEmAATYAJMgAlUPQEWSFV/CfkEmAATYAJMgAkwgUoTYIFUaaJ8PCbABJgAE2ACTKDqCbBAqvpLyCfABJgAE2ACTIAJVJoAC6RKE+XjMQEmwASYABNgAlVPgAVS1V9CPgEmwASYABNgAkyg0gRYIFWaKB+PCTABJsAEmAATqHoCLJCq/hLyCTABJsAEmAATYAKVJsACqdJE+XhMgAkwASbABJhA1RNggVT1l5BPgAkwASbABJgAE6g0ARZIlSbKx2MCTIAJMAEmwASqngALpKq/hHwCTIAJMAEmwASYQKUJsECqNFE+HhNgAkyACTABJlD1BFggVf0l5BNgAkyACTABJsAEKk2ABVKlifLxmAATYAJMgAkwgaonwAKp6i8hnwATYAJMgAkwASZQaQIskCpNlI/HBJgAE2ACTIAJVD0BFkhVfwn5BJgAE2ACTIAJMIFKE2CBVGmifDwmwASYABNgAkyg6gmwQKr6S8gnwASYABNgAkyACVSaAAukShPl4zEBJsAEmAATYAJVT+D/AcylQ2smWlY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4" name="Картина 3" descr="Картина, която съдържа текст, екранна снимка, Уеб страница, Уебсайт&#10;&#10;Описанието е генерирано автоматично">
            <a:extLst>
              <a:ext uri="{FF2B5EF4-FFF2-40B4-BE49-F238E27FC236}">
                <a16:creationId xmlns:a16="http://schemas.microsoft.com/office/drawing/2014/main" id="{190F8ED2-172A-5B0F-21FA-D6A07F2020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21" y="223900"/>
            <a:ext cx="4690908" cy="2246666"/>
          </a:xfrm>
          <a:prstGeom prst="rect">
            <a:avLst/>
          </a:prstGeom>
        </p:spPr>
      </p:pic>
      <p:pic>
        <p:nvPicPr>
          <p:cNvPr id="6" name="Картина 5" descr="Картина, която съдържа текст, екранна снимка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0B154B32-7A29-FF92-2F62-1C0BC5F9A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922" y="2660895"/>
            <a:ext cx="4690482" cy="22346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3" name="Google Shape;2593;p74"/>
          <p:cNvGrpSpPr/>
          <p:nvPr/>
        </p:nvGrpSpPr>
        <p:grpSpPr>
          <a:xfrm>
            <a:off x="6626519" y="3258459"/>
            <a:ext cx="2593669" cy="2594085"/>
            <a:chOff x="5988212" y="2161102"/>
            <a:chExt cx="1140124" cy="1140307"/>
          </a:xfrm>
        </p:grpSpPr>
        <p:sp>
          <p:nvSpPr>
            <p:cNvPr id="2594" name="Google Shape;2594;p74"/>
            <p:cNvSpPr/>
            <p:nvPr/>
          </p:nvSpPr>
          <p:spPr>
            <a:xfrm>
              <a:off x="5988212" y="2161102"/>
              <a:ext cx="1140124" cy="1140307"/>
            </a:xfrm>
            <a:custGeom>
              <a:avLst/>
              <a:gdLst/>
              <a:ahLst/>
              <a:cxnLst/>
              <a:rect l="l" t="t" r="r" b="b"/>
              <a:pathLst>
                <a:path w="15981" h="15983" extrusionOk="0">
                  <a:moveTo>
                    <a:pt x="7995" y="1"/>
                  </a:moveTo>
                  <a:cubicBezTo>
                    <a:pt x="6342" y="1"/>
                    <a:pt x="4688" y="512"/>
                    <a:pt x="3282" y="1542"/>
                  </a:cubicBezTo>
                  <a:cubicBezTo>
                    <a:pt x="2628" y="2016"/>
                    <a:pt x="2055" y="2589"/>
                    <a:pt x="1574" y="3238"/>
                  </a:cubicBezTo>
                  <a:cubicBezTo>
                    <a:pt x="770" y="4320"/>
                    <a:pt x="255" y="5587"/>
                    <a:pt x="75" y="6930"/>
                  </a:cubicBezTo>
                  <a:cubicBezTo>
                    <a:pt x="29" y="7283"/>
                    <a:pt x="0" y="7636"/>
                    <a:pt x="0" y="7995"/>
                  </a:cubicBezTo>
                  <a:cubicBezTo>
                    <a:pt x="0" y="8111"/>
                    <a:pt x="6" y="8233"/>
                    <a:pt x="12" y="8348"/>
                  </a:cubicBezTo>
                  <a:cubicBezTo>
                    <a:pt x="12" y="8447"/>
                    <a:pt x="23" y="8545"/>
                    <a:pt x="29" y="8643"/>
                  </a:cubicBezTo>
                  <a:cubicBezTo>
                    <a:pt x="35" y="8707"/>
                    <a:pt x="41" y="8765"/>
                    <a:pt x="46" y="8829"/>
                  </a:cubicBezTo>
                  <a:cubicBezTo>
                    <a:pt x="46" y="8834"/>
                    <a:pt x="46" y="8834"/>
                    <a:pt x="46" y="8840"/>
                  </a:cubicBezTo>
                  <a:cubicBezTo>
                    <a:pt x="52" y="8892"/>
                    <a:pt x="58" y="8950"/>
                    <a:pt x="64" y="9002"/>
                  </a:cubicBezTo>
                  <a:cubicBezTo>
                    <a:pt x="64" y="9014"/>
                    <a:pt x="70" y="9025"/>
                    <a:pt x="70" y="9043"/>
                  </a:cubicBezTo>
                  <a:cubicBezTo>
                    <a:pt x="75" y="9083"/>
                    <a:pt x="81" y="9124"/>
                    <a:pt x="87" y="9170"/>
                  </a:cubicBezTo>
                  <a:cubicBezTo>
                    <a:pt x="87" y="9188"/>
                    <a:pt x="98" y="9205"/>
                    <a:pt x="98" y="9228"/>
                  </a:cubicBezTo>
                  <a:cubicBezTo>
                    <a:pt x="98" y="9263"/>
                    <a:pt x="104" y="9303"/>
                    <a:pt x="116" y="9338"/>
                  </a:cubicBezTo>
                  <a:cubicBezTo>
                    <a:pt x="116" y="9355"/>
                    <a:pt x="122" y="9379"/>
                    <a:pt x="122" y="9402"/>
                  </a:cubicBezTo>
                  <a:cubicBezTo>
                    <a:pt x="133" y="9436"/>
                    <a:pt x="139" y="9483"/>
                    <a:pt x="145" y="9512"/>
                  </a:cubicBezTo>
                  <a:cubicBezTo>
                    <a:pt x="151" y="9541"/>
                    <a:pt x="156" y="9570"/>
                    <a:pt x="162" y="9598"/>
                  </a:cubicBezTo>
                  <a:cubicBezTo>
                    <a:pt x="180" y="9697"/>
                    <a:pt x="203" y="9789"/>
                    <a:pt x="226" y="9888"/>
                  </a:cubicBezTo>
                  <a:cubicBezTo>
                    <a:pt x="237" y="9940"/>
                    <a:pt x="249" y="9986"/>
                    <a:pt x="266" y="10038"/>
                  </a:cubicBezTo>
                  <a:lnTo>
                    <a:pt x="307" y="10189"/>
                  </a:lnTo>
                  <a:cubicBezTo>
                    <a:pt x="318" y="10241"/>
                    <a:pt x="336" y="10293"/>
                    <a:pt x="353" y="10339"/>
                  </a:cubicBezTo>
                  <a:cubicBezTo>
                    <a:pt x="365" y="10386"/>
                    <a:pt x="376" y="10426"/>
                    <a:pt x="394" y="10472"/>
                  </a:cubicBezTo>
                  <a:cubicBezTo>
                    <a:pt x="457" y="10675"/>
                    <a:pt x="527" y="10872"/>
                    <a:pt x="608" y="11069"/>
                  </a:cubicBezTo>
                  <a:cubicBezTo>
                    <a:pt x="625" y="11098"/>
                    <a:pt x="637" y="11126"/>
                    <a:pt x="648" y="11161"/>
                  </a:cubicBezTo>
                  <a:cubicBezTo>
                    <a:pt x="671" y="11208"/>
                    <a:pt x="689" y="11254"/>
                    <a:pt x="712" y="11294"/>
                  </a:cubicBezTo>
                  <a:cubicBezTo>
                    <a:pt x="724" y="11329"/>
                    <a:pt x="741" y="11364"/>
                    <a:pt x="758" y="11399"/>
                  </a:cubicBezTo>
                  <a:lnTo>
                    <a:pt x="770" y="11427"/>
                  </a:lnTo>
                  <a:cubicBezTo>
                    <a:pt x="787" y="11456"/>
                    <a:pt x="799" y="11485"/>
                    <a:pt x="816" y="11520"/>
                  </a:cubicBezTo>
                  <a:cubicBezTo>
                    <a:pt x="834" y="11555"/>
                    <a:pt x="851" y="11584"/>
                    <a:pt x="868" y="11618"/>
                  </a:cubicBezTo>
                  <a:cubicBezTo>
                    <a:pt x="949" y="11781"/>
                    <a:pt x="1036" y="11937"/>
                    <a:pt x="1129" y="12093"/>
                  </a:cubicBezTo>
                  <a:lnTo>
                    <a:pt x="1181" y="12186"/>
                  </a:lnTo>
                  <a:lnTo>
                    <a:pt x="1221" y="12244"/>
                  </a:lnTo>
                  <a:cubicBezTo>
                    <a:pt x="1245" y="12284"/>
                    <a:pt x="1268" y="12319"/>
                    <a:pt x="1297" y="12365"/>
                  </a:cubicBezTo>
                  <a:cubicBezTo>
                    <a:pt x="1331" y="12411"/>
                    <a:pt x="1366" y="12464"/>
                    <a:pt x="1395" y="12510"/>
                  </a:cubicBezTo>
                  <a:cubicBezTo>
                    <a:pt x="1430" y="12556"/>
                    <a:pt x="1464" y="12608"/>
                    <a:pt x="1499" y="12655"/>
                  </a:cubicBezTo>
                  <a:cubicBezTo>
                    <a:pt x="3077" y="14852"/>
                    <a:pt x="5529" y="15983"/>
                    <a:pt x="7994" y="15983"/>
                  </a:cubicBezTo>
                  <a:cubicBezTo>
                    <a:pt x="10050" y="15983"/>
                    <a:pt x="12116" y="15197"/>
                    <a:pt x="13694" y="13586"/>
                  </a:cubicBezTo>
                  <a:cubicBezTo>
                    <a:pt x="15159" y="12093"/>
                    <a:pt x="15981" y="10079"/>
                    <a:pt x="15981" y="7989"/>
                  </a:cubicBezTo>
                  <a:cubicBezTo>
                    <a:pt x="15981" y="6033"/>
                    <a:pt x="15263" y="4146"/>
                    <a:pt x="13966" y="2688"/>
                  </a:cubicBezTo>
                  <a:cubicBezTo>
                    <a:pt x="13671" y="2352"/>
                    <a:pt x="13347" y="2045"/>
                    <a:pt x="13006" y="1767"/>
                  </a:cubicBezTo>
                  <a:cubicBezTo>
                    <a:pt x="11545" y="592"/>
                    <a:pt x="9771" y="1"/>
                    <a:pt x="79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4"/>
            <p:cNvSpPr/>
            <p:nvPr/>
          </p:nvSpPr>
          <p:spPr>
            <a:xfrm>
              <a:off x="6075322" y="2247783"/>
              <a:ext cx="965906" cy="966297"/>
            </a:xfrm>
            <a:custGeom>
              <a:avLst/>
              <a:gdLst/>
              <a:ahLst/>
              <a:cxnLst/>
              <a:rect l="l" t="t" r="r" b="b"/>
              <a:pathLst>
                <a:path w="13539" h="13544" extrusionOk="0">
                  <a:moveTo>
                    <a:pt x="6774" y="0"/>
                  </a:moveTo>
                  <a:cubicBezTo>
                    <a:pt x="4160" y="0"/>
                    <a:pt x="1725" y="1514"/>
                    <a:pt x="608" y="3973"/>
                  </a:cubicBezTo>
                  <a:cubicBezTo>
                    <a:pt x="336" y="4575"/>
                    <a:pt x="151" y="5218"/>
                    <a:pt x="64" y="5872"/>
                  </a:cubicBezTo>
                  <a:cubicBezTo>
                    <a:pt x="24" y="6173"/>
                    <a:pt x="0" y="6473"/>
                    <a:pt x="0" y="6774"/>
                  </a:cubicBezTo>
                  <a:cubicBezTo>
                    <a:pt x="0" y="6879"/>
                    <a:pt x="6" y="6977"/>
                    <a:pt x="6" y="7075"/>
                  </a:cubicBezTo>
                  <a:cubicBezTo>
                    <a:pt x="12" y="7156"/>
                    <a:pt x="18" y="7243"/>
                    <a:pt x="24" y="7324"/>
                  </a:cubicBezTo>
                  <a:cubicBezTo>
                    <a:pt x="29" y="7376"/>
                    <a:pt x="35" y="7428"/>
                    <a:pt x="41" y="7481"/>
                  </a:cubicBezTo>
                  <a:cubicBezTo>
                    <a:pt x="41" y="7486"/>
                    <a:pt x="41" y="7486"/>
                    <a:pt x="41" y="7492"/>
                  </a:cubicBezTo>
                  <a:cubicBezTo>
                    <a:pt x="41" y="7538"/>
                    <a:pt x="47" y="7585"/>
                    <a:pt x="52" y="7631"/>
                  </a:cubicBezTo>
                  <a:cubicBezTo>
                    <a:pt x="58" y="7643"/>
                    <a:pt x="58" y="7648"/>
                    <a:pt x="58" y="7660"/>
                  </a:cubicBezTo>
                  <a:cubicBezTo>
                    <a:pt x="64" y="7695"/>
                    <a:pt x="70" y="7735"/>
                    <a:pt x="76" y="7770"/>
                  </a:cubicBezTo>
                  <a:cubicBezTo>
                    <a:pt x="76" y="7787"/>
                    <a:pt x="81" y="7805"/>
                    <a:pt x="81" y="7822"/>
                  </a:cubicBezTo>
                  <a:cubicBezTo>
                    <a:pt x="87" y="7851"/>
                    <a:pt x="93" y="7880"/>
                    <a:pt x="99" y="7915"/>
                  </a:cubicBezTo>
                  <a:lnTo>
                    <a:pt x="105" y="7967"/>
                  </a:lnTo>
                  <a:cubicBezTo>
                    <a:pt x="110" y="7996"/>
                    <a:pt x="116" y="8036"/>
                    <a:pt x="122" y="8059"/>
                  </a:cubicBezTo>
                  <a:cubicBezTo>
                    <a:pt x="128" y="8083"/>
                    <a:pt x="133" y="8106"/>
                    <a:pt x="139" y="8135"/>
                  </a:cubicBezTo>
                  <a:cubicBezTo>
                    <a:pt x="151" y="8216"/>
                    <a:pt x="174" y="8297"/>
                    <a:pt x="191" y="8378"/>
                  </a:cubicBezTo>
                  <a:cubicBezTo>
                    <a:pt x="203" y="8424"/>
                    <a:pt x="215" y="8465"/>
                    <a:pt x="226" y="8505"/>
                  </a:cubicBezTo>
                  <a:lnTo>
                    <a:pt x="261" y="8632"/>
                  </a:lnTo>
                  <a:cubicBezTo>
                    <a:pt x="272" y="8679"/>
                    <a:pt x="284" y="8719"/>
                    <a:pt x="296" y="8760"/>
                  </a:cubicBezTo>
                  <a:cubicBezTo>
                    <a:pt x="307" y="8800"/>
                    <a:pt x="319" y="8835"/>
                    <a:pt x="330" y="8875"/>
                  </a:cubicBezTo>
                  <a:cubicBezTo>
                    <a:pt x="388" y="9043"/>
                    <a:pt x="446" y="9217"/>
                    <a:pt x="521" y="9379"/>
                  </a:cubicBezTo>
                  <a:cubicBezTo>
                    <a:pt x="533" y="9408"/>
                    <a:pt x="544" y="9431"/>
                    <a:pt x="556" y="9460"/>
                  </a:cubicBezTo>
                  <a:cubicBezTo>
                    <a:pt x="568" y="9501"/>
                    <a:pt x="591" y="9547"/>
                    <a:pt x="602" y="9576"/>
                  </a:cubicBezTo>
                  <a:cubicBezTo>
                    <a:pt x="614" y="9605"/>
                    <a:pt x="631" y="9628"/>
                    <a:pt x="643" y="9657"/>
                  </a:cubicBezTo>
                  <a:cubicBezTo>
                    <a:pt x="649" y="9668"/>
                    <a:pt x="654" y="9680"/>
                    <a:pt x="654" y="9686"/>
                  </a:cubicBezTo>
                  <a:cubicBezTo>
                    <a:pt x="666" y="9709"/>
                    <a:pt x="678" y="9726"/>
                    <a:pt x="695" y="9761"/>
                  </a:cubicBezTo>
                  <a:cubicBezTo>
                    <a:pt x="706" y="9790"/>
                    <a:pt x="724" y="9819"/>
                    <a:pt x="735" y="9842"/>
                  </a:cubicBezTo>
                  <a:cubicBezTo>
                    <a:pt x="805" y="9981"/>
                    <a:pt x="880" y="10114"/>
                    <a:pt x="955" y="10247"/>
                  </a:cubicBezTo>
                  <a:lnTo>
                    <a:pt x="1007" y="10322"/>
                  </a:lnTo>
                  <a:cubicBezTo>
                    <a:pt x="1013" y="10340"/>
                    <a:pt x="1025" y="10357"/>
                    <a:pt x="1036" y="10375"/>
                  </a:cubicBezTo>
                  <a:cubicBezTo>
                    <a:pt x="1060" y="10403"/>
                    <a:pt x="1077" y="10432"/>
                    <a:pt x="1100" y="10473"/>
                  </a:cubicBezTo>
                  <a:cubicBezTo>
                    <a:pt x="1129" y="10519"/>
                    <a:pt x="1158" y="10560"/>
                    <a:pt x="1187" y="10600"/>
                  </a:cubicBezTo>
                  <a:cubicBezTo>
                    <a:pt x="1216" y="10641"/>
                    <a:pt x="1245" y="10681"/>
                    <a:pt x="1274" y="10728"/>
                  </a:cubicBezTo>
                  <a:cubicBezTo>
                    <a:pt x="2568" y="12529"/>
                    <a:pt x="4631" y="13544"/>
                    <a:pt x="6768" y="13544"/>
                  </a:cubicBezTo>
                  <a:cubicBezTo>
                    <a:pt x="7460" y="13544"/>
                    <a:pt x="8160" y="13437"/>
                    <a:pt x="8844" y="13216"/>
                  </a:cubicBezTo>
                  <a:cubicBezTo>
                    <a:pt x="11640" y="12313"/>
                    <a:pt x="13538" y="9715"/>
                    <a:pt x="13533" y="6774"/>
                  </a:cubicBezTo>
                  <a:lnTo>
                    <a:pt x="13538" y="6774"/>
                  </a:lnTo>
                  <a:cubicBezTo>
                    <a:pt x="13538" y="3591"/>
                    <a:pt x="11322" y="830"/>
                    <a:pt x="8208" y="153"/>
                  </a:cubicBezTo>
                  <a:cubicBezTo>
                    <a:pt x="7728" y="50"/>
                    <a:pt x="7248" y="0"/>
                    <a:pt x="6774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4"/>
            <p:cNvSpPr/>
            <p:nvPr/>
          </p:nvSpPr>
          <p:spPr>
            <a:xfrm>
              <a:off x="6159934" y="2332110"/>
              <a:ext cx="796539" cy="797066"/>
            </a:xfrm>
            <a:custGeom>
              <a:avLst/>
              <a:gdLst/>
              <a:ahLst/>
              <a:cxnLst/>
              <a:rect l="l" t="t" r="r" b="b"/>
              <a:pathLst>
                <a:path w="11165" h="11172" extrusionOk="0">
                  <a:moveTo>
                    <a:pt x="5597" y="1"/>
                  </a:moveTo>
                  <a:cubicBezTo>
                    <a:pt x="4988" y="1"/>
                    <a:pt x="4364" y="102"/>
                    <a:pt x="3746" y="320"/>
                  </a:cubicBezTo>
                  <a:cubicBezTo>
                    <a:pt x="1760" y="1014"/>
                    <a:pt x="337" y="2762"/>
                    <a:pt x="53" y="4840"/>
                  </a:cubicBezTo>
                  <a:cubicBezTo>
                    <a:pt x="18" y="5089"/>
                    <a:pt x="7" y="5338"/>
                    <a:pt x="1" y="5587"/>
                  </a:cubicBezTo>
                  <a:cubicBezTo>
                    <a:pt x="1" y="5668"/>
                    <a:pt x="7" y="5755"/>
                    <a:pt x="7" y="5836"/>
                  </a:cubicBezTo>
                  <a:cubicBezTo>
                    <a:pt x="12" y="5905"/>
                    <a:pt x="18" y="5969"/>
                    <a:pt x="24" y="6044"/>
                  </a:cubicBezTo>
                  <a:cubicBezTo>
                    <a:pt x="24" y="6084"/>
                    <a:pt x="30" y="6125"/>
                    <a:pt x="36" y="6171"/>
                  </a:cubicBezTo>
                  <a:cubicBezTo>
                    <a:pt x="36" y="6171"/>
                    <a:pt x="36" y="6177"/>
                    <a:pt x="36" y="6177"/>
                  </a:cubicBezTo>
                  <a:cubicBezTo>
                    <a:pt x="36" y="6218"/>
                    <a:pt x="41" y="6252"/>
                    <a:pt x="47" y="6293"/>
                  </a:cubicBezTo>
                  <a:lnTo>
                    <a:pt x="47" y="6316"/>
                  </a:lnTo>
                  <a:cubicBezTo>
                    <a:pt x="53" y="6345"/>
                    <a:pt x="53" y="6380"/>
                    <a:pt x="59" y="6409"/>
                  </a:cubicBezTo>
                  <a:cubicBezTo>
                    <a:pt x="59" y="6420"/>
                    <a:pt x="65" y="6432"/>
                    <a:pt x="65" y="6449"/>
                  </a:cubicBezTo>
                  <a:cubicBezTo>
                    <a:pt x="70" y="6472"/>
                    <a:pt x="76" y="6501"/>
                    <a:pt x="76" y="6524"/>
                  </a:cubicBezTo>
                  <a:cubicBezTo>
                    <a:pt x="82" y="6542"/>
                    <a:pt x="88" y="6553"/>
                    <a:pt x="88" y="6571"/>
                  </a:cubicBezTo>
                  <a:cubicBezTo>
                    <a:pt x="88" y="6594"/>
                    <a:pt x="93" y="6628"/>
                    <a:pt x="99" y="6646"/>
                  </a:cubicBezTo>
                  <a:cubicBezTo>
                    <a:pt x="105" y="6669"/>
                    <a:pt x="105" y="6686"/>
                    <a:pt x="111" y="6710"/>
                  </a:cubicBezTo>
                  <a:cubicBezTo>
                    <a:pt x="128" y="6773"/>
                    <a:pt x="140" y="6843"/>
                    <a:pt x="157" y="6912"/>
                  </a:cubicBezTo>
                  <a:cubicBezTo>
                    <a:pt x="163" y="6947"/>
                    <a:pt x="175" y="6982"/>
                    <a:pt x="186" y="7016"/>
                  </a:cubicBezTo>
                  <a:cubicBezTo>
                    <a:pt x="192" y="7051"/>
                    <a:pt x="203" y="7092"/>
                    <a:pt x="215" y="7120"/>
                  </a:cubicBezTo>
                  <a:cubicBezTo>
                    <a:pt x="221" y="7155"/>
                    <a:pt x="232" y="7196"/>
                    <a:pt x="244" y="7225"/>
                  </a:cubicBezTo>
                  <a:cubicBezTo>
                    <a:pt x="256" y="7259"/>
                    <a:pt x="261" y="7288"/>
                    <a:pt x="273" y="7317"/>
                  </a:cubicBezTo>
                  <a:cubicBezTo>
                    <a:pt x="319" y="7462"/>
                    <a:pt x="371" y="7601"/>
                    <a:pt x="429" y="7734"/>
                  </a:cubicBezTo>
                  <a:cubicBezTo>
                    <a:pt x="435" y="7757"/>
                    <a:pt x="441" y="7769"/>
                    <a:pt x="458" y="7798"/>
                  </a:cubicBezTo>
                  <a:cubicBezTo>
                    <a:pt x="470" y="7832"/>
                    <a:pt x="487" y="7867"/>
                    <a:pt x="499" y="7896"/>
                  </a:cubicBezTo>
                  <a:cubicBezTo>
                    <a:pt x="504" y="7919"/>
                    <a:pt x="516" y="7942"/>
                    <a:pt x="528" y="7965"/>
                  </a:cubicBezTo>
                  <a:lnTo>
                    <a:pt x="539" y="7989"/>
                  </a:lnTo>
                  <a:lnTo>
                    <a:pt x="568" y="8052"/>
                  </a:lnTo>
                  <a:cubicBezTo>
                    <a:pt x="580" y="8075"/>
                    <a:pt x="591" y="8099"/>
                    <a:pt x="609" y="8122"/>
                  </a:cubicBezTo>
                  <a:cubicBezTo>
                    <a:pt x="661" y="8238"/>
                    <a:pt x="724" y="8347"/>
                    <a:pt x="788" y="8452"/>
                  </a:cubicBezTo>
                  <a:cubicBezTo>
                    <a:pt x="800" y="8475"/>
                    <a:pt x="811" y="8498"/>
                    <a:pt x="829" y="8515"/>
                  </a:cubicBezTo>
                  <a:cubicBezTo>
                    <a:pt x="834" y="8533"/>
                    <a:pt x="846" y="8544"/>
                    <a:pt x="852" y="8556"/>
                  </a:cubicBezTo>
                  <a:cubicBezTo>
                    <a:pt x="869" y="8585"/>
                    <a:pt x="881" y="8608"/>
                    <a:pt x="910" y="8643"/>
                  </a:cubicBezTo>
                  <a:cubicBezTo>
                    <a:pt x="933" y="8677"/>
                    <a:pt x="956" y="8712"/>
                    <a:pt x="979" y="8747"/>
                  </a:cubicBezTo>
                  <a:cubicBezTo>
                    <a:pt x="1008" y="8782"/>
                    <a:pt x="1025" y="8816"/>
                    <a:pt x="1054" y="8851"/>
                  </a:cubicBezTo>
                  <a:cubicBezTo>
                    <a:pt x="2137" y="10361"/>
                    <a:pt x="3845" y="11172"/>
                    <a:pt x="5584" y="11172"/>
                  </a:cubicBezTo>
                  <a:cubicBezTo>
                    <a:pt x="6606" y="11172"/>
                    <a:pt x="7638" y="10892"/>
                    <a:pt x="8561" y="10310"/>
                  </a:cubicBezTo>
                  <a:cubicBezTo>
                    <a:pt x="8926" y="10078"/>
                    <a:pt x="9262" y="9806"/>
                    <a:pt x="9563" y="9499"/>
                  </a:cubicBezTo>
                  <a:cubicBezTo>
                    <a:pt x="10587" y="8457"/>
                    <a:pt x="11160" y="7051"/>
                    <a:pt x="11160" y="5592"/>
                  </a:cubicBezTo>
                  <a:lnTo>
                    <a:pt x="11160" y="5587"/>
                  </a:lnTo>
                  <a:cubicBezTo>
                    <a:pt x="11165" y="2400"/>
                    <a:pt x="8554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4"/>
            <p:cNvSpPr/>
            <p:nvPr/>
          </p:nvSpPr>
          <p:spPr>
            <a:xfrm>
              <a:off x="6427113" y="2333180"/>
              <a:ext cx="246203" cy="70489"/>
            </a:xfrm>
            <a:custGeom>
              <a:avLst/>
              <a:gdLst/>
              <a:ahLst/>
              <a:cxnLst/>
              <a:rect l="l" t="t" r="r" b="b"/>
              <a:pathLst>
                <a:path w="3451" h="988" extrusionOk="0">
                  <a:moveTo>
                    <a:pt x="1838" y="0"/>
                  </a:moveTo>
                  <a:cubicBezTo>
                    <a:pt x="1216" y="0"/>
                    <a:pt x="594" y="103"/>
                    <a:pt x="1" y="310"/>
                  </a:cubicBezTo>
                  <a:cubicBezTo>
                    <a:pt x="565" y="735"/>
                    <a:pt x="1250" y="987"/>
                    <a:pt x="1891" y="987"/>
                  </a:cubicBezTo>
                  <a:cubicBezTo>
                    <a:pt x="2499" y="987"/>
                    <a:pt x="3067" y="760"/>
                    <a:pt x="3450" y="235"/>
                  </a:cubicBezTo>
                  <a:cubicBezTo>
                    <a:pt x="2924" y="79"/>
                    <a:pt x="2381" y="0"/>
                    <a:pt x="1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4"/>
            <p:cNvSpPr/>
            <p:nvPr/>
          </p:nvSpPr>
          <p:spPr>
            <a:xfrm>
              <a:off x="6195891" y="2409802"/>
              <a:ext cx="659918" cy="156602"/>
            </a:xfrm>
            <a:custGeom>
              <a:avLst/>
              <a:gdLst/>
              <a:ahLst/>
              <a:cxnLst/>
              <a:rect l="l" t="t" r="r" b="b"/>
              <a:pathLst>
                <a:path w="9250" h="2195" extrusionOk="0">
                  <a:moveTo>
                    <a:pt x="1789" y="0"/>
                  </a:moveTo>
                  <a:cubicBezTo>
                    <a:pt x="1013" y="562"/>
                    <a:pt x="400" y="1320"/>
                    <a:pt x="0" y="2194"/>
                  </a:cubicBezTo>
                  <a:cubicBezTo>
                    <a:pt x="631" y="2067"/>
                    <a:pt x="1303" y="2061"/>
                    <a:pt x="1963" y="2061"/>
                  </a:cubicBezTo>
                  <a:cubicBezTo>
                    <a:pt x="2016" y="2061"/>
                    <a:pt x="2069" y="2061"/>
                    <a:pt x="2122" y="2061"/>
                  </a:cubicBezTo>
                  <a:cubicBezTo>
                    <a:pt x="3713" y="2061"/>
                    <a:pt x="5221" y="2056"/>
                    <a:pt x="6790" y="1719"/>
                  </a:cubicBezTo>
                  <a:cubicBezTo>
                    <a:pt x="7432" y="1581"/>
                    <a:pt x="8451" y="1280"/>
                    <a:pt x="9250" y="799"/>
                  </a:cubicBezTo>
                  <a:cubicBezTo>
                    <a:pt x="9041" y="568"/>
                    <a:pt x="8815" y="354"/>
                    <a:pt x="8572" y="157"/>
                  </a:cubicBezTo>
                  <a:cubicBezTo>
                    <a:pt x="8491" y="209"/>
                    <a:pt x="8422" y="261"/>
                    <a:pt x="8364" y="301"/>
                  </a:cubicBezTo>
                  <a:cubicBezTo>
                    <a:pt x="7693" y="776"/>
                    <a:pt x="7253" y="1164"/>
                    <a:pt x="6419" y="1309"/>
                  </a:cubicBezTo>
                  <a:cubicBezTo>
                    <a:pt x="6250" y="1338"/>
                    <a:pt x="6087" y="1352"/>
                    <a:pt x="5930" y="1352"/>
                  </a:cubicBezTo>
                  <a:cubicBezTo>
                    <a:pt x="4978" y="1352"/>
                    <a:pt x="4214" y="860"/>
                    <a:pt x="3305" y="458"/>
                  </a:cubicBezTo>
                  <a:cubicBezTo>
                    <a:pt x="2819" y="238"/>
                    <a:pt x="2310" y="58"/>
                    <a:pt x="1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4"/>
            <p:cNvSpPr/>
            <p:nvPr/>
          </p:nvSpPr>
          <p:spPr>
            <a:xfrm>
              <a:off x="6160362" y="2624757"/>
              <a:ext cx="795754" cy="338889"/>
            </a:xfrm>
            <a:custGeom>
              <a:avLst/>
              <a:gdLst/>
              <a:ahLst/>
              <a:cxnLst/>
              <a:rect l="l" t="t" r="r" b="b"/>
              <a:pathLst>
                <a:path w="11154" h="4750" extrusionOk="0">
                  <a:moveTo>
                    <a:pt x="2591" y="0"/>
                  </a:moveTo>
                  <a:cubicBezTo>
                    <a:pt x="2253" y="0"/>
                    <a:pt x="1907" y="40"/>
                    <a:pt x="1546" y="136"/>
                  </a:cubicBezTo>
                  <a:cubicBezTo>
                    <a:pt x="1500" y="148"/>
                    <a:pt x="1453" y="159"/>
                    <a:pt x="1407" y="171"/>
                  </a:cubicBezTo>
                  <a:cubicBezTo>
                    <a:pt x="933" y="316"/>
                    <a:pt x="481" y="507"/>
                    <a:pt x="47" y="738"/>
                  </a:cubicBezTo>
                  <a:cubicBezTo>
                    <a:pt x="12" y="987"/>
                    <a:pt x="1" y="1236"/>
                    <a:pt x="1" y="1485"/>
                  </a:cubicBezTo>
                  <a:cubicBezTo>
                    <a:pt x="1" y="1566"/>
                    <a:pt x="1" y="1653"/>
                    <a:pt x="1" y="1734"/>
                  </a:cubicBezTo>
                  <a:cubicBezTo>
                    <a:pt x="6" y="1803"/>
                    <a:pt x="12" y="1867"/>
                    <a:pt x="18" y="1942"/>
                  </a:cubicBezTo>
                  <a:cubicBezTo>
                    <a:pt x="18" y="1982"/>
                    <a:pt x="24" y="2023"/>
                    <a:pt x="30" y="2069"/>
                  </a:cubicBezTo>
                  <a:cubicBezTo>
                    <a:pt x="30" y="2069"/>
                    <a:pt x="30" y="2075"/>
                    <a:pt x="30" y="2075"/>
                  </a:cubicBezTo>
                  <a:cubicBezTo>
                    <a:pt x="30" y="2116"/>
                    <a:pt x="35" y="2150"/>
                    <a:pt x="41" y="2191"/>
                  </a:cubicBezTo>
                  <a:lnTo>
                    <a:pt x="41" y="2214"/>
                  </a:lnTo>
                  <a:cubicBezTo>
                    <a:pt x="47" y="2243"/>
                    <a:pt x="47" y="2278"/>
                    <a:pt x="53" y="2307"/>
                  </a:cubicBezTo>
                  <a:cubicBezTo>
                    <a:pt x="53" y="2318"/>
                    <a:pt x="59" y="2330"/>
                    <a:pt x="59" y="2347"/>
                  </a:cubicBezTo>
                  <a:cubicBezTo>
                    <a:pt x="64" y="2370"/>
                    <a:pt x="70" y="2399"/>
                    <a:pt x="70" y="2422"/>
                  </a:cubicBezTo>
                  <a:cubicBezTo>
                    <a:pt x="76" y="2440"/>
                    <a:pt x="82" y="2451"/>
                    <a:pt x="82" y="2469"/>
                  </a:cubicBezTo>
                  <a:cubicBezTo>
                    <a:pt x="82" y="2492"/>
                    <a:pt x="87" y="2526"/>
                    <a:pt x="93" y="2544"/>
                  </a:cubicBezTo>
                  <a:cubicBezTo>
                    <a:pt x="99" y="2567"/>
                    <a:pt x="99" y="2584"/>
                    <a:pt x="105" y="2608"/>
                  </a:cubicBezTo>
                  <a:cubicBezTo>
                    <a:pt x="122" y="2671"/>
                    <a:pt x="134" y="2741"/>
                    <a:pt x="151" y="2810"/>
                  </a:cubicBezTo>
                  <a:cubicBezTo>
                    <a:pt x="157" y="2845"/>
                    <a:pt x="169" y="2880"/>
                    <a:pt x="180" y="2914"/>
                  </a:cubicBezTo>
                  <a:cubicBezTo>
                    <a:pt x="186" y="2949"/>
                    <a:pt x="197" y="2990"/>
                    <a:pt x="209" y="3018"/>
                  </a:cubicBezTo>
                  <a:cubicBezTo>
                    <a:pt x="215" y="3053"/>
                    <a:pt x="226" y="3094"/>
                    <a:pt x="238" y="3123"/>
                  </a:cubicBezTo>
                  <a:cubicBezTo>
                    <a:pt x="250" y="3157"/>
                    <a:pt x="255" y="3186"/>
                    <a:pt x="267" y="3215"/>
                  </a:cubicBezTo>
                  <a:cubicBezTo>
                    <a:pt x="313" y="3360"/>
                    <a:pt x="365" y="3499"/>
                    <a:pt x="423" y="3632"/>
                  </a:cubicBezTo>
                  <a:cubicBezTo>
                    <a:pt x="429" y="3655"/>
                    <a:pt x="435" y="3667"/>
                    <a:pt x="452" y="3696"/>
                  </a:cubicBezTo>
                  <a:cubicBezTo>
                    <a:pt x="464" y="3730"/>
                    <a:pt x="481" y="3765"/>
                    <a:pt x="493" y="3794"/>
                  </a:cubicBezTo>
                  <a:cubicBezTo>
                    <a:pt x="498" y="3817"/>
                    <a:pt x="510" y="3840"/>
                    <a:pt x="522" y="3863"/>
                  </a:cubicBezTo>
                  <a:lnTo>
                    <a:pt x="533" y="3887"/>
                  </a:lnTo>
                  <a:lnTo>
                    <a:pt x="562" y="3950"/>
                  </a:lnTo>
                  <a:cubicBezTo>
                    <a:pt x="579" y="3973"/>
                    <a:pt x="585" y="3997"/>
                    <a:pt x="603" y="4026"/>
                  </a:cubicBezTo>
                  <a:cubicBezTo>
                    <a:pt x="655" y="4136"/>
                    <a:pt x="718" y="4245"/>
                    <a:pt x="782" y="4350"/>
                  </a:cubicBezTo>
                  <a:cubicBezTo>
                    <a:pt x="794" y="4373"/>
                    <a:pt x="811" y="4396"/>
                    <a:pt x="823" y="4413"/>
                  </a:cubicBezTo>
                  <a:cubicBezTo>
                    <a:pt x="828" y="4431"/>
                    <a:pt x="840" y="4442"/>
                    <a:pt x="846" y="4460"/>
                  </a:cubicBezTo>
                  <a:cubicBezTo>
                    <a:pt x="863" y="4489"/>
                    <a:pt x="875" y="4506"/>
                    <a:pt x="904" y="4541"/>
                  </a:cubicBezTo>
                  <a:cubicBezTo>
                    <a:pt x="927" y="4575"/>
                    <a:pt x="950" y="4610"/>
                    <a:pt x="973" y="4645"/>
                  </a:cubicBezTo>
                  <a:cubicBezTo>
                    <a:pt x="1002" y="4680"/>
                    <a:pt x="1025" y="4714"/>
                    <a:pt x="1048" y="4749"/>
                  </a:cubicBezTo>
                  <a:cubicBezTo>
                    <a:pt x="1274" y="4518"/>
                    <a:pt x="1558" y="4344"/>
                    <a:pt x="1864" y="4240"/>
                  </a:cubicBezTo>
                  <a:cubicBezTo>
                    <a:pt x="2617" y="3973"/>
                    <a:pt x="3410" y="3858"/>
                    <a:pt x="4208" y="3794"/>
                  </a:cubicBezTo>
                  <a:cubicBezTo>
                    <a:pt x="4915" y="3742"/>
                    <a:pt x="5627" y="3725"/>
                    <a:pt x="6321" y="3672"/>
                  </a:cubicBezTo>
                  <a:cubicBezTo>
                    <a:pt x="7947" y="3545"/>
                    <a:pt x="9724" y="3036"/>
                    <a:pt x="11119" y="2139"/>
                  </a:cubicBezTo>
                  <a:cubicBezTo>
                    <a:pt x="11142" y="1925"/>
                    <a:pt x="11154" y="1705"/>
                    <a:pt x="11154" y="1490"/>
                  </a:cubicBezTo>
                  <a:cubicBezTo>
                    <a:pt x="11154" y="1016"/>
                    <a:pt x="11090" y="541"/>
                    <a:pt x="10975" y="84"/>
                  </a:cubicBezTo>
                  <a:cubicBezTo>
                    <a:pt x="9785" y="467"/>
                    <a:pt x="8449" y="769"/>
                    <a:pt x="7155" y="769"/>
                  </a:cubicBezTo>
                  <a:cubicBezTo>
                    <a:pt x="6649" y="769"/>
                    <a:pt x="6149" y="722"/>
                    <a:pt x="5667" y="616"/>
                  </a:cubicBezTo>
                  <a:cubicBezTo>
                    <a:pt x="4592" y="376"/>
                    <a:pt x="3632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4"/>
            <p:cNvSpPr/>
            <p:nvPr/>
          </p:nvSpPr>
          <p:spPr>
            <a:xfrm>
              <a:off x="6161646" y="2719429"/>
              <a:ext cx="407152" cy="182643"/>
            </a:xfrm>
            <a:custGeom>
              <a:avLst/>
              <a:gdLst/>
              <a:ahLst/>
              <a:cxnLst/>
              <a:rect l="l" t="t" r="r" b="b"/>
              <a:pathLst>
                <a:path w="5707" h="2560" extrusionOk="0">
                  <a:moveTo>
                    <a:pt x="2174" y="0"/>
                  </a:moveTo>
                  <a:cubicBezTo>
                    <a:pt x="1708" y="0"/>
                    <a:pt x="1248" y="52"/>
                    <a:pt x="805" y="216"/>
                  </a:cubicBezTo>
                  <a:cubicBezTo>
                    <a:pt x="521" y="320"/>
                    <a:pt x="249" y="453"/>
                    <a:pt x="0" y="615"/>
                  </a:cubicBezTo>
                  <a:cubicBezTo>
                    <a:pt x="52" y="1292"/>
                    <a:pt x="232" y="1952"/>
                    <a:pt x="521" y="2560"/>
                  </a:cubicBezTo>
                  <a:cubicBezTo>
                    <a:pt x="1088" y="2490"/>
                    <a:pt x="1650" y="2351"/>
                    <a:pt x="2188" y="2160"/>
                  </a:cubicBezTo>
                  <a:cubicBezTo>
                    <a:pt x="2830" y="1929"/>
                    <a:pt x="3311" y="1628"/>
                    <a:pt x="3895" y="1298"/>
                  </a:cubicBezTo>
                  <a:cubicBezTo>
                    <a:pt x="4260" y="1095"/>
                    <a:pt x="4706" y="1037"/>
                    <a:pt x="5105" y="910"/>
                  </a:cubicBezTo>
                  <a:cubicBezTo>
                    <a:pt x="5302" y="852"/>
                    <a:pt x="5707" y="817"/>
                    <a:pt x="5585" y="563"/>
                  </a:cubicBezTo>
                  <a:cubicBezTo>
                    <a:pt x="5504" y="395"/>
                    <a:pt x="4989" y="337"/>
                    <a:pt x="4850" y="314"/>
                  </a:cubicBezTo>
                  <a:cubicBezTo>
                    <a:pt x="4243" y="187"/>
                    <a:pt x="3623" y="94"/>
                    <a:pt x="3004" y="42"/>
                  </a:cubicBezTo>
                  <a:cubicBezTo>
                    <a:pt x="2727" y="18"/>
                    <a:pt x="2449" y="0"/>
                    <a:pt x="2174" y="0"/>
                  </a:cubicBezTo>
                  <a:close/>
                </a:path>
              </a:pathLst>
            </a:custGeom>
            <a:solidFill>
              <a:srgbClr val="E59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4"/>
            <p:cNvSpPr/>
            <p:nvPr/>
          </p:nvSpPr>
          <p:spPr>
            <a:xfrm>
              <a:off x="6281788" y="2464950"/>
              <a:ext cx="162304" cy="73628"/>
            </a:xfrm>
            <a:custGeom>
              <a:avLst/>
              <a:gdLst/>
              <a:ahLst/>
              <a:cxnLst/>
              <a:rect l="l" t="t" r="r" b="b"/>
              <a:pathLst>
                <a:path w="2275" h="1032" extrusionOk="0">
                  <a:moveTo>
                    <a:pt x="841" y="0"/>
                  </a:moveTo>
                  <a:cubicBezTo>
                    <a:pt x="631" y="0"/>
                    <a:pt x="417" y="43"/>
                    <a:pt x="267" y="165"/>
                  </a:cubicBezTo>
                  <a:cubicBezTo>
                    <a:pt x="0" y="379"/>
                    <a:pt x="371" y="593"/>
                    <a:pt x="556" y="686"/>
                  </a:cubicBezTo>
                  <a:cubicBezTo>
                    <a:pt x="799" y="812"/>
                    <a:pt x="1272" y="1031"/>
                    <a:pt x="1642" y="1031"/>
                  </a:cubicBezTo>
                  <a:cubicBezTo>
                    <a:pt x="1784" y="1031"/>
                    <a:pt x="1910" y="999"/>
                    <a:pt x="2003" y="918"/>
                  </a:cubicBezTo>
                  <a:cubicBezTo>
                    <a:pt x="2275" y="686"/>
                    <a:pt x="2078" y="368"/>
                    <a:pt x="1841" y="223"/>
                  </a:cubicBezTo>
                  <a:cubicBezTo>
                    <a:pt x="1636" y="97"/>
                    <a:pt x="1424" y="32"/>
                    <a:pt x="1301" y="32"/>
                  </a:cubicBezTo>
                  <a:cubicBezTo>
                    <a:pt x="1270" y="32"/>
                    <a:pt x="1246" y="36"/>
                    <a:pt x="1227" y="44"/>
                  </a:cubicBezTo>
                  <a:cubicBezTo>
                    <a:pt x="1113" y="18"/>
                    <a:pt x="978" y="0"/>
                    <a:pt x="841" y="0"/>
                  </a:cubicBezTo>
                  <a:close/>
                </a:path>
              </a:pathLst>
            </a:custGeom>
            <a:solidFill>
              <a:srgbClr val="E59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4"/>
            <p:cNvSpPr/>
            <p:nvPr/>
          </p:nvSpPr>
          <p:spPr>
            <a:xfrm>
              <a:off x="6159934" y="2493629"/>
              <a:ext cx="610834" cy="635470"/>
            </a:xfrm>
            <a:custGeom>
              <a:avLst/>
              <a:gdLst/>
              <a:ahLst/>
              <a:cxnLst/>
              <a:rect l="l" t="t" r="r" b="b"/>
              <a:pathLst>
                <a:path w="8562" h="8907" extrusionOk="0">
                  <a:moveTo>
                    <a:pt x="1101" y="0"/>
                  </a:moveTo>
                  <a:cubicBezTo>
                    <a:pt x="539" y="759"/>
                    <a:pt x="180" y="1644"/>
                    <a:pt x="53" y="2576"/>
                  </a:cubicBezTo>
                  <a:cubicBezTo>
                    <a:pt x="18" y="2825"/>
                    <a:pt x="7" y="3074"/>
                    <a:pt x="1" y="3323"/>
                  </a:cubicBezTo>
                  <a:cubicBezTo>
                    <a:pt x="1" y="3404"/>
                    <a:pt x="7" y="3491"/>
                    <a:pt x="7" y="3572"/>
                  </a:cubicBezTo>
                  <a:cubicBezTo>
                    <a:pt x="12" y="3641"/>
                    <a:pt x="18" y="3705"/>
                    <a:pt x="24" y="3780"/>
                  </a:cubicBezTo>
                  <a:cubicBezTo>
                    <a:pt x="24" y="3820"/>
                    <a:pt x="30" y="3861"/>
                    <a:pt x="36" y="3907"/>
                  </a:cubicBezTo>
                  <a:cubicBezTo>
                    <a:pt x="36" y="3907"/>
                    <a:pt x="36" y="3913"/>
                    <a:pt x="36" y="3913"/>
                  </a:cubicBezTo>
                  <a:cubicBezTo>
                    <a:pt x="36" y="3954"/>
                    <a:pt x="41" y="3988"/>
                    <a:pt x="47" y="4029"/>
                  </a:cubicBezTo>
                  <a:lnTo>
                    <a:pt x="47" y="4052"/>
                  </a:lnTo>
                  <a:cubicBezTo>
                    <a:pt x="53" y="4081"/>
                    <a:pt x="53" y="4110"/>
                    <a:pt x="59" y="4145"/>
                  </a:cubicBezTo>
                  <a:cubicBezTo>
                    <a:pt x="59" y="4156"/>
                    <a:pt x="65" y="4168"/>
                    <a:pt x="65" y="4179"/>
                  </a:cubicBezTo>
                  <a:cubicBezTo>
                    <a:pt x="70" y="4208"/>
                    <a:pt x="76" y="4231"/>
                    <a:pt x="76" y="4260"/>
                  </a:cubicBezTo>
                  <a:cubicBezTo>
                    <a:pt x="82" y="4278"/>
                    <a:pt x="88" y="4289"/>
                    <a:pt x="88" y="4307"/>
                  </a:cubicBezTo>
                  <a:cubicBezTo>
                    <a:pt x="88" y="4330"/>
                    <a:pt x="93" y="4359"/>
                    <a:pt x="99" y="4382"/>
                  </a:cubicBezTo>
                  <a:cubicBezTo>
                    <a:pt x="105" y="4399"/>
                    <a:pt x="105" y="4422"/>
                    <a:pt x="111" y="4446"/>
                  </a:cubicBezTo>
                  <a:cubicBezTo>
                    <a:pt x="128" y="4509"/>
                    <a:pt x="140" y="4579"/>
                    <a:pt x="157" y="4648"/>
                  </a:cubicBezTo>
                  <a:cubicBezTo>
                    <a:pt x="163" y="4677"/>
                    <a:pt x="175" y="4718"/>
                    <a:pt x="186" y="4752"/>
                  </a:cubicBezTo>
                  <a:cubicBezTo>
                    <a:pt x="192" y="4787"/>
                    <a:pt x="203" y="4828"/>
                    <a:pt x="215" y="4856"/>
                  </a:cubicBezTo>
                  <a:cubicBezTo>
                    <a:pt x="221" y="4891"/>
                    <a:pt x="232" y="4932"/>
                    <a:pt x="244" y="4961"/>
                  </a:cubicBezTo>
                  <a:cubicBezTo>
                    <a:pt x="256" y="4990"/>
                    <a:pt x="261" y="5024"/>
                    <a:pt x="273" y="5053"/>
                  </a:cubicBezTo>
                  <a:cubicBezTo>
                    <a:pt x="319" y="5192"/>
                    <a:pt x="371" y="5331"/>
                    <a:pt x="429" y="5470"/>
                  </a:cubicBezTo>
                  <a:cubicBezTo>
                    <a:pt x="435" y="5493"/>
                    <a:pt x="441" y="5505"/>
                    <a:pt x="458" y="5534"/>
                  </a:cubicBezTo>
                  <a:cubicBezTo>
                    <a:pt x="470" y="5568"/>
                    <a:pt x="487" y="5603"/>
                    <a:pt x="499" y="5632"/>
                  </a:cubicBezTo>
                  <a:cubicBezTo>
                    <a:pt x="504" y="5655"/>
                    <a:pt x="516" y="5678"/>
                    <a:pt x="528" y="5701"/>
                  </a:cubicBezTo>
                  <a:lnTo>
                    <a:pt x="539" y="5725"/>
                  </a:lnTo>
                  <a:lnTo>
                    <a:pt x="568" y="5788"/>
                  </a:lnTo>
                  <a:cubicBezTo>
                    <a:pt x="580" y="5811"/>
                    <a:pt x="591" y="5835"/>
                    <a:pt x="609" y="5858"/>
                  </a:cubicBezTo>
                  <a:cubicBezTo>
                    <a:pt x="661" y="5974"/>
                    <a:pt x="724" y="6083"/>
                    <a:pt x="788" y="6188"/>
                  </a:cubicBezTo>
                  <a:cubicBezTo>
                    <a:pt x="800" y="6211"/>
                    <a:pt x="811" y="6234"/>
                    <a:pt x="829" y="6251"/>
                  </a:cubicBezTo>
                  <a:cubicBezTo>
                    <a:pt x="834" y="6269"/>
                    <a:pt x="846" y="6280"/>
                    <a:pt x="852" y="6292"/>
                  </a:cubicBezTo>
                  <a:cubicBezTo>
                    <a:pt x="869" y="6321"/>
                    <a:pt x="881" y="6344"/>
                    <a:pt x="910" y="6379"/>
                  </a:cubicBezTo>
                  <a:cubicBezTo>
                    <a:pt x="933" y="6413"/>
                    <a:pt x="956" y="6448"/>
                    <a:pt x="979" y="6483"/>
                  </a:cubicBezTo>
                  <a:cubicBezTo>
                    <a:pt x="1008" y="6518"/>
                    <a:pt x="1025" y="6552"/>
                    <a:pt x="1054" y="6587"/>
                  </a:cubicBezTo>
                  <a:cubicBezTo>
                    <a:pt x="2138" y="8094"/>
                    <a:pt x="3848" y="8906"/>
                    <a:pt x="5588" y="8906"/>
                  </a:cubicBezTo>
                  <a:cubicBezTo>
                    <a:pt x="6608" y="8906"/>
                    <a:pt x="7639" y="8627"/>
                    <a:pt x="8561" y="8046"/>
                  </a:cubicBezTo>
                  <a:cubicBezTo>
                    <a:pt x="8301" y="7988"/>
                    <a:pt x="8046" y="7912"/>
                    <a:pt x="7791" y="7831"/>
                  </a:cubicBezTo>
                  <a:cubicBezTo>
                    <a:pt x="6507" y="7397"/>
                    <a:pt x="5256" y="6593"/>
                    <a:pt x="4214" y="5626"/>
                  </a:cubicBezTo>
                  <a:cubicBezTo>
                    <a:pt x="3798" y="5244"/>
                    <a:pt x="3410" y="4833"/>
                    <a:pt x="3057" y="4393"/>
                  </a:cubicBezTo>
                  <a:cubicBezTo>
                    <a:pt x="2484" y="3682"/>
                    <a:pt x="1922" y="2860"/>
                    <a:pt x="1552" y="1974"/>
                  </a:cubicBezTo>
                  <a:cubicBezTo>
                    <a:pt x="1274" y="1349"/>
                    <a:pt x="1124" y="683"/>
                    <a:pt x="1101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74"/>
          <p:cNvSpPr txBox="1">
            <a:spLocks noGrp="1"/>
          </p:cNvSpPr>
          <p:nvPr>
            <p:ph type="title"/>
          </p:nvPr>
        </p:nvSpPr>
        <p:spPr>
          <a:xfrm>
            <a:off x="623334" y="69994"/>
            <a:ext cx="4667564" cy="3385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bg-BG" sz="6000" dirty="0"/>
              <a:t>Благодаря за вниманието!</a:t>
            </a:r>
            <a:endParaRPr sz="6000" dirty="0"/>
          </a:p>
        </p:txBody>
      </p:sp>
      <p:grpSp>
        <p:nvGrpSpPr>
          <p:cNvPr id="2665" name="Google Shape;2665;p74"/>
          <p:cNvGrpSpPr/>
          <p:nvPr/>
        </p:nvGrpSpPr>
        <p:grpSpPr>
          <a:xfrm>
            <a:off x="8108432" y="139426"/>
            <a:ext cx="821637" cy="748565"/>
            <a:chOff x="5516129" y="1632730"/>
            <a:chExt cx="652196" cy="594193"/>
          </a:xfrm>
        </p:grpSpPr>
        <p:sp>
          <p:nvSpPr>
            <p:cNvPr id="2666" name="Google Shape;2666;p74"/>
            <p:cNvSpPr/>
            <p:nvPr/>
          </p:nvSpPr>
          <p:spPr>
            <a:xfrm>
              <a:off x="5516129" y="1632730"/>
              <a:ext cx="652196" cy="594193"/>
            </a:xfrm>
            <a:custGeom>
              <a:avLst/>
              <a:gdLst/>
              <a:ahLst/>
              <a:cxnLst/>
              <a:rect l="l" t="t" r="r" b="b"/>
              <a:pathLst>
                <a:path w="13122" h="11955" extrusionOk="0">
                  <a:moveTo>
                    <a:pt x="6559" y="1"/>
                  </a:moveTo>
                  <a:cubicBezTo>
                    <a:pt x="5029" y="1"/>
                    <a:pt x="3499" y="585"/>
                    <a:pt x="2333" y="1754"/>
                  </a:cubicBezTo>
                  <a:cubicBezTo>
                    <a:pt x="0" y="4087"/>
                    <a:pt x="0" y="7872"/>
                    <a:pt x="2333" y="10205"/>
                  </a:cubicBezTo>
                  <a:cubicBezTo>
                    <a:pt x="3499" y="11371"/>
                    <a:pt x="5029" y="11954"/>
                    <a:pt x="6559" y="11954"/>
                  </a:cubicBezTo>
                  <a:cubicBezTo>
                    <a:pt x="8089" y="11954"/>
                    <a:pt x="9620" y="11371"/>
                    <a:pt x="10789" y="10205"/>
                  </a:cubicBezTo>
                  <a:cubicBezTo>
                    <a:pt x="13122" y="7872"/>
                    <a:pt x="13122" y="4087"/>
                    <a:pt x="10789" y="1754"/>
                  </a:cubicBezTo>
                  <a:cubicBezTo>
                    <a:pt x="9620" y="585"/>
                    <a:pt x="8089" y="1"/>
                    <a:pt x="6559" y="1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4"/>
            <p:cNvSpPr/>
            <p:nvPr/>
          </p:nvSpPr>
          <p:spPr>
            <a:xfrm>
              <a:off x="5634372" y="1720506"/>
              <a:ext cx="418594" cy="418594"/>
            </a:xfrm>
            <a:custGeom>
              <a:avLst/>
              <a:gdLst/>
              <a:ahLst/>
              <a:cxnLst/>
              <a:rect l="l" t="t" r="r" b="b"/>
              <a:pathLst>
                <a:path w="8422" h="8422" extrusionOk="0">
                  <a:moveTo>
                    <a:pt x="4208" y="0"/>
                  </a:moveTo>
                  <a:cubicBezTo>
                    <a:pt x="1881" y="0"/>
                    <a:pt x="0" y="1887"/>
                    <a:pt x="0" y="4214"/>
                  </a:cubicBezTo>
                  <a:cubicBezTo>
                    <a:pt x="0" y="6540"/>
                    <a:pt x="1881" y="8421"/>
                    <a:pt x="4208" y="8421"/>
                  </a:cubicBezTo>
                  <a:cubicBezTo>
                    <a:pt x="6535" y="8421"/>
                    <a:pt x="8422" y="6540"/>
                    <a:pt x="8422" y="4214"/>
                  </a:cubicBezTo>
                  <a:cubicBezTo>
                    <a:pt x="8422" y="1887"/>
                    <a:pt x="6535" y="0"/>
                    <a:pt x="4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4"/>
            <p:cNvSpPr/>
            <p:nvPr/>
          </p:nvSpPr>
          <p:spPr>
            <a:xfrm>
              <a:off x="5755199" y="1720357"/>
              <a:ext cx="208005" cy="37774"/>
            </a:xfrm>
            <a:custGeom>
              <a:avLst/>
              <a:gdLst/>
              <a:ahLst/>
              <a:cxnLst/>
              <a:rect l="l" t="t" r="r" b="b"/>
              <a:pathLst>
                <a:path w="4185" h="760" extrusionOk="0">
                  <a:moveTo>
                    <a:pt x="1779" y="1"/>
                  </a:moveTo>
                  <a:cubicBezTo>
                    <a:pt x="1175" y="1"/>
                    <a:pt x="567" y="131"/>
                    <a:pt x="0" y="397"/>
                  </a:cubicBezTo>
                  <a:cubicBezTo>
                    <a:pt x="185" y="582"/>
                    <a:pt x="463" y="651"/>
                    <a:pt x="712" y="669"/>
                  </a:cubicBezTo>
                  <a:cubicBezTo>
                    <a:pt x="764" y="672"/>
                    <a:pt x="817" y="674"/>
                    <a:pt x="869" y="674"/>
                  </a:cubicBezTo>
                  <a:cubicBezTo>
                    <a:pt x="1088" y="674"/>
                    <a:pt x="1306" y="645"/>
                    <a:pt x="1517" y="593"/>
                  </a:cubicBezTo>
                  <a:cubicBezTo>
                    <a:pt x="1667" y="564"/>
                    <a:pt x="1818" y="518"/>
                    <a:pt x="1968" y="483"/>
                  </a:cubicBezTo>
                  <a:cubicBezTo>
                    <a:pt x="2126" y="450"/>
                    <a:pt x="2291" y="428"/>
                    <a:pt x="2455" y="428"/>
                  </a:cubicBezTo>
                  <a:cubicBezTo>
                    <a:pt x="2490" y="428"/>
                    <a:pt x="2524" y="429"/>
                    <a:pt x="2558" y="431"/>
                  </a:cubicBezTo>
                  <a:cubicBezTo>
                    <a:pt x="2958" y="449"/>
                    <a:pt x="3317" y="634"/>
                    <a:pt x="3699" y="721"/>
                  </a:cubicBezTo>
                  <a:cubicBezTo>
                    <a:pt x="3820" y="747"/>
                    <a:pt x="3942" y="760"/>
                    <a:pt x="4063" y="760"/>
                  </a:cubicBezTo>
                  <a:cubicBezTo>
                    <a:pt x="4104" y="760"/>
                    <a:pt x="4144" y="758"/>
                    <a:pt x="4185" y="755"/>
                  </a:cubicBezTo>
                  <a:cubicBezTo>
                    <a:pt x="3466" y="256"/>
                    <a:pt x="2625" y="1"/>
                    <a:pt x="1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4"/>
            <p:cNvSpPr/>
            <p:nvPr/>
          </p:nvSpPr>
          <p:spPr>
            <a:xfrm>
              <a:off x="5682981" y="1767674"/>
              <a:ext cx="341208" cy="70677"/>
            </a:xfrm>
            <a:custGeom>
              <a:avLst/>
              <a:gdLst/>
              <a:ahLst/>
              <a:cxnLst/>
              <a:rect l="l" t="t" r="r" b="b"/>
              <a:pathLst>
                <a:path w="6865" h="1422" extrusionOk="0">
                  <a:moveTo>
                    <a:pt x="5893" y="0"/>
                  </a:moveTo>
                  <a:cubicBezTo>
                    <a:pt x="5719" y="110"/>
                    <a:pt x="5528" y="185"/>
                    <a:pt x="5320" y="220"/>
                  </a:cubicBezTo>
                  <a:cubicBezTo>
                    <a:pt x="5275" y="225"/>
                    <a:pt x="5231" y="228"/>
                    <a:pt x="5187" y="228"/>
                  </a:cubicBezTo>
                  <a:cubicBezTo>
                    <a:pt x="4988" y="228"/>
                    <a:pt x="4791" y="180"/>
                    <a:pt x="4602" y="128"/>
                  </a:cubicBezTo>
                  <a:cubicBezTo>
                    <a:pt x="4388" y="64"/>
                    <a:pt x="4162" y="23"/>
                    <a:pt x="3936" y="18"/>
                  </a:cubicBezTo>
                  <a:cubicBezTo>
                    <a:pt x="3728" y="23"/>
                    <a:pt x="3519" y="75"/>
                    <a:pt x="3328" y="162"/>
                  </a:cubicBezTo>
                  <a:cubicBezTo>
                    <a:pt x="2952" y="324"/>
                    <a:pt x="2628" y="585"/>
                    <a:pt x="2246" y="730"/>
                  </a:cubicBezTo>
                  <a:cubicBezTo>
                    <a:pt x="2000" y="820"/>
                    <a:pt x="1743" y="865"/>
                    <a:pt x="1484" y="865"/>
                  </a:cubicBezTo>
                  <a:cubicBezTo>
                    <a:pt x="1329" y="865"/>
                    <a:pt x="1173" y="849"/>
                    <a:pt x="1019" y="816"/>
                  </a:cubicBezTo>
                  <a:cubicBezTo>
                    <a:pt x="828" y="782"/>
                    <a:pt x="649" y="706"/>
                    <a:pt x="492" y="602"/>
                  </a:cubicBezTo>
                  <a:cubicBezTo>
                    <a:pt x="382" y="527"/>
                    <a:pt x="284" y="440"/>
                    <a:pt x="180" y="371"/>
                  </a:cubicBezTo>
                  <a:cubicBezTo>
                    <a:pt x="116" y="440"/>
                    <a:pt x="58" y="504"/>
                    <a:pt x="0" y="573"/>
                  </a:cubicBezTo>
                  <a:cubicBezTo>
                    <a:pt x="35" y="643"/>
                    <a:pt x="87" y="706"/>
                    <a:pt x="145" y="758"/>
                  </a:cubicBezTo>
                  <a:cubicBezTo>
                    <a:pt x="244" y="851"/>
                    <a:pt x="348" y="926"/>
                    <a:pt x="463" y="996"/>
                  </a:cubicBezTo>
                  <a:cubicBezTo>
                    <a:pt x="695" y="1146"/>
                    <a:pt x="944" y="1268"/>
                    <a:pt x="1210" y="1343"/>
                  </a:cubicBezTo>
                  <a:cubicBezTo>
                    <a:pt x="1392" y="1396"/>
                    <a:pt x="1582" y="1422"/>
                    <a:pt x="1773" y="1422"/>
                  </a:cubicBezTo>
                  <a:cubicBezTo>
                    <a:pt x="1873" y="1422"/>
                    <a:pt x="1973" y="1415"/>
                    <a:pt x="2072" y="1401"/>
                  </a:cubicBezTo>
                  <a:cubicBezTo>
                    <a:pt x="2345" y="1349"/>
                    <a:pt x="2605" y="1256"/>
                    <a:pt x="2842" y="1123"/>
                  </a:cubicBezTo>
                  <a:cubicBezTo>
                    <a:pt x="3074" y="1007"/>
                    <a:pt x="3311" y="892"/>
                    <a:pt x="3572" y="857"/>
                  </a:cubicBezTo>
                  <a:cubicBezTo>
                    <a:pt x="3626" y="852"/>
                    <a:pt x="3680" y="850"/>
                    <a:pt x="3734" y="850"/>
                  </a:cubicBezTo>
                  <a:cubicBezTo>
                    <a:pt x="3950" y="850"/>
                    <a:pt x="4161" y="887"/>
                    <a:pt x="4365" y="961"/>
                  </a:cubicBezTo>
                  <a:cubicBezTo>
                    <a:pt x="4631" y="1048"/>
                    <a:pt x="4885" y="1169"/>
                    <a:pt x="5152" y="1250"/>
                  </a:cubicBezTo>
                  <a:cubicBezTo>
                    <a:pt x="5369" y="1316"/>
                    <a:pt x="5591" y="1351"/>
                    <a:pt x="5818" y="1351"/>
                  </a:cubicBezTo>
                  <a:cubicBezTo>
                    <a:pt x="5850" y="1351"/>
                    <a:pt x="5883" y="1350"/>
                    <a:pt x="5916" y="1349"/>
                  </a:cubicBezTo>
                  <a:cubicBezTo>
                    <a:pt x="6234" y="1337"/>
                    <a:pt x="6581" y="1291"/>
                    <a:pt x="6865" y="1135"/>
                  </a:cubicBezTo>
                  <a:cubicBezTo>
                    <a:pt x="6610" y="701"/>
                    <a:pt x="6280" y="319"/>
                    <a:pt x="58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4"/>
            <p:cNvSpPr/>
            <p:nvPr/>
          </p:nvSpPr>
          <p:spPr>
            <a:xfrm>
              <a:off x="5641827" y="1840737"/>
              <a:ext cx="410592" cy="89713"/>
            </a:xfrm>
            <a:custGeom>
              <a:avLst/>
              <a:gdLst/>
              <a:ahLst/>
              <a:cxnLst/>
              <a:rect l="l" t="t" r="r" b="b"/>
              <a:pathLst>
                <a:path w="8261" h="1805" extrusionOk="0">
                  <a:moveTo>
                    <a:pt x="7872" y="0"/>
                  </a:moveTo>
                  <a:cubicBezTo>
                    <a:pt x="7533" y="203"/>
                    <a:pt x="7128" y="277"/>
                    <a:pt x="6730" y="277"/>
                  </a:cubicBezTo>
                  <a:cubicBezTo>
                    <a:pt x="6673" y="277"/>
                    <a:pt x="6615" y="275"/>
                    <a:pt x="6558" y="272"/>
                  </a:cubicBezTo>
                  <a:cubicBezTo>
                    <a:pt x="6286" y="255"/>
                    <a:pt x="6020" y="209"/>
                    <a:pt x="5760" y="145"/>
                  </a:cubicBezTo>
                  <a:cubicBezTo>
                    <a:pt x="5472" y="77"/>
                    <a:pt x="5181" y="17"/>
                    <a:pt x="4885" y="17"/>
                  </a:cubicBezTo>
                  <a:cubicBezTo>
                    <a:pt x="4829" y="17"/>
                    <a:pt x="4774" y="19"/>
                    <a:pt x="4718" y="24"/>
                  </a:cubicBezTo>
                  <a:cubicBezTo>
                    <a:pt x="4365" y="52"/>
                    <a:pt x="4070" y="209"/>
                    <a:pt x="3780" y="382"/>
                  </a:cubicBezTo>
                  <a:cubicBezTo>
                    <a:pt x="3497" y="550"/>
                    <a:pt x="3225" y="724"/>
                    <a:pt x="2912" y="834"/>
                  </a:cubicBezTo>
                  <a:cubicBezTo>
                    <a:pt x="2584" y="954"/>
                    <a:pt x="2234" y="1009"/>
                    <a:pt x="1885" y="1009"/>
                  </a:cubicBezTo>
                  <a:cubicBezTo>
                    <a:pt x="1630" y="1009"/>
                    <a:pt x="1376" y="980"/>
                    <a:pt x="1129" y="926"/>
                  </a:cubicBezTo>
                  <a:cubicBezTo>
                    <a:pt x="846" y="874"/>
                    <a:pt x="580" y="759"/>
                    <a:pt x="348" y="591"/>
                  </a:cubicBezTo>
                  <a:cubicBezTo>
                    <a:pt x="255" y="521"/>
                    <a:pt x="174" y="446"/>
                    <a:pt x="99" y="353"/>
                  </a:cubicBezTo>
                  <a:cubicBezTo>
                    <a:pt x="64" y="458"/>
                    <a:pt x="30" y="562"/>
                    <a:pt x="1" y="666"/>
                  </a:cubicBezTo>
                  <a:cubicBezTo>
                    <a:pt x="406" y="1106"/>
                    <a:pt x="996" y="1303"/>
                    <a:pt x="1587" y="1332"/>
                  </a:cubicBezTo>
                  <a:cubicBezTo>
                    <a:pt x="1656" y="1336"/>
                    <a:pt x="1726" y="1338"/>
                    <a:pt x="1795" y="1338"/>
                  </a:cubicBezTo>
                  <a:cubicBezTo>
                    <a:pt x="2003" y="1338"/>
                    <a:pt x="2210" y="1319"/>
                    <a:pt x="2414" y="1279"/>
                  </a:cubicBezTo>
                  <a:cubicBezTo>
                    <a:pt x="2733" y="1222"/>
                    <a:pt x="3034" y="1112"/>
                    <a:pt x="3346" y="1031"/>
                  </a:cubicBezTo>
                  <a:cubicBezTo>
                    <a:pt x="3553" y="971"/>
                    <a:pt x="3769" y="941"/>
                    <a:pt x="3985" y="941"/>
                  </a:cubicBezTo>
                  <a:cubicBezTo>
                    <a:pt x="4124" y="941"/>
                    <a:pt x="4263" y="954"/>
                    <a:pt x="4400" y="979"/>
                  </a:cubicBezTo>
                  <a:cubicBezTo>
                    <a:pt x="4712" y="1054"/>
                    <a:pt x="5019" y="1170"/>
                    <a:pt x="5302" y="1320"/>
                  </a:cubicBezTo>
                  <a:cubicBezTo>
                    <a:pt x="5615" y="1476"/>
                    <a:pt x="5939" y="1598"/>
                    <a:pt x="6275" y="1690"/>
                  </a:cubicBezTo>
                  <a:cubicBezTo>
                    <a:pt x="6552" y="1766"/>
                    <a:pt x="6840" y="1804"/>
                    <a:pt x="7127" y="1804"/>
                  </a:cubicBezTo>
                  <a:cubicBezTo>
                    <a:pt x="7212" y="1804"/>
                    <a:pt x="7296" y="1801"/>
                    <a:pt x="7380" y="1795"/>
                  </a:cubicBezTo>
                  <a:cubicBezTo>
                    <a:pt x="7693" y="1760"/>
                    <a:pt x="7994" y="1644"/>
                    <a:pt x="8260" y="1465"/>
                  </a:cubicBezTo>
                  <a:cubicBezTo>
                    <a:pt x="8220" y="955"/>
                    <a:pt x="8086" y="458"/>
                    <a:pt x="7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4"/>
            <p:cNvSpPr/>
            <p:nvPr/>
          </p:nvSpPr>
          <p:spPr>
            <a:xfrm>
              <a:off x="5674929" y="2038803"/>
              <a:ext cx="342102" cy="75846"/>
            </a:xfrm>
            <a:custGeom>
              <a:avLst/>
              <a:gdLst/>
              <a:ahLst/>
              <a:cxnLst/>
              <a:rect l="l" t="t" r="r" b="b"/>
              <a:pathLst>
                <a:path w="6883" h="1526" extrusionOk="0">
                  <a:moveTo>
                    <a:pt x="6194" y="1"/>
                  </a:moveTo>
                  <a:cubicBezTo>
                    <a:pt x="6018" y="1"/>
                    <a:pt x="5842" y="26"/>
                    <a:pt x="5684" y="67"/>
                  </a:cubicBezTo>
                  <a:cubicBezTo>
                    <a:pt x="5181" y="200"/>
                    <a:pt x="4758" y="530"/>
                    <a:pt x="4272" y="727"/>
                  </a:cubicBezTo>
                  <a:cubicBezTo>
                    <a:pt x="4008" y="837"/>
                    <a:pt x="3735" y="886"/>
                    <a:pt x="3460" y="886"/>
                  </a:cubicBezTo>
                  <a:cubicBezTo>
                    <a:pt x="3185" y="886"/>
                    <a:pt x="2909" y="837"/>
                    <a:pt x="2640" y="750"/>
                  </a:cubicBezTo>
                  <a:cubicBezTo>
                    <a:pt x="2148" y="588"/>
                    <a:pt x="1708" y="304"/>
                    <a:pt x="1210" y="154"/>
                  </a:cubicBezTo>
                  <a:cubicBezTo>
                    <a:pt x="1040" y="95"/>
                    <a:pt x="862" y="65"/>
                    <a:pt x="683" y="65"/>
                  </a:cubicBezTo>
                  <a:cubicBezTo>
                    <a:pt x="631" y="65"/>
                    <a:pt x="579" y="67"/>
                    <a:pt x="527" y="73"/>
                  </a:cubicBezTo>
                  <a:cubicBezTo>
                    <a:pt x="330" y="90"/>
                    <a:pt x="151" y="177"/>
                    <a:pt x="0" y="304"/>
                  </a:cubicBezTo>
                  <a:cubicBezTo>
                    <a:pt x="377" y="814"/>
                    <a:pt x="857" y="1230"/>
                    <a:pt x="1418" y="1525"/>
                  </a:cubicBezTo>
                  <a:cubicBezTo>
                    <a:pt x="1563" y="1392"/>
                    <a:pt x="1731" y="1294"/>
                    <a:pt x="1922" y="1236"/>
                  </a:cubicBezTo>
                  <a:cubicBezTo>
                    <a:pt x="2095" y="1182"/>
                    <a:pt x="2281" y="1153"/>
                    <a:pt x="2466" y="1153"/>
                  </a:cubicBezTo>
                  <a:cubicBezTo>
                    <a:pt x="2497" y="1153"/>
                    <a:pt x="2528" y="1153"/>
                    <a:pt x="2559" y="1155"/>
                  </a:cubicBezTo>
                  <a:cubicBezTo>
                    <a:pt x="2919" y="1160"/>
                    <a:pt x="3270" y="1216"/>
                    <a:pt x="3628" y="1216"/>
                  </a:cubicBezTo>
                  <a:cubicBezTo>
                    <a:pt x="3673" y="1216"/>
                    <a:pt x="3718" y="1215"/>
                    <a:pt x="3763" y="1213"/>
                  </a:cubicBezTo>
                  <a:cubicBezTo>
                    <a:pt x="3977" y="1201"/>
                    <a:pt x="4185" y="1155"/>
                    <a:pt x="4388" y="1080"/>
                  </a:cubicBezTo>
                  <a:cubicBezTo>
                    <a:pt x="4602" y="987"/>
                    <a:pt x="4804" y="877"/>
                    <a:pt x="5007" y="756"/>
                  </a:cubicBezTo>
                  <a:cubicBezTo>
                    <a:pt x="5331" y="565"/>
                    <a:pt x="5684" y="432"/>
                    <a:pt x="6055" y="368"/>
                  </a:cubicBezTo>
                  <a:cubicBezTo>
                    <a:pt x="6148" y="352"/>
                    <a:pt x="6248" y="341"/>
                    <a:pt x="6350" y="341"/>
                  </a:cubicBezTo>
                  <a:cubicBezTo>
                    <a:pt x="6474" y="341"/>
                    <a:pt x="6599" y="358"/>
                    <a:pt x="6714" y="403"/>
                  </a:cubicBezTo>
                  <a:cubicBezTo>
                    <a:pt x="6772" y="322"/>
                    <a:pt x="6830" y="246"/>
                    <a:pt x="6882" y="165"/>
                  </a:cubicBezTo>
                  <a:cubicBezTo>
                    <a:pt x="6681" y="48"/>
                    <a:pt x="6437" y="1"/>
                    <a:pt x="6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4"/>
            <p:cNvSpPr/>
            <p:nvPr/>
          </p:nvSpPr>
          <p:spPr>
            <a:xfrm>
              <a:off x="5636062" y="1936017"/>
              <a:ext cx="412034" cy="96622"/>
            </a:xfrm>
            <a:custGeom>
              <a:avLst/>
              <a:gdLst/>
              <a:ahLst/>
              <a:cxnLst/>
              <a:rect l="l" t="t" r="r" b="b"/>
              <a:pathLst>
                <a:path w="8290" h="1944" extrusionOk="0">
                  <a:moveTo>
                    <a:pt x="1223" y="1"/>
                  </a:moveTo>
                  <a:cubicBezTo>
                    <a:pt x="1005" y="1"/>
                    <a:pt x="787" y="36"/>
                    <a:pt x="580" y="103"/>
                  </a:cubicBezTo>
                  <a:cubicBezTo>
                    <a:pt x="383" y="167"/>
                    <a:pt x="140" y="254"/>
                    <a:pt x="1" y="422"/>
                  </a:cubicBezTo>
                  <a:cubicBezTo>
                    <a:pt x="70" y="960"/>
                    <a:pt x="238" y="1475"/>
                    <a:pt x="505" y="1944"/>
                  </a:cubicBezTo>
                  <a:cubicBezTo>
                    <a:pt x="574" y="1869"/>
                    <a:pt x="643" y="1799"/>
                    <a:pt x="724" y="1736"/>
                  </a:cubicBezTo>
                  <a:cubicBezTo>
                    <a:pt x="997" y="1527"/>
                    <a:pt x="1321" y="1400"/>
                    <a:pt x="1662" y="1359"/>
                  </a:cubicBezTo>
                  <a:cubicBezTo>
                    <a:pt x="1778" y="1342"/>
                    <a:pt x="1894" y="1334"/>
                    <a:pt x="2011" y="1334"/>
                  </a:cubicBezTo>
                  <a:cubicBezTo>
                    <a:pt x="2209" y="1334"/>
                    <a:pt x="2409" y="1358"/>
                    <a:pt x="2606" y="1406"/>
                  </a:cubicBezTo>
                  <a:cubicBezTo>
                    <a:pt x="2895" y="1475"/>
                    <a:pt x="3173" y="1602"/>
                    <a:pt x="3468" y="1672"/>
                  </a:cubicBezTo>
                  <a:cubicBezTo>
                    <a:pt x="3643" y="1711"/>
                    <a:pt x="3821" y="1730"/>
                    <a:pt x="4001" y="1730"/>
                  </a:cubicBezTo>
                  <a:cubicBezTo>
                    <a:pt x="4142" y="1730"/>
                    <a:pt x="4283" y="1718"/>
                    <a:pt x="4423" y="1695"/>
                  </a:cubicBezTo>
                  <a:cubicBezTo>
                    <a:pt x="4736" y="1649"/>
                    <a:pt x="5048" y="1556"/>
                    <a:pt x="5332" y="1411"/>
                  </a:cubicBezTo>
                  <a:cubicBezTo>
                    <a:pt x="5615" y="1267"/>
                    <a:pt x="5864" y="1076"/>
                    <a:pt x="6148" y="931"/>
                  </a:cubicBezTo>
                  <a:cubicBezTo>
                    <a:pt x="6420" y="792"/>
                    <a:pt x="6709" y="700"/>
                    <a:pt x="7016" y="659"/>
                  </a:cubicBezTo>
                  <a:cubicBezTo>
                    <a:pt x="7083" y="652"/>
                    <a:pt x="7151" y="648"/>
                    <a:pt x="7219" y="648"/>
                  </a:cubicBezTo>
                  <a:cubicBezTo>
                    <a:pt x="7419" y="648"/>
                    <a:pt x="7619" y="680"/>
                    <a:pt x="7809" y="740"/>
                  </a:cubicBezTo>
                  <a:cubicBezTo>
                    <a:pt x="7965" y="781"/>
                    <a:pt x="8116" y="850"/>
                    <a:pt x="8243" y="943"/>
                  </a:cubicBezTo>
                  <a:cubicBezTo>
                    <a:pt x="8260" y="879"/>
                    <a:pt x="8278" y="815"/>
                    <a:pt x="8289" y="752"/>
                  </a:cubicBezTo>
                  <a:lnTo>
                    <a:pt x="8220" y="700"/>
                  </a:lnTo>
                  <a:cubicBezTo>
                    <a:pt x="7901" y="480"/>
                    <a:pt x="7537" y="329"/>
                    <a:pt x="7155" y="277"/>
                  </a:cubicBezTo>
                  <a:cubicBezTo>
                    <a:pt x="7071" y="260"/>
                    <a:pt x="6987" y="251"/>
                    <a:pt x="6903" y="251"/>
                  </a:cubicBezTo>
                  <a:cubicBezTo>
                    <a:pt x="6819" y="251"/>
                    <a:pt x="6735" y="260"/>
                    <a:pt x="6651" y="277"/>
                  </a:cubicBezTo>
                  <a:cubicBezTo>
                    <a:pt x="6495" y="312"/>
                    <a:pt x="6345" y="370"/>
                    <a:pt x="6206" y="445"/>
                  </a:cubicBezTo>
                  <a:cubicBezTo>
                    <a:pt x="5922" y="607"/>
                    <a:pt x="5621" y="728"/>
                    <a:pt x="5303" y="815"/>
                  </a:cubicBezTo>
                  <a:cubicBezTo>
                    <a:pt x="5055" y="878"/>
                    <a:pt x="4797" y="910"/>
                    <a:pt x="4539" y="910"/>
                  </a:cubicBezTo>
                  <a:cubicBezTo>
                    <a:pt x="4466" y="910"/>
                    <a:pt x="4392" y="907"/>
                    <a:pt x="4319" y="902"/>
                  </a:cubicBezTo>
                  <a:cubicBezTo>
                    <a:pt x="4000" y="867"/>
                    <a:pt x="3688" y="792"/>
                    <a:pt x="3387" y="682"/>
                  </a:cubicBezTo>
                  <a:cubicBezTo>
                    <a:pt x="3080" y="572"/>
                    <a:pt x="2779" y="445"/>
                    <a:pt x="2472" y="323"/>
                  </a:cubicBezTo>
                  <a:cubicBezTo>
                    <a:pt x="2166" y="184"/>
                    <a:pt x="1847" y="86"/>
                    <a:pt x="1517" y="22"/>
                  </a:cubicBezTo>
                  <a:cubicBezTo>
                    <a:pt x="1420" y="8"/>
                    <a:pt x="1322" y="1"/>
                    <a:pt x="1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4" name="Google Shape;2674;p74"/>
          <p:cNvSpPr/>
          <p:nvPr/>
        </p:nvSpPr>
        <p:spPr>
          <a:xfrm rot="527880">
            <a:off x="6366593" y="3957232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AutoShape 2" descr="data:image/png;base64,iVBORw0KGgoAAAANSUhEUgAAAkgAAAJICAYAAACaHhuvAAAAAXNSR0IArs4c6QAAIABJREFUeF7svQmQXNd1JXjee3/LvSprL+yFlQAILgDFTaRIbW5vIblnQHd7Cds9E9IsYUVMzIR7Yjo6BPUsjpmW3bZlTw/ptqSQLNkCJZvaSIriJpEUNyxcAJAEQOxAofYlt7++N3Hf/1lVoCiZkEESVfWSTGRV5s//3zvvZ/5T9557LoO5GQQMAgYBg4BBwCBgEDAIXIIAM3gYBAwCBgGDgEHAIGAQMAhcioAhSOaMMAgYBAwCBgGDgEHAIPAWBAxBMqeEQcAgYBAwCBgEDAIGAUOQzDlgEDAIGAQMAgYBg4BB4OcjYCJI5gwxCBgEDAIGAYOAQcAgYCJI5hwwCBgEDAIGAYOAQcAgYCJI5hwwCBgEDAIGAYOAQcAgcFkImBTbZcFlNjYIGAQMAgYBg4BBYDkgYAjSclhlM0eDgEHAIGAQMAgYBC4LAUOQLgsus7FBwCBgEDAIGAQMAssBAUOQlsMqmzkaBAwCBgGDgEHAIHBZCBiCdFlwmY0NAgYBg4BBwCBgEFgOCBiCtBxW2czRIGAQMAgYBAwCBoHLQsAQpMuCy2xsEDAIGAQMAgYBg8ByQMAQpOWwymaOBgGDgEHAIGAQMAhcFgKGIF0WXGZjg4BBwCBgEDAIGASWAwKGIC2HVTZzNAgYBAwCBgGDgEHgshAwBOmy4DIbGwQMAgYBg4BBwCCwHBAwBGk5rLKZo0HAIGAQMAgYBAwCl4WAIUiXBZfZ2CBgEDAIGAQMAgaB5YCAIUjLYZXNHA0CBgGDgEHAIGAQuCwEDEG6LLjMxgYBg4BBwCBgEDAILAcEDEFaDqts5mgQMAgYBAwCBgGDwGUhYAjSZcFlNjYIGAQMAgYBg4BBYDkgYAjSclhlM0eDgEHAIGAQMAgYBC4LAUOQLgsus7FBwCBgEDAIGAQMAssBAUOQlsMqmzkaBAwCBgGDgEHAIHBZCBiCdFlwmY0NAgYBg4BBwCBgEFgOCBiCtBxW2czRIGAQMAgYBAwCBoHLQsAQpMuCy2xsEDAIGAQMAgYBg8ByQMAQpOWwymaOBgGDgEHAIGAQMAhcFgKGIF0WXGZjg4BBwCBgEDAIGASWAwKGIC2HVTZzNAgYBAwCVzUCiikFtv++/WLnzp3ATiSMMXlVD9kMbskjYAjSkl9iM0GDgEHAIHB1I/DgXyh3sH+i2ylbfZ7tWGG9ca6+onts1y4WXd0jN6NbyggYgrSUV9fMzSBgEDAIXOUI7Nmj+G9/sL6l0On+Uj5vfdDxGGYm4+dqU41vhZPnzm2/Z3t4lU/BDG+JImAI0hJdWDMtg4BBwCCwGBD4yd6zuTWrBj5a6uK/lyuxu7gNGTVwdHy4/u+nW60Xt9/dW18M8zBjXHoIGIK09NbUzMggYBAwCCwaBIggrV8/8C9KXfzf5MrsbmVBxjW8MXqx/m+nZ1svGIK0aJZyyQ3UEKQlt6RmQgYBg4BBYPEg8MSeJ6wtv3rzjYUO+xNeWXwQHGhOqRcarei/TAn35PbtzKTYFs9yLqmRGoK0pJbTTMYgYBAwCCw+BF57dLarnLc2c4ttYpYQYTN6eapRe23Hx/uajDG1+GZkRrwUEDAEaSmsopmDQcAgYBBYxAgopdj++2DZuRFn0uOsNNUT7Pw0YgZDjhbxsi76oRuCtOiX0EzAIGAQMAgsDQSIKNFMTNRoaaznYp+FIUiLfQXN+A0CBgGDgEHAIGAQuOIIGIJ0xSE1OzQIGAQMAgYBg4BBYLEjYAjSYl9BM36DgEHAIGAQMAgYBK44AoYgXXFIzQ4NAgYBg4BBwCBgEFjsCBiCtNhX0IzfIGAQMAgYBAwCBoErjoAhSFccUrNDg4BBwCBgEDAIGAQWOwKGIC32FTTjNwgYBAwCBgGDgEHgiiNgCNIVh9Ts0CBgEDAIGAQMAgaBxY6AIUiLfQXN+A0CBoF3jIDao/j+26dKeZ7rcF2lxk6dnz7jbGjccw9L3vFOltCGbWNGmtLnPgf2WQBPAvzoAFjnhcP6+nCx6wzbgI0YmTynf++rrtStP44D6J8I9M9Dg77avx/YNFhTY4fH1JFtu9WePVAwTthL6GxZflMxBGn5rbmZsUFgWSKg9ipxdrDZV+xyb7Rddn0UymhmMnkpqUUHzzrFybvvZvFSAmbPnj0cAK9OVMVk4IpchyXkucAKlBCP/fAH9oXGuCWUtGMFiytmCTgWt0JLqJzHrUQoxTmH5PQowTgHEwmYYkg08WGQSjIpGejOFGciieIkCuNWBCaCnkpXsGvbDX7/hs1RTllRKJCIlh+7Hd3xZFcu2bPnrsQQqKV0xi29uRiCtPTW1MzIIGAQeBsEXvnedGff6uKHClX2m16e3x5F8BtT8qnpqeCLvp97efvdrL7YgKMI0D333M87T0zxwZIjRtG0puNZe2T6Tefs2dcLglv5PGcF4dkF28p5juAewLzzFy/kfT/Ic848iwsPHB5XzANnLkuQU1xZSkpLQQmAcQnBFUC/U8RIcijFwSSQEDmSABQDjxlHoBhaAGt4Ilfv7KjOerl8PVFJIw5lM0iCVhDrn+tg7vT1Gza3ivmVgcgl0autyeTJJz9rSNNiOwmX8HgNQVrCi2umZhAwCMwj8MYTasvAOnwqV8E9Vh6DSiKJajgzM5r8h9kZ8dCG29no1Y3XHn7XXeA4dcpyyomQ9ZxVq1/0FHPzFnhB5N18znGKSrHKTHOqa2T0ZD8YeqGSLkhZZoIVBBdekiSugnI5Y46whCO4sMGUzZmyFbhgxHV0akzS9YEpMChQMErfGCOSRFvoX/WP+nkZS1i2Iy3OkyRWcRTFgUzgJ1I1lVINzkSTMdZMwGakwoht5U6tXb1mOInZRDNuTjd9ORU249lCKW5hYCDav//e2ESYru4zcqmPzhCkpb7CZn4GAYOARuDYj8Ib+jfa/4NXwr9kNqqMQSYtTMyMJ/9OtsR3+q5lI1crVJQu+8k/vJlDo1S1bdWrhOyJg2Dw7IUzQ1EUrgvjsF+quMyYyoExN1KRWygW8q7jeIzBYYxxLrjOk0VRhFwuJxUQR0Hoh3EYQKmQIkOa8UBe0iyWETkSvH2tYCCCJLNNmVI840hSJoxBCMa4JbgQgtuWELajFHNkIrlKEkrDKcF55PtBa3q23rQsu9VIAl8qPm7BPu5w5+WOaveRzmL5JLD24pOnPhsYknS1npVLf1yGIC39NTYzNAhcNgIkZj7+AdgTk5NuF4BzUTX80WmEe/bodMqivB37seoZXIdPukX8a25hB0U3Qh8v1CfxZxjBgd73McVGqbIvfOYhp7+as5997qDzwivPFqfGp6u2I/q4bfVN12dXMcXWM8g1SoU9jMmC7RD5iNxiMecK27LAFac8l2KSccaZjBMmlWKCcyZ4GvhJ4hjCYkgiLbeSkEpJmSilpKKflSJylMaJ6C0su0NwSOJOOmgkdUxJ6TOBkm7p81xwJLFiUkp6NzgdiHNmWQ6zhUPjgKLjxVJBMRXJWFqupxK9R8RBGAf1eqPR8qOGpcREovjLNrdecaRzvLd71dmP/tpvjA44qxqfum9nTJqnRXkSmkEvKgQMQVpUy2UGaxB49xHYs0fx/+aTrYFEqh2cx1ts5lpBwN70p+PnNk/nR9girfjat0/Z26oYVAo7lcJWpdCIFV7lCi+VNmGKsfeukm3v7r3iHOAAyJ1PRks/eviR6kxQG2JW1MeF7JVJMqgSrFBcVJnnliSQsyGKOcvKu4K5nClOKbAkCRjnkimWQDIJyZROjBHJETKBa3F4tgPHtmBxIj2A5zjIew7yrodSoYBCzoNr2XAdW9mWgBB05xDC0nciPpR0ozsl1vSD5lMSiZKQMtEBpVgmCKKYBUGIZstH0/f1Y8NvwfdDhGGEKIoRhQniWCKIYyQgyXeawpOKKQWhwCwZBaT3llNJKKfihI1A8TfBxZFI4o1Va9a/ee01Q2PXr6jWP3XfpwxZeve/EpbtEQxBWrZLbyZuEHh7BA4+MdWxbl3pI8LDf82E3GoxIRCxk40Z+dVkVvy450GMskUaSdq7V4mPD6AchKhaFsJEYqrnLpA25l2LjFG45J6te+wpfziXH3AKp1871umHrT4O1cu56Bbc6g5bYT+z1fpYRVXOkpLNRdlxrBK3bDfijEupwBOAysgspWBBwmISlqVg2xy2y+F4DtxcDi4RHkegWsqj4FjIuY6+u5YF1xLwbBvlXA4Fz4Nrp8/Ra45lw7I4OOM6csSJUHGeqo40N1L6+TSKpBNtKUHKMm6xkoilnCM/fhiiFQVotlpo+gGCKEIriNFohqg1mpiarWGm1kCt4aPeou0iBESeaJ62B8ZtFSeKMnNBoth0KJOLjSA8I5l83badYzbY0Z5i6fS2XbvG7/vunlY6KnMzCFw5BAxBunJYmj0ZBBY9ApTqmXw+vCa32vpvnTL7bWYlPVxyIOa1YBZ/H7TwpbMHcWD7PYw0K+b2sxFgu7futpuiuzA1PVkdGxtbkchkhevxfqmSQSXlCjDZxznv4GAlKFV2PLtDMWkrFXGGhGrvwblCksRgjMN1csjZLvLcQtGyUPJslCs5lMs5FEt55At5FPIFFLwi8q6FaikHz2aaADm2gCsELM5hM8DhAjaRH0puSQmeybDnE1cZAyIWpFTGPDKxkb5q0HtTOXcq4s4eiUBRKo0MAlgqakpkoolTIhWCWKIRJmgEEWbqDU2QputNTMzUMT45g9HxaUzO1PXrYaLgh7GOMEHYkEIkfhS3WlEwxiAusJi9YTPvkG3ZL+dc+/D//Je/M37PPfcsSz8r80F8dxAwBOndwdXs1SCwKBGgCMsvb8Kd3gD+0CrJT8CKufIpiGAr1WI/ihrJn716aPSHu359sLkoJ3iFB02E8v577ueHAXHgmUet1y6cLRQ9t9Dya+XIkj35fG4QkEP1Vn2zbfN1UsU9jmeVBWd5Ek9bliUswRiRICEEE5YFKSNI5cMWMfI2UOBAMZ9HV08verp70FOqoNvLoSPvotKZR7Hs6QiRwy1YsOEoGxYACxE4i8CVTO+UCkskVBxCRTFUHKcER0moJEnvFL4hskPPkYw7STSB0oVr7fhMmyBRpElrt4XmS4yJ1C3JtkCuShR45HSn52g7LiC5jdhyoCwXSgiQEipIFOphiMlaE2OTsxiZnMKxk2cwMjmNkYkpzDZ9RETGiCRxgUhKFUdIooDV44ANA+qgxdkTzJYvJTPJ+ZvXrp9a+/trwz179rxrUcErfBqZ3V2lCBiCdJUujBmW/ppmai/48RtgHTyIeLm6Hb+X5wIRpI+txe2FVfjv7ZL8DYjEUSHFCOxYtdhDSRN/de70qR+vu3ud/16O62o6Vtt7aOzFI3YPb7lup8hHsV8aHr7QPT41vUkIvjmM/a0hCzczrvoFeQ/xRHRUK0LKGLYjGBEQqRIthCYCoZIIYRjrynohgGpXERs3rsCOjWuxrrOMrnwepWIBOddGjgsUuIClIgAhQISKRNeRBAvJjUhoUqOkD8QtqDAAwhAyCBAH/tydhNpxFCKhexxDRhGSmEhUgkSStkjqn1lCBIvUR+04EYmc5lNxJMhWnEFYDojgCceC5TqwHAe268JxPQjPBXc8wPHAnBzgemCuC2Y7UI4N5TiQtgNpOYiYQCORGJ2cxYmz5/H6mydx9ORpXBgbhx9LMEG5UY44cRGGDGEQRUkSToRxtE9I65GBwXVP9vWtPLOtlGvsMb5KV9NHZ9GNxRCkRbdky2fAT+xR1pYPo9MrY+VEA+fPhlhybsdX42oe+X5rzeotzr/Kd/DfYS7WEztChAvBjPzT1gR/4M+/g7OLuZrtn4P53r17xeH7x3JRYpVefPHpFVOTExvrQWtjrJL1ji2GFGObFWTZyztWruRx4XCWyBBRHECqGL7f1NqeQiEH13ORJAlazRaiMNKiaUvZCFo+yp053HzrDvzq3bdia2cHCqEPK47AogBIQjAZUd0XEPpQfguJHyKpR0hqIWQ9gCRxdHMSSeQjiSLEYYiESFIcQSUxVBRpoTWRHn0RSK2N9I1lWiNK6+lkWpZmW4hbJtXWZkgMQqfTojBOU3E6xUbpt3SPFEkStgVh27DsHCw3DztfRK5chlUugRdzUIUceLEIq1QGKxYRCguBZFC2B18CF8encOT4CRx+/Q2cOH0WIxOzSEQBERxIkKjcUi0/jFutYCLy4++W890PrV6x4eCHPzY0/JkvfCb456y5ee/yRcAQpOW79lf9zE9/T3V2rMLN5QH8UhDiUbeFp7ABNUbf4Ob2riFw7EHlllaGmywe3wELOwUsh8X8sO8H34/CqeOrbltFgthlc9u9e6/oGRvL1ZrDPWPjZ4feOHX0mmLeXd9qtdZajrWGC9bNLFbIF3Ku4NwNZSwoSpSoCI1WHUHkI1/IoaurilWrV6C7uwsrVw5ixcoVsC0bx48ew2OPP46R8xdRskuQYYJI+ujr78AdO3fgY9deg7WejfzMNDA9gbg1Az9qIPIbCBpNyFZAeSowX4L5CdCiiFIITgVhSFNkSqbF9IxIEaXbUs21rnZbYHCUpdYSKt7XFWtp1Voa1Zq/pVZIbUm0LvpXZDFp6RSbjjWRyRSU1h7RYyr6pp0ITckkE4BjAzmXyuqgci5YoQCrVIJVrqBY7YJVrMAqVSBtV9tzN2KJ2SDAuYujeO3EGbx8/CSOnx1B3Y/h5kvgtktC78T3o4kwVK+rhD3l8MJjN2259eCXX9ozvWxOWDPRK4aAIUhXDEqzoyuNwOQ+tdqt4NfdDvzrJMHDSYQv5VZi+N2sOLrSc1iM+6MU0iuPjOTLjtsDK+mz7TwLgmii4Jcv9H1cV3wtA4Kq2K9e+9sdUVOsGB+9uLEVtDYlLF7PwFcoLgcKpWI1DMKi59l5J2c7UiScokS+77NW0ISXc1Ht6kBffy9WrVmFdevWoW+gFwMDfSiXSqhUy8jn85CRxPTkNI4cOYwHvvkATr5+CnGQ6NJ6KqzrynvYtXIA13d3YF0coNyYAg9mIVULceQj9ikapGAnHHbCYCVU7SahFJXQU9eONs3JokXtqBFZOmbEps2FFhKllDW1o0DkdXSp9rl9BqQWSFqpnfpuE53KKt8yK0kt1E5fIqqVRqWo+k3TMEECbAuKdEuOo1NvcBzEwoJd6kChpwe5rh44HZ1gpTJkPo9WIjFeq+P0xASOnDyLw8dP48T5UUw1I9j5DtT9iBKVjThS54JWuJ9J/uDtWz/60Jde+uyM8U9ajN9I79+YDUF6/7A3R/45CNBFun4MW5wifovl8NuK4ydBI/w/ShecN9kuRuILc3tXEVBs717Kehy3qG17bvJccteeu5KldoGh84y62H+getx++bkX8s8feLFy7M1Xe6SNFUoG1zGeDDEmV1mONSBsqwqoPKP2HEJYUkuciZVIqr2Hm3OwYnAQA4N96OnrweCKfgwMDmiS1N3djXy5AM9xYZMnkZ2GZJIo9RGanZzGC8/tww8fegyvHXoD01M1xGGCPBg6VYxtpRx2FRwMsRCFuAYe18FlDCUFuLLgSAFbMVg6PkNkRiIkoXW7D4g+mlqgJWpTlaxkf0GFPKXWKLKkFUf6kQhSpnfWhIiOsfBMSCNNRHhSHpQSK520077c6Xs0Qco8mtKnKLqU0qeUVFHlG0cMhpgJSMcF11GlCqyOCqxqFV5XN/KdVahiHi2LY6zl48TFcbxy7Iy+n52owZccsRIqjlUcBslE2IpfdZj7cH/P2odv2LL1dPG2RssIuN/VL48ls3NDkJbMUi6tiey7d5+98aM7rreL4vd5nu3mgh2pzbb+1+Hx+qFt23reVd+apYWkmc3bIaA73Z9a45x943T+yOHDVSniftdzV/tha93M7Mw6YWEtt9U2zuMqE8q2XZtZroBiKemgjmWlUhFu3kWpUkBXdwf6Bvtw7bXXYsPG9eju6Ua5UtI6I9pWEwTS5SQqq/xKdT+6VB4KiU8eQDGee/YFPPLwo3jh2ZcwOTKNDrsANGroCZvYWXFxY8XFCh4i15yGK2NQL1kOAUvfqZiMyFGiiUisy+yzdFgGgqYyOuxDJCglOimJyVJmOjSUXhY0MWqDl7pDZm6R6TZzOqSUFqX5uuyWyrmppS25QKVkqy3y1q/ozekFSv3Np/l04Zyiqn4HoYQWbCe2pcmS8nJwymVUenrh9vVC9HRAVDsQOB4uzvo4fPoCfvLKUZwam8bwZB0+ad5hIQylHwU4ZXHrG5ZyH+mr5F8v37p75v77jSWA+Xb4+QgYgmTOkKsOgSeeUNZKcbGzPFj4YL6c+127yD/KOD83NTH7v0+Pt56rR3Jk586B1vJI9Vx1y7NoB0SX6k/vvM9ye4Pc+YunOyfGz/WGQWNlvdbcFCXxVsuxNzHG10gVdwqHOY4nuKD+9WSwTf3sbQ4v76BYzqOzq4LVq1dh9ZpVGNqwDqvXrUZntYqOageETcmrubzSXDuOtug5ZR9tn6G28SIdh2G23sALLx7Ag9/+IZ5/cj+imQA5xmHNTmIVD7Czu4jryy5W+E0UQ19XnxHDsLmgYntAV7bFWhidOlTPf8Vf8mWf9aNlWYhJP+jntGLopzwXdTsRIk/tPrbt0NTc2ZC2JZknV/NtbC+NYmWJN4puZaQpJU5EvrIxEH2jCBIdk9uAZSMGhx8nmjS5uQKc7k5YA13wVvTB6+0Fr1QReUW8OV7DE/texf7XT+LcZB0txbW1QBDKuFFvnon85Du28B4sd5UP7r/w3QljLrloP87vycANQXpPYDYHuRwETr5Q74cbXF/tKXzcKzu/zB1sSKRszE7U7g9r8od2VNjf67nn2EZmqlMuB9hluu1u7BbYCoFcZy4KKt0Wk5tm6lM3nB0+vi2M62td21nl5t0uYdueEDxtIWYxNPyavufzrk6ZrVm3Cpu2bMQ112zC2qE16OvrQ0e1AtuzUx8grWSmqAuJotMICRWC6SgKOWGTMHkuwpJGbOa+gCUD+XEmTKLZ8PHK/tfwD3/7HTz6/cfgcQ8dFoPdGMcqK8ZNlQJu9Fz0xRF40ARPQjiCp6aSVPIvI90uRCqyf1xIkN4uQdp+nUZNk5jruLYgFpTyuUsJ0hwDnKdIcwRp/pipLumttzS+lPLEtK8bSbrnKJUiI0sb5B6usr4pNLZYR5eIxAlEng3fE2CdJeR7elAeXIHS6nXg1X6cn/Xx4tFT+PHLr+HQ6fOoJQqxIAsCR46OTF4M/OQHFrO+vm1t51MPHX/IfIcs0++FdzJtQ5DeCUpmm/cMAfLh+bVb8Uk4+E3h4hYrj17FlcvAkqgpJ+Hzg8rHN+pNPNyzhV14zwZmDrQoEdhz1x7rldp0j99sbfSD+o2TU5O7Gs3aNnA1kCvYBep3zzkEE4oniFnLb6DemEWCCB3VMj54523Yvn0bNm3ZjLVDa1Ht6krTZuQDxDm4zcEsuminxIjK9knQTKaJRFLmWnNoMrDQaTHNO+lYTZbyovQdESRKXUX1CIf3vY6//qsv4uD+Q3CIfAR1VBIfmx2Bm4sFbHEsdMdNOK06BIs1QVKgVh1SO2Zr1fQcCZuP7mhiMseL2iKl+ejQpQr89iDT6BKoBZyOJP00QUpPkJ99SUmdtdv6pOx0ovlqE8qMIGUHtwgFqoSTlDDMqBMX2qE7UQotwtmxkFhCeyi5pTLKAwPoWLMebNUQGsLDa8Nj+MH+g3j0wMuQxQqalLKLhQzq0WToh99Szeje/7j7j165x6TaFuVn+70YtCFI7wXK5hjvGIEL+1R+YD3+O+Vgt+L67/6i4oqToR4iBMpXJ+Gzr0UNfMMdwnGTZnvH0C6LDe/91L32cOgUnvnxcz2j46eHYhVdJwRuC8L6Gs7RZbl20XHsnLCYDaE4Y4pFSaAjPY5nobe/B1u3bcb267Zj/fp16B3oRalSRi7vwXZsCEplCTvNNGl5T0qMNHnISrvmUk1ZpqrNi+bJ0jxZma8HJOKgKVZKMSKGxmQTh19+HV/90t/hlZdfRRT4cKMAXYGPaxyBnZUittoM5VYNImmCfKm11plIiCTikVEWzYbStiDtLJkOeb3tbV7YvfDld1a3+LP2me4pk3DrSFVbl0SkcP7VNjVTGk7dB45iS7opbuqvRNV99FxMpEpHyaAjS4oq4RwXrFhGZWg9CkMbEFe7cC6I8MzRN/G1HzyKunSQCA9K2UmrHpxvzjQe8Rz7yx/63T944b77Pp3mKs3NILAAAUOQzOlwVSGgDimnXsGtTh4fFS4+JBxsV1x1MMXisC4PJz6e4SF/OJrGC6Xr2OhVNXgzmPcFgb2794rDQG7//qerZ0aPbRCCbYqSYEskm5uYYOsKRW9AqqDAScnMiSNI7RFEWiHbtdDX14vNWzZjaP0QVq9dpcvyu3u7UCYTQ3KGpijRAjKUNnBNdURaxqy/RdtspN3vPvUGSqNDaTSkrfdZGGWZ1+ek9fiabOn2HgwqBhqTdbzw3H787Ve+gaOvH4P0QxSiCNWwiWuLLm4r5LCaxcjHTVhxSzewFRR5oQhL1mQ2FVO3tU7t6NHbkZks9bVwPllmTTtp/0z60L6M/NOXE94ma1T1RhElWg0KdmVRLfqdiCIxqBSzjIRqDVSatqQ/ljTZpIBWypzAuKV1SpQv450V5FavRG7NarC+fowyC4+/8joeeu4lXKyFUFYesbKiRsM/2Wo0vn/bB+7+m+7yuuN/8dAfhkutSvN9+UAuoYP+02f0EpqsmcrVj8CePYr/3idQrpax0avIj4sc/6SwsV1JNdqYTr4S1PGEmrVeHzmOcdMw9epfz3dzhJ/d+lnnTJdbmZ0dX3n86GubwiTYwG21lQusVywehJBVj1yKXMZbfh2URLNdG5WOMvoHejC4agADK/qxevUa7VM0MDiIzmon3Jynh02SIYpQaEPpOTJEDWQzQqSFRu0ASEaI2vaKjAwRMzF2VvP1dlGbn9I6E0WSiU6gU29VAAAgAElEQVQ7cXBIP8HU+Awe+t6juP8bD+DcqXNwAXhBEysR47Z8DjtKHvpYiFzYhJ34sKh8nswhydFaj+/S9Fo64qy0rP3yXIxnPorTXjsiRwsJ0k/zpHdGkLQLkt4X0UqGRGuukD2SeWSWFdREiFhT1gMuq5fT9X5ZOI5n+0qNL4nAEt4cuvmKxZCUcrD6upFbvRruqrWYdUv4wf4jeOzAYU2SQuGhJVlzptE4aiH/lZW9m/feOdg/sufJPRRJMjeDQPtTYpAwCFx9CIweUkW3HN/u5Ni/cfPsY1LKV/xa8n/NXggPvFErTd99NzNfZFffsr3bI2J7d+/lf/vKw/np6Vp3K6ivThQ2WbZ1TRSFO1pBY5WXs3qFxYpKJBZVnnGqQhMK+YKLSrWClasGsX7DENZvHMKa9avQP9CHjs5O2LajdUWM3J6pLD8NTKRfknPRI3KEpgqrLK2WFtHPkY20MC11jU4r1tpRG7qwp81c33pbSJCyWi7do40IEtXCUaopasYYPjeGL/7N1/DEoz9GfXIaeSVRbDWw1ebY2VnCJo+jO/HhBnXYsa+b04JbWbuPtyMwC/82Xkh5frq/q3bcnrMB+Hl5qJ+fYssSfVqQnc6VKszS6JGc805KYSNBu26eS+J2nkWNaDuldMqNxiRIB0YAavNLemA6KhgxoEkqspwL0d2F/Ko1KA1twoxbwveeewk/OnQMF5oxWnZezQayNjUZvlCyu/9P4cn9b4x/p/Zun8Rm/4sHARNBWjxrtaxGum+fstfmWjfmKtbvuQX1iUTh8ajJPt88Zr/55BhapnHt8jgdtJHj3Z8T+49ecCYujBWdQa9aC2fXqyS+LoyCm+I42sotdHV2dpTDqGnphvJU8eVQV3kgljG6eqvY9YFd2HrtNdi8eRNWrlqBYqUIy+WI41A3VaXohm7OqokMaV2ARAcwqIUGXbBTv6JMZpxFMjIy9HbC5Dbz0VkrcrYm/yP7kkWbT8+lTyesbfGYehVZUsFiXKfaqPXac88exN6/+wc8/9SzYK0AXhigKw5xTcHFDeUc1lsSHWEdtj8Ll0gEJ2ekhdGjnxFJmhtVNr92xVr2vH428zNqb7qgIn/u3QusJ9/+5NRXG0r9tVuZtFOV9ALlPtPx6d+oAk9HkNIIXmqxlFKrdmWcPh5FpDSJpQq+WGvEmCXgJzFCxhDaNuJCAYXVa9Fz7XU4FwP/+OxLeOb4eYxKGzMyJxs1NRs2ov+7aFtfO976wTmTZlse3y3vZJaGIL0TlMw27zkC5IV0XXe4tVBxftPOqd+IwuT+xLf+5kQLF7/5TcTLtVnqe74Q79sBFdtz1+fEKHq8sakLldFz5wcnZ8duUHZwu2ThB6I4WOnlnXypXOSMKwRhE7m8q/uekWaoq6cD12zdjA/ddRduvOkGbdxo5S1NVvSl1souzvQLRTG0gWMaLtL+O4zK8jkimWhTQ10kkKXZ6PksbjTncaQDTnMyn7SsP72mt/2BFpaOpaCmDtXzAJOLdJjZKVqMwSJSlcg5sXLoKzz5w6fw91/Zi5efP4gis2H7TfSpGLsqeVxf9LBS+cg3p5BXUWor1DZ0JE1PpieiI6aRm7T1R0pM5h24tQYou6VSK9ILLTCNzKby1lTbwoq9+VkRVu1mI2mVnSZI82rxNEWmE4rtMVLeTaYRPSKImrgmmhyRrkq7blP6kNgsRZgEh7A4ojjSVYS2betD0lHJZDJ0bDQsC/aqFShfcy1ORAwPvHAIjx86jTDXi3rLkuGs/2RnpfPf/1cfuWff5+6/J3zfTntz4KsKAUOQrqrlMIOZ+wt1j+KT/wKD+TLu9kr4pUTiG7VJPNVxPWZM5drSPk+06NoJCzPTYysOvLr/2uGLp3fGSXid67k7wFU5V/Bc27MoxsP8qIUwbsF2OVas7NdNYD/wgV3YsWMbBgb70TfQDzvvaO1LFppImYw2KLq0Kj0LYKQXb90Eo51Ca9OhNMJBl/L2M5msOUsazddptdNJKfF4G3XzQoPGuS14mnbKyJVN46QKLvI7osq5SOHiuTE88uAT+PqXvoGpi5Oo2Hk4tRkMCYVd1RKuzXF01cZQVgFixFoETQTIAodNbc+ogWwSI6DpCxtQNpgSEEpCqBiKx4h4pDEQ0tJtTLTTNlkIvLNStktPzoWlc5pkvc1+NHl7iy/3HGRzIq+fchZI9UeZixJPnZTS9FzmFp7yJyRCIM55OBf7UKQz27ELz54Zxzd//BImkhKU26HGxycm81buj3o7ur7z5IW/G1/anzAzu3eKgCFI7xQps917jsCF76q83YuVpSKGpMThXICLpg/be74M78kBdSrtD77sHjt1qvvUsWMbJ6dHr48Sfxu31WbLZquFxTosmxdcr8CbfpP5JEh2BXr7u7BuwxpsvmYDNm/eiDVrVqO/rwcl3ebDgUXRBOIzSZzmaTRTSkMgpPLRvy3skkGcRJMKKndPU2OZS2IavdAtOtKKNN1zLEMnu/RnxKlNrBbaNL4FxvlhaG+hhWJqSvVpDZIuaZeIkwiCW/qYrVqA1145hm9/8yE8+O1H4CoXrt9Cd9DCtryDmzpy2MQjFP0ZKF3TlWidjiDNDlISRJGYUJAxJREkB0wSQVIQFHXiMUKREiROz0vtSKSJ1i9EkN7m7Hm7YrjLvRC1dVH0SKQyobXMxPN6ZSn6RuyIxs45WoJjUiiMWgL20GZcQA5PHb2Il8/MgpV7cXFqNKyUuj7X0dX39Sdf//Kp9+SkNwe56hG43PPyqp+QGeDSQUDtUfzcVrisivyKftSwDZGJHi2h9c0axb75k8/nLh4/PjhZH9/WqNVuThButl1rne2gl9uocCE9sEQoLtGoN1HuKGHV6hXYfM1GXLN9M4Y2pX5FHZWyLs23HStrfkqFUO1EEwWNUiMgnaqhC+gCFfa8OidLN6UlaPOVaOkVeU53nW7VrvC/NEY0/9vCr9fs5/mAyHxcSUdZsnUl0kUVaJogpUeJZZSVt5MeiWFmvIEDzx/CF+/7Ko688gaKiURH4GNFEuCGUg639XagUJuAI5uwFBW/pxyRk/hbxhqHxCIvIUqvUXSNGt5SI9s0/RWLKIs80fOpsPxKkaMrefaST3j6P0XehBZ6g2UCdx1donXmSDhHkwNTTOECaZO6+lAr9OC1iRDPvzkO2dGD81Oj0nVLf5l383+9b+T7h67kOM2+Fi8ChiAt3rVbNiPPlAdv94fnksWAIir333M/P7Jtt573Zz+bFST9HDeaxQIGNYotH97qPvDMQ90TUxdXM6a2cEdslyreFkb+xnzRqzJb5RiXFheS0UWbqtF6erswuGIF1q9fgy1bN2P95vUYWNGnCRO30zYfFHVpp72y2qs0AsTnO9SnHeS1XaF+T6p9yZI82sEwuy8EVBOkthlQ+j7tWaR1PQvek4mJ0xfeKpC+pLDtbcvBtNSpXc6eRbZIf0PHSsvkLU2SRi5M4uHvPo7/7//9LxCtAKUgQGejhg2OwG193ViBCOWoBjf2dZxMWzeR/ooIEkFFJEl7W9qgLm7p1NK+cwlPNEHKcpI/xxv7/T3jUiKaYkxtVdoESZ8H2rszbZ9CDW9bDBgNW5gSAq18B+peB95sMBwYrqGVr+BCbQqSuV+3ef4vjsz+4IWf5/r0/s7aHP29RMAQpPcSbXMsg8BbECDfp4nnv2Cv7u6wGrXEPj1x1D56asSenZ3xCnnLjcJYxawlWxGLK8KK1q7fFG3bsCH2Sp2RPzwVDQwgGr5vONmDPT9dn311oc0+9al7rfDocOHMkZNdLdlc2fBnrotkdCPj7HpusyEuWIlK8wvlHFJ36/Tnru5ODAz06ojR7R+8TZOizq4OuDkHFFWaIys6gkB+RKmwWOuMeKptaZOmNrWhejGhXasp4pCmzrJQSRpvyayyL5ErZyrn1MUnTappBYwuNc9Ikt4mI0YZWWofW4+jHUiaZ3GXrFJarZWKt3XbWE5HIEqXpvqouosITejHOH1iFH/8x5/HawdehtNoouL76I1CbCsUsLO7goGwjnxQg5CRJki6FYlK9LU/ddum/ZF3ZkqQ2pGi1LwxTanpJKEOnl2qEXq/Ty1NjdokLiOo+oFT9G3et4lWOYRALY4xHvloWQ6iXBk1u4QTLYaXJlqY4C7GYh+Jsr8nhPunWz/26R/fb9qPvN9LfFUc3xCkq2IZzCCWEwJ7sIcf3qqsIGm5dXWxrCLZ7bl2h3Ccst9qlqYmJzvqrUanZYsyOcEwpiIZJ4Hr5Bo91a5atbOnnkSy3mo1p1UYjEfwpgdLHfWcPRveu//e+GorU969e68IXnk4HyVWbxiHG+u1qetrzdkbJY+vs12xwnZ4nmmJjdLtPhLEKJTyGBjsw+YtG3D9Dddhx3XXoq+/G17B0+X7OtIis75nFumB0jNIp9R09ZPQJKmtMdI0KjMo1FVpOilDVlrJPHuay6GlsSWtMcrajqVqovkWGe2KLf1sFn2ZO4ezKrdLSNmCLFoadUq3nnuce3P6gr7Y64hO2rts3jmIokhU5cXQbET4wSM/wl/9p79AfXgUpViiWG9iNeO4Y8UAtvEQldYsrLgJRqknIj10p8o8ybStuK4fy+rmNd3LeB49RX3h2qk1qjT7+S5H7+0nOBVkz/eESx26AUmhoyyqR75IMQR8cEw2A627on5s0i0hKlRxMuR45vwERoSNaepkpNxHLeH9yS3r/uVj9+3/NHlOmtsyR8AQpGV+Apjpv5cI7OF34UluDW0qVMpeb8NvDY2Nnb9hdHrsOiXjfsuyS0ywAmOyAMEKrivINFkJzhKlWCITGSahbMlENeMw8W1uTzl27mipVDnU1Vl9Pe/mTwWl/Lj7zMnm/bg/Da28rzfF7sLdouemm7qnRka2j02P3OEHrTvcnLXVyYmuKAmEcBRLSZFEK2ihWMrrprC33PoB3Hr7LdiwcT0KxZy+GLoFB3EsdeRA3zN757QCn8gSPU/eP2lWjQiSTkxl7Ck1cGwn3hYIqHWtfRuqNpNJvxrTZ9OIEP28UH7dTqClJGlhLw4iWKl+af5+qUtQSozmx9AmStokUge/KDGWNmuNdRPadASplogMJJnG4vzwBP7sT/4czz7+FOLpGjoSoOpHuKmzE3dUPAxGDeTCGpC0ACKEVur4TbzQoQ73pNUhzZMOgqXEsE0EqbRfEknKjnm1ESQd4cpg15gQkeSUjkwZJlHgQAnUE4VaGEFZFiLSJIkc4nwnTkUMT569iIlcAdOWQK2lfgzpff5jH/rkI1946DOkcDe3ZY6AIUjL/AQw03/3ESA90Wc+8wXn+EOHVsZhcuOFyQu3TTemdzDIPs5VR29ftaQQOXEccaYUsyxORsL6KqiobUQSp4XQiqskUVJJroTlUD6BiFMz8ON64EdTSvHTnYXOZ7pKHT9as2HHiZ2bSjOfvu+9/0uY4h5f+OWHnFdax3veeO3FD45Mnv2lWAXb3Zw9kC/anYkMXMsVegq15gzCJNDmjR+88w7cfuftWLd+CNVqB4rlPCwrraLiNvnfpIQh9Sui1FabwiRQSZwSpGz7tuo5VRjRbUEGUhs3MkhhZw49bVqwoEvanCt2JtXOPJA0SdKMLK0np/9I0nOpTHshPWqTpHS79m2Oji2w0tYpuNRyO/X/0doa6lubJtnoGISG0BEkIE4k/Ah45JHH8I97/wGvHzwMqxGhKxFYFfr4SLWELY5Cl2zAJpIkfVCtv44UJRz2HEFK+7S23ayhUnJGrUCIIGmKmBkyvvuflnd2hLR3WxpB0mPLvJwonJfaUHIdPWpIhtlQIuJUwwdw4QA8h5bI4VgrwjOjU5iudGDasjFZi56SifP5j3/oN35gCNI7W4elvpUhSEt9hc383jcE7v3UPvvpQ9/rPHLguU31sH6j7di3xzLebLtOr51zSlRCFEeBsKyE22R6oy2TKUJCDsKxToW4tq2jI2k1VprmSRIGJmzECYOwPAkmqHtXksSy1az7kw53znLFD1rSenrd4MDLv/4b9wyfKH689W6ba9577z579ukjnftePjT02huHbwzj8A5mya1Ong9YORSZkLZkkVCIGYmu3byty/N33LBDp9CGNgyhVCqhWCnBttNIkC7BzxwYEzIPFGRrnYZmtNMyxQky3c5cFKidV2tbMGvsLpVopWkrS0uHUlSzfWZV/dQElfYfx1QWn5KTdgaOkTEhF9rAke5pZKoda5pvQ/JWOjSv4mnTqbYYPE1tpYVyqTZoLsXHKU2U6ZEyY4K0n1kWXQLDheExfO2r38DjDz+B2QsTyDclups+binY2FV2sIb7KART4FETwuVQXCAMGSxup2aUpEuiWfLMpZq8jygJOWdjkJLR9hzftw/UWwhmSpBIR5VG1DQN1gJzUpZRXzaBugSmowQxE/BsD0EQw3GLiN0SXm8GeHx4FJPFCqaYjiA9quD+yY41H3r8/iOfM2aRV8NCv89jMATpfV4Ac/ilhwAJr1964H8qXzh3dEOjUbtFqvCDQrBrHNdbxTkvccEtuqiS66+SEVxLolRwkc+5yLk28o6NvGcj77pwHUt3Zg/DCL4foNEKUG8FCBOgEURoRQkiktFQSoZbCIlXSRaqMBplEkctxV4sOYXnV/ZvOPRbH/7Y2V/5wq9c0dQBRcf+0z33ez868Fz3hZGTQ4FqXs8Fu0nJZGvCkrWeZ5e5ByF5hBihNnQcGOjBpmvWY2jDOmzeuhFr169Bb18vCoU8EkkkiMr0U/3PHDHR+iIiS5k+SBMazZLSarS2jTU9nZFJ7bg8tx3tgIhAJqLW+qLUB0nFCQLfR73ewuxsHZNTM5ianEatXkcYBEj0+8hZG7pKzrYF8jkPnZ0d6OzsRLmjgnypCM9z4diW1vukYat2gi1raruQuOlRkylkGgmyHKGjUilRy1iaJnhAnLWG0yk23cQ27UVG2ydS0Zrj6WdexDe+/i3se2o/CrGF4kwdW1iCD3R62OEl6I1mIfwZMEuC2zb8yALnjiZInIg54vnqNUUtUWg8qUFAO7l4tRVQUnQ1tbbimiBpKTtFvXjqSN6k1FqiUJcMzHbhkGA7iOB4JQROAUcaAZ4am8R4oYSRMEErEg9A5f78d26562nTtHbpfS//IjMyBOkXQc28xyDwMxD43Y//x8LY6RMrR8ZOXRsEtVuZiG8XTG5xPbvk2CK9IiYSjmWjVCigs1RAX1cJ1UoB1XIJpUIOBcdB0bVR9FxYVLYuE4RRDD+I0PAD1PxQk6OJeh0Xx6cwMjGFydk6amGsNRfMIvM/CSa5H7Wi8zKWr5bcjhcH+tc9W3AKh05W3Kkn/5ldy3fv3i1KF3blE7/We+jEkS2B37pG8XA7E2q7sDBkO1ZFIeZMKCSCqtE89A32YN3QamzZuhHbd2zF6nWr0FEtw3FtMDEfX9FpsbbqOmU4GdppUy6tw9Z6o4xAZWkp3cR0Ti+UpZLIT4hSYbQLqmvPvHNknMBv+pgYn8TwuQu4cOEiRscmMD4xjYnJ6YwgNXXKi4wbdaSC6AIHLK7guTaqHZ2odldR6a6is68b/YMDWL1iEL09VRQqBQgy+84sBeYFxTQVKilLu88niUJCY7RIVJ72ydV6ppTJpdqgdjop0zrpRrTZNrrbhuRai/SP33oQD+z9LmYvTKMjUuhp1XBDUeD2DhtDqgmnOQGGCExQQ9e8JohkIGlRjIpFSHjqf6QTeYp6/ZKTdkYiqTf0L+Kk/a59U6TaKR2901WHXOOoyL5AMPhSoRYnqMUSPrdgOzmImNLVgO2VUBc5vFpr4ZmpaUwVKxgmEbe0vyJU4a9+q3XnvkVQFfquIWt2PI+AIUjmbDAI/DMRaDdUferiicrUWO26RIS3+0SOWLwt54kBW0jb5kqb9uUsjq5SESv6+rBmcBCDXZ1Y2duJjmIORc+DJzgslUDECSx9CU2jJJRiU1SZZVmUoEIzTjDd8jE6PYuzwxdx+uIITo2M48zYLJqSLroUbXEQhEq2WnETiXOulO/ZH7TU4yphP+nKrzh720ixdTkXAhrB/bvv5/cfPpybqp/tbYXRFimDnbXW7E2J9DfYnuh3PV5iQloJdVdlCfKlPLr7e7Bh83pcd/21uHbHVqxcM6i9i4RDRGFexjxPC7TIaEFJ/KUC6rSdWkaQsm8wnUTTxj5UaTav36Eeaw5VuRGnSIAojFCfnsXFc+dx+s2TOHnyNI6+cQznzl3AzHQNrVaIKEwQRwqU0nNs0nplhEwfVkLJWD/awoJNbt1FD/lqGX0r+jE0tBZbNq7Hug1r0TfQh0qlCC9nQ7RTg0R3dHVdOsZ22o4qrjR1uoQgpSQpdRBIBd2aGLYjTETciHMnDI1WjH0vvor7v/5tPPHgk+h1i/BmJ7GehfhIdx7X2uSuPQUXIZI4AdwKopgcp0mWRJGXCJKHmSibIjI2LOlokqT1STy+qswiydNJ33V8i0icpROh1GMuYkAjIXIU689CLAh/B1aUNvC1ChVMMgcHp+t4Znwajc4eDNcaion8F1yR/+tXph45/P4XOPwzv5TM268IAoYgXREYzU6WJwKKfepT91lT+0/kx0bO9wQyvGlsdvxfSYQ7LRc9nidsVzDm8Bgi9tFdcLFjw1rs3LYZm9esREfBg5MEKNAXPWldwhAq8KH8AAhDII6h4kjfKfVEkSHh5QDXBSiVk8uBe3nEYKhFMc5O1nDg6GkcOPomzo5OoKksRNyFL234IZdJQB062Jhn5f7OYeKhnr7q67+2aevMHz74h+E/4VDO9ux5Qrz05W8XEzfunKnPrGv6rVuCsPGxVlC/vtSRy9set5iQnAlyY44QJyG6uqu45fZbcOddd2L9xvWodneiVC5AF5rpSIVuJ5qV4qeRgJQnZL3O5mrwFlSZsYX90dpOyu1kFr1fgCTtqYYn7cVFHCxqRWhM+7h4bhhHXnkVzz7zExzYfxDNRguRH8NiHK7twmYWOKUsqXmtpOgKuU2nRCXVGqVVYFolRMFADsQuR2Ar+EmIOA7QUalg67bN2HXTDdhx/XasW79GeznZrk2Bo/T9xPIyfZWOUNGcGdNNcTUBagfOFnpQzhXK6bBRmjKkCCNpcDjHyMVZPPjtx/HXX/gi4loLbuijqzmDOysubi5ZWIEWCiqA9FvgpMORVOKftiBpEyRqr5IwromRHdu61QjdEnH1EaR2pI28jiSzIekPCAC+SlBLYtQpNU0ngXC0oQEPIliOB17pwrDkeGFsBi/MtBB19eLM2KQsFrr/Q0d371efPvr1E8vz+8zM+q0IGIJkzgmDwC+IwGd373XGJ44OnDx1YtfRU2/+qvD4J72iW7E9zm2bLmABEDRRcIBdWzbg7puuw9bVA6h6HG7iQ0Q+VKuFYHgU/uQkapOTaM3OIiaCFEVAHCHyfURBqC+m3LLBHRvM9cBzeTilIgrVTpSrVeQqVfByJ6JiJ4ZrAZ49dARPvXQYx0em0YQLRd4viQPBXdSnG37ciJ6vFrr+8Zbrbnl0x5ptb/7Bl+/23w4Gihrd96n7LOTXdH/9a3//wdnG1If9pHG74vFGt2B5bo7chEKAk5g5gu0JDK4cwG233YyPfvwj2LL1GuTIu0i7N6eZISIEwkqrtVJTxKylh/59vph8PqOTESRGkbQEPDN/JJKgBc0klNZVSqn1YyapTjmGBOqzCudOnMX+nzyPxx9+BK8cOIjQ99HVWdUVYTYYbCJScQLmh2CkU6HIE6PKM919LY36ZL5EuhyeCskUXYwlWrZAlCOMLR0pasY+6o0ahCuwedtmfPjjH8bdH7kLa4bWIJ8XaZWa7pWbUIWitivQESbN98i0cU6Fni6J3jaNqqVa8TSqqAlSO++nOOKI45UDb+CL//krePTBR9FZKKBYm8I2hLi9w8P2ko1K1IAV+kgYibQtTQI1jlrcTFEkqSNWlFqbI0h0OE4O23OM9Rf8xFy5t1H0iOgQEWCqVku4o3vLxVKhGceoyQgtOl+EgMUd8FgCjRbsQhno7sGbfoKfDE/jSMQRVbpw5uJ4VCh0/lH3wNA3nnrtvuErN1Kzp8WMgCFIi3n1zNjfFwSINPxvu7/Q/eRjD944OT39YcX4nYyxzV3dXWXFE8FUBKZaqOQEtqzpx63Xb8aNG1ejN2/Bi33I6Uk0R4ZRGxlBPDODZHwaaPmQfqh1MsQlKL2m/x7WPaXmTQPBLcCyoOiiTH/Zcw7huhD5AqxKB9z+fjjd/WAdPTg108Rzb5zCc2+cxInRSR1RcgslTM/UKEvUQKhOIcBPciL/0O5P/MET//b+3bNtk0lqB5I7c0NhYuTEyuPHT2w7PXz6Vse17giT1roEUdnOcZs7YM1gBpYnUK4UsGHTenzgll3YedMNumy/VC7DK5CVExGYrDxfr1iqBUoo56V5UloNtpAcpeymbQTYDp2QDDcV5qYVbJRmS00hU9og4Ecyy1NxhIHE5GgN+58/gIe+9R0cO3QESTPQZEiGEf0DB0BOKrhJjGKSoMIYuhwH3aQBoxQa1bplmTCKdUXU6JWiFDJJL8SJwkQiMJpwTIUxIplAFHJILAs+VSI6AoWuDqxctxp3fORO3HX3HVixqo/6YOhqRc/LRN0UxaGLOHehnTB1Ki2t0ktza6mou5131FEmHUGi19OKNkiB8dFpPPb9p/Cn/8+fQ8UKpTDAylYNNxYt7KwWMahayAd1sCiERVV4WoxNwmaqYCOSJHVUjITPdixgUc6KyCGn568ugsSJAAEIkUZKY3qMgWYcockSRHrhmIbIoohgK4BT7kDY3YtXZpp4Znga5+0OzNoFNTY5PV4slP+Xlf0rv/eDw38z+b58sZiDXnUIGIJ01S2JGdDVigARo8/tedL9xz/7y2tareG7BY/vtC1ru+u4/ZYQ+bznsfr0BCpFB5vXDOKGLWtx7bpBrO4qoNMF4rFhzJw5CX/kIlCvg/kBZKtEUOYAACAASURBVKMJ3gx19IJLHT+Y99XRrSCyOqIsypI6K/NUa6H/sqcUAimHLSSOA1koQFU64HT1w+4ZQCtXwYmZBl44fgIvvPEmzk/PQOQKYMJRccSCViMai5vyUFep73s3XHfzd4JNHSPbzwb8tdmZtacunL754siF27jFtkoerLEc0S1c7ike8SBpIkGE7r4qbrzpOlx73TZt6rhqzSr09PbAzbmpcZ+uNEqrsSi2M1+2nzZkTfXVbZLzlpVv+xzpUFJapk/7S7lT1puMqtrI95CIpXBS3yAJNBsh3jx2Eo98/4d49smn0RiZRFxvQgQJ7CiBFQfwVIDunIfufA5V20an4OgUDB2coUgaoziCjSQlSNoTiPQtDCEDAigEUqKhOKakjfFYYCqUGG80MBNGaHGBliUQ2DZCSocWXFQH+7D1um34lV//JWzbvgnlcg6CEz6kaSLxNFmEu5lI+u0JUtokJOubRtEnna7MNNuKI2gkeP3lY/jzP/krHDx4CPkoQV/oY6OlcGPFwzYP6PBn4SZNCKoY1DVxZHdAWqe0zJ9E9XTe2QmDRWxJE3E6+6+mTyaNXZIdFAJmweeuLlCIIwY/TtASEolNKUuAhxHcWCJHRKlSxVS5gucmZvD8aAOT+QGMhkLWW/UDOSf37zYW1j393Qv3Na+mmZqxvH8IXFWn/PsHgzmyQeBnI0Ai7Hu2/Y+FN84Mr5UyvNmPmrcJO7neccUaz+EVh6L4SQye+FjTV8XOrRtx7dBKrOvtQE/eApsaRX34PJoXziEaGwNqs7CCEDZd1DPvG7qyE2FoF1bPVTJl9jtzo8s0MGmrhdSskK6QdKGg6EbEGUSpjIS0Fh2dcPsGga4eTDKB10Ynse/EKbx6+gJqMUNIkt2IJ1GIWQ7naM7LP1jw3IP+bL0jkupGcHajYnIIXFW5rTzhKE2MyGuvp78LG69Zj5tu3on1m4c0MeqodsD1XIisTJ+GGEWJLo1Pi9IygpR5CmklD5Vga4LULsl/6zoQAPOm4ESA5vuDZTqjhKIvCsK1EQYxpqfrePnAITz+g8fw6oGXMHFmGFYQo8RsOJFCPonRZwFrPIZel6PDc1EQHDkoeCqBI9M7j8lJJ7URaLfgoNQUieS19oh+BkcAG4Gy0YTAZBhhuBFg2A9xMUwwBQ7f9RDl84gcC3algPVbhvCrn/hl3HHHLejqKoITSdKrR4SXIkhCV7K1/YnaESSdVEq72WqdEonShU0oUmKRUoAcKmQYPz+JB775PXzta99COFVDJQwwKENs9zhu6/QwGDdQiGdgxxQLo7Rkqt8h7RERJPISov3bUsHK/IVo3lcbQSI7BTIoaMFCAw58JZBEHKFUCCylCZKlJKwwgh1G6LRd8EonTgkLT4/N4KVZidnCClxsJHEQx3/HOf/8mkZy5Ek8Sbs1N4PAVduo2SyNQeB9R4D8jPbuuScvvGavVNE2KcMPW7b1QcWT9ZbrFLmlLJsnjDRGXXkbQ4OduHnrRuxYO4g+T0A0ZuGPj6B59gxmz5yFqtXgRQmcOIYVRRCJ0k7RsUgJjm4NOudH2G6ymup02lXv2mk520anpbIoS+q6nLoI27kcWnGEmDrcl0qwe3pg9w8i7uzFmVaMJw6/iUPnJ3BhNkQjIf8kW8mERSqSZ1QSHhcKFSbEGm6JbssVNuOUfIlRKLuodJWwZt0KbL9+G3bs2oEtWzbByTuwHAucIll0IaVCLUp4caE9fojDZX1k01mSraUuc6e5pLqjubL+n8riLCRIadd2TRIo9ajdxRWULt9PTRYvnB/BvhcO4LFHHsdLz++DrLVQoljDzCw6uYVuN49+z8Nal2GDHaEifa1BotJ5ujPdpyxJCQrNQUdnsmgXPUNu3ppIpH3S0vgeHVvoaqk6tzApBS4GCqebIc76EUYlQ83x0HRcNAVDwCVuvHknfvnXP4ZbbrsR/f09cBwiOAkUaZGIMNJ4tPFTZnBJx9Ri5DZB0nE03dBXaZl+puZOGIJahEMHX8Of/el/xuljpyAaLXT6LWyyJO7uKWEDD1BsjiIvyS2IpwQJNmISOmfaKDojiVykRD2zTLjEeuHd+3i2LVF//hEIf4phAg1qRqss+ImAjLnWVwVWmja0oZCjvFurhb5iBUm5gpdaIZ6ZqOGN0EE9PyBHalEjSpI/dpj66vHWk+fevZmZPS82BEwEabGtmBnve4LA79/1Ja8RnO96/dXnNzSbtV22JT9kW+qOnGdXSNtKXjKkgSjnLKzp78R1G1bg7l3bsbJoQ8yMI5kYRevCeUyfPo14ahqs3oIrAVdR2kLpHliUTqMrcEC0JhMepxf9+SLjNKWWsoY04pJ1kKeKp4wg6KgT6XDo4q05h0KcUFsJrslXk9JChRLyqzfAXrkBo3YHXjw9imePnsGJsRmE3NaEJfCb8GszyHsOvLwHRX27BJDLuygUPaxZvxofuHUnbth5PVYPrUKpqzwXFUor0lKtjCZqiYRNWikdOJovyU8JHpVbp7qhuZYg2tdoQc1+e5XnwMgu1JogpRqktP2FbiKmdzN9cRJPP/UTPPDA9/Dqy4fAGiEKQYKqkihHNfQ5FtZ2dmFlsYgeGaI7/P/Zew8Au67yWnjts0+/ZfpoVEYa9WJ1yZaLJGxjAwaCaTbJgzRSCOHlkUoSkh/E+xMe/3vJg5CEGoh/UwwyxqbaVBv3btlWsdW7RlNvP32f9769z50ZybIxEi5x7pHHGs3ccs4++569zvrWt1YJdthQ7uWyS01TYC7rIpN7Jxk7AiFZBEhmVEldhdSaT2NPtgxMpIiYBl834Vs5BIYjgdJhP8LuagMHGxFGmQnPdBDYFhJTw7yl83HVr1yBzZdejNn9fdDMrKVfAmUCJyqXLRtY6Vske/iyH0rOTepwVGefEm8zklZh/OQ4PvWvX8SdP74TjeEy8n6E2WmEizpd6Y1ULB9Fh1TvEK9HLfIGRGplQ0mMFEF2MrxUc4+E4woQntvWvAGY+iqZ52U2xxXmn5wZp73fFPREBpp+mqKWMtRSjlAQOFcAiZhU+hxQwdIhEbrvo7etEzU7j3vG63igGuAIc1DT26Pxmjiia/Zfmjz9yZPl742f2xG2nv1KGoFzn/GvpNFoHct/+hHYgi3aIzOO21GnsyCKwwtPnjx8WeRXNrg268/nDJ2LCHHoS8fkGb3dWLFoLtYvnY/zZveiWw8RDx1D5cBe1I8cQjwyCt7wYcZC6jlIaqKqTASCVCs6XcQFp5IGJspt9DspzJZkAXm7qCwuuckGJxWDQY/RNerCUh1O1FVFZR+6s7Y4dUiFiGl/OZfOwVWriKBjBtyFa1At9OFnTx/Gz558CqN+SIm4EvClYQOWyRDzBImeor23HQNzZuOCCy+QAbJz5s2Gm3dkKjzTiW5QrtFTiZ9TSzHqWKduKrLimdGnKmz2TJckVX6UEECm0tHYEGtCQIJDRAyhH+KeH9+Fr37pq9jx1F4kYYp8CBTLHnqiGs7rSrGw00avYSEnADvy4SQ+DNLxZAMr1V9ZYKt8O1n2zMwIMx2SBAvkOy0oHJdBp24wOvokkZqkyDAQS2CoITZtlHULRxOGPZUIT5ciHA2BhluAbxuAq2P2gpl441uuwpve8gYU2hyQseaEuSR1ailfAOWHJMtdqhyZeWNm3XAKHCnwqXyS4jjBbd//KT73z5/H0IEh5EMN7V4DC40El8/pQV9tEN1JA5b0dFICdwFLGi7qxPCRvkcKs1VXG5eddee2NcHRVK23PNqmlUHTe7wZuzJJm04xJldzhFg8Hxrq1JwmBHw6BZr0GEec0OeF9EcaTJbCTGNYXIeba8eRSMNd4x6eiDSMGA4qCavVatp9y+ev+JsFy+Zs//iNf0qpvq2tNQLqxqA1Dq0RaI2AGgEqqT100x+2HTxybPVIZez3XNdYl3P1mXmHuzZPWeLX4FdK6MzbuGDNSpy/fAlWzO3H7M4CUBlBec9OlA/sRXhyEFq1AiMIoccJqOOfFnK5ZUGgUz95gsWZQaACRkqEmz08K+dIAW2WEd/8HXn3yChXWWZSiwL5IyVJBINReGsknxPrBhqGi5KeQyXXhQORiUORjt0lH0fqATxNhx/5aO8ogCU+ao0xuB0ulq1djs2XbsRFF12Evpl9cPK2KqM1N/mtiu94doBEx3IqH3BmEPTcs1ABJMXoUEQLdYBRu38aczRKIZ7avgf/8vGPY//Te2TeFg9TtDUizEsNrO5wsaDNQ4coww4D2AngkK6dSlPEdkkXZipf6SBPnYTR9/Sl3k+ySBKAEJBVJUMq65FnkalpsOhnMY11AmEQ0EggwhiCol/sHGp2ASPMxd5KikcHx3GESm6OjcDmEBZD3+xpeN/734sNl6yHW7AkwKXqKSf7AhmFEmdCd72Z1Ds54NnQquGh/1FnIDlGCxw4cAz/8Pf/iO0P7gIrRch7HmYgxOZZnVhjCxRrI7BjD4Ys2xG4MOQ8NbMOwUgToOQ8Gf2akpz73Lapc1sVjtV2OkCa+i7N8F6VT6yWK7KJIB1YPdVRl1YLKSI6ZhKYk6KewFyqye41I0lg0g2D6yLNdWJXJcKdox4O6C5qbj4tNfyh0rD/tc1rLvv47119xbHLtlzW0h+d22l+RT27BZBeUaezdTBnMwK3b7ld/9SXv9mxd/DoskpYeXWE8LVtPcX5AlGBIdJNlmh0F+poDItn9+OyDWuwat509DkaLK+KaGgIpX374R06BFauwgwCcFrUZIYXLbCkh1B/NzuQaDlSOhfF+kywMFl8hiwfyU8nMUJqkSawQ6UdWgPp7tiQbdrN4orKpKCFjDQ+cpHUOUKdo26YGDdsHE05nhyv4RDdPacmysxAoFuAaSCMfYRRHR1tDtauX41Nl27CyrUr0dvXDTfvgmuU3UVUQnZbRWULcnfO8s7IYFBtU8pm2dXl9ISK5wuQmqCoCYxoQQ2SUAEHGjvB4Ndj7N6xH5/91Oexa+dONMbL0L0QnXGKBdzCaiePJQUbbbwCKy7BjD2YIoZJnIkQSFImu58ibiHSbQS6jVA3EWgGIilcznRHNKaCDCVTOMS2ke5JJFLY7UQBjNCDTpoejRgpAqckxKLnWwhgocosVMw2HGcm7hscwr4oRtmikpuB1OLo7mnD33zor7DiglVwig408kaSE4CokSZ7mNkZSBYtE01Lx/Rm8sgkQKLzEIQCX73u6/jml27G0O6j6EwZikEFG6a148KCjh6/jFziwSTgJycg2QsQg6TAVswJiCiLBSqxnStAyiC/0k5NAUhT54fiyhRdRx2LSnI3KWKjf5OuLUghS2s+nSPJuZFKLkWk6zLGhcTlRhzDimO4jMNq68T+hOGJSojH6wmO8xyquumP14OdjtHxifUD878z8Ob2ypYtW05NNT6bC0rrOa+YEWgBpFfMqWwdyC86Aluv2cqPzewp3Hz9Z5cNl0YuYYbYyHPaChhpHwxhGeQMHQfI6Qzzp0/HJWvW4LyBOehvd9EWl5COHUf96GFUjxxDNDQCs+rBiZXOSKZwpWSdSDENQJLFRWRSW/BUiYHpAxiRYDkzH2xGSqjsL1qYMmDVbGeXZR/lOs0nzAOboESlmlOpTXdc1MBQ1jhGoGG/5+PJsRJGdRslw0FJkJDVgDBNMJ2h2JbH2nXLsZ7MLM9bjJmzZqJYLMJ0jKysN2V0aeGaAo7kcjqhFfrlAKSp4GgSIAnEaSKLjXTssR9jz679uPnG7+L7374NjA68XkPR8zDfMLG20IYVlo2uyIeWVGFqPkwWQBOhDABOiTHiBkLdga/bqKYGxmKG0VBgPEpQo6DTKFap9lRKFBEoHaVoGnA4h8052k0dnTpDJ4tRQAxDNICoIQGUNJlMSKjO4TMdcb4do5aLA4mGR0fGsbsRoGQ7CMlhW9dw4asuxNvedQ1WrlsOJ++oUirFzmSs3eSYKDH8BKqeuIpn5TlphaDKZo8/tB2f/cTn8fhdD6MoAKdRwWKH41VdOfSnHoqJDysNJVik/DUaWcXUUMs/sTKTAOlcFwslrVOvN1WITW7eTfAl30P+Uvp7Z80LyvyTvmQ4r0jgk5UDuPrsSIAoQFalAeeSbSNWz0kE8kJD3nSR5NvxoBfjwdEKDiYGymY+rQg+Mlpu/HTN6o3/Y1ZX46l/vvWff6lBzr/o9aj1+JffCJzrnH/5HVFrj1oj8HNGgEwQGz/qzz11ctuC0fGTK+tBZWMkgvO5iQHT1Yq6BRaGNeR1hjm9nVg8azpWDgxg7eJF6KIF7fghBEf3IBg8hGB4CDGxRlECR2jQYwFOEQ4Z4ImohCMBkorWoMs8lwn0WacUCaopIkGWcaaCkKZWSd1ty6VF6pIUo0GAimoKaUKLsIJLqaYj4uQJo8vW8sEwxhE/wJEwxrEgxvEwQpwrwtcNGcOQmroMWZ23eB7WrFuFNetWyFiMjs4iDApalexEJjA6RTaktDkSqGQMUrNgoqogzctK8+9TjuxZdEannrRnA0g0hlGSgDMdx4+cxK3f+TG+/qVvoDpckf5Grt/AXC6wMu9ghetgIBWw6lXJ6nBO7E6AJI3gcw7fdFFlHDXBMR4xjAQphnyB0TBFRbITOupxItk/Sc8Rg5QmsDUGi6WwNQ1tpo4eW0efzTHd0tCrxXAiD0YYSAaDOhXp7MRcR2ybGIeBht2OvbUI2yoN7BPAuGki4BqszgKufseb8fo3vQ7zFsyRZbZEJDAMKq1lobmyzJi5ak8wdqdOnKbInCD2yOA4rv/sl/DDm2+FPzKGfByi26vhdf29WMBjdCR1uIkvj0sjJC9heTOgVkEa1cN27kuF0hsR8FJ1ZMmSyi/l96XY1SbtSACJPjf0SWGIyd+KSmlCIMwYJGL5YrpxkASTAlOBfF0BFwmK0JCDCV3Pwyt04juDw3is5mPMcFBndlSP+W4h7C+/4b+887P2tD3ll4I9IguRRx6BHj+110GBO2257nh8rNy46JpZAaM6cmt7SUfg3Gf9S7r7rTdvjcAvNgJXLfgjiyWNvpGRsRVMSy8NEayL02ApN0SXYZHmOYTOYkzvLGB+bxfWzJ+L5XNmYVYhJxeX6skheEcOIDx2GGJ8BPAbchG0OIdBC1eUqBwvKgNlF3fpLSMBjvLzkeU1AkuZWlW2bisaJmt7p38rIW4m01bZW4RYyBJAo04dKkFQqCiVE4hPMREaVMYxMJQIHPECHA0iHPFDnEyAhmEjcVyU/QApZ+jq60X/3H4sWr4Iqy9YjZVrV6CtswBuUHeeigCV61jWVi5FwVknl6zGyABdMmfMtFVTsd3EVeXsAZI88olU+2w/SKouEjkUQRDhzp/dj69cdyMeu/dxdHIXZrWG6SzG6jYTK/I6ZiNGR9CAEQTQdQMJIwYqQqgzVG0Xg4aNE2GCoaqP4XqIsQAoJxx1pstSmzBs2Q2lokskfyE7y3jTI0mQrFkgz1N0GQz9to4Fto6ZBkO7iGCHPvQ4lGCYzlukp6jHDNzqwhhsPFkP8XAjwEEwlAwDgW1g2erz8NZrrsall29CR1dBjjHpvmhqKe0VpOs4sYhqO/0Srs6bmk4MQT3Cj777Y9x4/VbsemQbOnQD9vgorpjRgxWujmlpA4WoBktEWW4wzS0lMldzVQGkX8Ymzb6lY7diHEkjNAmQCCRlzQuy5JwJrhlHlDKEqTLmDOmLwBKVpjmdU6UPk1oxDQilVUOEIgTadBMWzyPgeQzqOXztwEEc0i00TBuVIK00Au3O2bOW/tPv/92Vt1977bVKTPcibgSOhncgpwnMAg8XJ6k/U7d0v1IN9zFh7h55ZNfI+vesp0NtbS/RCLQA0ks08K23ffFGgC5EW67dYtx/39H8UPXEvJQlG0UoLk8Qr7OLZneS+oamxYyqSQ4XmJ5z8Kq1q7BuwTzMacuhQMn0pTF4hw/i5P590AMPvF6DFgTQaNGiO2BauJolsaYORzpJK8wj4U3mrSPBh0bPmVJqyPyAyOxPlU4yn6As0JVuJukumR6mVC607JpIuS3dl6lVf1zTcVQI7K3XcLRSx0icoqwZ8C0HwnEhaBGOQkyf2YuLNl6IDZecj4VLFqC7rxOma6iyDBFTtNPSToAWY1XKUfEeWfRHtovPdvGYbFo7N4A0FSSp2LYUCWm7qGR44Ai++uUb8a0bvw9e58g1YvR6Hpa32VjZyTHHDNARVOH4HowkhcZNWY7xuYaaaUpwtCMQOOwlGKnUUQ0FAmZILVJIXxR6q3Ew00QsW/oTeY7JF0k6nksNFOmDIrAkhJWE6ExjDBgci9tczCFdEQvhJh702AOT+iQ6Ig26licGA/tTjkf8GI9VGxhy8qhTZEzewuVXXoa3vePNWLlmGXSdBOSpPA8iVR13UvclMctkOXPqp0mK9qVuTZJe2LltF2647gb88Nu3whUacl4dyzjDxdM6MI+HaA8qkkUiHygJAynqJAvpnQRITZB09kuGAkhKlE2fCAWOJkGSKq+pySW5VqYhIs6P2DwqraVUXlNu5pJdkl1rWUVOY5JxS0UEPY1RZEDecsDsTowgj4dGa7h9rIRKsQ1VAOV6sNf32NcuO/+tn/7iPX95/MW7Gk2+0/atqTljCRabOXGl7qZXCsQDmsn9ei3e5tXiW+tlfs8NP3RObNnSYpJeivNzptuPl2o/Wu/bGoEXZARoqfiNlX/hNqJwxonB4+vG6yfeEPHgqp6u3mIjaui6xZhBMpvER7vJsX7RAlx90cVY3N0BJ46A0WFERw+hcXg/KoNHYJMc1PdkbhanLjJaRGWnUaRawikbTbYYZ8aNUkeShbE2l7RMrN281afObvLUUffrJLsmEXJTlUH5WDHtoFpJiMsQGiJBwuI8fN1BiRkYFCn2eB4eGxvGCBicQgfqES36XDIhVE7TXRubLt+EN77pdVi4ZB7a2vMwLPJPSiHiGBpFXVD5boIwENLPSB4T6WDIvZnE2Vk7frPDS524Z184mz5OzRP8fEXaUyeEfM+s9d6vNXDbbT/BDV+9CTsefgpdrB3tFR+LIh8XzWzHQCFAIR2HHdVhUbdZDCQxQ2LlUDEdHIGO7fUID442MMZMuRDDIC0WBZ7K3jZZyiHTTTuXk75OKjKFSYDm1wlMaLBtW7qGyyw0miukfwp99FsM810NCwocs60UHcIH92tSGO7oHH7FQ0K2C22d2JkAdxwbxkE9h5LlopommL1oHt701l/BW695E9q7c1KjTW9DAEkKppv6o8yf6EzjLwFtVrYaPjGK7978Pdz45a0YOXwS3ZqO9rFRbJ7Vi5U20BdWkEvqmZs3mWCSWJvcvFX5S7YHTCipz1KqTfM7izKZqKLJ/VNASb28KubRJm8AUkgxNumNiDUKCTClxONNunrLT4S0tiDdH7X0+3AYsXocOp1vuwO7QhPf23UA420dKJsmRhv1yAvj7xg8/0/v/PPX3P1SlNboGI/fXunOz3LfbLfxdxv5dD30hDoh0ihAozYa3V4bTb6YlNzb5l7Gzhgk/YJcMFsvesoInP3tQGsgWyPwsh+BlH34mhtzN337yxc1ovG36EguK+bMgbYu14oQMkqhD8IaOgo21ixegEvXrMK6OXPQQyWySgnxoUOo7NuLYOgEuF8Fwrr0HA7DABqTbpFKF5QhCtV1lAXLZj+jcshUQKDkFwTbmp41ilVQXjRK/yHT3jOhLGSAaIJItuyTdpXKCgZ8bsHTcxhNDeyvh9hVruBAFKLWnkedwIzIXkvj6Ozpxurz1+G1v/I6LF+7DE7ehG7RvmZt61LsQkuNruiuLDdWGVNSiadpUTCl1NJcgSfmwLkDpGf3QcrYNyJswgRHDhzBp/7lc7jrJ/dC9zicKjDDC3BlTzuW5GK0G+PQkhFosYcct6HDRD0AfKeIY5qFR0seHh2tY8Tpgme6suspkexJCtux0N3bi7nz52JgYDZs1wLXdRi6gTCMcfjwUTz6yDYcPXwcgrytNEOKvWmBlq7NSQizMY5OUcWSoo6VHQ7mmQwFv4p8FAE+CcUZYoOEwhYGDQd7hIkfHB7BmFNA3TLh6wwbNl+E9/3RH2DhefMgI9q46tRSruqKOVLO66fImxVUzU6FIOaMTBODGPff/QC+ct0NuPen96Jbt9DeaGB10cUFDsd8eCjEpNMKM+NJ5YdEwF3aMmWifAVszh4gyc+GlLRNzqPmqynon4EdCZDI+DGFl6SSPYpTJhk9qUmSg5F1gUpWleY65fZGyKXUVKHBNEwEVg4H4OD+isC2socxzuFxI614wUE/CD8He8bnjlZ+8JIF0/q703lGB35TM9PfhBXPgRFK5owxO62Pit2NYfFFcdD89+mvZ8Mv+0vtK3QHWwDpFXpiW4cFrMM6w3d6L/DC6vssm13iGnxaztJMUxes7pXhugxL5vfjotXLsXreAGblHOQ8D+LwETQOH0Fw4gTSShma3wBiH4LKJCScEOQ9rEkWQRbWshVJCqcn2peJiclAUFbuUOBIPb/Z6iyfrxmSJZCgKFtA1A21/KFcuMl5mtQsDfLWcQoY5xZ2jjewvxpgONFQYjoqnMF3DcSGhtAL0NXVifXr1+GSzZdg2apl6JrRjXyHg4S8bYiJmLAaYMoIkLyaVANU9tVkDp59UTzdBPJM8+50Bkkt4qdeelRwLZWSNKW7kTqbpkGkenxMafcC+NY3votvfv1bOLBjP+x6ivZqhNU5F5d32pipVWDyMQhWAUtimMKASEifVcRRoeOhsocnGgmGqMylq8w6z/fQ1dOJgXlzMDCXwna7kCs60j1c08mgkVgz5a9Tr3p4eud+3Pmze1Ep16BpFjTNVnowGTNLFgIezKSELlHHEgNYl3ewzLFRLJehBXUwPYYwGXzdQk3P4aRRxO0nK3iyFqCcy6HMGfrmz8Zbrn0Lrvkvb4XbRrCczhmxWJMASI7jGQBScxJKCEw5dSmwf88B3HLjt7H1QXjsBgAAIABJREFU+m/AiQA3oABbho0FCyt4jGJUhs5C6S9FDCXdAOgSJGWC/Ky8O3l+n1nea57TqdqxLFtYATd19zAp/s/OMR2bEmQrUTZp8vyEvI2ykhoBY2KUqOtQgiFFjxnS1YB4PsXu6UmALj2FTWVRO4eTmo1HGwnuKvsYNG3UE6AeiGoYpt9JEvaFuRe6d95xx0uXu+YfTucbNn5Ls9LfhCP6wX3EVL7lDhRASr8gRsx/n765BZBeqvWsBZBeqpFvve8LPQLs0p5rcidqpfdpTvJu28Bcx2CGLiLwNMSsmT1Yv2oJFvX3Yf60TvTqGtjIKCr798E7eAgYHYfRoHgQ1Y5PrtSCRVKEQl0yPCaxLml0OBjVP6g0lQmrT+1GU87GBHakCDVbvZoVC5miTqKMZqmuGWtBLJDOpYaJFgtBuhjTwSg49jcCHI5T7PciHA8FQjMPYbmoixiVuI58Wx6rVq7AxRdvwOo1K9A/dxaKnQXojo5Eo1iT5j286k4i+EMybyaDuKZcEshZ+1lcr5sn75cJkJrAqQmQprJxtABGYYLh4VFc9/kv42c/uheVI6MoNCLMDGNc0tWGDXaCHpSQYhwJD2SHHY9JV5THCHLYXovwYMXH3tREw2lHBAteGGLx0sVYtHgBZvZPR3tXEZZNjFIIyzFlWYv2h8aF2uBDP8GBvUfxg1t/gvJ4DYABzohxITaRFmrqlguRogo3qmFOGmOtZWGt42AgCmUpK9U9xFoiTSkjnkPN7cZDtQj3DI7iqGGjZFvQ2nM4/5Lz8Zd/+wF0Ty8q7CpBigJJyv/qzACp2UKvSErV/Tg8NIKf3nYH/v3T16M+XIIZxZgRh9iUs7DeYugRxI7WwVmMJAZ0AkhyTsii7oSw+rkA0hk/0FPnU1YmpZKahOcSc5JTPOnpUim8ppEjYBQQayRLnZAdbDIymJg6KTRSAIn8msguQ5l3prCYQKehgRmWdI3f5QvcV27gceoUpMDgWKT1RrJNRPwLXOjf2e/fc/iFvgg91+sPbU/7ikW8jbvpu/UcVsFIOJVyRaKHXim9uzGSfKG0z/zOkqsZyaZa20swAi2A9BIMeustX/gRoMiQW3uf7jkxfugfC532VYYhOkny2eY6WDJvAGtXLsHiOTPQYxswGjXEQ4MIjh1DNDgIjIzD9H040gVbSCZCiEgGg0qARE7VIgEnfY4qdMh2+Gb7dRYiIu+UFfmfKSsmtCOZ1kIuFCT2VXfAEx0+svhFd9I6Ys1CwG1UNAuDCcMBL8DTdQ9DjKPEdVSoo4cbEqQ5OQcDAzOxZu0qrN6wGvMXz0f3tE5YDoWQEtghobHaV7VNsgAq123iPj/7fSZimThdp7EGz7O5aWpJpQmCnmsGTC21NdkIWuSjKMajDz+Oz3/qOux4bC/Sko8eP8BSnuBVve1YnFTRkVYg0hoSTm7UOlJhoW4U8WSNYVs1ws6Y4YRhI3RccN1AV3cnLr7kIvTPnoUcGWKaND6kvYqQakoYr6x7aFHW0ahFeHr7Hvz0J3fCq4cSNOkU9kIGneSVRGUqPUbMyUXdR08cYSGAlbqOCxwLPcwHQwVpGiAlmwYth6jQjd2pjjuODWFnrGHUyaGmA7PmzsIHP/LXWL1hOWXKSJNOaa5AHWAZW3m6S7kElc0zO+X8NOoeHn1gG6779PV44uEnYJMOqV7FBsPAxXkLs/UQdlKBQTYIUSK1dTqp6aSvlsisJU7vOp86jyZLzeo24AxLi/T2omBg1aFJjJHgmjRKjRiJsAV8IVRkC5XUSPMlwREdE/kbqSgYOYcEJEDSEjLvFLB0Tf5dtGyEposDsYGHSz4ea/g4apuoWpao1+vDEObXjNi9obvY/cR9R298SWNFHv9Bmps9G+dbBfFmK6ddCgPTmJaGgY8DXjW9LarE3+8dMXeyy2RIUWt7CUagBZBegkFvveULPwLXXHMNP3of+o6cOPLP+U7zct1K25DG6Gpvw5rly7BozizplZJLIsQjI/AHB6FVysjHAk4Yw6GIAiqlEQgSFAUiYHAGKcehrqU0htFMgM86muSdbJZqJcWtsr5AGh4FnpTXEYm3ZXFLlmyoD4eyrwgSRdSGTm38BIygI0jpnt5Ghbs4EjHsqQc44IcYImBEkSKmjkTXwG0Dvb3dWLViGS7bfDFWr1mJtmntEHoqA2c5hc7KO9MIJift1EQNLdOyNOFSUwnSPD+nXx6eZeFrrsrPcVqbIOnnCbSnRoo0X65Zagv8CN+66bu47t++gsHDJdhBiplhAxtyDJt78+itDaMt8aSWhhZcSqmPmIMTsHH7kI+nEh3HDEc6WKeuib6+Tlx08QWYM2cObMcBly1qSjGscw1BGIATMJFGhlwGoY4Ol3HvXfdj26PbaXWXIEJPeZajR17OvgSjkUGrfwI3itAbxliIBK9uL2CuGcOMS9AFeQ/RfHAQOUUM2TncM1LCw7UER6XwPkW+M493/e478au//avQHRPcyITONMeyEuXU3L6J8ZoCfZuZbSJOcXD3IWz98k244ctbkXdycEolrEoZNhbzWOIy5OMS7LSBhI6bU4wNadJUyVNWYE+3RJ8436eVYJ8BtCfBE814LYvbIcKSQBBFhVBgc5AxR8Qi0c/Vp6c551TzgtTnUWE7A0gsojkNuHQTIDVkBYxpDh4eC/BYNcQhMIzZPK0zrVHzvNtdt+0z3e3d9927Y+t485bghb8anfkdtm7dytfPfn13R7u1zHK1deAY4KZWr5ajXXFoPIwIB/pWsfpLtX+t932u1pPW6LRG4D/wCBCD9P2Z+zvGRw59mOXEOyyX91LALF3KSUxbMHVYQsCl9u2GBzMKUdA05JgGW6RwNA0210DrnKEBJhn5GRpMAkmIYSGSeV45rsHROAzqlgpD8DiU7JIhS2rEPIUSoFAnmCyn0d1z1q0mhbCkWxHkt00AKUXIdYTchK9ZKMHCMY88jQT21yMcjzVULUqDt1GKQ+g5A93TuzBvyVxsuGgdNm28EPPm909qmShoNHPgUzYEaqGid31Gi7jEQmpJmuQgTtcePYdA97nYpF/gNmyq/mgqmKJssVrFw6f+6TP43jdvQ60cIx+lGIgbuKLTwAVtHG55CDkyPWRAJDR4zELdzOPJcowfjXg47rSjbDvwLU2G8K5dfx42broQcUQ36NQmTucmRUzgWBplZgclGDhFjwQx9u85KMtrJwdHYOq2LEWRTkcCYk16OSPRUiQysJZBiwTyfoBZSYBNeQur2wy0R+Oyrd6U4bsGfM1E3c1jhy9w53iI3UJHleZnm4OV56/EX37kb9DZ1w6NbLyVOdWE11Ez+FVVstT+TnSJyYBb5WhEjMvYyRJu/9Fd+O8f+TtYpgu7XMfCMMHFhTzWttnoSkpw4iqSuC5jTjh1swkq8yrW6rTM4SlXh4zVaWrxTsPZzaDhyTlHnZMaEo1JX6NGEsNLEuLeZMYaGXNKgJQZoyqIpP6oMF4qraWSweUihWlymK6JmJuy3Ly3EuGhUR/7hY6SZaGMJCj53oFi97SPF4vTvnvl1bMHX6rOtdMvqemWVLtv2VGrJ9+eT82koCVmFOec0uLjaLBr2YvuzfQf+JL/guz6L3DpekHev/WirRF4wUbgUvyWfdI+cU2s+3/l5qxFlmFwTdI3iSybxZ4Pi6Q+pGcgIEQCWLpQBz4sQ4fJOTiVM1TBC5wJ2JzBNTmKtoaCoaFN19Glm+jgOtpTIJfEsJJAlle49L6J5OokdRwq9hOMEVCjegndlpPSgmIv6KpvIDIdVDRTpr7vrYfYU49wLEpR112Ehis9YSiYk1ijgUX92Hjlxdh4xcWYu3gAuqUr80ZKMeea9Ow5ZZPry2QpMKv+TT4kE4VPKdJkv/tFOpdOZ6HoJZ6DeZqyg7SQNs0nTy+zEUAaPj6C/+cvtmDHIzsRB0AhirCUhXhjr40lWgBeG4GVROCCyjY2PLOAYauAnx4dw/0ew1ixE3WdwW13sXz1Ylyy+QK0tbtIYpn9rvTDGT6k02FQx2AYQ+e6BELDJ0fw4AMP44H7H5EdbJzay8gvihZrWX4VCFko9TTgpoLiCWBEEbrDBpazEJtntGF22kAxrMoMtJRxeHGKxHRxXM/jhyM+tvkCNdeRAKm9rwN/+/dbsGjlfHDTlEyOZCQz7DYJkCYRqtT2ZKCCvKvIt4l2L2gE2P7EbnzgA3+F4aEScr5Av59grWPjos48BtIq8mEJsajKLDgyH02FctWWCEuC5zPNhecGSOoUKwaVbhKU4JpJQXKQCAmOAhkVQuCIS4BE4Ih0fU2QLLP3iAWVRpDKjZ6CoB3Lhm5bKjan0IED9QSPHh/HocTAmJFDSaRpJfCHdTN3U3//gv85m4tjn3vkcy3zxRfsqvvKeuEWQHplnc/W0UwZgWuu2crn+OXZ37ztK+/XtPSNDKKfA7rr2JptG9CpNduQqWlISGeUUMhoCl0nOxKqkJBClTK4VMwEeR2Rk7JtUFipJ9uK3RRo13T0WDZm2g76HBvdpoaCJmCzEEYagIkAiHz5GpLBYqoDLonVAgFbR2JYiIg1ihkONkLsqjSwp+5jyHAQ5grQ8kXZ9hwGATo72iXz8Zo3XI5FKxci1+0CJulZsjKE1DVRLIaKPJnM7SIaSYnJ5ZrXXFOnsj+0kj5jO1uA1HytJmP13NNzaifb6QApDEKp/fnT9/wFasNVyR50JhEusBje2OVgujcGEZehiRgs0QG9iJrbiacTHd/dexz77A6M2zmktoZFS2Zj46Ub0D9nOoKwAct0pL4pSVLomi4BEXWHpTEBHw5TN1GvNfDk40/izp/dhfGxCmzTlSU36hKjOUKAAgZFXURycaemfwmQBKXKxyhEDfR5o7hyTi/WWAId3jh0ymzjSqSfpBaGnQ78qBzjgVqEMUOHnjdhd+Tx5x/+K5y/aR3sfE4Km2luZhFpE0qfZvlLCrmzRnoq40pPrjhRYmvBcOzoCXz8E/8qI1rysYZpgcAyruOS9hxWGzHy/jASVgUj3y0ZXktjQaW9nw+QpiDtJpk18SMqMUvjRybNBOBTXEiUICIxtgRO9Hu6FSEApbwKJn22CBzR51CFMNPnlQCSC8C2LKRuDlUzhxHNxoPHSthdDVG1CqhrJmpx2oiS9KGe6f0fsqLiA7fubeWttRaJ5z8CLYD0/Meq9cj/gCPw4Wu2mrc/+J3546Wx5aHXWMJY3K9bvA9IOqMkKMQicsASK2VCrgaMGnio8V4zNM44N7jJbdPiBje0VCRaElGXElKupUw2mkn/lVSW14wwRJGl6LV0TKN8Loejz9JQBEUfkAg2zJLkSXdEoCxFHRqqThFlw5WxF/vKdeyteDhBJSI3hyiXh88Z6mEDndSpdeF6XPHqV2H56qVo7+mA7dqgfii6O6cSUUiaDNPM7CYVeZO5DagihSwjNbdTmZ1nSkwyB7+JVvLsec951Zhcniff5fkBpKnT63SAVK/Vcfft9+OD/+1DsGIGKwrQzxJcWnDwGttAsXISkeEhJrYu1REbbRjS2/FAJcbPTpQwku9G2dDR09+FDReuwNr1K2QHYhzH0HVTasQ0g4qvTIJQZbJIBpkcXsPDwf0H8NjDj+GpXXugpTocy4WIlRmoFOUT20FxInQ2pGZJV1obCi4WCRzyZKqP4OLePC5rNzEzoEaAcehaAp0CcyMdI7le3BmauLvq42gck607eMHC7/zRe3DlG1+Lzmkdysp7igi7eSpOB0jKMUkBJB4LaISsGEO5UsUPfnA7/n7L/4ThCXQEKeYmKS4pONic5yh6JyH0GgS1/AsdTKixUUlnz80gTejHTmMMmyU2Kp8FjKEB8jdKEISKVYVGBqXkJ0XxOWTJpewe1HFmjCR1q034dpGdgkAbZzJCpmq6OKblsKMW47FRDyUzj0bK00CwRpJqj3DuXrdo3rqbvvLAluqU24L/gFez1i6/2CPQAkgv9oi33u9FH4HP/v5njeu+/+PC2Ei5jfOwzXKMtgRJMY48uxb4dpoGOaGlDtLU1jXmIEkdi9uOxnheS7W8xoyipvG2RKR5kSSmwXVLNzVXM1gOTDMZYxrd4ZIdANkC5NIIxTRCNxeYaTHMdnT0OxwdiOHGk0CJhLZ1w8VBvYBdtRD7qh5OxALjuoWqYaKhccA2Ybgmlp63EBddsh7rLliJAWrbb3PApM5Flc1U6UN59jTvvKlbLbOdmdBwKOBBD838ZKZ0G8kfP0NL1OyJOu20PeuVowmQpsKwLJvkeZ75M3WxlcbL+N4tP8TH/vYfUWQmcmEdC3mCK9vy2ETBsaVBeDmBkHTFJHDXCtgvHNwxHmO7z1Bz2tDQNSxbswgXXbwKs2b3SWJQdiCS27hIlVcmsXCahphYF40jCHwcPXIM2x7dhj1P7ZE6JKJxSH9EwmdF6WSdgaSroQGX7efkRJ3l6aUCZhrADEtYakR4fa+LxWkNjjcGg/Rs3EDgaygVpuEhXsRdVR97vQZ8OhbXwFVvvxrv+p3fwIzZfdCoDtw8T/Rtc5gzDRIBJfqj4AxJoskfSBmx0xbEIfbsOYDf+433IS77yAUp+sIYF+ZsvK7DQUf1BDSzIbVU1GZGYFB1Z05q05pu15OnM/P/mtiXyfMtI5oJ9AjVxk9tY3VQx9qkRxOVnCHNNqmclx2ffE9VVlPNDjKyVpa8DU4i9RS2roPZOQymJh6vRHis5OMIcgjdDnhh5MWR2K7rzs3d7d033rb3S/uYbElsba0ReP4j0AJIz3+sWo98BYwAibePr5vOc/Pq+kj5uLZ7/wk+Wjts8VgYWpwaaRJbLBWmzm0rEbqTRr6dRCyvGVa7znkbND3HBYoRwh7weEbKWK9grINx1qlpWt4xOCfRtSV8KcRtFwH6zBQDjo7ZroU+g6NIpbk4hgGGIaHjgYBLk8DBKEbDMBDatswMo6DUeYsX4LxVS3HxxguwYtVSdPe2q640WjC4Ci3N+nrU2ZGZadTSn+k3ZKeUqrIRI6IAlPpBJt+dOKtnBkhnOOkTV40zg6dntPU/ZxL81DVLvfDpnWz075HhMdxw/U349D98ER3MRFtYxVJT4MqOPC6kcmLpJOoFXYIKAiYec7AzsnDreIyDvIBIs6EXXFxw8RqsPf88uEVHRV/Id6RxSclzUIIiKrFSyY2MKffvP4DdT+3G7qf3ojRWkpoX0izpxHoQv5E0bR5UKZPwERcMhqC4GOpIJMExOVqTgL+COUkFv9LnYiX3UPSrMgrFpNJSyFB2OrHdase91QC7GnVUdAbf0nHhlZfhD97/XgzMmwWjKdSego2m9trIvL5M70YFXfozFSAliDE+VsYfv/cD2LdjH9CI0BHGWG1oeHNPO6Z5o7C0OjRB+XHEPJ1q6klnS3aWTbh5q/GTM6GZI5h1bBI7FKf0BYRJLEERmRz4UoNE54nAppSyq7lIbfzSSV4FPVM5TZUSyesoklpAi/ISdQW2YqcN45qDPdUQj4/WcCjhKNkd8DQ39sLoKSb4d7o6e2559ZxFT2y5Y0srruMVcP1+sQ+hBZBe7BFvvd/LdASyIkW2Xn/kIx+Z+GwcPz6dFz3H7Kzl7XpUtXfufTx38NjOriQNZggNM6M0JaA0L0Y62zSN6ZomunUuHJtFzIrrcKI6erQEc/IOFhTymGGaaKfb6iDC02NV3BNoOEKda7QwaymYpaPY1Y7++QPY/OrNWHfBavTPmQknT8G0sn6T6Z6zXXwmxsjG+PSPd/NOP3uCvEuffMwpj34W4mjy5DXF2M1nne2lZOrrKPdxYsBOZZGAkyeG8W+fuR7Xf+Yb6GImOsMqltsCV3TlsF4EYKVheAUXHpU9GeBpFrYFOr45EuG43YUkYZg+czou2nQBlixfAGYyCD1BIvVDFHRGbfmyqAYKDK6UKzhy9Dh27XgKhw4eRqVclYDHMAzJLkngoetSpybLbLSoZ8yOAkgysh6xpiHiRMaESOMaZsbjeFOfiTV6hK7Ahx0zmARyY6Bk5rDXasd9FR87Gh7GTB1VS8eazRvxh3/yX7Fw0WxYprIikP7qMgRZlS+b750ZSUAwgZDKa2RDEJN3F+EYxS2RXcLHP/YvuPVbP0S1VEVRpFiSJri6pxMLUg+5uAYzbkhDVQlOJPCm91HQd7IbU2WgyXeXc4kAO7UzKB0RmR5Qyz5p5wIRq6BZkFkpMZ+052TaSuCnWUgjBolyVUijp+aTRoA+Ja+jBIQNbQOwdIGGYWPI6sCuWoqdo1Uc82NZahvXXDSEeSQW+i22nb9p06ZLH/nXrX9Yb7FHL9PL7st8t872qvYyP6zW7rVG4IUdAWrPve7gdSbaB+yDo0eK2x5/ZPrugwfm1rzqBaku1lm2NtextA5HT2wjaeh27KGQhJhlO5jb3oFpto2gXMX2oydwINeOSi6HgDqUDA0z+/twyaaLsPnVr8KipQthOByaroHWcSmWpZJO8y5+Mlk26zY6peZy6iCcpiVqGls+60g960s9z061nwuyJF802Z6eLYqneyVRKezEsZP49Cc/j63///fQzSx0+WWsdIArunNYkdTBy2PwczmE5N/DNdS5gQcbwI3DEYbzvSCR95KlS3Dhpg0YWDgbQjqKUwgwyXp0yQrRl5CZsx727zuAhx9+FNVSDV7DB3WDUR4bgSnK4qPNIAd1AgxNio78iaijjU6R1PwoE8SYou6kQ3UDvf4Qru6zsN5M0BOGcCIGU4KzBGU7h4NWB+4veXii3sCIZaBqGVh24Qb80Z/9NyxdOgCL2i4J7VAkCEVzSBWcAmfK0UGVpWieBCSoI6emiKkmNApWkxot4Ov/fjP+7TP/jsGTwygyhrlRhNe25bHG4WgP67DDKrjwpTO4tKjI5pvUI1EVMUvMkdotMgcjPZcUm0NFhKSZIzYIFKnvI1l9JABE7BvZYISyM1TyTxIUk6M22StQh2cqmxlYEkITEWxTg0voiCwAKKOt0IFtNYFtYx6Ohyl83UZFcDHsoZ5ahW8Vit3Xz120/MGtP/rLSgscvbDXwlfyq7cA0iv57LaO7UUdga1bU/5vf/0XXUFcnV+unNzkhdXLuZ6sch2tx2IR16IATgp0uS7aTAtJEGCsXsMwmRJaOpihYdmKZXjrNW/Ga696DbhNepg061CjWocyClAA4pno47nCXuVA/KIA6TmR0+lyDslhnMV4K4DUFJI3M9gmc73UoR4/NohP/K9/xS1f/zG6YaKnUcJaV8PlPQUsjuowK2NIHBcRKeg1oKRxPBzq+NZYipFiDxqRj2WrzpMAafa8fhkhEgYNWTLzvAAxtdqHAieOD8ow2p3bnwInAJRJb6gbUMvCiZtWBBRlQt8Tg6TwA4EjVRai0prK5qNSmwp8jYWPzuoJXD3NxgYbmB5FcCJqwU+Q8Fh22R20u3H/mIft1QbGXAs1S8eCNavx/r/4Yyw7bx5sm0pQai4ogKTeoxljMwGQNCGZGwJ/PM4iQ5oZfIzhkTu34WMf/Qc8/fRe5JIUswIfl1g6XjWtE11+FW5QlZ2aKQFJaV5KB8jlsRD4oy9pUin9o3TZnq9csBNp/OgjlcaPVAqTeijqCpV5dYYUsCttHDm7qw5AGjvJPJGwXTJ5mvQTsykQhiUwyPDUshBTt1ps4GCQ4oETIzgUCmm0CTsvGsKojVaie+x88R+c7p6H7nn6i62IjrP4RLaeMjkCZ3NFa41fawRaI/AsI0Aap63LdujTRW/BGxtbNF4buyqKG79m21p/R5trJoHPRBjB0Jj8kplcDkeACBs3b8TVb30T1m9Yi3yHq1rkyF04CqQ4VzeaHWgKnDST3Zq78h8ZIEn8Jj2aspDf7Aibx3bi2CD+9//6FL719R+hBxZ66uNYm9Pw6t42zA9qsGolwLBldIXQNYxyHQ96Gm4ZDnGy0AWeMzFn4QBWb1iD/oF+6JzBMUz4jRD1eh3Hjp3A7qf34OC+gyiVKrLcRi38junI8pkghomCUTMbCCqv0bkhU0kVJiwVXrI7kc5OKLPTqMWfw0xUfp/QYhRLJ3B1j4MLbaAvDmWcDUSIWI8wJgFSL+4bDfBktY6ya8NzTcxdsQx//IE/wbLl82Fbzw6QZME0y/0jBok0SMR8cfJsIiBF/kIERESKE/toPP8J997zAESlihlBgFWpwOvmzMT0oIp8UAUT5AqeQBBAkmCQ7COYtI8wqHgny27E6EAyRh4ZPhIwIjG4LK8RMMoyCqUmjgAWfalSL5lrUi6gAnxK20Q2ZdKDKtVgigAFLuBYGoTBUWcmxuFid03DE0NljOgGPJtKapqoNOJSEPGHps+c98mCw+8/b0d/aQu2nMmzonXtao3A8x6BFkB63kPVemBrBJ7/CGzZskXbsXXILQfBQCyiS0eGBl+fsmitaWtdhiEz4qV/DrcZ6sLD6vNX4e3XvA0XXnKBDEwlRRQ3NUQxZcDJCobK6JzSpN8MLJ1gbpodaqfsptLCnGn7eSW2M7f8nKm8NvXVn8kkPfdF5lQN0lSwN3lcwOCJk/jkJz6Pm778fXQzE921kgRIl/e2Y0FYg10tqVZxnQJggbLl4InExk3H6jhs5pHYQK67iGVrlmPJ8qXIk31CuY5jh4/h8OHDGBoaQaVURehHSmgNA0IQICJcQTlgcgVXnVUyMJXwUSK1yqTDkT9nCiARCAl4KgGSkXBYMTE8BAZitFWG8KYeFxssoC8KYMXSFQiBHmDcKeKA1Yd7RwJsrzRQyZnwXQPzVy/H+//8TxSDZFHHlyqh0RwhBknyLVkQsuz4ykJtZfFKStboEZkAnjyHkhTl4Qq++Lnr8P3v/gClY4OYHidYGAa4as4MzIsbaI9q0Ai4MYGEXo9Tpx+ZNKoOPfKHolclSwM/c8KWoIh8jsjJnMCYDKSVxb/s3ZVGiZgncisgLyPVbpDlsmUCbSNNkRMR8jyFoydgloa6aeN4YmFXJcWT48DxxIDkWEo4AAAgAElEQVRPBpEaF14Qj8YBHuzrmfXVuTPn/7jPxNiWO7a08sue/+Wq9chnGYEWQGpNjYkRePizqWEvguXE4E4Horv3I7i2ZXd/1jOEwhk+8lvXWYMHB/t2PfXk+YOjx97EbWxyc8ZMbjA9jDzAFHDabfzuH7wbV772ckzr65W6GI1MlkgzolY4WYKYBCzq+1MBUrZIq3aiyX2W4OiXBZB+HjhSvNbp73euAIlAytDgMD7/2S/hy5//Bro1C521ElbaDJf1FrEk8eBUx2UHVCqF7kDNzmGHcHDj4RKOO0Uklo5AT+F2F9HR0wnLtBHVQ5THStIEkuJGSINEw801HQY3JSAgnySps2mKsLM4jURQB5aQPknSfFMu9srAMCGBNBlAkhFpwmHHxCQJJGmAHr+EN/XksFYX6IkasATJmAME3EfZbcdeczruHQ2xvVJH1dHhOTpWXHg+3vfH/xVLlgzAtgkg0cxSAElm+skA2KZQOwNIBKVlSTCzBSWARgCaq/JWreTh5q234KatN+PY0/vQk6To9xq4fHoPVrIYXXENlAhI4SkxAUF6npxa6vwS00Ot+xQV0iyrUTmNjCAFsU1ZtE6zw5KYLDl7suBfMmnVCd6RUaQ0olRdbDpF/LAUOUTIW1zKlapgOJZoeNpj2FkB9kcOGnYb6mQdIMRYEqX3s5h9fdOGTT/p2xyf3LKlBY7O+qLVeuLpt5etEfnPPgJbtqTae19X79Hy1jLH0Qd0A7auYbhawp5jO7HvvJ1osC1S5tnazmIEtl6zlf9sbKj9jvu/c74fVX47X7Qut3N6d5A04CV1XPH6V+P3/uDdWHLeImk2SMyFaZkQFEVBC68ESE2YMQmUsr6pZg/TlMbv09rankEFqdeaDK0980E9k0F64QHS1C42tVdMgpbh4TFs/erN+NT//gK6uIO2WhmL9QSX9hSwSgvhlEeVxTQxHYyjbuWxS1j41rEKDnEHwnZRZwk8FsuSEWmdtESTjJFpGDANS7X6U+wIMT+cutWizLAw03w1m/+k+aYSJ0nglP2byltUZiMGKZTlLA260GAlACeX9qSBOamPN/YUZOwIWRVQph8VpAIWoJLrwC6tF/eMxXiq7qHqcPg2xyVXXIbf/8P3YP78WTCplYu60bJsNIJlEwJtuX/K3FPtKhkvCsJvKqyYfqWpsGK/HuH2H96Or31lK55+dDvaghi9jQYuai9io8vRE9agk7BcU2VEGY1DOiISnpMIm4BRIhCmCSLSDskIkUyrROdMtvoTs6W8pkinpewblLGmZJCk4zsRYgycSmoEjjQGklmZZNtqcFS5iWNBil3VGE81BI4KCyWrQF2KST2IR4XQ7rU0+xbWED9d+sZ3Hr/xxmtb+WVncY1qPeXMI9BikP6TzwwCR29/FdyZ05IrjCK/2jCwRudwWIpjgYf7qoO4MYjxdP/F8FsutOc2Wd654cPF+x677c9yBes3nII+EDMP0f+Vs374ox/Gq169Ge0dbUhSijsRMAwyzkslg6GRvkUuxM2FL2MLlERWpZzL7cxFsdP3WhlLnupvc6Yje7EBkuqOUqzMVMNLwiIU73Hrd3+Mj37oH9DJHbj1KuayCK/qonJVAqc0jFS6WetkjQhPz2E/c3BHOcYj4w0kdht8Q4dHC74kK5RwWXoaUeYeMSRU9ZTO2CrMjMaeXMnlyBLAkO1qaoGnc6KYMvmkyTZ7ypOTKfUqnJiYHYM6shIfPKxgicnwhmntWJA04Pol6BoxVBFCEaCa78ZjSTvuGY+xL4jgueSJxfHat7wR7/7d38Ks/mmE/yRQmQRImetDZnp+KkDKjENJBJ2xPjEFJBPjFad49KFH8dXrvoZH7noAZj1AsVbHGtvC6zpdTAtqMCSYJENH0kmpCiPVrQIIJcgmDRaVyGT2iWKyJF8lNevKcIBmpyykEUCi70iUnaUSytKgSGEJDU7KkNMYHArJNRgS28RIquFQqOPpWorddQJHBmq2C8/Q4rIfDcYRv8fU7W9M7+z52avfNWf05RJAe25XidazX04j0AJIL6ez8RLsS/pwahytBwM9C6wPmO3pa1MtncFSxlkqUzcPBMP4RNzAzbmbMNxikc7tBP3Kuj/r3vXU/R+08/qvmS76EuZhRn8v/r9PfAwLlswH15V7sMznkouJ7E9CnNAiSqyHWpQnks3l8tM0imx2tv18kPRyB0jE7jQBkoycSIFqpY67fvYAPvgnH0YeJqx6AzNFgE3tFjbnBfKVEYnfSS9E+WGB5uCEWcATwsAP9xxH4HShYTrwM42SHCUhYFmWBABRGMpFXuawURxLIuR4036oFV+BUgJKUvgs9cnEbkk7bhnpoQATOUeTqJkArvq3nkaw4wby/jjWFGxc0d2G2VENpl+CxsmxO0EQRSjne/FAkMPdpQiHE4G4YEHkDVzzznfg1971dvRM61LvQPhNKbInehmb2WxSpZaVWKW4nHRUci4pM0ZqxdcYA1Vw9+0+gC994Su487Y7IEp1uNUGlhoMV/e2YUZYg0nwhwOxUOXHSDJG1J0mEDECgaqcpkqMCqyTSafq2mtCduU0rkYxlr5KBJBUmz+DCQZXpHAZg0sWDVQi1Q2UdAP7fIYnKwK768AQHHhOAR7X4nJUO1lrBD9GYn69y+p9YHt563irlf/crk2tZ7cYpNYcOMMIpMdTt1LB5kIvPiqcYBkzYcluk0QnaUQVNVxfGcMn99z1yMH171nfSsE+h1n01jXvm/PAroe35Nust+SKehu3E2zcfAH+5APvx7TpXRIYTZgUy3iGSC7Yp26TIIlWSVkmm9AZTdAIz7KXv1jobDM0ZJKhOvVlT+WzzvSWqirb5LvOvFOnirSJaSDAIrU9TWFxCjTqAZ7asQd/+t4/R1QOYEcxekIP6+wEr+nkmB5WEZM/kaDmPwOJ7mLMLmJXauB7Ow/Cy89ExcijxjkC0u5IMCXVNFPKl2fYwwnWKLMjb678UyrOskyUaqrdPVHlp5Ty3SgImRiTqI6cX8bspIaNve1YZ+uYRgAkrkPjgoL9UI8ERt1u3N0wcPeYj6NUgurMw+ku4L3v/0NcfuVGtLUVlFEjla2odkVsS3OUZN88jbcyb1QMoSprkV5Kxs+QiD0bU3qN4cFhfOWLN+AHt9yG+slxOH6AeWmMt/R1YXbiwUwCyWiGSQQvjpWtAFMu2NK6KWOJlM0AMXJUOqN+OTXPZFlNE5LZiyUDR6aQiTSH1EWKnGEgxzXYaQhTMkcGQsPCmOZI1ujBEzUcZTmUzCI804WfsqRUr44FYfBtgxnXdTg9Tz4yvrXSYrbP4aLUeupzjkCLQfpPPkHSwTRXLePKwkz8HexoYaIFpoxciCwYzKigjuuHh4JP7jhpHbjsMvL7bW1nOwJXr/mzZY/uuPtDuTbjDU4bz+tOije/7Q34nT/4LRlEKz2Psk8kLW5NdojcnuX3Uig8KYKW7dIvEEBS4GhC4SIPWQIiqdRVI9C0GZCPbYqAiemS5Ra5RCrfpozpej4AiR5DAEmFlWYLPbXNBxEOHTyO//dv/geeemwHjECg3fewgge4ur+IaY1xmHEIKoiROWLMTZTNHA5rFn685zgOoR3DWg51y4agvAqyA6BAWGlUSKAiOyY6xImrovI0OmU7RYqnBkMer2CIwgSGYYGbDjwSeKcRNBbBFg10eOM4jwW4fGYPBuIAbV5NCrSZkSLSNJRTHcO5bvxwOMS2ABizTMQOQ2FaOz72jx/DwsUL4OYtKbOSkDL7W9UFSZZE+0rskSpp0X9USpPnTZa36G9NxqmQAIheh0wwt37pJnx767cxfPiEBJ2z4xhXdRUwIEI45IMkQhkTQsL3RDJB6oxmEb2ZB5NijYi9a4rFab8k2ybZLsq5S5GKBFqa0B0YXF2HIYQMnbUtDdxW2YPHAoHdlQhPjEQY1dsxxnMIc+2oCyZK1dphx3a2rl+55vrGydFD5+3sbbRa+c/2atR63vMZgRZAej6j9Ap+TLontUbKOK9rLv6a5aLNiR52CcE0LbFDnmiHRQ3/PDbW+Eb3Vvdkq8R2bhPhHWv+dNXdO+74YL5gXFUomjm3TWfv+PVr2K/++rUodOQlQJLwZ4IBUBAkoTKOrFRk5YsmQmkCpFM6xyZB1mkr+y+086f0zE0RJ08FLc0XVL/OwFP2w0l2iY7nuZiryXpM0weJylrNNPfmS5Mn0fhoDf/68U/jp9/7CfzRGtr8EIs1H6+ZZmNe6qNDxLCiWLbUJ5zawF2MGi7uOTqOJ3wDx1gOFdNFYBhZFpjq+MpiUVW8WNZp1dTyPFPX9QzEpMpXFLERU5CqAaHpqJPAnsWwWYRCUseMYBybCgYu6mxDZ70Ox6vDohIWddxpGmqFDjydWPjJsI+nEo6KY4AVDCxauQj//aMfxrTpvdB1shtQGiTF4BAGJVammaqnSbZGskw0jwiQSANLEkyrMhhNJQmyGKQH1G23/AjfvOEW7HlyF6wkxbQwwOacJYOAixThkviIRIRE12RsitIXNQu92QtNQGWpBs9+n4mxpf5IgTc6LwSILE1DzjJlGZNTM4JrYQzAQS/E7oqPfbUYo8JBaBYRGjlRDqK6F2K7bee/XSh03PT2N1x7+I8+eVXYKqv9Qh/p1oPPYgRaAOksBu2V9BRyf764E+0dc6OrWVv8Bs1OFzNNd3hsjsYeHhR1XF+pYse0Vf+3k+0MWe+vpLF4oY/lbcv/fOUTu+/+a8PBlU5Bcwvdtvn2d76V/9pv/ioKHTmpeZGlkIytIUBEXUi0NZVGGc+R7epEKNtUWueXfhgEWGS7OCXdZ4Gssl1brofK2XuiyS5jLJo7cXpsyDN37rkBUtb4JJ9GC/o3v/5t3HDd1zB6eBh5P8TsuIHz8ynWttmYEQewG3XZUk9mkRG5ZNt57KpFeLgK7IkNDMFETTOQ8MzbKHMml1yQJF4US6L4stPB0LPI1qXBpQ5OPemk00lixBQNo8VwhYfupIFFmi9z4xayFEU/gBVG0kGbYjgqpola70zcdbKM+yoxjukOShTK2uXi7e96G975G7+K9o7CBDOnMtgUyFEhIBQvQiOUBeZmv1chr/SLLCctG3yZA0st+UGCe37yAL7xlZvx0L0PwhZAe6OB9ZaGpbaGbkQwYh8iDRHpqkNNdcwpp+tmy38GjzOWKuvuk8kmpL9i4IICUTQYFH3CKKJFg2GTRzZDYLkYYhr21T3sbQQ4GjGMJBp8zUJIrlJCH/KC5JE41W8bmLn4R+9eednea1udar/0z3jrBc88Ai2A1JoZIJB04cyhAbvXXWcW9IWWrrss1Ea8svbYWB2PzVuHKiMXvNZ2TiPwloV/vPTJgw9+ULdxueEKK9du5t72rrfYv/2eX0dbR2GinV+BDVVia5ablNZoSn1L7klWYsu6rhSx9Ev6SGdlGdmNJL9XLe1yz6ZU2rIse6WdmkBF2TfSTDGLRnnW3fr5AClL8oCIEjx0/zZ86p8+g0O7DsKohuj0qljEI2zs68SCxEOhUYFJnYDUAcg5YjuHEe5gW0PgiUqI/R5Q4baMJQkFiYyzQuFEaZPgxjPB0QRLdtoMkC3sFLvByDtJh4giCBFL13OeeMiHdczmEVYXDVzcpqOzVkU+VmG2xKBQJEc5l8dgZy++v+8odoYayvk2VLQEXbM68aG/+xusPX8VLIsiOiQd9H/YexMoOa7rSvDGjz23yqoCqlCFwk4QIAEQILhvIqmFpERRoiguokXJkmxTstuy3aMZtz3Hx4K6T/t4pvv0TNtud0vtPtPeZDdpUaJEcdFGcAUXACT2HagCUFWoPfeMiB8//pz3f2RVkSJlUaJkEMzUSRULyOXHi8z4F/fdd+8ce9QalSd0pLRSSuKvpucIPJnphJ3ux6XHRVN2MgaPBaJAYN/Ow/jmP3xbjfzTBFmmWsU628CGvIc+I0aG10EBdbFyBtcAsgWO9KSavmnWqqWDIrYogUnTe5SUIwGXmXBpWpDWaplI/BymmY1R2DhSi3GsFmJcADXTQk1nuYkgEqeksJ61Dfd7eX/Rc+//zd84uWXLje02/891FWo/+a1U4G26mr6Vt2w/9myswJNbnrSWX78pJx2vw/YMG2HSHNtTmrnk/r5mm8r+uc6YJoQA3Lbst1fsOP3CH7kuu9HxDMfJs8Jtd96S/+1//QX09HalWlPN1LQAB02wkWvxG+KetMU29yWe0yf9XCtusUAULaG0QD/uIKA1LXp7fD1L1DpgtSUTQNJ9njdZ0o8DpPmRKa2MtpbL4NjwBP7L//tfsf3ZHWiOlZFtBOiXHFd0FXCJK9DDq8hQa4jaQsQk2S7CXBHHhYHd03XsL3OMSQ+BX0DdYODKF2ge/HmTZapVvsHfESDRo+2aX7XIw4oRMOCwgyp6RBMX5mxcvMDHClZHtlGHy22Y0oGQBhoWw0y+gB3SxJOnxjAMD81cHiJjYe2m1fiT//hv0dvfrSbuSJJNtdQZbEqjrUTaSoeUCN3lVPYC5AVFbE1qQSDJUVuDbc4DNKMGavUmoqbEyIkJPPbQ9/D4I0/At0w4tTLOtwxcVMxiKZk1hjVYSQRhEuiaryfTWWxKY5SipEStitgsDZAsKZUmzDMYMiZ5TdnKXiEwTUxZHo4lNg42BI7WJCaFhci0Qc5f9aARcYTDYcgfy/qd31nQv+rVz1/w3yfvfpBSetu3dgV+eRVoA6RfXq3fMe8k0znwNjD650+ZjhSR1tb9TzkCTdYFoARLOggEG3CkZa2Ry5cPxjfc8GSy74F/1fPi4Zf/jTDim01X5vNdXvHCi8/P/fFX/gDnrVkB06TNVipfHq3BSSCUjqTFFL2uxTOrQZqvDHobv9JqXCrdidU+nIqxSb5N01pRrBgFyyYfIWopzQE01ZKjqTyFoH5SHdN2ljo03WJ8/a01oEV/xZscD3/jETzwdw/h5IETyAkThWaINbaBD/R4WI468rwOmyI8lKs1A/d8VD0fQ4HEvlKMA9UEI4mFmp9DYNqzACntsb3hYt8QIKn6awdohVF4hAwDPMlh1ivoTgKsydjY1JnBqhzgR2PIUx2bFowkA2HZqNkWhj0P3x2fwkEONWlXksCCpb24/Z5b8au/fh8yOZ37pqcWSU+kARLVg8wWlbAobcUq92zGCGioaTHlYRQzJNxAEIaoN6dRa1RQqwdIYgvViRA/evRpPPrtR+HRmH21hOWOhY2dOSxLSExehiO5mrRLDNIS6TZra1igJc7X/wRQ4SbqTuuidpprMmRsGy7V2bIROS4mpYkDlSZ2VUMcaUhMsRy4kwOYJXgU1sN67WTIG98qeB0P9eaXHf7e2N802pNq//y1qP2It78Cb+PV9O1fXPsV2xU4mytADtlPNiYLQ8eODOw+uGO1QLjAsZlIEt6QFsoWM6dhsdLy3r7a3Xd+vP79l59nLz/7zH2SJXf7ee9CL29nK82S9R//07833nfTjcgXckrQSinx5FVDG5GaGmq1qd6gGKmt4ey8V2uy7O2om4wTFdJq2hRvATTrAcKAku8FoihCs9lUb+N5HjIZH77vw3FsDZRSoEObeeoh+FMxSG/ESKknqnadzjU9emgQ/+0v/grbtr4IM2AwqyH6wwY+0GNhvS/QGzeQ5YESBBOEo/BU5ntoeDkMRj52TnG8WmrijJtFzXE1hns9MFPePj+uOdLnJMV96sDoTpEegBFHcGWMbFRHV9jA+b6DTcUszvcN5GQJiZyEZ1mQgQeRZBE5HqZshn1hhMfOTGMq34mmnUU9SXDptZfit/+3+3HBhvNopFQBUGW3QGxQyiLR6kwa4Z9zQ1IQJSYARUL3JEKj3kBQS9CscjSbVYSigpgy1mLApfH5UoKtjz2LRx/+LiwZIynPYLnnYEMxi2VJgO5mBb7kipHSYbfpsSvGLBVlqxBbzRpRALOKEaGfFoPlMDiupUb8ywkwGBnYXxM4UoswKXTYrMgVURdGUq02xsN68GxvcdHf/tZn/tUPj+e2Ndvmj2/HN7n9Gj9rBdoA6WetXPt57+oKbNnypPXwn/3l+VHUvDEx4/cliNYGvJKNEcG2GQdERYh4Sgo5IeJ4zJBWhTHWNGxztTRwie1ay92s6wa85nz+tz/H7vmVO7F4oB+W2gi1o7Qa9SfTxB+TC8927V4zQP8av6HW3j7ftS89Y2k61+z5m70IqOfMPhFSSCRcqums4TNn8Moru3Dw0GGMj42hWqmiUa2rdoqfy6J3US9WnLcCa9eej1XnrUBP7wK1qZPIXHvwvP5S83pJm2afXt9e0+BFL7WlRSpNlvGPX38I3/nG4zhzYgJZ4aA7qGOtUcI1PRmsshN0hHXYPFJsHEW20DpCJ4Oq241TSQavzjSwY6qKsuup8XVygxbM1D+pTaX0XbT+lkmkXkRrLQoa0Wh7Or1nJDFMHsLhDSxiCS7I+ViXzWClBXRR8CsvAX5TGUIyo5OaV6i5PoYNiefGJ7E9kqgXulAVEl29C3HbHR/Cr/76r6C4IEdzjHOGB6qtZWhZkYrpIEuE2RMLHiegBlUQBQia+hzxBiBC0h5xGDZXY/dBkMA2MxANhmd/sA3f/eZ3IMMQfHoSS3wH6ztzWJEE6AlryKpQXHIInwOMrak0g5zPCUTLBA611CxTmT0a5GNlWxC+g4gxzAQBTtVDHG7EOBoamDZcxGYWTUm+VFbUiOIjPJaP593Ct8/r2rBr3af9ahscvasvsWfFwbcB0llxGtqLeKdV4I6Lv7Ts0ODee2IRfdx2zPMcj+Uti5khb5IZHvEdsRAiTOI4jOOEYlq4YdBWAisxZMY0mWc5lhUj9C7cvNr6wz/6fay/aF3KwGigQpu69oDU3sPzfJPVrJXmLlLOaFbA3fpKp4JZSaZW+jXop97wlXxXe/jQ80m4S+aMLQRA7ysS1KtNnBwaxas7D2LHq/twbOgkpmdmENTrSMIQiIk1YKr94mR9ZIsZ9C9diE0b1+Kqqy/DuovWwnYc2AbFf+hdvCVAJ70KsWRz/TeCGikIedMPA0FFoabZdm0/gP/1tw/hR489jRx8dMQhipUzuKQ7g01FHwNMIBs2NEiiVpugXDEbItOJqpXDqQg4XOc4UQ8x1qyjxmiiykfouAgMC6E0lVWA6jaTBky7JampMRpXtwkQAHCokrwBI6oiB45Fjonzcxmc73tYjARdPESG2CwjhHQFSkEIw+9Cw85jOGHYV29iZ6mOo3YGIWmPWIyrrrkcd93zMVx5zeVwPRuMvEJn2aw5I0jFzqX+QjHnCIIQ9UaIRjNAGIWIwqYSthtCa5DI10qaQmuYBJ0RGzIwsXPbq3j84UcxeWoEPo/QJUJctLADK02BrqAGV3DlG0UBysRwChEpzZNjUG6aAYdAGo+Qs0w1oUZtvth2EHkZVNwcBusBjpVrOBVwjCcGapaHyPJRbyYIOKYl7J2Wk3nMdb2tJo+PPDvxcK3d3n+nXRHPzfW2AdK5eV7bR/ULrMCW+7+T+f5jf39bJZr6HAxxrWkaGWohUHxDGARKPEtMkBqLp+2Uxp0ti0S5MkkSLhJqXEnBqJdmJy5cbv3xv/sj48b3XqfcknXcCG00ApxME00zNQDUoIZuGhy1crhaY2XzWZi0J9VqCKmWEZRhnwZcuoWnAJbCUrTx6/iNZq2GE8cHsXPnbryycz+OHjqNcqmBUrWGONJmjC61/Ti5IlswHAeBCQRGBDdvo7e/iKUrFuMjt38IV115GQq5Dh1ZprAG7eqpiWALEikDzFTs/KaSJT0nlYArPfLMWA2PfusHyuhw5PgwOk0L+WYF/QbHuryDtTkX/UaCHA+QEVy1f4iVS5gDbnmomy5mzAxONzmGalWcDgNMSImyaaNh6g08ZjYi0j7T+hg5RBMgFLBiDkvEsIWAl3BkGUfRFuj1DCzNeFjqOuiVAoUogB+FcCkwlkk0FYvlIvAKGIODg/UQe6sBTho2RmwfVSbRP7AAt33kJnz4tluwfOVS9TlQ7FvL7yAFldohW6iWZzMgtqipAFIQRKr9qbRH9L7k8K1iQHS7lhzEiY9SHwM6d9zEvlcO4LFvPYbj+w6hyBgKQQUbF3ZglQN0RXUFkCirjhy5pVCRtAp02uRpZCTwSHfFoMJmKYMltshKwcFYwnAqtnCg1MCIINaIamuDM1OGsRHVa+GIjM3vuU7mqd7exduvec/1p7b8z88Gv8Cvbvul2xV4SxVoA6S3VK72g9sVAH7/I/+j/4nnv/ElYYV3MlsupX+bUyTIgq5OsDTegfMIMY+RkC8OtVUYA+fE5rBEykQQSlIiW8e0ys1J9pnf+LRxzz13YNWqZdq8UMWdU/4VVwBJsT+pg3GLd5l1QZobBFOnR7Xn0gBRFQDbMvejFHjlFJCqVlLrABHH4EGEWqWG0ZOncfjgYex8ZQ/27D2E0dMTiOscBScDFgsYYQhXCJWd5dLr0iG5HiqQqBFAtAFuSzDXwMWb1uNTn/oENl26CTkCfmSEqYwMKX+M1pXyWEr0q6W9cxBw/ietdYASccJhGhZ4U2LvKwfxnW8+hicffxL1iRKKhoFc0MASS+KCjowCSYuSAPmwgSxVL+Y6dNYwwQkokd7HcjCZCAyHIU6HEca4wEzCUE1M1BOJkHJalUGS5sAorIMAjw8gS++HBD0eQ3/OxkKXoduxkBUcmagJlweKXSFNTmyYqEsTPNeFSTuLg7UQe0o1DMZAmUTktg3p27juxivwoQ+/H5sv3ajCiykgV/ljKQys/0chumEYIgwj1Op1NBpNRBFpw9JA3dZ0YeqepQ3a9Zi/ZiJT7ZAk52sHB/cexSPfehSvvrgTPZ6HXLOMjd15nO8CPXETPjFIJASnfwQQ2GdUB2LQUpBkkVCfvKVsBJaLaWniVCDU6P5QM8EkLDRsF03myEAyHsaYjqLkII/EU4Zkjy3tWXn0utUry1u2bmmP8LcvsOKQin4AACAASURBVGdVBdoA6aw6He3FvBMq8Lu3/OWax57/xldMV9xsOijSpr90yQCuvupK5PMZNS1ULs2gVCqhWq2jUimDc44ojBVQIpFzrV6XtLFZjmk0wyo2XrIev/Ebn8O1118JN0NTS9QOSQW4BLpaOpxZ1+x57SjFEKT6EMUsEECi6SymRsnjtMtG0WAt9ok2S3pcEASYnprGqcFTOHboGF55eSd27NiFkdEpGMxD0c/CjyP4YYhOCeRiAS+OkTcNFH0fIuTgMDHJJUqmhSlmokRsC4mi6xVc/95r8KkvfBLrL1sHJ+PoFg1lzNk05zSnd9LM2D8HkAAek+0BZZ4ZmJoo4dWXd+ORbz6O5374DDxhIRPHKIgIyz0T6zp8nGcJ9MQNdPAAfkLtthRkJBR/YSFxPHDPQ8O2MQNgIowx1ggwXm9iJuKIpE6w135PgGswZC0TRcdBl5dBp2VigcXQbQI+tPkj4iaYCGAihqnAlYXQcNF0C5gyCzgWm3h1uqqMEWdsC3UCHL6LCy++ALfe8UFcfs1l6O1bqDRcMdcaI2KE6E7sUKPRQL1e10L5MFI10e3LNLz4dYLz2QBZelDqb0VtQhIyMcPDkcMn8Z2HH8PWJ5/GQEcRufoMNnZmsdZO0E8huyKCjELFEDk06Qap2muuaSiNFy2QpgErpotx8jWqcxwsN3A6iFE2bFi5PJln0kelymM2whNzhzDcR9evXvPDiY7uma1tYPROuOy9K9fYBkjvytPePuifpwJfuumrax96+u+/4ubZzbZvdFCw6rp1F+DWWz+oA0WlRJxuaKQNoc2MNCE8itFsBpiamsbg4BBOnDiOMCSQxBQo+sznPoWP3nErehZ1K2FuIkMwi0CDjsSYHa3Wfsa6GaVi3dXOpzGG+kHbObFOpBlJYyfo0bQnEliiVk8QoVquYmRkBPt278MzTz+LV3fsRqVcg8Uc2KYHJgw4PEC3jLBQcvQIiSUZH4s78uj0XeX5w0jIzRwMVzmOlwOc4AlGDAIbDJbvYTqYxq//3mdx+70fxsCKfrVAYkBsl4Q1mkHSxpN6hP0nM0jajEgkUhEajWaEoRMjeH7rC3jiu9/H+MkJyHoTZr2ODhFipW9jUzGDNVkT3Y0KcryJjEEsSKxywSzLQUigg5pGtgPh+Eo7ExgmmgZDxEzUeAROrbk0fYwYFJuE6WDwyd9HSmSo1RZHMONQmTASrWYY2qwygQlu+qjbOZSdIk4mLraNzOB4KFAhp2/bRJiE6O/rBgn1N1+9GYtXDiDbkSWpmBLKR2GIWo2Yorr+LIWRmgojdokE28QWUg6adjnXYb/EIpokllYtVO16rT8xqSs6AfCEau7ixIkzeOS738Mj330CK3t6ka9N4aKChwtMjgFeQ1FyuMT4ca5aazSy7zkeTNsBN2zUJMM0c3C8HuFwNcCpGJhgNmrMgpkpoFyrxkGjOmlKc2+h0Pvkkv61P7iuf8Wu33nsd2jAsH1rV+CsrUAbIJ21p6a9sLO1Al9875+t+v72h//YzMpbYYpuEj6vveB8fPT2j6CjWNAuxvSva5tMCA21wRGr5NquAgFhM8TxY8fxzDPP4MCBfcgUPFgew6233YSP33m7EjdblMugNlhikXSgaiu7XYXUpiCplXxFtaJJI9ocSdpEd2WwrAxzCCvprzrFS9QrDRw/dAzbt72sIiYO7z+MSrkB2/VgWi7Jy2GFEbIk2EWEFRmGNTkPSy2GXsuAT5ssDxEHdZAyxzR9SKcL08hgdznAS6U6xnwfM76L6aSB9ZvPw32fuQvvvel6eBlSMKmgsNmJNT1O3/IDeCPbpHk9RNK/U0VIVB0D0zN1HD10As9ufR6PfOO7CKuBAi9mo4FMo4rVNGrfXcQKxrHIiNCRBLCiGpI4ULkXBEIgGERM7UfS+1iAZSFmpooB4QqDMmVwSGwQdT6JfVFye0qvpzwxYrWo/WRSO0ydBSV6F5IhtrII/SKmnQJ2lSLsq3GciMnvyEOTMTSiANmCi0/fdzeuvOYyDJy3BF4hg1jGaAZNZaVAd2qptSJfNFukz2dLS6YnAHV7leqpAVLKKKlWGmmRlO83zQ+o/9bA1MXQ6Sl89/Ef4RsPfQerF/WhUJ3CxryD9SzCUl5BUQYwDYGc58IhmbpgSEwfsZNHifk4VOPYO13FqUhiEgYCx0XsugiERL0ZCdu2TjebzYc9r/D4uuXn77rxsg0Tn//a5/nZ+v1ur6tdgVYF2gCp/VloV+AtVuD3rvtq36M7vv5HZhYfs3zWR+2igaUDuO2jH0Z3T3c6NabbMrRRORTIqcSthpoqIpZnanIKL734MrY9/6xiGyjV/aKL1+Guez6O9938Xtg+uSbTmDlpbmbnzVpzZ7PMETEImjNKU97TUX0zzUpTrJMEOI8xM1PB5JlJPPTgt3Bw90GMD48hKNVhCwOWAMIGTT3FSl+0wGZY4llYnnexIm+hKALkgxpyIlTCXBUZIQQsZiGgEXIjh9AtYihxsb0c4OVqDSP5HOpZE27BxD33fhR333sH+hb3ptN0xLLoDDe9Uc+ZRP74RWk+QAKSOIa0TAViGmGMqckqTg8NY9uTz+Oxhx9FZbIMLzFgNwN08Bh9hsTarIs1BQeLrQQF2YQlmhCiDiZjOImhMsMsYlTUaJiBhETyzKA4WT3iTsBDuVWTWSJgKdaGhPhmap5IbAyBDo5YtUctxLaHsuHhTOIq/58dkzUMSwsVh5gjGyEEOoo5XH/9NbjlpvdiQU8Xcp05SEuiyQMEYaDYNiUuT4GPZtzS+BY677Oi7RZoojrqtQgZa+YoBUg08UYCawWQ1FGR7svDqeFpPPrEVjzwwLewuqcfhcoENhc8XOzEWC5qKMgAhkXvyWDbPuBkUU1snK4nOFIOcLguMCpNVG0PcSanxOj1ZhBHcVKSMdvhOM63Xc97NtObO3Whk6t9bcfXdNeyfWtX4CyvQBsgneUnqL28s68Cv3nrX3Y+/dw3fy+2gk8yR64ipqijqwO33/FR5QVk2iY4jZVL0o8Qw0KbqNRO1IIS3y00603s3b0HTzz6XQgeIEkidPd04rY7bsOdv3InFvQtgGGRTkcDq7mBeP1bS3X0+tQwlUyfpruLOEG91sTY6ASOHDyK7S+/ij2v7sP0ZAVhtQnRCGFFHBkhkeUcfhShx/GwNJ/F0oyDXlsiL0P4BocjSXAcwBahAhW0LytwwCxwziCEBeEWUHM7cCQCfnRmAntNG6Wci9gRuOmD78W9n7wLGzauB7MMJdDW4bzzst1SVuQnAyQCIWR/wJCQnksC1XqAwRMnMT06gRefeREvP7sdZ4ZGwbiEE0Ppp/qYxErfwXKPYYkDLHQEMmjCoiiNWMCVhsoNo7BZapMlxCwp9+jUPZzARZp7QgCJwCsxS9IgO0ob0iD5tj5fnDGErosZZmMokjhcDXG8zjEubTRdHwEzEDGJ3oE+XHH1Zbj8qsvQVeyAn/F0W80g8JL+j7RSiVCfHRqPpM+SYgsV4J7L4tNLa6FiqiutW/snsUQzSNriUjNcGvrR832MjMzg8SeewgNf/xZWdfciX57A5Z0ZbM4AK9BETnIVNRIwG1WYGI8NDAcJTjVijIQJpqWFhmWDmzYiyeJGGE9Esdjjuv7TjuU+LRLjeGd+wdQNn1ketb2Nzr7rWXtFb16BNkBqfzraFXiLFfjfb/oP2R/u2Prphij/Ouxks+PbsDwLH7n9I7hww4VwMy54wtVQOv2rm9gjJWZNBUEmxUHEAsMnT+OJ7z6K8eFhZfiXmAJXX38NPvm5T2LTFRdDKupIAwK10c0CCA2Y9FTSHERSjyGNDonAq3WcPjWMA/uPYN/ugzhy4ChOnxjGzEQJGcuDI0lfFMPjITqSGP0mw2LHwVLPw2LPQY8pkBVNGOQyqKbOaHMNYagMdt3Yo1WRxsZgjtKzkB4lcPI4Aw/PT1extRFhupBBaCW45MpNuPveu3Dj+25QmiuVYNKKeWt5/Pw0AEkpzlPmRAW3EtvCMT42gdL4DCZGJ7DzhV3YuW0XTg2OIGxwZJip2oWdSYw+JFjmMCzLGOjzEhQQISMBm9qKZKmQELNFk24CQsmztUhKmULOmwAkcBQTw0QAiXkQho+EQJJhoApgTCQYCjlORDFO8gQTiaGcsylAlzkmliwdwMWXX4yLL92E7t4FapxfkX0tlkoBUNKQae1Z61y3hNjaSHR2jjFdZip7V3XVtgh0M5PWqL9CgKptKxkdG+mWfIwOz+AHjz+Df/qHb2N5Rzdy5UlctiCHSwomlprkDi5QSxgmYgMngwiDDY4RLjFtWKibDiJqG0uZxFyWhZAnAPMl2/Gf6ujo2f7lT/3a4I3nWMCs3CLZ1uvBnnoKyZYt7RDvt3j5fEc9vA2Q3lGnq73Ys6EC91/yVXvn6Uc+VA2mfpc5xo2O70CaCW659RZs3LwRmYIPQZtsGhPCYw6XgjqVSJr+3c6UdqdWquKlbS/g+Sefg2NZaIR1rFy7Evd86h589O7bYDq0aWrPIOWq/RomSVeiBZCUx5FI1Kj+8KlRHDxwBPv2HsSBvYdx8sQw6qWaSpDPWw6sZoh8ItAJiQVGgkUWFGM04DroNIBswuGLJuw4gExi5W1D7SYBko1og0fiI2ISo1MWm+UqEBFJE3XDxbjhY29k4JGJMmaKBTQsjtUXnoc7P3Enbr/jdtiu6hmm7FHaaZk3efXmDJIBkPanhQu0s49qaUURx8jpM2hUQoydmsT+3Yfxyo49OHz4OIJaHZ404EYcBR5jISQWWQL9rkBfxkS36yNLkSlJAg8SNpWdWmWcACGBI8o106aYhOqo/UaO2wHZGpCY23DBpYtmYqLKBcbCCMMhx3AUYUwCFddG6NioxhEKnR1YvnQJrrj8UmzctAGdC4qIEcPyXEQxVywVxXa0NPfKXkD5aen4EC3XSvPQFPs2F4midEnKwiGFU0y3AxVAIp1/+mlJDI6EEVAyYLMsJs9U8MNHn8b/+puHsKyjG9l6GZt7O7C+YGCBDNQE5mgAjEbAyXoTY5FEiVloOC646ZDRejOKw5GkGe+1DHvbgo7e5y+95toDV2GgfPeDd59TAbPbt0v7/CwK0kHXqZMYXfcUGkYbJJ0Nl+VfyBraAOkXUtb2i57LFaDZoWsXf+KKqfrp32cWPur4DuMyxg3vvx5XXXMFsh05JIxYCO2GLQSHY9mzGiQaU7dNE0E9xKkTp/GPf/tPaqOLeIBCdw433/p+fOG3fw0dXRkwsyWsbTnYzImZdd6EVD5L9UYDZ85MYveu/Xj1lT14ZfsunBkeRxwIOLCUuNaOOTI8RBcxKUxiqWthmWeh32HoYgkySQRTRDDoJwEhBfBIi0wsEZlVamJCi31JiZ42agg0KAbMQRUORhMXhw0fj5wpYSLno25FWH7+UgWQ7vrE3XAcEj2nLaFUcDxfkPLmAInpKTzFkJBBkQZsKiNMGijN1DA9WUW9FKBaauDk0Gls2/YCXnrxJfCAq5abJxiyqqUYICdq6HFN9Gay6HZdFG0LeZMhywy41DATQvn9KO8fNQWmwRGxQASOaiBmJUEtlqiGEtNhguF6E+OhQI3ZSmcU2Ayhpb2hYpZg0+aNuPrKK3DBmjXoLHYo4MtlBMFIM6TF+MQCauei1oTi/G9Tyt8pLJQKtVN9kgJSKUCKqVAkRCOProSRpZa2jiCQRHoim97CRMbtwPRoGY998wf4u699HUs7F8KP6tjQ34XFbgTWmMF0I8TJpomK4aMSJ2gaJhoGS0KwMJLGVJzIIyKJn8vAfWHJwt7dV22+Y+wrD94dnYvXALlbdsY5bGA2No4Mh4+Xc+7Q+vXGOXms5+L5e6vH1AZIb7Vi7ce3KwDg9vX3r9p79NU/NG3c5+UzbhAH2LR5A2758C3oXNiVAiTSykjQqL9tWTBVu00qcS+12UQkMDVZwsPfeBwnhk7DtAmMhFi3YTX+zz/6EtZcuBK2YyCJaRBd4QAtzmY6AkOEAsROjY6NY//+g3h663N4/JHvQQpDsUWOYSoBthnGcKiVBokeS2JNVwGLLImF4FhAQmFw7RFEgCOJlBcA7dGqhaY8liwwRiPjFMqqVE46uYQRACRvnkCLm8kN2sph2MjgoHSxtRRgEDECJ8bqDefh4/fcgY/e8RH4NMlGr6/aRPoSpFpJac/tJwEk6kCph5FDJYEAMptUOMIEDyUa9QjTEyVUSlWEIUelUsHzz23DtudewOjpMUhuIMMcZCgqJGjAJX8fHsNNEuXt1Ok66Mr46PQ95CwLRHYRtCWARMdIyp2GFCiLGKU4REVwFR9SakaoSQN1y4XwcogtX2mRBAFlJuAVPFzzniuxcfNFWLF8OVzXVQJsxdARS8gkTNKczerR51Rnc184/WdUNwJT5M7e0iS9RshNUSLEYJpkqcDh01g+tQJjgVhy+HkfmY4cfD+HvFfA8f1D+Pr/9yAe/Ot/wuLOhZDNMlb2dsAXFdRLEyhzchgvIvE6kTBTxpLxRsjrjTA+EUk8nYTJw9dd/54Da65bXQaGzmmdkRyWa2DhbpnIm04NNv/vpmhsXXvtQuqqtm/nYAXaAOkcPKntQ/rFV+BjF32h5+Cx3V8yHfPX/ZzfxSVHoTOHT9x3N3oX9+l/oZNzNQEkwWGReSLt7DRlrRgY4iMYgijB1q0v4cmnn1HC2Tiuo7e3iN/8zc/iVz55J7RNIXUptCCXMIGIJBqNGEODw3juuZfw1FPPYu+eA2hW6ujK5mHwGDbn8DhHTgiQq9KA52BFIYslOQ8FGSIjA7gI4aSskUVxEjSy3gIt5KGkwlpJ5JvGUkj63QCnCSmDRNYxfJu8kAQMSSLdLKbtIo4ID89NVrGjmaDakUPdbuDS6y7BPZ+8C9e+51o4nqmEx8rsezaPbdbqMg1TmX8OW6iBGLPU/kmn1aUGjlpjo3JjhUS5VMPk5DSqtRpExFGvNTAzPo0dO15RJphnRsbhCBOZ2IYRcEiKDiHAxCRsI4GVxMp1m1FrVIEjrT8igESu2pw0NxStYhoITan+W5ALp20jJvNJJdymtiTDggXduGjDBbjs8ktw/vmrYJKhkM3AJbmkEziCyi9zkkS1sug5ZGHQMgbVVXgtk6Sn/1KgRIZQabuSHtkKBpamhCCrCKpRk47DREcuj2w+o9p52WJBgUpLGDjw6iH8/V89gH/6h29ice8iyCSC4HXYRghmCMSJhcTuQj0CmZuW4yg+5riZZ7o6e74vra7tzx87OC3xpNB+3+fu7YEHHjA/dsPHrrFc67eklFeXx6L/HAvx9QUXZMYMEq61b+dcBdoA6Zw7pe0D+mVU4KaLPpUdPXny8wnkb1qOucryTINYpM/+2qexbNUykHCbWhw0yUbBrEo/pEa2iPTQrStqtRGSOnzsFL75rYcxPTkGIwmRzZi4+qpL8H/96b+Dn6MtWkmaEVEMxkwVJweHsXPnHrz84is4cewkKqUGZBTDjmLFiLg8VNEa3RZDv+tgieuizzHRTV42SQRfRrCVyzOHQaaGNO0kdSK70tqkSW/KbDI1nqRRcdDmT4PiBAgYgTYOFtW0AB0u6iyHM3YR+4WDFyaqOCYZeFcBFVRwy+034b7P3ovz16zWVJgyU9SbvN7wf1JY7bwxf2KwiCFJYaOCD0QipUCOfuexQKlSwfT0tPKcElxABDEqpTJOj57B3n0HsX/XIdTGG+B1rhkwmkWj4FXyryLwR35SsYCMIlUTYv+ozUjBteSNRB5JEbUYTQORkSCiyTc1+GYhm8uhp3cRVq8+DxesXYtVK1agu6sTvuug2qwgps+Dm+q6CCgmQIb8qUnTZSQQyjl9Ptb4cYBEx0mTbNpzi+wGtBZJsUuJUAA2ZlIxVd25Ajr8LDzHhZPxlLYtJmsDxhDVYjz7/efwN3/1d9jzyn7kch2IKIxWifKpymQxYCVxZDdrlWAw42d+5Ge8ZzzL3+uYHSOdl8zUHnzwwXNKZ/T664eU0hjcCtfJTi/sXlL8iJNjXzAsLBVh8mhUZv9lbBp7Xz6C6t13E63Zvp1LFWgDpHPpbLaP5ZdWARJqv3D8n+6MRfRbhimvzuQ9VqqVcN+v3ou169Ygk/eQ0GanJsBS4WzLEDE16aOWFWM2piZn8Mi3H8Gxo4dgiAiODfQt6saf/umfYPW6NTCZibHJCew/dASv7Nyt2CJqF1WnKoibAqYAbC6QaTbRFdexkEks9Fz0+A4WuQ4W2iY6KFSUWCIegolYDaQzgyJJyN+GRtiJiVDwR7fzyDsnoUfpSTFijgggqd8VM0ZBqLFqy9GoPVdO0R04Ih3soKiJRoySm0HgMThFGx+/93Z8/J6PoWfRwpaQSf2kzVypbZh+bcWC/NhZnA+Q9N/GhnL0UTfl+ZSo6Do9CUYAJuaoVGuYHJ9W7TZHmkhEjCiOMD1TwunT45gcq2J8bAqnTp/C5PgYquUSomYDklqiNNlG6yIARyxNmmFGDJLi9Oh9yL7BsuD7PgodHSo7rWthF/oHFmHZiuXo7VuEQqEDnuvDoXT7KIJBi6TFUs0V7qEWKr0HU8aiWthPRzYXL/NGFVHroc9TOumvwZHOlKHWm+Xa8PM5eK6LvOsj4zraWVuZXhooVwIcP3Ich/ccxvZnd+DV7buUgWgUJzB9sgI1KMYkiYKozGLjuJU4O4vF4k7Ltnf0dHQNXnheV/krD36FRGDnNGtEdT7yqCwsXokNVhGXGY74gOEY15kO82SIk3EDT0iB5x1gJ0YwZFxq0Nhn+3aOVKANkM6RE9k+jF9uBbZskeyh/+emG2MRfcG02Uf8nOtU6mXccttN2HzZJhS7OyCZBkg0wk0zbbOj2SmThIQabSaiZoBnnnoar2zfjlqlBBMJclkfX/y938HGSzdjeGQUO3fvwr4DB3By8BSmzkzA4AlypA0KBeyImCGBRUaClS7Q5wALPA8dFkOWglUlh5Not2fa8JW/cmqZo9ozaYwGgR5aMe15pjRgKr2RHmen4f6EWA5quxHDQVtoOv4uXB9l5uOkYNhdC7GbMsYIHFkOqkmAK95zKe6893ZcSQL2fEY7hCuPKO2HpATfytL6p4gaUcBAw7hED8PpBDfSJtFPAm9p4y2KYkyMzeD0yWGlISK4p/Q+CpgxNAKJqekyRs+MYmJ8DDOTk6jMzKBRqSJuBJBcgIcUAhurdapYD8sCs2y4rgc/k0HGz6C72IXehT3o7Cqi2FtEoTOPfEcOtucqRTnl4RH4o8w0z6VpRgEpiL0jw0lavYFIOZ6T+aQWwb8WIM19tltxItp9nMBg2mKjOlhMMUbZbBaZbBZ+xldaN4s0bybVWqq24/HBIezYsReH9h7G6aMnMTU8iUa1oZBlJCR4YpK8rR5zHIc0djowX3YTtusDN948NLBs1dQX/+yDkUGo+l1yO/k92b/oAtxhZfHBxBEXS1MussioNETEYuMki/EcQjxUPo5ni9cZFOnXvp0jFWgDpHPkRLYP45dbAfr3/fnZazaa0vyc7dqfcjN2MeANbLh4Pd5zw9VYvGzxbItNdapSw8H5kRq0wytxs5A4dvAwnn7yKQydOKGS033XxaVXXIFF/f04NjiIo8ePqQBc0sr4EshKiWyTQmQjdDIT/b6Lpb6NJZ6Boklu2Aw2ASKVERYptodaRbRVa+PKVPMzK3bRaEMNO9GmS203pQkmnx8b3LDAGblXM8Q0bU8xHImBIAaabhZDgcCJZoQTYYxRKRH6PsIkQbarA5+5/z68/0M3oK+/F6ZNBoskHo5Ua66Vv6bZo58cVqthQyrqJnSUArvZi1jKHpFuirAQ6Z9rlSZOHD0OwWNYBMgSDXYsy4ZlehCUdRZzhDxCSLEetTrqlZrSc0VBqKYDo5gG8SWkSU7SNhzHRdb1UchkkaN7Po9sLgvTtpTGiOpHwFi5Eik9Ef2ZZotIVK7OAzF2SSrYNy0Iw0TMdbitHupPs/XSo5yfP0vgqOWmzVSkjQZGXsZDNuPD9zPwXE8RVQlPEIUBSpUSTo8MY/+hw3h55y7s3X0YlckqWJjAEow6nkkciygxzGq9KYaakTzEpPdiV673pUuuvvbYvZecXzrX/Ix+2ivGmSdkT+cG3GT5yQ3CFpcbjrGaMdMRAcoMxh4jwvNJGY+XdmPnwo8abcH2T1vYd8Dj2gDpHXCS2ks8OytwSeeHl9ai6j1g+LzvWyulKYzu3k7c/KEPYM0Fq2E5psrUIk1Jywpb+dYoEKLHuRWbIxiq0xX88Hs/wJ7deyBjCYvZKFWqyt/HdR3kcxkV8WEFDRQkR0ccoxjUscR1sLpYxJKsj4JB01iUJB8CsVB+OsRdkaaGokFIY6Smvlp6UuWho4GJDrelAFnirwDOOGIrBhhlp/kIyBQQBhoMKkqiKaHMA6dCA6cDgWPVOsqWA5HLglsmahTC6zm4+dab8cnPfAKr162EqUTDSu2MOOEqL06bIbX8e1IG6bUK5dTwkCApU75L9CjdqUqn2BRzlEAwE4L6VmoEz0ASCTRrTQwPnVLtLcW4kBQ+jil7BQ6BSJOy17SNAanG1QWRXltA+SupWpCgWrXUWhl3Bqw4Ue7bBDZJkxUZAjwR6rXJYdxxLMWS8ThUPla2S5OHCeKIwzJM1TYlLRq5nZN4n4CXFHR+Wm5X+jOvPys0vt/6Tf85MUmO4yCT8ZDJ0j0D1/cU6FRO41GCsBGiOlPB8OlT2LNvL55/+UW8sGMnpst1dHX0wpYuHM4EiY5EyCs8jkabTbG/q7jw+36m8/klycqT/3NwS3B2fvt+eauSD0hzcDXyua7GqlyXdbvtWvfBYL1RQ+5AmPx5s2JuG92JsfV3t8f9f3ln5ZfzTm2A9Mupc/tdzsEK/N4NW4pb9770oSBofNHLWFcwFwazJT542y1Yv1E7aqspNqUN0UJkNXtFmhZqT9HGCEsBJJqsemHbSzi4ey/1dAAAIABJREFU/xDq9SYsWMoRm7QjNFFl8yZ8EaFDciyQMRY7Js7L+xjwXXRDwIsCmHGgMrbUmL4SWxNDoUESNcgMms5SER8tU29iNyxI5qi4DKFaaLZiiiIHCB1qrZmIYhsVipTgkbrPRCFKEUcpBiY5Q+Bn0aBwUsdGTAJuCLiuhfUXrMVv/Nb9WLdpLbIFTwuPWzZOaYdGta7UH8+xST/+UWm1nJhq9bUAErULNeBLQReN1SuXckOBQxHSyP8MpiYmlaBZULisZStQmoQBbEmxL9QyNCBIw5M6ZSvRuKTWGHX+6D1JPJ0CJPq7RMKIBeyY9FsEJgUi8quyVHQvyDlRC8+10Jn4JNIV0XGSIajylmrZPVDmWyJVvhwJwZkyiNJOmBoczfkdaUZPwrZsBYiyir3KwPNd1cZVZCSPEdQD1MtVHD90HLtf2Y0XXngR+w4eRKleg5vJw88UEDYSKYIklo2kgkAMscR4paPQse2yy699fnFX38n6quPNdizIaz+JZ3bJbHEJ3uu4+IKU8tLylPgfUTP+772j3injRiO1XT8HL3Tv4kNqA6R38clvH/rPV4EH/vXz/r//63/7nkbQ+K3OzsKHuRWyGAGuf+912HjpRhS6OrTBomqp6KgQpS+hbC3BlWiYzKmP7D+Ow4eO4/Dx45gpV2FZDnzHg8EjmEEdfhSgSwoMuCZW5D0szzhYwCSycQA/4SoKQumLiB+hdo5qwRDXIhQfRGJsZfxIgug0ooImvWIygHQ8SIcYImqjOUhsD4Htomw6mALDVDNCqRpiqtbETDNAVUqVJRYYDE3DQEgi5a6iGnWfqpYQiiYGlvXhppvei1s/eDPOu2C10sIoj6N5VxvKA9NMiPZ2SjN2506IakmmTyFBszZemn2cwh4tFUzKrsQ0hp9IRCFHo9FEvVpV7bIgaJEgc5OEpJ9S4m61iDdXGms/qBaTo+0bdegridT1cknVRCxhQlqf1ki+MmzUcTCq1Ubnn8CYYr1aAEqzQlJQtp2hGDVmWIh5opkliyldETloE4uYy2ZVK82lMf1sFqZpqfaash+IJaIgwtjYGF7duUtp2o4eOorpqTIaDWKxiP1yVSRMGAo0qs2GIczdNpxtxVzXtjVLV+9xkIz25/36l7d++Zwf2f9ZvvkPPCDNu27ARZC4TzK8Ly7jL8N67Vu5b+Ym227aP0tFz/7ntAHS2X+O2is8Syvw5JYnrT/4i/+8sdaof9Zw5WfsAss2RRXrN12IK665AktXLNWOyMQKqIlpqdo6FIg6MzWF48eO4vihoxgeGkPUjNIAUmp2JWCcwwzr6DaBfsfEypyHAc9Cj5GgCwK+CGHziHgm1SBTyVuKBdHRFMQc0Qg/gTGlJ1IsEm3HNK5uISbNi+Wqe2A4qMFUbbQqTzDWDDEccIxxKPNDEhCrFDbTRERO0paNhDx/TAOVsIFaWIfl2RhY1o9Nm9fjyqsuxcWbN6C/v08bZFrWXPDarJgmFRmrlNW5ttHsqVa5LK3fCCxpwKEBoG6DteJVyAwxDEM0g0C10ghcUCsrDELlLTRnJTAHkOiV1ST7629vqD1OM87UY/WiUiVUa+GqZarWqGio9AGqe5gqyYmFUu20NKBXTavpBaipwXQd9EfUfmOkz1KtNwu5XFYBIgJHtkOmnZphsmxTZc3Vy3UMDZ7ESy++jJdfehnDp4dRqzYgqM0WkPbKVaP6jVoYh01ecwz3CGPsUd/L7sja/nG7Y8H4hSvW1P7s0S++q8TXb/2yIg15HD1C4lLTwno08APUcQCX0L8V3j2i9bdet3fuM9oA6Z177tor/xeuAKli7t30h8tGp07fMTY98rtukQ1wo8EWLe3BVdddiQ0bL4JjuxCx1JtVg2NqYhrDQ8NqQxsbGUWjUoMtLRWUatGIf0wmjhGKhkCvZ2BZzsFi30Q3S5AnDyMRwYtjWFLAUibSKpBLgyPavCn0tLXZtiad1Gg+uTqTyNpWoKjJLNQMG5WEYToUGG9ylSNWjyXKcYyyTNAwGSISZRPpZZnqHpFA2zTAHBteIYvFy5agZ1EPlq9YipUrl2HZ8gH0LVqIjo48bIcS7lvsT0oXEbulcMbrhqCoJTWfYkoBEh2XTGgCUCoASSAj5kLFq/CIg/NI6bRI+6P8jsgbiFpW6jkpAEmNFecjF52x9voP0Lw/mK+Dau19CqHNB0sa3ug4FvovAp8tWZXmndT0YspBKVsHCiBWJCK1FtULqrYaeU/R7zQdRXWjtlkmk4Gf8eB4DizT0o8hcXzElXXBmbFxDB0bwu7de3D4wBEMnx5RWXwEsqIoAWJil+yYx7IcB8lIItgRk1m7LGHucWxnT9eCRRMr339J46tfvT9ub/A/3cVE7pUOXHQAIKfNCbyCutH2P/rpivcOfFQbIL0DT1p7yWdPBf7k03/d/eyL2953bPDAv8l0WRdJm1tewcZlV12Kyy6/HL6XRa3axNR4CWdGJnB6aASjp85gZqqEOIzhMQNZ0F0gD44iOHpMgQHPwNKcjV47QZ5cr0WoAJSZcDDS0qTMlJEQa5GyR9QOMlPPJZY6Oiu2yFLsEGVoNZmNGQ5MRgLTsURJGCgnEjNcoEbAQ431M0SmQGxSvppuMZmeo9yX850dKC7sQnfvQvQN9OG881djYEk/+voWIZ/Lw6FJrjRNXqfQz+mw37CR9ZrxLB0/0rprQER3AkJaAE3tM85jxQwRW6RG8FMgpMJkX3druU7PjcdrGKZZm58wqf6a15rr5alpxNn3SHkkJXafa9eR9kiP32tLAQJI+jC1maOWYpHwWiWvKQ8ox/Lg2DZc34bj2fA8R7UmHcdWLTZ6RqPWwNjYOIZPDePE8SHs27Mfp0+NYPDEECqlmtJNOaajJGgiYVw02YxpOSNhyPeFzfjVnJvZu3hg4LCbY2Pf2fHVphZvtW/tCrQr8GYVaAOk9mejXYGfowL/4VN/k33iyR9dNjw+9H/kOtn7DCd2DCsx1m1ch/UXXQTAUmaEQyeGMXr6DGqlGmREbTFKOJNweYRc2ECva2Ig56DPs1ROWi+L0c1iZOImGG8oDZFJG27qx6M3Wy2QUTEb5EptmuDkWWTq9lnEHNRhohwzzHCJaUEtMxPjzRjTIYmsEzTplUlcbZkIEnKEJpdsCelIOBkTuY4scoUcuhZ2Y2DZEixZvgQDywaweOkAFvX1qtaP49DRaFZEk1jEXNALabDWGiyb249T1+fU+bnFEBEYEoLAjwZABH7op75TDItQwvXWmLv+mcZrKP+gFkDSrbR0Zm7e2dWtulTrrNqQb3bTmXOtW3qZnKdV0jBpzrepNWWmFEeEUNQo3FyrTZ0fEooLobL4XNtVdgGWaSvLgYyXgZ/14bikKzKV9oieT2xRuVTF5OQkBo8P4dDBIzh65BiGBk/h1OBpcE5NUxOO6dJPycM4aNbDKdfJnrbgH4C09jPD2uln8gf780smH9z/lXaw6s/xfW8/9d1VgTZAened7/bRvs0V+OolX7X/cfj580vlsc+bVuPTbhZ5ZkvW278Ind0LUa0FGD8zhfJ0RWleXMOATZNkIoJNU2lJhLV5B8syDhZnXSywGXJxCDeow+FNuDRplWZz0aQVjZvTRJW2AaLNEaCuDY2Wx7aDwHJRg4UKGGaEgbEowUgzxkgjwkQkUZOURu9BWI4CVJK8gSgijryJZAxmMzCPobO3G0tXLcXyVcuwctVKLF02gP6BPhQ6CkoHQ27MtIkTe2MrTYzuM2l2RHs7qbEqLZeZFSur0XaRzIIf0g61wA8BIQIQrZ/0OAKEBLzIr4j+W+tviHXRyfWtu2JmVISLblu1xOrzT3cLNLWU3m/GIGlx9RzYeo3iKL1iqvdRwFQLtpUbuQps0+9ILUEtr2qxaBRjouNEyBqA3LeVoaOnWSJij0iUrU00E4RhhHKpgjNnxnDk8FHs2P4K9u89gDOj4wibFChswjY9SErDjY0kCkUoeFI1Lfuka3rbIcxtF198xb4lfWuGu4obyl/88/Oicz0r7W3+ardfrl2BN3D1bxelXYF2BX7qCmzZsoVt+4vdvaPl6VubfPrL/Yu7FzFbWspgkAs4VgYuc5BjDlzyJQobMKM6fCPGQt/EkoyFTQuLKIoAbhwo0OSQiSIFqNJ0kwId5BpNfjskjHYgLBvSofF8Mm1MwJNYmTIS+JmBhbF6iJFqAxM05p4wVJmDBjFKjgdhZxDTOLnlKBNDkZBJYgAwge7eLmzctB4bN2/EhRddiMXLB5AtEEPkaNfneVprDUP0Zk5OzQSUCNiQySXlkdEoOgERQdogAj0U85G2xTQo0i0ycrtutclaWWLaBkGDHwJ+lDVGQvf5LtKvZZH0VJgek9ftrvkSp/lASuFKEgwRuHwTBum1AEl/FJRBZdoObLlYa4BEbbRYsUb01xrAzXv/dPqOQJFr2QpgqlakYo9MWKahTMTVsYdSGVaS2/WJEyfwzDPP4nvf+z6OHDwKx/ZQyBXVJFpCOSeCyTiMxcx0PXBMt+RY3iHfy72QzRdfzHiZ/WsvuG6kY93+sD2q/1N/ldsPbFfgxyrQZpDaH4p2BX7GCjxw1wPmiXw188L2XcsGzxy6uVwZ/1JHp7/Q82xL+Q0JBjexYDYiePUABZlgkWNgIO9gccFBb8ZEl5kgEzTUxFoSB2qzNUwS62pbAIrlotFsAx5gZiAsGsl3UDNMlA2glJCWKMQkjzBBLtYBR10a4IQBTEphtxGTr5EyPJQqKZ7u5NmTzefU5Nn6jetw8SUXY2DFUhQ7C8jlPQWKaFM3rXni6bRlpDRPgoTQxIYwzfiQbTWxPYlQwCeMAiWgTkg4HUvExBpRq4w0QySkTgGQNkZKx+cVuNEskGofvma6TQMPoXyPtMEm1ad1U628FJi0XKZnRd8pWlJhweoxWvhNgGr+TbXHXgea5rTa+uD1AF26MNWGk5Rfq7yltHaKji1RYmzXsZWOSN09F4WOTrVm0gq1clLoVYNGjNODowoU7dm7C7t2vYqjR8k5vQrX8WAZZDJJYjADPEhkFCZBEhnTUmDQd3PPFAtdL9mmd5QZbMwtJrVqvj/auvXLZL7V1hj9jN/t9tPaFaAKtAFS+3PQrsBbrABto39w19cKLz774urJ8tjGmIUbLUdcYrniYseFx5LYsIWAwxN4oUCnNNBv2VjsuxjwTPQ4CToYRyZpKvG1w8nAUSAmN2YmUx0RCa5ppNuFNF2IxEaUOGhKG9MRcKYZYCzmmJEJSqA7UDUYQtNDpIJfJYTUOh7aJ13fQWdnER3dHVhx3kosW74ES5YtQd/iPnT3LkCxqwjH9zRjYxH4IHJEt80IDCmxsQJFpKOhFhl59dA0WaQCYCnCg0AS/U4xIkqDQ6GyMbFg2t2aAMQseJllhFLAMh/EpPqfFgs0ywYRuEin9Frm5LOZZLPeQhpkqYubAiMauMz+3gJVqVj6JwIkJciep75OAdicO8Dc5ZPey7ZNNZbvuJTVZimhNU2jkYeRGtundqjpKm1WrdzA+NgkTg4N49jhEziw/xCGBocwPj6Ger2m9FYEpCzypiJX7yAmbDkpY+OkAfuIy7yDuVxxl+24RzK5nvGkWW9ccV83bzNGb/HL3H54uwI/oQJtgNT+eLQr8FNUgEDR5+//mjXx6mBhbHxySaU0thlx/XIYcr3lmAOOY3RbtswYosHMqAGfh+gEBcfaWJrxMOA6WMiAokHAKIIdBzCTEORhbZA/jmkhprttI7I9NCwbdclQlyYqNHofScwEMUo0bQaGMnkpiVgZNYamiYBG8g0TPGGohcRESRQ6MujtXaDS5QeW9mPJ0n709C1UWqLuBZ0oFDtU4Cr5FClNdTpKrwAGiaF5DKmmyEgDRK2wBLEQShNE7JFqq8WaPSJAROyOkEKBJZ1Wr40baTxdsSYapqhW1GwGm+5naY1Sql/S8SfzLk0K76R+QvOcpWf7aC1CR1kK6OfN/n/qs6TtBl57uSNRtxa968drMNQycdTtQ5Ii6Zaddvymm1pyCsjImZvaZQ5loXkucjmqJ4PtUGvQgEXxJORyTfl0zRAzMxWcPHEa+/cextEjgxgbmcDE2BQmJqbAQw4RkcEn/Y9BxEh4yAPLdEbjKDliJOYe23H3ZxzvuGV6o2vXXjTeH19R37L1Rp0w3L61K9CuwNtagTZAelvL2X6xc60CUkrjdz70587+g8eK0/XxlQEPNgsRXmgk9Q2uJVZ5jt3t2hYlbcHgNI4foJMJ9FgGFnsmlvgO+lyGImK4UQCbwmMTDkPoPU2xHGS8aDrgzEHTcFCFjWnBMBEJjIcCU1woX6KKkKhKgSZNN1Fri6bVDEPdKYPMdhwUC0Xk8jksXLQQ/UsWYenyASxZthi9/T0odhfg+Q4cii9ppd4rUEQmhi0gpAEQJdmD7knKFtFunYKi1N9wVlCsQAOxLepqottUKfeiPg4qb252pKv1CXndpUeBEK0f+nFiez5g0vEeP+mWLkODmXmwYf7zNARhig3TdFmreUavr1EbsWUE8mjpLfarlZtmWZYCRp7nwfV92KQpIldx39WD/UT7AIjCEKWZGYyPj2Pw2EkcOnQEw6dGcWpoBFMTJUTNWJk5quk/w04kBb8JI4I0ZkQsh2IeH/E8/7CEfcAz88eWLl4+et2111Wmu19qs0Xn2sWmfTxnXQXaAOmsOyXtBZ0NFdiy5UlrfOt+7+DIix2T5fJAzOU6Lvg1QvBrTMb7sk6SyVjC9A0YnjTgxgLZOEaPbWBJzsWSrINFroFOI4YnAhi8qQJS1fZP8SMwwSVDaBjgjqdYonrCUOLARFNgPNA+RVMUuKoYIgPStSEcE3UeQpiGaomRzsjxfeQLBfQu7MKalctx3uqVWL56FToXdsLJeCD4ZqjIihhh2FShqIoRSSjCXShWiO7kt6ONGakvZYAl6ai8Qhlp2yrV+qjjSKfTNECaAzYtTKJcpFOUotU7829vBJBa7/JabZBaxescuN/oMzLLHqXj/4SO5t61xSClDJZitYxZgKTlSMQaEbDRgmvVmmN66ozuJKomEOr7Gfi+B8/14LieMnckUKi1VjFqtTpKpTLq9QZGhkdw6MAhHD92Aof2H8Hw8Khqsdm2qxyu1QQajyjROIgjUZURZgxpjZqGdZAxe/uihf07I9M8s7y/v7b8hi9HW7a0kobPhm9Jew3tCpzbFWgDpHP7/LaP7q1XwLj//q9aI8/u60tMY/mpMyc31ILyFZD8cki+Ouu7LONI5MxEtcmcMEBBJOg1HazKZrEs66PXAnJJCDduwhKUg8UhTUNNn4UG3R3lUUT5Z1UwnGqEGK7WVfuswhOUY6i/k34GnHZqarslHJIJmDZFzybIFHLIFQro7u3BqtXnY+2FF2Dl8gF05clskEGYJhqco06TYtQSIzBALA358Oh9X+XCkZicZMcU2ErhZDT2T4wK+QBJkY7SK1CnmRUCOvo51I7SvkcaBLUU3HoMXwua0/F/BTrSUNnXn4957bTZ6bDZEXv94PmtsfkG16+BW6neKF3MazpOLeH33OO1DQBNxpErN4EjaofpG7U76XdTC7AZZrPPcrkcfM9Xgbda6K3vBIpIlF6r1zE5Ma3E1seODeHYkRPYv/8wThwbQhwlyPp5dHZ0UWYaDb2Ra0OU8LieCDndqDVOMhjHCn73/u5i755CoefohjWXjn/lwbvbvkVv/Tvcfka7Am9LBdoA6W0pY/tFzpUK3H//V+3OGfQ99I2HfpVb4dWmnaxzHNnrWMLxTImcY8EMakCthKIhMZDLYVmuA8syGSy2bXRCKv2RETYgk0gBDsovExkKgfUVM3SmFmGyFmI6iDHJJcY4R5UmuNwM4PpIbGq3WUgsCzEJn+NAiX6lpLw2joGBflz3nmvRN7AYC/v6kOsoKmGwZVEobROc1xGRURL57phkMUngiBpKDA75H0UEkhIFQ2iqyqT31ohJASVifii5TcffEkJJfX5ofovAkcp2ozshrtQscRYgEbBIQVILzVAmHIXRvdFQ1RsAJK1Bei0wav3+ZgBJ/X1LI6T0QrTmNHvtDV+LAJKl8+90Yq7SThEIJJ8nAkOkKSoUCmqiT+Xbpd5LLfwWBwL1ah0TkxM4fPgwtm/fgSOHj+PEiUFMkVM6l/DdHHw3DynIssBGtUSpdyYXsZhq1oMTPBZ7XdPb3ZHPb7/oos2Dy/P9lX1eZ/jgg3frHl371q5AuwL/YhVoA6R/sdK33/hsq8B/uusB/7l9O9fuPrT9/lzG+gCsqDeXMTySQSf1skGMUZ4Z6DIkzsvnscT3sNBx0EHaExHDjkNlAklO0tKyEDAL0yLBSCPAOE8wpXLPKOvMQFPS6L2JgMTRpGCyLERCIiQ2gnyDkkRlcBW7CuBxCCFodL6pWJ5Vq/9/9t4EWq7zrBLd/3CGGu98NY+WJVuSJdvybCeRY8dOnDgDREpiEhJC2mGFzgS8hry13vJ193p0vwcN/Ug3YNNAAgSIxNAQEmckdgaPUixbkmVrHu481nzG//8f33/ulU0TiAdZupKqvMpXdW/VGb5zqs6u/e1v79W450P3oH/xIrj5HNEdmUA6tZGyWdI8qX545h10Giic7pTxjEGaG6+nkXvCOtZ/KJs/S8kjiViv2dZTRhURbMoYp7ms+jk36SzXbHaEnUbSSeNj0czs6PysruffOuYvnUj78c+zRkOz4Il+vKSBNjuVRt3ALBA2c/G27Nis7xE9IkBITtZEG1kzSdA4PrXNfKsnIo2W57t2Go2eZ9VT5FVErBpNk0UaQRBiYmISz+7ZiycefxKHDx1FZaaKMIhsHSMSW6dUJw5JE4iJQWWmoTh4A1oeMAq7BcR+BnZEGvdUeVn3lInCurdmQ/Ldh+9TbUPH+fbJ0N6ei7UCbYB0sR759n7/swrct22H+/gj37m80pz6oPDS9wHhAoGW47GQFRCjoCMUTIJl5RIW5/NY7PjoBEMOBpIYlll2JdIKtZhiPBQmYo2xSGEihTVwbAkKiXUQzeajEVsTkwg6i3BHqhVyvo+enm5093Sho1yyF+vBoUGMjAyi2WpYlqfc1YF7fvYebLpqM5jDsyR5+07WVidjw7gI7GjaLmIuZj2DyImbxu4tOKDLMAmVZz2IiGGac8Emt25y1raM0pzrz5wG6UUNtYUgc15Fc9Pws1EetEE2SHfON+hlWPK82GLLpsR+7I36X5YR+pd/tyDvn70uS0KbmzizAmspbfCrdF0bBivJq8j1LSBiswyRlDR5Juy+pXFqARFpik6dGsYLzx3E/n3PWS1RrVZHo9ZEEpGYnZ6rYRQZUDITBHGSJCoRTDak9E5xyD0mNc8rxV6A1iednDvp6lJjano6+uDA9WddcG2+a+ThYHqh35lbDKXyCN2psXDqyDV3L261PxraFWhXIKtAGyC1z4R2BWDYGxZ+qjeoDt+emvCTHWXnOh3PiCKPbVBsL9dYSlEgRQ/9FNrKBRz6nq/IuNAgNAoNnaASx5iMIkxZgEQTZwJNRpNpWVhsTM7XnNtAWQJEJJxmjoBXyKOzpxOdnZ3o6+5Bd2cHXEnp7Zmnz6mTp2xi+/TUNIQUtpd021vejLvfdTcK5Vzm5kyTY7a1RLqZF7VDGWmU/d8ub3agncDR7Hz96TH32fn703aImSXirGnjrJt09vrZ+0vGwl4UYWf6pLk10cJfhDL/9sfN/w6KXvQ/yrbfirVnAdJL2aPTM3Kz22PNGq1+KBuxJ7BDwMh1XOtJ5DiOBUjUQiNGigBTNopPZpYpWq0AM9PTmByfwsT4FE6eOGWzzwgU0ePpqRmEQZIBTZOJvZnm2igTR2HS4JzNcLgnDPhRY9gJR3hHi4XyQZGa8STyqhtWyPCBXQ+k7MehvLP0bjz5g+bicr+428vLmxhDp2mx5yYn+J8v/Sb2s7YQ/CwdhfZq5nsF2gBpvh+h9va97hWguJD/9VsHL0nDxnu5TH6hXDDLZVLDAo9hSU5gec7F0pyLfleioFOEQYB6pFBXBrU08yOaVikmU/qpbA5awCgA1gMkGT1SIrtt9kB6HH7etcCGgmALHSV09vegq68HPd3dKBeKYEqjXqkiaoVgRmB6ooJdT+3G0OAIBBdIkgjLly/Dx3/hY1ixagm4IPPG2Pr2kGM1+RqRr5INSH2p87N1n579XmRbUrPQyWa7aZvHRqwW/V4YBWl1SiREJlCWtaMIZmVBri8FSZl/UOYjRFqjWRE3teJOa4zIUOil38qyj56X8FKngdxpRPWST6c5LGEnAE9rjTK4Zt2p6U46IWqhUU4cgSLHsXfSEFHMh7SPJYQjrCEmARya3KPok3q9noGiiUmMjYzhFIGik4OYHJ/G6MgYpqZm7Dg+xahwSAhOxg7cJFHSTKOkwhRmHOGOOY57Mk3SU4VS7wtd+a5DMt8xfIm/cOa3H/ul4HU/kV/mCsi64sRjlSsXrSz8kpMXb2HglHSzpzWFXz/4Azx0zceRGVm1b+0KXOQVaAOki/wEaO/+P12kBwy/9jffvz5RzZ+RTvrzOS/uyyPCwrzEmt5OrCwXUaIx+Mo0RBihFoSYjBNMKo3pRKOSaARCInAdhFIgFgIR5ZOB2jYU2eFY12k/72Dx0n4sXtqHHspf6+1AubsDfqlgoz+I8dBJimatgdpMxYqpHe4hbMbYv/cAjh4+hrAZQGuK7IjwqU9/AtdddxX8nLBCbuvXQ2yGkPbiTyP71vWZGCXS0JDnUapO54VZiEPhqASieMZCzSmDOWWskZ7Kohgb7JE5GtF021xjzvoWZdNpek5jZNmsbFlz3JVlWGbJ6jlJkyELAdsazMAWacrnNEN2lYS1XvSGfLGlxjKAlJlNMqv3ojH7OVBEjykI1vP9rJUmZaYnAtU3Y7PI0iAMQzTrLUxPZx5Fp06dwLGjx3DqxCDGx6YwNTGNSrUOkxKoFBZkOY6hYLlVAAAgAElEQVRLYmsdtMJEpbquNaunkTqsY31IcPdY0e849oZbbjrue4WxvsK6mSfDajgfxdYEkE49Vbtm8ariL3OXvZkBHSZhzyZT+HW3jn/AFrLWagOk9mdjuwJtgNQ+By76ChBAuum/vndtpIL3C5ncW8yrRUK30J2XWNLdgS7Pg2600JicRmu6jpgLzAiDlkvj+h5S7YC5vkkYTKxjlZgkCeI4MRC8kCvluPQksRR9C3rwxttuxroNa+DlyRxSWY1zQtlkFM+V0oU7QtAMELUikCE1jeSTb87o0Cj2P7MPJ48ft2aEE5MjuOeD78Nb33Y7uvs6oQ09mSFJSaUsLCCac6t+EajMHeoXc+ytjmj2WkgsEm3Qi5lkswwNzb/RYgnUWNyT6YssAzXrGmmj02bNIuknsVF0oyXaWBDqKhK7Y60GtN032k5iuggkkRd3SpNxPDOWtM7XVteUhcpmYIk+rjINEoEiz/OsuNrzaYJPzN4JEDmWabMDd3QXBlGTQnOJ/YsxOVHB0MlBC4h2796FEyeOo1arImi1yL0aUvhQKbFRLhzhQFhQljmE61TFQas1rlM8oTR/OueXdl++atOht77hrqmVnVsbtw4w2rN5fzv47crqJStKP+uV+e2co1MHeGp6FP9f37V4lrG219K8P4DtDTwrFWgDpLNS5vZK5nsF7ljwof6RxtBdUdT8pe4O74q8T3roCBIpdBRDhylyjg+hHRjXRegTW+QgSgWCQOs4SuNGq9ESDiYFN/ul5IekEN2My9tyucJyRj0fbnDL1hux6ZqNKHXloTkBo0zjQxljlOJemSF35dgaCRLzkgYJJBw0qnU8t28fXjhwwCbAh1ETq1cvw/vv2Y4Nm9bD8SQSmoCj7LWXTK/N1f3FEXgCG3Mtsrm/vmgEmQEdYqJeNFnMYEkGjqyQm37OAp85SVDGVmUMlJV1Z728LJN1Lv6D9FHUtrOvz9p2JCNPidmiazJps6zf0ux4vp0+o3H9bDLNEXPj937GEnlexg7NTq3NNezId5FMn4j5iSOF6ekKDh06as0a9+8/gD17nsGJoycsO0eieCHmzCClSVODJNbIeyVEkbI7kWnBUqg0RprEraAVHgjj4Dc9t/iDq1YtH9+xf0dyvjEu+3bsc/1y/3K/WFomhONHiR5LGs7+S+9i0Xx/r7a3r12Bs1WBNkA6W5Vur2deV+Deux/I73r8W1vqjcmPF4vi3UKqvOuCpQnpgDQkiayDBC7zwRwPQZTEicJMQkkgCRsXwj3Sv6B/TytoHIxV6yQzcSOKk0uZ5j/ruPJDru+JelDDFVdtxBvffDNWr10JzVMkJkGUpJY5Iudlav3YSSirdaFMkUwMngQxDh88jH3PPosobIEmrcg4ctv2n8KNN1+Pzq4yFJSdiLNTbbOi5jmwkRE6WSbYT7rNZZPNTaGdfv6LKGtW9j3HTdEzZuNFZj9R5tZLmiatab2ZKJxpZcGWS6JoZqzPE2mz5jCbti7WDK5LY/cEgvxMWC0zIbXvScjTnkTUOpwFWolGs9FEo97A1OQMhgdHcPzYSRw/dgrHjp/E8NAoarWGDdyV3IFkwo7fe66PMAqp7kYpHalUVZMknfFdlznSWeP5riCWbE7snSRKh62wqlP2F6lJ/yBpus8fx8PhT6rpfPs7tdn279zvdK/eIKfrE7yAvnTlVjJ2b7fW5tuxam/PuatAGyCdu9q31zyPKjDwTzqkr35he399sn5TrFr3OB57M5e6QxtluRAhpGZGhCbBlFFslCl+Shp5kEl+BIwPa+aOrly9ZhStyXpt0fKgr2+/OfiPwcK4UX+XZuo3e/q6/DAJWLm7hBtuuR5XXbsZFOwe6RhhnNiLd5LE2eQVF9ZHh4CSA8fSMCpSOHbwCJ595hk0ajULGqKkhTfcegtuv/1WrLpkpW0lJTqBmh1tt5CIcdvamhNV/+8A6V+7HFrx89yY/uynhOWIZhkm+5NWMCv6tvBndmH237NtNdJEgWW+SHPxJtTEc6wVEQXaGtsac71MK5QJqQkQuZD27mSiczuZlw2xUWtP0bRZs4WZmSomxiYxPDyGoVPDGB+fwNjopHW0rlXqaDVCNJshOR7YDbZBu9SG1BRV66gwTAPO5KTRejRVakhIfiRX8E/FUbMMrT5TKPo9BtbYyQq7CejFQZJWa80DXPD/5nH50IHW90fm0anc3pR2BdoVOEMVaAOkM1TI9mLO/wps2XKvw0/O9IxMj13teOLthqWrGdCVXexFzXW90XwufwwJTkglh6Vxh7pkx0Shr6/RlRuJHtz9YBa2lt3Yhzb9Sv75E/tuqLca/7XcWdhohBIkht6weQOuv/k6dPQU0YwDxCQapjaeJgE1CY+Fba/pRIEbYdtRlYkKDj1HCfBHoNLEjqiHUQur1qzA2+66E1decyWky6EYAaQ0Y4ps4jxpabKxf2t8/RIGyb75X0Q5//IAntYmzSIhqzHKctHmvJds5MZsu22OmyKt0BxAolcSK0T+jsTCULq9Q9YGLmWbMTgEjmjSjKbLaCTf8eyEWLbN2aSZBTaxQisIMF2ZweTkBIYHhzE4OGQnzAgMkVFjtdJAi7RijZZtrZF2iJi/NM0Cd43WWimV6ETPGC2HmPZOBaEecaU7mM8XhwRnIzLvjK5avWhm8NTB7onxqf8sHdzi59wSgbQMMpLPlDTNZtBKovghx/X+x603Xv7Y5x/6fLs1df5/BLT3oF2Bf1aBNkBqnxDtCrykAgMY4I8uOJI7Oj2yVmm1zHDWTdf/VIuK5+bHbrz+qvH1yzfN+D0LW0sHb4y377Q5Gj/2tmOHEb/zifdfMlMd+5Sbwz3C5x0Kii9YshAbr9yAVWtXWMdsq3Sx+WdZCjy1w8jwkaJB0jBFHKY4cuAIDr1w2LIimZ+PgyBsoVDK4fY7bsMb3nQzOntLgCSpc5Jlhc0CJOvXMwuGZuHMaQO0FxmkOZYp25U5wbUFOPZJc2aUWUptFkTLMq2SRUZz2iFirCiWQ1igxwWZVxp7F46E4znwXMdGozg2BJZD0vMzuVEW4hunCFvU9orQbLRQna5iamQSQyOjGJuawuj4OEaGR6ybdaPeRBonILkS09m0nSZzKsW0AUsZ3cn8uhVNaZVOMoZxJsRxZnLPm9A5xlh+AsKZvvKaq+tvuf39QWH9U8m2bdv0uy77+eLzpw7+rFHNf5cv5dZ5nucTYCM1FheeXUet0RgxqfmDvNf15UvevOnIzp33t3PT2p8m7QpcQBVoA6QL6GC2d+XMVYA0Gvff+rDYP/6wnUz/xPat+hFs1ffdR9jg5eo0DLuxvL0rSCq3cZH+mlNgl3NH5iAZFixdgM1bNqOjqwuweiLy8SGcoWygLLEwnuOgUWth5OQI9j/zHCZGp+AIN/Pi4QxRElLKCK6+5ircdsdWOx0HJwNIc0n2WQdsrkdGwIaQSPb4n7/5s97Z6b/M4iUr2J5zKJptr704f0/tQOqVzUZ4kIEmMUIy8x6ibZXSoJgj36BMFQVyrBaZ5QDBIaU0kiBC1AwRNiMSRmNmiryHRjE+Om7vw6eGceLYSQwOjSEhZs36OWWu2HQnvKZTpVVKZlAsNgZREql60AorcRJPlXOdowLOC67jHPTypeP5csfwkkXLp+/quy/ZtoOsn/7l8dyKAdno/dElQTjxSSHNO6TjLJWOK8hrSZPrOBdoBqEKw+RJrsWX+jqWfWXxLeHQzp072xlqZ+5t2F5SuwLntAJtgHROy99e+YVegW3r73NrtcHlxwaf/Yxb4D9V7Cgt0FzzXDGPy6/YiDWXrYP0HCtWFg6DlMwGqBIrQmLkiZFJPPfsfgyfGrWePJJ7Og5DCy+UVoIsjxYv6ccb33wLtt7+BngFAU0+f7O3Wel09sgyP3MA6ce99cnnaHacfs7g0Xa4aEafpEQcXHAL6MhGgLyH8rmcBXbEBlm3autYLeGRqJo52dhbGsOkiU2IU1zauBOK6SBRNTFi5FhN+qFTp0Ztm4yiVWj0fmpyAkkUw+MOCn4RrlOAdPJkZWDiODYqCZUyiWJaxVonDZWk40miRpnBKGfecQf+C8zIFzZs3DzYxXuai+9GODAwYK2hXsaNfWTrR7xdTxx7m+Hhx6Unb3I9t0QsGAnDCdjFaWriKG1EofqeisSfLl2/4Zs/2Pt7lX8WEvcyVtR+SrsC7QrMzwq0AdL8PC7trbpAKkCqnXet+/ni4Rf2v8sriU+7BXejkcznjoP+RYtxzY3Xo9RZtuP+ZD9jLWjI1TpNrZ7m6KGjOHzgEIJ6BJXAxFESCIhqsViSURx0GqYkk4ZtvOJy3PWuO7F2/SUAf5HEIGE1MUB0z4wZs8K+ONj/z1trJF2mG7XHbJtPkL+QhHAdm3Lv0kSZS67U5NbNZttpZNZIbBKN52fcFDW4QIGt2sCEkbUpmJyuYXhyBkePncBzLxzA5OQUmrUmpidmMDNVQxCozBMKGsKVmU6JHLxTAxVqpKFGkhDjIxQzNEEYDcdxOGg0BqXkJ33hHnGZPNa/bPnkkv6ljdyUG6RWG/YAOUPP7fYrOrO2rb93+b7Dez/MHGzPF7zLHE/IMIktQPRyeTQboWnWwwkVqYcV43/40ff88sP379xOWrSfPC74irak/eR2BdoVONsVaAOks13xebY+mt5673uRX5ZiPc/DD1U0OnyyMrT5zoXNebap5+3mDGwdkE8Pjqw9fHLPr/od3h3C4ws04yxf6sKmq67C8jUrID0BshTgwsCRHK1mHcePHsfeZ/YhbETgWiANVSsK0xdKXv6HzJG9tdrM7YVyoZvxlLs5gc1XX4EPfvj96O3vRStoWkxADBKxUwSMCNgk1qHR9sRmdUrZdJbnexb0eA4l2vuWBaLuGYEgYo2opSU5Cakzx+9ZHAdqF1oVFoEjAFEQo1qpYWZ6BmOjY1ZIfWDf8xgbnUCtEaJSp6kysjMIwLSGUMYCIJOSFYAk+yJoSbonNec9ZJJWkqpAVblxDmujDwvpDEOb4TTVQ4yx0Q6/PO125GqcNVtAObhiQVc6s/p2vWPnNrK2fFXAaO5k++Tbfsfb/8yjWyZqQx9h0rynUPZ6ybU8c02gdpuASUyaxmq01YwfEYn3Wy4W7nsOO9t6pPP2Hdve8HYFsgq0AdJFfCaQzqZyHB154G1OHu+BRIfS2BPW06++MC0fu+Ya9tKprIu4Uq9t14lF+tWb/9/i15/+6vYYzY/5pdxVfr7gGe6io6cHN73xJvgF0utQhpixMSIT46N44tHHUas0QBbdLOZKJeawUeYfFi9a/jfMqPKRY4fuL5RzG12P55SJWEd3CbffeSvufNud6FvQZ40jE2pvWWdHBk7tO5NNk7m+Z3VCxBAR4MnG67Mprex3pIkiP6bZDwlyfCQ2SBmkUWKBUNgMMVOpoF6tY8rqhsZw6tQQhodHUW82rNi62WwibEU28T5JQQyQ1R8Jk0JS3htFnxDAMpRt5kFxjkQAKdeI4rARJ+F+HevHeSpeMIofM8xMSt9pqFQ3w8Bp9UCE69bfmGzYPpAODNgwuDPK3NB75Gc2fa5z7/Gn3pSkjQ86Hu4qlPxcohIb6WIz9mzaiki0YmMTE9Xv+7Lw+x3F7mff/Zkra6+gpffaTrL2q9sVaFfgjFegDZDOeEnPnwXSlNU7rsZi18fneAHvZQIdRuPZNMIfjh3BF5fdxOZNwOb5U9Ufv6U0HfedhU9fNjR1/JP5UuFd+WJxUaIFjOS49oZrsXzlUuTzHjQSVKtTOPzCC3h2z7NwuQedMCSBmdCJ+bonc19865tuf7LSmuaP/OD7nwRX2/Ild6104RPS6Onvxo0334A3vOlNWLl6BYodeQgSgVPMh8z02cQI2UR7G8lBCChrs9E/KWojSVLEUYQkpnuMVquFRq2JRq1uwVBlpobKdAUz01UMD41YP6J6o4VatYFqrY5GK7AhsAS8oBUKpEuiVpmmFTAIbeCaGJ5J4RFYovF55kGzHJoaaEAj4kA9aI2Gcfx3rpP70rJy93MjQ7K+AdvUDhAzZL/fnVEw9K+dYxRm/I3P719UaQ6+1SD+WKGc22K9JrlkNDBnPZbIksBIVa8HtbSl/6anu++vV6289OkNb79rcmDg1vMifuR8f4+1t79dgTNdgTZAOtMVPY+WNweQpIvPOV14B4BOKDyvI/zx0Rr+6NJL27EDZ/JwfvbGz+a++vRj26XLP+b43o3M8URiFBYsXoDrb7gWnV0lBGETg6dOYP++vahMVZBzCohDHaWB/qFOxBc9L/+Vy+7I12ha6uqut26q1Cd/Lpd335YrylVMGjdOY5Q68rjuhhtwzXVbcPnGy7BoyUIUikU4XgaMrIN1miBNVSYIJ9PFILRZZI16C/Vaw2qGmvUmmuRMTSn3U9OoVqqoE0iqNbLn1Bu2nWZ5Gybs1JrreNbckW7WskAl8DWBIQVpyNFJWFCUYwkKXKNAbJZwAZFDS/uYCBKMq9iG/043WieiVH1xYc+SP3p05G9OnMlj8UqXde+WB5wDQ1+7tNao/HSsWx8ulvPLDYPDhLDtNmszwCSF+ZpWLRhzXf/rgsuvOcJ56s43bB6+v20B8EpLfg6fb9iOHeDrAbFhG867GJlzWLgLbtVtgHTBHdKXv0PUPji+p9LRV+x8u9+n7+aM95gU+3QLfyf/EN9jA+3QypdfzZ/8TGq1Xdv1jg3VcOZe4Yp7iuVST6xpMt3gmmu3YOGiftRqFRw5cgiDJ0/ZKTCX5UzQTA4L436ht9j/5e+c+sJRy50A2IpbvRFpbjQifr9w8RbXk8sdnwvS7wgp0N3bjQ2bNuDKqzZj2fIlyOVz6OgsW+tGaoERwAmDAGGzhemZaUyOT2BifBLTUzNo1kJErQStVohavWZNGrVRs2aPEpzy0mDgcglJW2NbZQSCGATRVPTYaBQcjhyLkGMaPnfgCt+CojxPkBMaOUGMlovQ+JiMJE7UQwypFC3pYboVHEkN+8P1a7d84W92/7dz7lb9oTt+ozB06OkNp4YPfySf99/JOet3yOWSiDISwZNWy/owaRO1kskwin9oFH+op7vv+77Xcey7x/84mo37/cknS/sZ56wC+3YYt9CH7lwRvU2GU6u3oN4O8D1nh+OcrrgNkM5p+c/9yo0x/Llv1Dr7+3OrpeMUJcdEEmCw+xpWPfdbd+FtwTt7P1o63Dh2txbpx4XHbil2FjhlsRXKBXR0lBFFIarVGbrightpGjNhMwnwpVKh6wsf+ZmPPf2pz9912rGZANcN3R8s1Zqj1yc62M6EeXux7Pe5BdcOlCU6RhQHthNVKOXt8nt6u+BKgXq9hupMBa1G047SqySx3ks0scYJ8igX0C4MpJ2DyxJmaeBfAYbCYBOwNLKiopKUyMEgZwwKYMiDwzOwrbWeUg55V8PlGgSlHObBIcG4aYHpENqkiAxHHT5GUx+H6jEGDTANYSZb0fNGuH/w9ts+9if/428/PHXuzwbDBu5+MHdsfPDy7+z62i/3FMpvzhf8XiO0SFRMtgvk1p1puoRLFgDNIIgOpSm+sWTR8p2ioA/iuYnwYTxsVVfnfn/aW/DjKrDvq+MLu7qLbyqUc1uTBDuSFE8svoa12tW6+CrQBkgX3zH/F3tMTJK1CN4PjglobIV6+WaI7QK+kgqQnuXLv7XrEumE73Mcc29ioqXCscGoc3Gv9iKrEm1UpMOgga8vW7rid9904x1P3v+lD9Z/zIWVbVrwoXwnwtW1pHFnvTn9IeHylcKRhXzeFYKmzGan0ZRKkPOkzTEj22rKaJOkP6L+kCLwQ/yGsREnFJJLk3MUeWJNAowCZ/QaDYdruMzAYwYdvkSOMfhGocA5Oh0HZTJwVAqgSBRBg24puDXAJA0SATANySl3LrUGmbF0MWU8HG0yPFdtYSpXxDRz9XQz3JUY+eB73vnenZ//0qdqr6TOr99zDfvk2z7ljo4VNu7f9/hnpIvbvbzs5y41LjWjKT9qNyYEOBlxaTxthtHU+OTkMwz+Tg/s8bWrVw7eu2VbY/vO7W1TydfvQL2qJe96YJfTu2nNFR3d7j0dXbm3hy08ZEL8Zn4dRtss0qsq6Xn9ojZAOq8PX3vjz8cK3Lzuo6XK2JFr0qT5Iemzd0npd7p+jmdRIzYixOjE1KszwY+kdn9vaffq731i610T/8YFlW1d+REviZr9QdLY3Azrt6cqvcbLOStzvtvtONIHFIKgiZzvwKSKpvPBKYqExrCUti0zh1m5tJ0u802KnFbwrPm1gC8E8oLD5xw5wTJQxA18yUA8EyMARZNp5GFEKI6sBbSCQ15JRoNrsrt27LQa3TiL7Cg/5YC0hIMKL+JE5GL36BSmC0VU4SSR4t8S3PmDe+7+wNcHvvBz4Tw61uyzN/6W/+zwnivHxk58lLvqTj8vFhFFlsQKXEhK4rXBttJ1CXaq6ZnppiJrgiB+Cpx9XzM8EcXlo7+Ira37zH3Wi7Pdfju3R5i+KO7eebTct7Lwxo7ewofLPYU3Rs3kqZlK8H8NH2k9v+Udi4L2F8dze4zO9trbAOlsV7y9vou+Atu27RAnH/mz3mowca3S0XsE8zY7nr8MMHmjEWmjx9JU7XNZ7hue9L+9embL6E785Jyvbdu2ieRQoXRibHyNUWYdZ2xLqqPbBDMbPE8IkyRwmLZ6IIdaQSq14MUXDnzXg7CXaNIKaZS4QpGlyEHBEwI+eSWxrHVGgMglBsrezWyMiLLtsrlgksygkowvGYQCOJkbgVgy+kmxrwkUS4moQku6GIePQwHD/kqIRkcXxppxkKb8y57M/88PbL7+iYGHB+bdJNiv3PEbhaf2PXpTpTF5t9LhrcKXl+b8gkdDbUpRBQgnMatNIsE6ZeWGYTiVxOmhMIp3Jwme8ZA/4nudgzoqTt6+pav1wO4HKD+u3X77CZ8SFsw8mJ1MW0b+aTbyDOgln/2HSleuM1xX7GJvLXZ57y72FC7VkT41NR7+90ZNfN9Mxcf/9Idd9YEzsK759CF46GvGixu1gsyVeQloLXoH2kBw9gC1AdJ8OlPb23LRVIDMI78zuL9rYnB0vTZmg5ByLQwrGRj6cDqpBNu7duHaZ3NywcSO5wbICenlXjTZJ9/2O241bhSHTh1cPzR6/BNcmPd0Fn1PpAp5nWCpL1DmCp5JLNihKI+c44JTq03HcJlCjin4UHBBLTUKoCUmCBBWjqQt+2TTZclYyeasZYBoNqvEHkcrXKYmE9k1ag5DamYymSSWSZPFlkbCOVqujyEjsbee4EgENEu9GJoJGgzu73YW+7/wo5G/fP5sjfS/0hPwM+8e6HzyiSc3zVSnbldQd7g5f3MhV/BSTWbfs3CRGWvCSeHBSRITeArSWI2lCQZNihNRnB51We5IZ0fhULnUPeLkyjXh5kLRitLg8F61FVv1AF52RMor3YXz6vmku9u/Y7/jr1y9oLMjtzBJ7Sk2Nr0PIxu3s1dtzmmMEdEp3Bab+FbuJzc5eb2Re6aDQzTjunxch+KHLJbfrNWwd+FmdoGY6Bp2ZBfKvd1YB4F1UqAAYLBVw+59Y5i49VY2776UnO2TtQ2QznbF2+trV2C2AvQt+POfesj9yx1/0VGdqfUaE3uG8WRBsbPyiQ//4tS237oxfC2U/t1rf7n3haHdvywd8wvlvNvpK40unWBzl48lrkYBCaRWEEpDGmqvaTAdWXaH0Yg+sUzWOpJG2DOvpBdRWvZv+9g6dr804sxYp237JwJVFF9CrUP6JZlhQsFJEtvWS7lEyy/gSAo8VW1ikPmoup0YmUkmPbf4X1Zdcvmff2MeTLD9WyftJ7beV3z68J5VYxPDb0iVemdHR+fVTLAO6QiHccaUSU9HvVj2jLLcUm3SSKUq1UEUJRXJnCHG8LwQ7KQUfIwzNqG4nBJANao3mnFkwlyhM2JCxcYrx/2FQrp15YfT9X0TZtuObT82cPdCfKPt2mWcclBd1rs8f7uXczZxBpHG2J9U8fCwxsGNG18dSKLlblmOD6XMvFO7yVXcjxdqFjqCu8qE/ihC5ykdsz9rjeEfu65ilLd3Xt/o3fjwH8PbeEt6faGTv1367FrAlJnhx9MYf6fq+GbhOCbZRQ6S2gDpvD7N2xvfrsC/XoGPrBzwd1V++IvGJJ/0uFrR7fkohw3cvKCI5W6KvIrA0xg8Id0QNdiIGYrB6IujIWF2BoeseNuCIWKBsvBaMp6c+7f9O7O/PU0g2Sw2ar/pLNfNsk1MWbNKCQM/VVatpL0Cam4ez7YC/GCyiplyL6ZNHtN1dkhyf+CKq6/9+50P3984D44z27p+WyGus6sHhwc/IV2+uVQqLHQ9WVQmkUqT8zaF/VqFFuI4gdEMjnBsqdNEIQxbRutUcSEaQogRGBznQo7FQTDOuZyR3JmWQkymqZnm0lQXlhbUPS2jRi6Oij0Lo2X9PeninhV6kXuFGjn4DwZb79P33UeH6mWzj/O6zPSF4vATKAmn8dbFqwufdHy2iWYFVITnghn95+OHWn9yyR3FiVe7v2bYXB0w3Ma88DbpJ1cLj3drbYL6pH7a1f53HOV+degI9q26lc0nPdyrOmY0vbz7G5ML1mzo/lS+h/20cJNVBkpweHWEfJeq4z9JgV2sn50P771XVYOX86I2QHo5VWo/p12B87ACO7btEP/5O3/8YWOiT7tCbSoLB5gYxG0r+rDaNygQW5SmNlSWgVy1GTij6SvKdn2xdUYBtkbpbKLNzDb7LDqillx2J3BEDBTZJs5Nx9m23KyuiaAVYQNy9SauKg+JmPLl8p0YYRKPzVTxg8kKauU+K9huhu53mHZ/fVPjA4/sxPkz7UXZhk//9a9tePLA998iDXtLMedc6eWdXuEyabiGIjsAEsdzAVe6cIREkmTifOtkrlLrNxXHEaIwtBl4WhtVyuejOElnTGrGwDCWJnrMc3JTWqlpR3gTC3fDSK8AACAASURBVBb0ja9eumaqq6u7ro1qMG2CJHJCYYaj2lQtXrx7sRrAfWRnSWfyy23Xzquznmr7gTfVu4uduY8sXCt/EQzLoMARYzSu46HhE/gvq9+II6922oyMc29YM7mgb0HxTqcsfpa5+prKRG1oeiz5PJr+d1tB94lNd6D1agHYfCrmd79r5KYOrO1Yhs+Jor7DOFG/VjF0IhOHFU4ixf1geIiV2eR82u6zvS1tgHS2K95eX7sCZ7ECV3W99QNp2vy00eH1XTkf3WkLN/T4WCFTlE2SibU1g2CuBUWMtEGMWkIplCHPozkgREJrRioia4lEdgAEgOgCT5okAkjEjdB0nGCA5JmFALePjf1po0dIl5MY+NxHS0kEhQ4cDBI8MV3FPgVMeZ0YrKZwve4Hc6L8uz+q/Omzr0B/dRYr+6+v6t4t9zpHolz3zPDglZXWxNZIBVs9R2x2PJkrlnJwXIk4jhFFkcWYUjjWfVzr1LJMJOy2hSdht9I2DkYIYYJWoNM00YILxSEUA0tVkkYGpm4MqkqZqkpVXRhR9fzcdKrUmANxavGiZadWLlsxyoyopjIMFqe5aOBh/JNeh3RN1uLjrMW2vJYDRADp525Dh3CT7YvWOL/Ic7jUGDgmwOHWJHZMHsHvfvEpjL8WEfW+HfvcZZuXbfYKuXuYNO8mD6TGVPjbx4fSA19/srvxWpb9Wvb9TL/W7DCicimWdS7G/4G8vtvweImhJETuBdDyeTTwHxHiEbaCzZzpdZ9Py2sDpPPpaLW3dV5VgPr49w9kX8nn6wfnpu53vFeb1mc4j28u+RLlVgU3drlY7aToNClIlyQIIMGxwAc6skaQJCGaUxVZkyy6kNNPYoUI9Nh/ZyDJPrYAaPanPUpzCiVquxE7Qm04DrJHimID3y0i4DnUc2U8M1PHE9MVHHd8VP1OTFRV7Hnl+6Rf+IunR/78nEaMvNoTjiYVk6ceLU07U4umqzOXVaYnb2BM3ex5zoZc3iu5niMICFHUC7FHmcaLNO8kbad6cavR0jQpaLPqLIjJTjZN+W+ZHQTZSzEYxRhPiWnS2qRGG4rHiNK01WwGjZoAr0guazCsKoQYT2J1zOf5k36hMN6MoukwrFR6IJq7sXteh1PT++2xRwf9RdGCzX2rnff7OVxvNUghnpgawV89vx9P3Ppzr639RW28oSeCJV193jtyefa+ODI7663wb/eNPTlx660XTqaebVc+NF1aemn3u5xO8wHhqOsMTBFMDpmI/X1axR8MD+LohdBOfLXv4ewd1761K9CuwCuqAFHx6xdjSWcX1jgOOuMmpqvDeP6vXuO311e0ES/zyVf3vOenwrT6aW1ab+wu+cjXx/Gm3hwudRR6dGq1QJJ0QkzYiBBODBLphWjajDv2E4LYoQwczd2JLcqAD+mWrBqJnmfjR7KbTZMl8bahy30mTGZcIjEMYQo4bhlNmcck9/D0xAyertYxlitihrlpvcWO+H7+vkuWr/neLW+8qfLY44/hscceh4RnJHLmzVuW6cWlxWZ933rz3IZtZr7qbOiC/uADu+Xf//e/Ku7e+91FUvB1nOEK4bBNjisv5Zz3g5mCK52ckEIorZimmlItZwEStSQpPNiCVMp9o3paawVBtgEgks/GvlB96YVEPGlNTlqGmUiniMlqKmWGp9qYOE1UKwrjGc5EVSlVB5MT2uBUmMbHXTiDErkxDj7jwWsJmOiGLSvj+WQ9QNqZ4w+jnO9JLy8U2EpLSobieDSKA51bUT0T7a/hXSZfLuFS38fmoIHdk+M4supWRPN1kvJlfhT8i6cRizR+WbSi1CmvcyTbxBiKKXBCN/VjzVG5t/fbaJ4J+4RXu33z4XVtgDQfjkJ7G86rCjz7pUpX39Ud78yX8RZHYmEa4fjMKP7u+Zmxf7zjjgXzSqNwTfe73hsnjU9rtG7pLrrIVUdx5+IyLnM0eshZmwASTbHZUX4OrpUFPSBhNd3pYk0MEAm4Leahn2QsSSJsAkUEguwroInxAIcik0QScZN+hmy86VVcQguBiHE0UwMlc6jBxWgC7J+u4lAQYiZXwGRqYmXcZ5jBn3MpThitkyAOVZQq+L5veKQSn/PYYX4kFAtVykO34ARrVl0VLF+9KMl1ITEzXelzgNq5cztt1nzR27Ati+/OzQxP9zaRrPEccSkzWKM5LnFdZ4Ur3V6t0oJwRE5K5hkYbgxjrudYPZKNgCGARKCI5GHWW4nA6Wzr0urDZveWjo1ta1J2noGxbFPG6pFDO7l8C05tvoSOXVMrM6W0HhPCGdWpGU3j9FSik1FHOGMO90bzIjdx5Q03VK7OdQfT138ymQ9sKXn3VBtH/Y5iJwXTRJfedenpCJ7X+mFCrbyfvwOecFF4YS8aWz+C6EwAr9e6Xa/H68neYOjJeme5o9TLDdyoGszUgrHJlVtXXrD7/Erq2AZIr6Ra7ee2KwBg119WLll7Q+nX/A5+t3TQm4YWIH2xMlH/vWcmSjPbt7N5EyFxY/ndH9AIPgMWXFd0DEqNcbxjeQ8udxR6CSApBfJHkmRRREyEno0JowSS2eGnbDqNptAIDM1hDssLAdyxIEgxiYQJpPYnR2I4yEQlhUBqgFgDFGbVNAY1pdEyHDUITCYGQ2GEcQPUHQ91w1Jl2JBW+rBOkogu+ynXSjFjHCGMo1jMlQkFZAuK17UyVcPFTClfqniu30xU2IhS3RCRqSdK1T3pBZs3XR5dv+GS8N4H750vJoxs29LP+s9MHlxUSxrrDI/XFbm/SjDWxyQWMml6tNYFrZXvOI4PwHcdx2Wc0QAgaeWzG7U4SfTOqXVpbLvOHhXLKBF4zRqlBJAIyFLbjkAwmVa6rmfjUFRCOidjtfZ2mi5VcRonkwSYDNgQ0/w44+xoIZc/4XFvNNHu8MLeJTPLOjYGD+6+d1bN3/5YON8rQKBw/Xqwbdvoe86FMfV4Jo5JGyCdiSq2l3FRVWD/jnDNyhu8z7lF3MUlunWMEzPj+k/SMf77P5jAPAJIhr25b/uH47Tx2TSubyqwGH1JDe8kgOQSgxTDT1MINXedo2kqEmZT7hq1eWYH+W3PJxvtn2OKqMmmIOwkmnZcpMJDxB0E4GhqoJFqNGOFUGu0ohSNJEVdpajqFA2tEWggkg4CJhBKF6Hj2sdwXTQagbLNIpLWMM0010hIOK4MywtPmzglkXLCmQhVilYYJQ2kpsEZDxV0gxsxI5kcEWBD2rDxRQv7xlzfHYwbmKyj0cKiRcnu3Q8Sfjun7BK14Aa27XRCIJdzGj1DQ2M933vm4cW1yuQiznkvA+81YIt8110kJe/VSpUMM56Q3JWOI7lgjhCc9PCMlmXbciTytjIllfktqXQW1JIGLBPcEyPled7plhyBJroRYLLIihgnDSRxkiRp2lCpnkxUMuYy7yRjYneuUNqXzxePdvrueHD40tbDmH8u5xfVB1J7Z1+3CrQB0utW2vaCL9QK7Nox3XHJ5q53uUV8QDKs1CF2j42Ef3Ts4OijWz8yf6jp+9bf5z4ytfcTOgk/zdPWyrxqYUFcxd2rerFWpOhIIniKDCFTpCw+HQ1CzINklNdGjAT9x5AaDk1sEXftXXEXKfeQyjwSx0dNM4wHMYYbLYy1QszEEepJimaawkjXgqhIMLS4QcSp5TbbiiMWirLLKKxXOLaNZOVLRttcN4Jkyv6n7YRXmhKTRSCAWaFymmikqTEmVUYKyVzpGK10GoVhFLRaYRCFgYCoFL3S0wW//CPfL+51fPdYKS6Pf2X4QfKzmQNJ5xQs2QbYP/XU7r//YbH/f/6903XZAlcb5X/7O490acS9XKCXwfQZoxZzgeWOw5cqnS5RSBemaVQgsbLrSua4LpOOZF4ud1oZZlVkdtIwa4nSBJ3nuUjp2Mxqmmj9juNkzg2pAoUnE8Ci5yQJTdsZrbVOapVaJUn1Md/LP9Zd7H2k7Hbu0SPDQw/j4Vnq8UJ917f362KsQBsgXYxHvb3Pr6kCZsDwwTtqnW5ZLGPgpTQSUxOT7sn55pFyzy2/1vXMrid/1YH+RE9elDpNiCW6gXes6MYK3UKu1YCMEwgycHQMmGRQpGXRKbhlkbTVFSkSVwsHsfARcw8h8xAwBw0tMFINUIkVxlsRJqMQVaUR08h6zkPqOEisJomWwZFIjkgCiugpSevRMImCSQ1SpaG0hutnYbYUyUEBuNmUHGlotJ3wiihcVwh78aY7aWlc4UJafQ6QEgtCVBOYEYwbLoQhEioKo7DZCKM4TgIYPgLjPhcqPNMnFh2+8cYbDl2yfs3Y9Yv7mlvv20q01TkGS4YN4H62f9t6dnTnt/kUDooAriihKjxwmeaLfkHyvPZEkUlZnpka62LG9HFmFoHzpVzwFVEcLQZYgUvHk0LkHFf6Lt2EFGEUMCk5pCetvoxAEk3UEeyMkwRaKTtxaCfpSJnPjLV8IFZPp0oLzpMkUVGrEdeSID3msNy3jBbfX7/uxkO3r9469amH7jpjeqDX9EZtv7hdgddYgTZAeo0FbL/84qzAwMAA/5nr7nOqakT4waJ043ZQf+IcX1hfPBbERtx5za+sO3Fw339woX5mQZ67haCKtW6CtyzOYyUCFJMQTkoMEol1MwZpVoINMAmyvSZgRC2wQDiYYRJTCcN4pDAepZiONaqxRmA4WsYgYkAqOIwUMIICSzRSYyNrwRwHIu9B5FxI30Oh4KOYy6Gcy6OYy6NQKqLYUUaulAfzHAuGMhzFbO6bTlLLZkRJijCKUavXUZmpol6tIwpjqDRF0ArRbNQtQ5LYewoODtfJ2klGWxBltAKNd9XTGFNBPRjnUh5QSPYW850vXLZy3cnNq9aMr3eW1LfvnK8GlQN8G/YzrF8vwtyIPHVk3BUyyJkYBe7xEueyK06jsuvkyo1W0BHEwUKj9RLBRT9jpkOrNK9Z2um4TqcrRV4IOETKkXaJPJocKZGqBGlKpzQRfBKGM6SkVyOwm2SRZ5wJrRIT1Kbqo47MvaAUe0pAPt5Z7t/30ff+n2P3Prhlvmi+Ls4PqfZev+YKtAHSay5hewHtCsy/Ctx77wPOrm899tZmZfLf+4hv65NalJpTuKbHw809HIt1HbkohCSBNsEiTq2rrJUWGYmI+whFDg0mUQPDVKoxGtNdYTzRqJDOCAIJsUVcWlYooaFynUAzBc930dndic6uDnR0dqGjqxMdPV3o7OlCuaMDpWIeBc9F0c8hl8/BL9Ddh8y5UASwyLSSwNGsMSW5fRPjFEV04U4RhhEajSZajQBRkJku1usN1KpVTE1NYWpyCpVKBdVKDfVKDZVqHSohN29yDHes0lkYoeI4otH3Ga3MMJQ5kSgciU160FHO3s0brj9Y6exsPPzwwDxvH/0T4zRwP8PD4FO5blFRkdTVhijkSu4zh572p6rTZaPSLtfhnVywssNYcao2uYAZLJOSLRaC9XCObsZMn5S8w3WlTYextg0v0Z4pbUDME3QWRWPbgooCeLV2mNOIIjWSRmaf1uKHjvR+uMhf88K3ph+onXtGbv69P9tbdH5UoA2Qzo/j1N7KdgVeUQXuvPwzi46Nnfh33MQfKCFZ12tC1htW8aYVXdjoN9GbVOFGEQgX2TaWNTlykDIXTZ7DGDwMa4GxxGAqDDEZxphWQM0wtKjdJl0oIREoZdtj0pUolgvo7Cmhq7cDvf3dWLZiCRYvXYyuLgJF5dP3Qj5vNTDEDpHiyAqLHRqzAowwiGc9lLKmD0C5bpw8mgiEkSeQFRtz2xqyE1hKg7LMgjBEGISozFQwM11BpVLF1OQ0RodGceLEICYnplGtNlCp1CzTRNf6nO8jiShuBSpJdDNJFDlQDyJmexVjPzKpPpBzu46tXnzZ1EOHfyeeTyzhyz0hiO0cHl4kCoUuWR6PnTiOva98c2e50ar1qSTqJ32TYKyfMbUEHEsFR79w+ALXcXs550VtDHc8j0mrUSIRP1kNkKA/E4Bb7RK1SFNjkkhX09gcBPijMO5384XeJ9++YcPkwMNtIffLPV7t582fCrQB0vw5Fu0t+YkVMGzXA7vl4i1bnOn6BO/wIrV0cGmM7eRLOH/aWz9xN17nJwxs/a586OiXbp2ujPz7vNBv7GJpZ3dUt221W1f3YbmeREdSg6NJhO3YVhqN6sdMomU8TPMcDqUcByKF4VihGgQISBBNoMhxSc1rwRQJql3fhee66OnrxspLlmPNulVYsXoZ+hf3oaOnA/lSHsIR1uSQgJh1RSKbHjKitDltc8aI5ISYASQaYcsMKsmvO5NR25gTQbPrs6PrNOtuMgA153c75wNEY+0qJWZDIYpiNMiEcmwSIyNjOH50EAcPHsHxE0dQq0xZvVW93rSJG5Q5B82NTlgat+J6K05HjOI/gmFPGMX2+E7+eKlrzcyuex8Iz3cDPWrB7ty+k//uU19zBo8fcA2EnyItFB2vr5Y0VynEl+V9b73DnRXgrDtfLHa6jptXSnkUamrJJU7HTtmJOWNSay9AAbwqNXESmbEowo/ilH2F54qP9JfLQ48N7nypKP51fhe0F9+uwGuvQBsgvfYatpdwlirw3e8af10p6Hd9uUC4LJequIkmhivj+ek1b0PcpvIBCqjdE1V7v/bENz4VpfX3dUis6tEx725VsNFjuGVZNxbqSeSSGkjvnIo8UjdvGaGpGDhVTXC8meJIZDAIgSaxA6QrciUMCaFJuOsIOK6Lro4O3HzTDbj8snVYfckKlDqKtr2WIoERQIQUTRKCuxJSCstWMZWxQa7jWvND8vGZ+7uQAm7Og3SzxHsSYNuptlkwldFJdDHOzBIJ1JCYmKin2aQOeyaS2JvYJQp6tU7Lp+0iGaIQqFabGB4axN79z+LJxx7DocNH0KjWrJaJjMQ5+YaTFbiSCJuJajRbE0midzki/+2OYu9ji7u6jhXd5dUNz7F0wOaZXWg3w7au/DkPCBcmLXVpI6hfMdWcvtJhbJXr+StyOadTcONzSTFyjJHu3fOk1SyRXolYvSjUiGPEtVZ4HMr5E1/6f9fZWzq6e/grwbm2V7jQjlZ7f16/CrQB0utX2/aSz2AFaHLs0M2NdYuXF9/qd+N64Vsbn8n6ePRorYGv1o95gxu3s0w9epHeiBX4/Ae/VDp47Mhbvnv4h59VqF/ZwXVhYZJghUpwQ1cHru724TcG4bIIyi2iJkuYMBKDQYIjjQTHmsB4xBExF8zzoB0HWmi0VIhIxciVfCxbuQyXXb4OK5Yvs5Ej9XoVrWYTURwjSCLUwxaqzYb1QOKSIUoo383AYRIOsskzx/Ph+T78vAc/76OQy6GrVMbihX1YsnABent6UOooIV8owPVzFpRxhwCRyfJO5j65XiqLt78jeuolBtomM1BkjKI4pNXUkNUTMUxkrtiqBzh06BB+8P3vY8/TezB4agjVmSrCVoRyoRNGcSShQhJolURmPE3M49Wo+c1rN1z3vQ1L1pwofrMZXJggKXsTDWCAH98KFzCdjmarH378kbeaJLzez8l1fsFZAGk8ZRLmEqglDZvS4MKxtSYLBsfJ64mJiakoSv/A5d6Xr1mz8Pmdz+28qN+nF+nH03m5222AdF4etotroyl/aeg76Fq0Dh9lBbwHUq9lUnvGsABavMAiPNCoNL5Z/LPi5Pne+ngtR/Y/3Pz/lE5WR7bsO7jn10ynvs514o7OJORL0gTrXQc39HSh34TwWMu6ZE8zD6cSB8dbMY7VQ4wkQNUpIXWL4Ny17S8KSzU07i8NUkbMkIb0OPycZ1kDFUdIacJMpaAcMZpYIwfGRGs73k/TTzTHlhnsGHDKDgOHoFYdE5lbN4eNOvG4QN5xUfRcFAp5lDvL6OntxaIlS7F89SosWb4Ii5f0o1Quwsu7WcttLl4jI5JoxD8DSLMdV9oiutl2HW2PHWun9hyxVAxxSI9j1Ko1jAyN4tChw9j/7D4888xe7N97AJK5yPtFMC2RhjpNU12PEjXUqjf3QIlv9/UtevTdb7/m1MAXBqh9dEHeyITy1q33i6uisnOycWhR2IpWDE8MbmzF9WtdV1wrPLFWUPSuYGBCZOeBdWOgLD+GsBWkjUbjsFHsrwr5jr/Z9pZ799+/c3sbJF2QZ8uFtVNtgHRhHc8Lcm/27TNuX4zL+1biPzIPNxkedxueci6cFKkzhQBfnhqMf3/0wKEjG7dvvCg/eD/5tt/xfvTUo1dUg+lPennzduaqzgILRVezgkuYxrV93Vjn+3BVAuW7GAwTvNBIcCQwGLfia4OQYkFENpVG5pA2PZ7aW4K6VDSyn1iwZKVB5LJNgl16pnXdpnt2gbR9LUqqN7AGj9mN9EbZPVMOUaKbAU1GWfBExA8tjlgnAK5wIF3HtvJc14WX8+EXXPT1d2LVqhW4bP06rLpkJfr7+1AqlyAdkQm9ydjShu1meWRzjtK0P2QdQLonAmg2VteQb5KCdKQdyoqi0NoGTI5P4eTJQTy9aw92796DIwePIgpS+E6e3JV0mugYmlWrleoxKDza09n/rRtvedNTfZs/NzMfcspezw+BB+59wNl3aji3e8/erpmZyRXMsM3MYbfFaXRTvuh1CldKcs8iIEqibjre5KuQxGkQh8l+psVfLeha8NdbP7bh6MDAhdiefD2r31722a5AGyCd7Yq31/eKK3DokPFKNVzVvwa/wXxcpVlcMIymmYThxqvpBv7X5FDy27WTJ54/k6GVr3hDz9ELtvZtK043wo2aJz+tnfieQoEvlEmLd6oQl0iDzR15rC0XUUgSNIIIJ2ONI2GKIwnDGPPQIvG1TZjQtmVGBoEEcqxJpGVcZnPYZp2SCCRlDtvZNBOZCWYAiUghbgXZXBJQyhycT4eozgITS+4QeCIxtdZ2Co3GxW2oqk2n5yRuyUbM7aRatn4y3CZSolTKW/uAnr4eLFu2BGsvW4slSxdjwaJ+9Pb3wM/nrI6J2nu0T7Q8sg0gZsMCI7rZ32dmlWQ4SevJHKcp0FUhCGKMDY/jwIEX8OyefXhu7wGcPD6IRq1FrJJt7AWtMGKajQiIp5liP4gC9oQT6AOXYVFtJ3bOmzy+1+O03LZth6h+7yv+qepQryu8dUHS2Mpcc4t05OWOK7uE5IKmDi1jpzVlwJk0ShtRonYbxb5c6lv0t08c+4ux12Pb2stsV+BMVaANkM5UJdvLed0qYHYZZ4RhzYJVuI/nsFWLtI8UusywlCk5mjbwJzMT0RdO/mDfiWs+fk3yum3IPFzwvXc/kN/zvW+ubyaNd0OqbW7eXOqYgHWFDSyGxhXdHbi8twsFzq0X0LGZKg61YowwgWnXQ9PxrZeRdU5mgGNBBEEfivjQiKl1prNRbi/nwpmdSCNhteu5yBdycFwHlDpPj7M7sT8kws5aYASlsl4YsTY28da6NcdxijiKbap8HMYIaFquGVmPI8oFo5H+hHyPEjKyzIJZiRWKE3pOaNkhYo+WLV+GhYsW4JJLVmH1patPgyWarCsU8xAkMrejcJm3D12wKXOOmC8hZAbC7OPMPToLH+HWNymiIN2xSTz79F488dhTeOHAQYyPTFrPJUHZsQpGR7qZhup42FSPuyz3zVKx57HlC68Y3/nc/Rc8mzmXJ/fIY3+/fHR6+FbG8TbHk9c7jlwkJWNkC6B0Co9c1ZMUQRDORLH6vi87fr/n6uu/Nf89pubhm769SWetAm2AdNZK3V7Rq60AaZD2fhUda6/AB2UZ7+EuLmcMPjTqJsKzjQk8qCfw/Y5bULmYJtnu3fKAM9h87LLRsal3Jip8l3TNppyberI1g9UmxuXlElZ1dKDoeKhGKY5UGjhUr2PGkWh6DgKK/uBAQm0n5sARLjgZ/8URiKFz/Nkxfs9DsVxCb28POjs7UCwWkCeNUEeHBSbE2NDvCqXs96RPovaKBSY0TWaBSQaTLGDS2roy09QY+RYROGo1W5iZqWB6choTExPWy6haq1m37MrMjP13GJHeSdsLLQEZav8ReLNAKonQ29uLvgV9WL5iKdauW2OF5JesWYX+/l7kyMXbAqwMsFkIqGHBHTFXxDTZD8PZwDLLOtnuIFFrsIaUp04O4Ue79uCH33sUzx84aNtxSZiS4SSQCNVqxBXJ/B8phb8o5jp+eOWKvsEHdj0QnMlzkoT4ux+E9NdOeEs6+2RSQXqytDvasmVLeibX80rfq+S1NPpN9P7o+X1vasT193HJ3kzTbpxrpk0CSTE2KkUUJyaK9ak0Fn99xRU3/d+b7/Jm2q22V1rt9vPPVgXaAOlsVbq9ntdUAZpie/6WaM3SZd5bcmVcJ3x0a42xeAbfO3G09e0RJz9+662M9MEXy429Zd1HF42PnfoAF3if5LjCMZGfNyHKaQPri3lsXLQQBcfD2EwDz///7L0HvFX1mTW8dt+n3N64/cLl0kEUBBFU7AWx0GxRExNj1NFk8iUzeef95guZmW9m3kzGFFPUZKwxRoiKJRZEQZGm9N65cHu/9/Td39/z/+9zLySagEK8yDn+rsC5++zy7HP2Xmc961mrvRsHUhYSwSAMXYYhubDJw0aiqTAJjisyw0TRlUATSQVFOaisLkNlVTkqKipQMmQIysvKkFeYh2AgwBgl0gYRY0S6I2p/kVbJly4dew7S02X++D2xOGxhLhny0+NpqowMH23YpsUYor7ePrS1taKhsQlNTc3M6HHLlu1obetAMmkwYEOhqhQlwvLEBAGmmWJtPRJ5V1SWYeLE8bjwwhkYOXoEc+8mVktSZEi66rcA/YE4yhtzbXYTJ5aKbAh4y01kY+v0d9d2EYvE0Hi4Ge+8uwLL3nobrU1tgCNBhUZCbs9KuVZnT/fmbC33pYLcIUvDetm+V/YE4zgJdgAEjlo2ICBIKNYlu1rW5YJYItXj2d4BIxpor7mY0l4+Xz+wnz3wevZjT//PVYYRuysYkGcoGoKiZAuuZzI7B7JtiCXMVFdHmH7p2gAAIABJREFU35Zz6s7/VkFJweYnV3xxBe5nysXoi3qcGYD0RT2zX8DjWr7ck4c4yCkoQH5Qhy7LSMS70PHOEcQXLGAS3zPk4QkPXP2w+s7Kl+9MOdG7c7L08TmSqOnJGPLdFMoCKsZUVTCn6kPt3djV3oU2GiQrKEGC6XEsaLrMWKJoMopIMg4hoGPo0FqcPf4sjBk1ArW1VaioGIL8/FwEAkHG2Eh0gyMWxmeCaGqJPXxjx7TfEJPz0NPpyTIGhPzRe/plGiClzxYTaQ+8iOuBONPEHZpt1oZLpkwcrm9AR0cPY3A+XPchdmzfhUQ8CVlWEdD8zDXffJIaa45rMdfu86aei6uuugKTJk1EUVEhoJC3kwjbdhm7RWwX7S8TobMDEeC4DrMIID0UWRPQ9Jvremy6zzQcrF+/CYt+twgfrd4AI2ZDkzUYcYOmt6xUzGz3TOFNWQgv1rWCNeu6n4181jfnoeWenlOEyXo2rtezcBFEFDpJtBkx9w+RPvv1Zk/dP3my8Hm3mIX/Nf/xwjWrVl/S3F5/t6g6F2blajJEU6BzQa1Xx5Pc7o5Yq2qHHx9WVfXoV86+omXw5t591rOWef3pXIEMQDqdz94ZuO+LFnnSmDGQxmoQdhjwxv4B9pk02k/i2I5Vy/L2N+++MJDl/UN+jjZW9cyQZiSEPMdChSJhTE01Y2MOtrTjcCyBHkVFMhRCQlZgU5fJSUH0bAQCCkrLSzBm4gScPe08DKsdivycMIJBjWWpKQo5AUpsap4xNPR3FulOIIe7YbsW2QCwGTXG4KRZIWbWSD9sys2niihfjSEnaumxdFQumk5fhUgE5YOvAcDkP+XHipi2BSNlIxlPobe7F02NLdi39wDWr9+IwwfrWZuOGB/eKSNDSqK2PNhGirXZRo0ciRkzpmPK9PNQWl2O7Lwgb7sxjOaCuUMzGRIXhrPpOhKrM/ZLYECJxN7U6iOm6/ChBqx5fx3efWs5E3Nrigpd0ZGKmrZteL22hXV2Sni+snjY6xfc/dSnnnIj9ih+EOO0bNwl6ZgjSE4RPFMGFNMzpM1GTHi8rR1v1EwWWj7vywKZlb7esLPycEvDNfVNe7+Vm6vXyLqrCJLDNG0eJE9TsuJH6ps3jKs9Z2FeRfn6xSt+EPu89zuz/UwF/rQCGYCUeU9kKnCaVIBuPC/uX1/S0Nl6weGWA3cNKc0+T3GTWYoRFbIdExVBHbVFBZAECYfbI2iJGeiRZCR0FXEFiDlJ6GENtVUVqBtagxF1tRheNwyVQ6tQWF7MBNeSSJqhtEO14LtQc/0QAzo0fUaaH5vaUQ5SSYPFeRhJgwS4SCQTSCWTSCRTTOBsUcvK1/gwSwDSO8kSApqOYDiEcJA0SwFmFhkI6KxtF6B/677PUfrcpFkqASxChE+geWz7vV19aGpqRUN9A/bs2Yd9e/ah4Ugjerp7aLycOXYrItdDUUuQtEojxozA+RdNw4gxw1FeVo5wToBrlHx9EnkOEIBLt+44gOKtNhJzOwSWBJEZSrY2tWPLhq1YtvQdbN6wGfFonOuSbMmzkm5PKm5tgCW/OL560htSoLDl04i3qcXsfA3XiGHcL6jOZZ6Ykl2P2KqAB1trdRPi08k+PPujZ7BjMFgNLJz9aPD97R+O23t4598V5IWvFVUnR5Bt0SP7BUrgcxWrramnOajn/Wd2MOvl9Z0vtH7e7cHT5DKQ2c2/YQUyAOlvWOzMps6cCux73dNEBTp6elC7IL/vsx75woWe+NzPrx8iufYMWZZvspzkZdlBKSylImKWk0JZUENpTggyXHT0xdAa99DryjBJc6SJcDUP5TXFGDN+JMaOHo0RtcPYiHx+Xi50XQNFsnmgGA8CBhTdQeZH/hSa7SKRTCIajTJdEAXAdnR0oqenh7W3kokkEvEUEokEkqkkm0IzDINpmmzKeyMGijFDac8kkTMtgQCCPjAKhIJM6E2sVU5OLsrKS1BcUoL8vDyEw2EmBNcCZB1AVknUFvMZKwJfLjljO4hFE2hraUf9wXrs33uQMUv79x1Ac3MrsxEgvZKPcViwbkVNKYYNr8Gkc87BxMlnYUhZMVSVM048F8X3cEoTW9yuibFfvJ9LcSSAa3no7erFrh278f57K/HB+6vQ1dYFWCJgi56ZcHtTcWeLjMDLhaGipUOCFYcWN/6YIjeO+8EA0t2YJQbxgKDal0FOCa5gQhQ0wNS6kBKftQzxKaUUmwUhvePHvfqTviCJtt/45Z6izkjLVaLg/O+sfLUGsqPQbCTTdtmSm4zYsWTc+k1uXtGv//lXt+9bsGDBGdQmP+klz6zwFFQgA5BOQVEzqzyzK0BtwJm1GCq59lBFluNZCtYL4z5bDMqs8ffm7a8/eKHtpm7Tg8rFQU0uUCxDCLgmhmgSynLDUGQBh1ua0JmyYGhZSEkabFVGbnEuxowfgWkzzsGEyRNQMqQEWQRGZJl3twhhsG/2vubHA1JJG1FKvu/rRWdrB5qbm9Ha2oaurm4GkOjPvr4+BoIsk4/kk+ki8zViP+Sf5E+tUQ+OMS8D7wv2DOW6SQLT/9A0GWmFiKUhJoum44qLS1BQUICi4iKUlZWitKwIBcV5CGeFGOOksJYfzepzZouYKgpLpem4ns4eHDnciN2792L9R5sYWOru7mXsE/NpEgHDSiAnJ4TqmmpMmToF5045B3Uja5Gbn8OAmCinW4KkTeLHkwZI1DykVhuZTtJ/BMBou0cON+D1V9/Emg/Woam+GUbcBmzBNZNuPBW1dyuitkQP5LxWG6rddyIgiVpsiQZM0kP4uqi6N0K2cyE6EiC5SIkHXUN8woqKf9CGYf/nOc129Cf/6uEPaLFYd+3htv0PFZbmnC+oTpbtmbz96UkwY54V6UsuqRxS/eO7L79v01eevPgL60Z+Zl8RT9+jzwCk0/fcZfZ8kFZgy9OtobpzSq6SdcwUBDS37sOjFVei59PeuOZP+/vArl2Hphpe7A5BdG4MaMhRXUfIgYDioI6ScACq6KIzGsGRSB8SsgRTUSEEdXaznzZtMubOvQ51o4dBD+vwJIFcpLi+hoz8HIdpdIyEgWg0id7eGBobmnHwYD2OHDmCfXv3obGxkcVx8BF7GYqsMkaGNDmMS/HS/kFEFPHWVP+D/ZtfargeiaEy9n8GPHydEul/mNaHGVB6ME2Dga2scBiVlRWoGVqNulHDUD20CmXlQ1BYkM9iRwJZfKqO/JsIdLFIETKftAHTdHDw4CGsXr0eH320kR0TZa05lsmE47IiIhaLsvVMmTIZl15+MSZMHI+CwnyEc8N8nX72G/dLIp0S10/R39PH5B8dA2g05bZ82Uose/Nd7NmxD3bShipqXiKScoyEs18WlKeDgexXwzlF+1fUP3ncoCCyxyvUcnGVomIORIwXJGRDRNxNYaXVh+ea9mNN7eXCZ2YrT9bHinLcVtTUZze31n9PDgq3ywGhTJAdmgdk75dkzHHikdQHpQWVP5o4furKx5Z9b9Ds+8mqQWY9p3cFMgDp9D5/mb0fhBU4tDw2pHRo4EuaKt7gijjcfDD5DxXTAi2fsvUhTK+6c0x9W/2Dsi7MzQkrBapjQjNTKJQ11FWUQ3IdtHe2oy0eRTIYgBvSEfMMKGEFc+ffgJvnz0FF+RCAssscGu0n1oUAjQcrZSDWE0FXazuOHGrE1u17sX3nHmzbthPNTc3QNQ3BYBCaqjHNDblas3gQX4tDz4HAEblkp/0gWTdtACCRZmdAiZ0+YVzczREGX56ZQSrU3iPwYbOsNe6l5LL2XW+0F4ZpoKy8lGmnxowZhfHjx2LM2BEoKS1CMKRBDpB2SeIC8XQemOjBSALNLe14d9lyvPP2uzi4/wCspMEm5MjYkkwnbdtkbNWFF12A62+Yjdq6WsZqiSrFrXAGjA7LskwoGg++JT8nOnDmL8l0SQrDfq1NXVjx7iq8/sob2LpxK8iAQnRJ1A4ko+YBwVWfKS4oXzRq9iX7H3vsnuOaPCMW6cgHyM0qwhg9hBmahjrXQIOVwBvJHuzOPw/RwabjmYRJCorKb+jsa/+XYLY6UtYEwXVNKGSJ7khutDe13THFh6Arbx2KLW/7tF8iTuVlgOqOH/ijBN+n7xafr5XCqTzWzLqPrUAGIGXeEZkKnMQKkKnlwXWR2oqa8B2qJl7veV5D467Ig2ubltZ/Go0FZaz9YeniO6Sw+LVASD47WxaVLNtCtutiZFkpXNNEe3c32qNRJIk5CYbQa8dQPLwIN9x6Pa685jLUVFdCokYQjbBRVhr5DZkWurq7sW/vQaz/aDM2fLgVRw43oa8vjkTCgCKSkFrlHtg+ePGFNyyag4TP1KpyTLKeGlBQ062jHxsRcGJymKOQU3+t0xltR3sncbdsGq83LINtN70dMnIkd+1AMIu19JJmEqLkoaAgB0NrKzFy9HBMPHssxo4bjeLSYmhBncWecEBjM8aLmKqenij27z2ED1evw4qly9HU2MzE5rQt27bYjxbUMHbsaNxy6604b9oU5iAuqRK0gNbPetH+0IMBIwrz9YVWsqgxEETri/Qm8eGqDXhx8YtYtXIlVEmGa7iQPN1Oxs3tjiksPqtu2qJF8x86eLyTmOxmvQNKr4Wg7SGoyEg2ioiPHQtrMN6452O+dLAI01q7Gn6SnRecmJWtSaR1M02Tcto8I2YfsQzvZ5IQfOmW751/eLCZRpL2a/NZyHbczoAiOA5iiE+4vSQxGGt9Ei9jmVUNfHfL1CJTgUwFTlYFvOWefDi/c8KQ0tCdmi5f40FoaNjX+90dbb3br756uHmCF1bhxlH356+r3/KdQLa2QFPlmoBniQXwMKywEGF4aG1rQXcqxVpqtqrCFgUUVhXhhtuuwfRLzkNZVRnT9xC4UQQdnumgtakZG9dvxNq1H2HP7oPo7okjmXARj5lwHA+yIEKikXvKUWNMDJ9sI2DEpsd8PyD6HdkA8MdAi23gWxefkyfhty/THiizryMe4Jl4q42wFm2awA29moAHc+NmtgAUKiux0FmbpuNEF+TnqGgiZA0oKspltgVTzpuMSVMmobK6EsFwmNsKiBIDQqQbMlMWujt6cGhPPdasXosV7y5HU1MTA2M0RWfZFmOvKisrMf2CGbj8ikuZMzcBJzaJRy1KFtbLA3Hph9kC+I7khJUcHyT1dUewecNWvLrkFbzz9tuQIUOBBjPpRc24t1VyQy8Orztr8dnzsptOBByQaP8iQJwJuMcLrk7We/xE1kMAqaVcG9fc1fBzPahMUQOCSm9Geh8pooK+7miPZeLnIqTnbvunS/acSA1OZD8+zbI0aCHp8VEFJaELXNmo8RhhKG+NxM0Pnnkt0DgYpgU/zXFlXnP8FcgwSMdfq8ySmQr8xQrQTWvujPaiokrl4twi5RZNV853BaG1uyX5cKTbfdNtz2sbfjVOBCQJ82d+v+SDVcv+MZyt3RDU5UrdtaQ8wcOQ7CwkIj1ImimkJBlxavcoIsqHVuC2O2/GlPMnorg0H4qmslu3abro64nio3XrsWrFe6jffwgdbT2IRS24LmWx6Qx8cFDk60Q4X8K1Sr5+iGWZkTKHBNHgYOoo1MP++mcNCIFiPHwAxOfZ+ttrfgDJwFQaA1RMhcT1Udw2iaAHc570qE3ldzto0I5YJA82TDcFWfYQCGvIL8hFZXU5xowbg8lTJmHs+HG+GJxYL97uo0DaVIICaduweeNmvPPOcmzfth3RWJwBJWqd0U2cWm5TppyLmZfOxMSzJ7CQXJFu8WySjjRPtHOcIWOTfzzLBITfWI1cF5G+KHZu3YEXFr+ANR+shZ10ITqKa6fE3lTc25a07cUTisY/rzf39HzRQm5Jh/Ru6YGRzd1HfqqF1emqLgfpFFCXl/LvkrFUMpV0f+ka4lOTULJzsBz/9kWeWjkO1YEg7hVCmO7JbjG9LT3L22Mlpdd6GrGkcjqobX6U2C5zgfyiVSADkL5oZzRzPJ9LBRYtWiSNzr+msKRCuSiYY1+phoULFF2s9iBGzai7xozLr9hRaU1zG+rHXYz4x8CIP9tvCgK989L/yF+95p17NF24WVeFUQHJVXTXhuSYsKwkRE1lrTVTllBRV405N92Aq2ddhtzsLEjwmF9Ra1sntm3fhc1btmHTxi1oPHQYRixFXjSQxABEQYfrEvigy4HD2BAOg4h54ZcIpinqvxVwc0cmtu3fa/+XPpg6+mCYLvuY3hvRHkcv4U+8kYWgz0hxo0nfFoCvgE+NkVGjy+EWN6ukX7lwmZG6wxJMPOZh5CEnLxujxtRhxgXTMXzEMFRXVyE3NxcyM4/09UQUv5JIYOeOXXhvxQf46MMNaGlu5flupsViSch+YNyEsbj0sksw/YLzUDgkn9VClI+qD59vY2COmCoCdHyKj+rmIB5NYNvm7fjdM7/Hto3bkYrZED3dtZJeXzSe2qK6+qNjyqveWfSlx7sGMyN04h+uheKFRfW1jX0HfxzM0i5SdSVMp0yWBNbOtEzHSMTNX9lJ78nJKN0+WABSzyYvV83CzGABfgjVrYDiagzw2mKXa0kr+1rwq4I2rBDOrHijEz/9p/krMgDpND+Bmd0fHBUgOj5UnDw3rypwv6K754m6MwSSqwue6HimFLUTwhYjKjwfj+DN9/fgyPFEoxBAWjDtx3rDwVWXGUbfVxXZvUjXkCu4BI5SABkbqhJsQcSQqnJcOfsK3HbXzQhnBSBYAqI9fTh04DDWrduA995fiZ279sA0bGTrYRo9h2cJkKCw1hWN5adZEV5RQh8D7tjEhPRPoPlqZdKSCMxG29cTkc/Rx5yOo8f707/+06/dBH54sC0Xaft7wOkjH6AR4yBK8kDobRqz0SLM3JI7YNNkmuWYiCejbFS/pqYSZ08+CxMmjMXoMaNQVVOFrNws1hUkvybKXRM9EQf212PlitVY9cEaHD7cgNbWVtZyo5BcRZUxZtwoXHXN5Th/+lSUlg1h2iQm3maZbRxEEkNlORZkahEysTlZJ/A6GUmbjf8venYxtm3eCTqFqhDwUgkrluhLrswvLP55bVn5h8OuKfoCBbguFKcW7a3t6mt6SAsrMzVNCRMzRy1cAkimaadSSeuRwQaQ4ju9UimEeVoRfuQJhgLFZm8wwVMM11R2xlvxq67DeKZmJowMizQ4rsGnYi8yAOlUVDWzzjOuAg0NXiAQda7MLRf/SQpgtCc6QQ8OBZ95ImTLSaDLjOJ3Rq/4zOYO7DjeYF1q26379d1lHd37bpVU5zZZF8Z5sitKQRUJx2JejhQme+llF2P2jVehqraciZl72yPYvnknli1djjWrPmTGjgE9hIAShGsCsKmFJUBko2QExfjUGAEXyybRMWEkHi3CNDbs5k/+QfySwb2OHDbZ1g+Q+qfX/hT++CLu/rG1P317cCaGOVQ75NDt8uw3H2Sw7TEtEompuWcT2QtQS4vYJDZtTxolPxKE6ZgoC1d0YbsmTDMJPaSgsCgPU6ZMwsyLL8C4iWORW5LHAlQ922OUlusA3V292L51J5Yvfx/vrViJSCTC/SBdishwUFpWgtnXXYMrrrwM5ZVl0HSNt+1o2w4HZ8ReMU8pts/cJZO8klwSydsSlrzwChY/9yL27ToARdAgCooX7Y0lRE/9fVAOP5Obm73pjf3PRv9cuHX6fayoxfZWwZ4RHbGWn2hBaUYgoIdkEqs7NgNIiXgibtnuI7InPT3h+gd2LF48OMwiYwe9EkHGjcEiPGQjoQuqLQikwXNVw04pO5Md+GXXIfw2A5BOv/fkiexxBiCdSLUyy2Yq8AkVIHF2g2pUFw0TbpNCmCVrGCWIXhYlw3qO1Gz02UutuPZqsgMf/epNdByvwJMciUubS6XfL1kyJZ7qu8eR7JuUbE01JBeOKCCck4XrZs/C3DnXonZ4NSzXRmdHJ15c9ArefmM5GuobIbgidCXIzAzNlA1JVNjIuQQaSyfahRyvTb9dxTU+rMnGQAchDS6UZqyOL7ng/yagcvQlZKDNltYWpSfcWOba0Q25/lE3/nx6Ui7NIDHmxV+GGAeO1Kj9Z3PQ4VsHeB61skSIAoE3igDxvYpYAK3AtEcOtSNdkxqObKR/eN1QXHblRbhs1qUorSqFRIaZJDyngTwGEG0cOdSKZ5/9Pf742uvoi/QhECAgJMC0UgiHgpgz90bMmXcjqqormfs3D7qlSTgHMtkCCCQk56aIrG3IrBAUeKaHvq4o3n7zHSx54VXs2LoTEmSokupFehKNRsp7RldCix687ead9xzn+P9g/lCyKbYc8ayexJGfBcP6FD2gK6xdSjo3wfVSCbM7mUz9woX43KF/Wr13sLQXvS1eyC7AFCkHj0F2KgXVU9hXBUeKmDFhbdth/HfVPrwrnFEh2YP5nXZq9i0DkE5NXTNrPQMr4Hme3Li5Y2hWgX59MFuaq2jiBM9FSyriPZKMSa8DamP+JsRP9KL69UkLgx/sfmcBBOtrii6cp2UrkqRLTKA976Z5uOHG2RhRNwy2abOx/aeeeBobPtyIaF+CtY4USQXBIcugMXYXiqjycFnmBE3sDQ9qJfbGo2k1iTQ6HHgQ6cMAiW/qmG6X8S4bd81OP9hQF4+f9X2SSLTMl6HlCaz0t8/SrTOX2CgeaEsAh8a/6U/6ccljiGCFLLN/kwcSM23sf9BOpP/NxeKs4+eH4/L95kCOXt8vppY8hLIV1I6twW133oKJZ01EIBSGKBP7w43F6Qbe2tyDt99+By8veRlHjhxmx2VbJsuMo2O67tprMX/BPIwYWQeBSib722d2UxZjuogZY/L09CSeJ8E2PLQ3tWPZW8ux+PmXUH/gCMtucy3RSsasLZ4tPl2YVfbS2q4Xmk739s1MzJTjBYUX9caaf6QG5QlaQBOJiaF6OJbh9fVGD7m2+xNZDb58IPlBw2A5Xhrvj89FkaviK+FS7zrBRRXRpY6FrakePN9wKPrKqMuyugeb79QZeNk9pYecAUintLyZlZ9pFVi9uiFQkxs+Nz9fvUPTpKs8CC1drYnvOKaxvmRCSfJEzSK/P3+R+uwrj8wURfNrakC4VAkgzxUtQVQ8zL5+NubcdD3q6uoQ7Yli7eoP8eqS17F3z15YSQuyyE0LHZumqXgUB7EZxJRIPggh4Sn5DqU1RqThofYaayfQWH0abLDneVuNASOfQSJ2hya52Bh+eqKNnLOps+QDKGYRQGwOgRQCGY7NDCeJcaFgXYn1wwbct1n7jIAKLUMWA74WivkVHXPF+uTLVzr7jbNe9EMAyX83Cg48yYYc9JBXnIvLLrsUV1x1JYscUQIKa5ORM4Fhuejt7cX6DzfgrTeXYtOGjSyIl46NfKRyc3JwzayrMeu6WRg5pg6Kzi0PiHSjDDrmjSRQu5DqSbJtDh9dW4BlOGg42Iilb7yL3z3zPKJ9cbJh8KykEzPi1mrHcH+bk1316oaexae1uzTFjTQ27r01anZ+L5Sj12lBnWt5qJ1qOW53V/cmXQ78KCuvYNmG5lc7B9P1wlvvKT1AabAEYxwTZURQAjjsxLE7tBMdJ/pFZzAdW2Zfjq8CGYB0fHXKLJWpwHFVgLkdr+8bWlYRulPWxXme67U270/cWz4l64AgsFGr434snLlQ3hFNjt62e/3XZNW7NhCSqj3Zkkw7gfETx+G+v7sX4yaMQVdXJ95f8QFr21C0BQtmZSwR9yZif3IhDbsxEbYh8MHaWMSusBsW3y3GvpCehrWqBhplBJxIayMrEmtTKaoKWVGgKdwwkqI+FEWFLBOwkliURL/BJMstI4aKDAItJFMJpJIGY4RsizRHDgubpf2hdfGRfjJhJOXOQPuNi57/evkG2oF/fnljIbdUFsmGhSRM18CQshKcP/18XHTxRZhw1jjkF+VyNsqPqevt7cPWLduw9K1l+OD9lYj2RSFLCtNfFRYV4vwZ03DVrCswdsIYBHQVHuX8kuhcoOOmlqDD2nBUeMYkgf4uIhkxsHv7PrywaAleefmP0EQdgiMRSOowE85bIgKPfv/au9cuGCS6nL9e+WOXoPZaY0V2TnPzrn8KBHGrFpBKJU1ioNt1yAtBcHq6ossLi0p+NPHcC1c//so/ku5qUD2ISeq8DCFHQIAkcEISiUfWIHm8LfJBdTCZnTnhCmQA0gmXLPOCTAX+cgV2LYsU1I4O3ayo4hwXaD6yPf7dp94LtZ/IRXX+/EUS9m/Kr2/ce2vc7L1d1TFG0REg5ii/MBe33X4rrrr6csTjCSxbtgxvL12GA3sPwTEATdHg2i7TwxCzQ6JYNnbOdD3kz8MZoH4gQcGsTEtEYISiRHjYLGWOabqOYDDAAmTpz0BQhx7QoGoaM6AMMm0Od9ZmPyTkJjbJH8tnNkp0L/SZKgJEFNVhGgSUkiTSZWP28VgcsVictdjoOWKZaL9pnQy0McaKmKm/fsnq1y75jNUAUOMAkHkXSS5cAkmuAdu1UTykiPkczbjgfEw692yUVZQxoTeby/OASDSGLZu34pUlr2HNqjUspJd0T7SfxSWFmH7hNMYmkQO3GpCZ0Q+zj/SF5cSgcU8pHyCRaNsEIl0xbNuyAz/76S9Rv78ekqvATnpuKmbs8SzpuUnjL/jN8A1q20IsPA5oOLg+mfPHfF891H5gaFvnvh8XFoWmS5qXTW1HOhDbdD24stXV07ekvLjqJ9fc/eCmhQszYbWD6wxm9uavX20yNcpUIFOBE6rAoeWH9NKyyoslRZohSmhv68CvSyeRXdHxmcoR9zBj5FfDsbbeyYbV9w+qjqlqUMwVZEfIL8rBJZdejNtuvxlmysCKFSvx9tK3cWD/QfJogQgFsijDNMx+B+y0J09a/+NYFneXZlNifEKMaYkE9IOcQDCI7OwshLOzkJ+fh5zcbIRCIcYeURwIaYGI4dEok4ybIh0jw+73AGKTbX5WGwNOjKdiPzRtl0ql2E88FkNfbx96eyMrX2cwAAAgAElEQVTo6upCpK+PPU+TYUyfxHyFCGAcbUz5l08LA0N+6+4YkEQAiVZDqSuw4FLnRHRZltvQ2hrMuPB8XH7lpSivKoeiMZTE8FkkEsO2rTvx8ouv4qN1HyEWS/gGkR4KiwqY39KcOXNQN3oom45jbUg24MaBEv1JrU0Cn0QzkXjesyiSJI5XX30Dzz71O3S3dMOzQBYAUTuF9QEt/xejK4a/+fTW/0qcZnoXYWr+bVmJVN+MqNn5X0UlWcNFxVFd2IwFtE3PdUw51hOP/yYvv+g38+75zr6FCy/2ZfIn9HHLLJypwCmrQAYgnbLSZlZ8plaA2mwNb6NUljAEMpKlF2L38YIjqtnXJz2qbGl7r6a9tenuQEj8SiBLy9eCgqiHZEw4azzuuuvLqKwuwe9++wJeWfIquju72WSaZbjspps2dCT2hR4EMuimnGZjHMocI0G25zKwQ1Nc9JBkCUVFhSgtHcJ8fnLz8hhLRKBIJlDEXLR5Wy49+u+lR7841+K7XvM2HWelJDY+z5ECD8hlhnu+mCgNYJg6x/WQSKYQi8XQ1tqKQ4cOoa21DamUAclnwah1dyKPNCg8OjyXy7YJhgrM7NG2DdiewTyTPNFBbn4WbphzHeYsuBElJcXs+Cn6hG7sqYSF5sZWPPyzn2Pr1p2I9vUx53Fqo4XCIVx77bW4/Su3IL+gCLIqMT0SsSa8hcndtxk7R+l4TGhFrt4uujoj+OmPfoYVby+Hk3ShSSEv0pfqjPSl3r5k0qX/NiGv+OCDbzxonMixf57LLpq/SHpo5YuVre2NX9YCuKegOFxkIyXZjsHar7bhWdGI2xjWCv89Xy18bXnHE22nGQD8PMub2fbfqAIZgPQ3KnRmM5kKHG8FpmTdUWAJvZcnrei/KwGvMis/KKfsGEaNHYFbbrkJZ511Ft59ZwUe+9WjSMRTECCzKTVV1iAJKpJJYja4hofxNf6EGN2gibVRFAkW8xuymVN0Xn4ec5muHlaDwsJ86LruJ9f77A3DNVxHRJoaFgPC2Bl/Ooz7XPuu0ZwfGgAk5K3EUAIbpU9bSaa5NJ7r5sKxbNiWxV5H1gLdXV3Yt3cfjhxpYK03Nv7PRur+OkA6Ggwde/zp4F2+qy5tm8wuRReqLnFdkpOCYSchyi4W3DwPc+fOwdARw5jmig6Ri4td1B9uwm9+/T/4cN1H6OvpYaNvtF0ynvzuP34XV1x1BYqHFEJUBDbdxl3Aef0JqJJOiwnZydaJgKQDvP/Oajz56yewe9seeJYIy4BpxHFo7IizHyooznmleMrCE2rTHu/77VQs9/35vwiv3bjl3P0Hd/2/2YXKNEUXAq5ItgcuYzhdW04caejaOGHM5H8qrhi58Zml342fiv3IrDNTgc9SgQxA+izVy7w2U4GTXIGvf/1RZcsf3poUT0S+7Srm9eF8XbHchFBUWoBrr5uFSy+9BLt27sYvfv4IIr0R7oTtiSxB3nX4NJlt21BVClblk2dpGyFyl2YtNddGIBRCcUkRysrLMKRsCPLycqHqWv+0WZrxYIoR3yWaGTWyeA/euiKAROJq/hj4/n9sI5EZBDEmibXi/HVZloNkMoloJIJoJMp+YpEokskUuSuzFqGRSrFj4RNpYH8n5uV4HkeDpHSr7ejX8bafANO2oGkSHNeCYSXgChZrq4mKi0BYx5VXXo5rr78Wo8aNgh4M8FVQi8i1sXXLLjz9xDNYu3otzKTB3cgdF0NKS3DX3V/FJZdfhIKiXCZ413Qeb8L9fwaAGumYHNtl4vbu9h68tOglvPnam2g42AzBUbxkzI0lIt57Ffk1Pxo9atiGX674Qex4jv/zXIbMTXe8/s/V7S0NN7R2HPpWTn6gzBVSMkRi2myaEHQFV+1saos/P6J6zI8vGXpXw8IVmfba53nOMtv++ApkAFLmnZGpwCCqwMz82yrakq1zLSfx93mFoSpJh9Ad6cA1s6/GrNnXIJVMYfHzL2LThs1QJc4YweHiZS7E5kaJxHiQ7sU35COoxJyLQ1kBVFRWoKS0BMXFRcjJy4GqqYzFEGUCH9T+4v5BxPcckzzL8M3RLtlHmT+yvpVvB3lUZhtrcbkiZW4xQXlfXy+6O7vQ09PLmCEamycwROwRm2wijiE9YdefZeYH5hLr8rFhJn9+AtOtO4at+k0uOZBLAzqSSzMqiYCeazEmiW7ijmfB81klqs+FF1/Aaj9uwnhIisTE2wSGkkYKaz9YhyV/eBnrVq+DYdhcx6XImDR5EubdNBdTzzsXoewgJGKSyB/JtfsnBvne8KlCEq+TZ9W+XXvx7FPPYsWy9+EYIoyY5ziG0uo50sOqKP9hdt/UQ4NdsP3owvXB55/46XlNbY3fECVndk5BUHNgCIDN0nFs07V6uxL7A3rFP5cX1bz9+v6fRTPttUF0EcrsSn8FMgAp82bIVGCQVOCu6f8na93WFTMtO3aXpktX5+TrmuEmUVZZgrk3zWUsz7K338WHa9cjEU1xQbZAXkdcy8Imx0C+O5zhIaaIAI0kC9ADCrJzclBWWYqqqkqEssLQAzSqT9lmvoiY5aBx/yJm7MjABfkV8QKlza+5roczQ9QqYgJv306AGCyakiPQk0ikGADq7upGX08EkWgU0b4IkokkB0Tk0eTyEX8WTMucvXncCQNb6Uw2f4KNpupO5ihX2tSSmRayuvHgW2KHCCCRPolExYUlBZh+wfmYde01mDjpLJC9FCsOXHR39WDN+2vx6kt/xPr1m/rhI+mRZlx4AWZfPwvnTD4LWkDxW208fiRtq8B03KLEABJ5QiVjCby79B288PxL2LZ5F1Qh5BkxWGZCWKXJgZ9n5xa9u6L+yd5B8pb9uN0QphbdOjwe75pvesmvBUNqjR6UBMszIZInlAcYCasn2p1aMapu6nfKs5yGxzY8Zg3i48ns2hlcgQxAOoNPfubQB08FqC3xziNfGtWT6LzVhXFbICBWK0FBkDQPN867HrV1tdi+fQfeWbacTT15FPNmCwwgMQ0S632R1oUYCj7CT+0xEhjn5mezDLHS8nLW8gmFw/3RGOkbtUPOiASKmJDab8v5mWtpI0huDeD7KglcQ0NIgbFWjgfbcmCkDMSiMfT09DDwECNQ1NvHQBFjiqhNJghshJ+AAeOkGGHlr9tnn0jrM+DKzdXf/eLqk3DafFOD/jX5fBkXbzMBt0t9IAaQBMlDQXE+ps84D3MX3IjR40ZA1shl3GVsV2dLF95fvgrPPbsI+/bvZ35QZJWQX5CHy664FAtumoe6EUMpacQ32HR9x26uW5IkhbNcfh0a6huwZPESPPfMItgpAbIb9GK9Vp8iBp7IDeU/XXT+DdsGS2bZn56KSZgdjEqJK0TZvUcNiJfqIUURJA46WUvWsG0jbu61kuKT0y+88uEnV3zfOJamPAknN7OKTAVOUgUyAOkkFTKzmkwFPksF7pv5i/CK1a9eLWrOl2XNmynIZlBQHIydMBpz592AAwcP4t13V6C5uRWioLFRcMI0EgEklkVG8RwcINkUcwGXpc0XFRehZmglKmsqkZuXC0/wHZ4J2lD0B0VhEIPippknzgARYGFOPh4PjhXIVZtpiPgPiasdynYzLZgpC/FYEn09fQwUdXd3M4AUj8ZhGCmo5GckkWM230/e/uKBt0yUzVymB6bvGBIijRNjktJVTQMk4no++4PLxY9tF1LLjY5rACR5sD2TaZJMO4XcgmxcftXFuPm2+aiqKYOi+6P8toCmwy145eXX8bvnnmNgkCb5U6kkA7YLbp6POXOuQ1ZeiPlB8bpz1q7fHJMxb7yVSEByzco1+M2vHsf6tVtQlF2KWK8Jz1BWa0r40YlnT335sWXfG3QO2+Td1fDucyN6Yz13SbJwWzBLK2WTgZTlR+CdAHTC7LGSzjsBLevHm6NLV3/2M5lZQ6YCp64CGYB06mqbWXOmAsdVAbqFXDHsG8MPN+77qiA78wJhcZiie4KsCfja3XdBUWUse3sZNm3ewvxzNDUEx6LZMJmZFbJIDgZkAFHmOhe6CdOo/sjRI1BdUwlNV2HZFgtSZeySkB49H3CqTk9X8Qw0ntNGSIb0NgRK2Gg69Zc8AZbtIBFPorOjG10d3WhpbmUhufFYgjFCzF1bUnimLEWEECtFUm0/ZoI7eqfNKnk7jYGkYybgePnSGiLOIJ0MgMR1R+KfBOZSbemoaUqPgUBi4gQHNingJQdk0plXlIWrZ12GW26dj+KyIsgab3E6houmplb8z2+ewBtvvMHYNFo9uY+PmzAW37jvGzj3vLMgklO4b2zOLBN8vRc9z/yRWKEFtDe3481X3sRDP3oYsqshrOQi2m12Cp763PDaUb8eOztnx8KFg8s88ssTv5W78/DBm1N2/Cui4p0bDOkC1Y4GBSjfzzIcJxU3t3k2fjtrzm1P/fdz9wyqaJHj+rBmFjqjKpABSGfU6c4c7GCswPpH1ysL7vv2bEnx7g1na9MDYSUgijZyCrLwta/dhfdXrmQuzpG+KDwyF/RkNi2lkYJboFBXmzs2M/BAo/sCampqMHb8WFRVV0DVZeZabdkGVFXhCfeUFcZyO7i4mx7cJ0nkk2kU+8E0ScT68DF9Yldsx2X70drShiOHm3HgwEEeE2L7GiJRYjEcxBjRSD7tE0WZeI7Dgl4pVoQYKQ7GuI6JAYN0zAlHRJxESvsVsbaeH/0hnAz+KC0+J5DEtsx/KCOEjpO5gNNzJNoGE22T8zaN/rswQczet7/7IK685krk5ueyjDvSR5F1wsE9R7Bw4UIcPFAPwzBZrUk7NmXKufjW//MtFA3J5dlzdIRUIoZByZWbcu+4JQMBXitlY9fW3fiPf/0/2LF5F/LCxUhFHEt29XWFOWVPDR83+g8/WfL3g0aLRFDyvLw507sird+UFFyelRvKCYUDzNbAYpl6IpIxozeRNF9xPe+RemvVuhPNJRyMn93MPn2xK5ABSF/s85s5usFfAWFaxVfzmlu3f0/TlHl6SKmWVU/Myg6w1lp3TzfWrF6Lnq5eCJT47lBriw5KZDdapiFioIElh7FJrLpRtRg1ehRzd2bBq/6NnkwheRgtz0VjUmsKpSUzR5a75l8OCBeQAJsJvcm/R4btOOjs6EJjYzNaWtrQ20O6IoNNopGvDe0LB1IkYeJmkExDJBLv5LfL0ucijXb8P7n3kY9ReKDIUQCJM0g+XOkXbn+20zoAkPh6eNuQ6psGixwkEfChX1H8isliSSDZLJS2vLIU9z9wH6ZecC5y8rK4/st2EetLMnfzR371KFqbW5keiViinLxs3HH77bhm9jXIy8/iLFLaO5O1MnmgL1sP4VPbQ3tzG5YsfhnPPPk72ElAsBTPTUnNsqv/cWjtmEdGXfsfW04kvuaz1eyTXz0TC+VO9aM6w4ncG8xSZulBuUqSBZl0R2RhQKxjKumY8WRqrSiqT5075aJXnluxMMMenaoTklnvSatABiCdtFJmVpSpwIlXgG4uPXnrz+tJtP9LdnZoqqoJQUF0UFZegrlzb8TSN99Cff0RmClKYZB9BomDI9aeYYJs+p2HYFYANTWVGD1uJIqKC30wREaIXG/E4i6Y5ohnshGgoakxuiuTnoju2DIDTJRmzz2OqFXU1xfBocNH0NDQyKJALNNmomxqxcmy2g+I0pNnXF7N9TQ8HuRos8q0B9AAa8RF0QN6IIab0iCq31iAX6pO3gVrYJvMgNI3svSNCjjQ853Bqc1GLJLjm0qSeJtYuqnTpuLWO2/G5PMmsvw1brHgobW5E88983usWPEe2lrbGRglcDpy5Ajce989OOuccQhnh/xpPR+EMYU8I6PY83RWEpE4Nn20hTlsN9W3wkkKgCknVYQ+Ki+u/fW8y+e9MP/H01Kf54j8wpnL5YPGqpI165bfpgbc2wJhqU5WEOBAnKJVFNiW4MWiqSOOIzwTCOQ9/9NvPrj74kysyIlfLDKv+JtX4ORdb/7mu57ZYKYCp3cFFmKhuG54V3hf0457HTlxT1Z2sAawheysACZPPptlob2zdBnzEGL6GJdAEZnwiEzjw1o/JICFA1WTUVFVjkmTJyIrJwxd17g41o+3oOy0tC8SAxqsdea3uIiRcgU2TUXPOSSmTZrMiLK9rR0tLS1o7+xCJBJl4IheS9EfBKWY1JmYFh/fEOtEP8xHyU0LqwegDQNDhAJ8F24eX8IDTPjjaOE0/ze3GfABEmN6Ts55T4MyHl/C13vMBZFN9QE2cw+nFqYvOPY1RGpAw6zZV+H6+ddg1PjhLI6FoI1tOtiycTt++8xzWLtmHSzTZO1MEmbfeuvNuP6G2aipq4ZCFgusPXcUOEozaa4HI26ipaEZTzz2BFatWItEjwFYiit7wYN54SGLp59/4cPW8ANtn5cWaeHCheKG30Xzu3s6L+mONN8fCAtny5obFiSH4UwC4DRtGY+blmtLryly4DelBUM/eGP/w5GTcwYza8lU4NRWIAOQTm19M2vPVOATK0Bp59Fk+9DdDVt+qOXKF6mamCOKHqoqSjHpnIlYt3YtWppaoMg68zxi7s8ElJj/EImJOUCSVAElQ4owesxI1I2oZfoiGqn2pUN8ipqhCmI4CA1xx21uLEktHZImK1BkFUbKRB8Bo9Z2tDS1sj97KW8sLVz2g1uZ1xKBAX9sn6/PZ4r8gXwWC8LMJY8dqmdgIR1TknaV7gdHHP0wPY5voX0sQKLIkZPzpqIsNga90rlwfnuP7TETsvvtPdJsUVuSaucP21E2G7lwVw0tx/XzrsbsuVejZEhh//Rdb3ccryx5HS+/9DL279sPWSKgEMfYcWPwta/ehfMvmIqc/GzuLUXHSuJ6OjUs3JafEzvlINobxZuvLsXzv30eHc3dgKlAsNRu2Qu+N3LUxH+fmiracs+Gez4XH6H5Y74fbuqpP6erq/X+YFC6Qg0gG5IpQiCdGQ8pTiYsNxF3D+h69k+LcnNfu/DOZxsGQ1vw5LyDMmv5olcgA5C+6Ge4//g8wVsEsbGiUdWyKaIcKMopcja8vsGe9PVJ9omEqZ4xJTvFB3rZsPk5yZh3aUtf439mFQZrPNdWsrJCbOosKxTGe8uXIyuUzabHXBrlB4moJa4fYnoVmvMnv51cjBo9HCNG1jHfI/qxbBOWY7GbbVp7RK8j/yHWwiH9EomomR6btiAzporE182NzWg43Iiuji4erMrEwxwApUewyAqAATF2d08rd7jke4A34gCJaXnY9BrXTPHpNZ7zxlgZBhIGPLK5KfcAK5U2quQsz8likGhKjZ9gDrgINPoMlu8hRYViruSawo6BdFjE9lDQLy1MIb+uYOOcqeOx4LYbccFF50MLquyYLcND/cEG/GHxC3jxhZdgk8s22SnYFm699RbMW3Ajho8YxjEk14Yz4T0HohwguZaHeMTEtg078dsnf4s92/fCSnrwbMk0Y+6uitK6h6oqR734ixX3xU9WVY7vLe8JD1z9sLp717bR3dH2m2LJ3q/n5mXlCYIteKDa8HNpGo4TjRoROPrvA8HgL5Vh5Xs2ZEwhj6/EmaUGRQUyAGlQnIZTuxNkQnjRRVBrlc78QEFOqa47YbojSLKe6Gjt6+ztzmmbcAWSmamSU3sejl47tSeW/GRtVTwWvV8Ny3fpYS3XdSyxID8Xefm56OjoYC0uTdVhWS4DMTQdRsxRykxBlFxIkgAtKGPUmDqMGl2HnNxspmGhGzrlplEYLd3Ime8O5aEyioJiSWj8XObAywYs0yV/Ghw50oRdO/aitbkFnuNC17Rj2Bo+bu+zQf0j8n9eM07MpJU0n27q7JMZJFo38/j+mHbcx5+/dADusb8deD3/vc8mMY+mtP0AD5Llvkj8wcfyfYaLlhUcBLNVTLtwCu6+9y4MG15DUjFWb9v2sHbVR3jyf57C+ytWoqigGJ0dHRg+rBb33vd1XHH1ZSwsWFDJh4qy6RIwjSQsw4aRsBGP2Yj1GYh2J/HBe6vYOvq6+yh/zzMTdntuuPDFuuqxP7iiqq5zweIF6VC8U/4m/v78Reqhlp01Bw5smxON99wdCCtDPckR0lOR1P71PMGzUk4kHrM25OdU/qvuZK9f0fHLQZ8jd8qLl9nAaVWBDEA6rU7Xie+s53lC21YEXQsjlTz72uxcYZqDZBlZ/6lyqMdIYEe8G4sb2rHx5fcQydDfJ17jT/OK71zxX6GP9m0459CRvT8oKMidJquy5rmOEAoFmX6ot7ePx09IMovkYOwL679wxsFjomETw4ZXY8y4kcwpW1EkUNuIRqtJXkQ3KkI4NLVGDzbGT6CIss6IunAFWIaLrq4+7N6xB/v2HoBtuUykzSbP+ttcaXAw0Ns6Ogz2T48/DTYGnj9+MPPXa8ktCf4SQOIGlMRQcVNKApXEmDG9OPN14r5MDGqx33FPpn7jSv81VD96jj3vXyn5cfPXMgaMOW5bKK0qwXVzZ+OOO7/EBNySxrPXOtu78fqrS/Hf//UQzKSNnKwcxCJxzJs7F3d85VZU1ZYjGkuio6sV9YcPYd+e3Wg80oieLoplMZGI2bBTHlJJE/FIDC6F9zoe2QAkFSG4Y8iQ6q/nFxfsenLFwtRfr91nX8Jb6In3r/jPYZt3bpiTsqI3yQF3vCdYCmm0FE1nwwSMmXSlZCJq7RiSX/PTEaNGvlo2IxX9vLRSn/2oM2s4UyuQAUhf8DPfvt0LayrGBnJwu6DjUinglrpuUmc3Dkl3PFuMIIm1fZ14ItmH1aWT0JVpt53qN4UnXDn674f09h2+qqOr8XsF+bnDPBogo6BTAjXwWKo9ARrSG/H2Fr/BU4tHViUkEhHkFmZj0uSzUDu8GoGQxoNQRZExRcR5MBE2wxMDH3NqmSmyxoBQLJJAc2ML9uzZh+aGVqYZIWhEBo+8vUQ3u6NgzlGs0ScBpD8HR38ZzJx4pf86QOLtPH7MA8DH1xP5XkN8mf7+Wv9ucPaIpa34MSC+dcFRZey3JSA2jsWRWJADIkaNH4H/9b//AcNGVDGXbSo7TQJu27QdP//pr/D+itUoyCtCIppE3fA6XH3NVRg1biQ2bdmEzds24kjDYUR6+5hA3iGdsycD9OOKzHaBzgW9E2Qy2bQ9JxEzusuKS39cVlX70oSisw///eL5p3yi7ZvX/bqk8eDWOT2RzvlJKzbZEYxwykwIlPVHrUeaarRN0UxErX22Jbxw5YxZjxe5saaFKxbSqGXmkanAaVWBDEA6rU7Xie2st8iTUlNQJam4Xg7jHk+2qwXV1SHwKRN203UER7CFbicpvmj2io9vXt+47fwFlckT21Jm6ROpwKNfX6/8z5L/f0xvtPMORXHvCoZD2Y7niGzEXqSRe5uBHEXRfBNFPoZO02FpX55EKo6zJ43HuHEjUVCcyxLmKWKEGCQCVmnmgwATE3STN5E/2u+5Anp6Iqg/UI9DB+rR1dlNCevs/aBIKh/PZz5Gx6qhjwZFHweQPh4c/e0B0tHn4ujWWfr5o1kgam2lj4WWJdaIMUPuAMBKH8HHeQywSTjKGhNMBLM0LLhlDr781S8hOz+Lz+a5HjpaO7D0jWX4xc8ehW1S5Aag60EMKStFTm4WmlqakDDjiMWiXDAvcG8q9iWG6EKaBiQbBgLIBNwcUtZ7kEXFtFLWVgHKsnAo792y7LKt9ujpnacqp43Y6FvO+c7czt72Ow0zeZ7ppvJtLyVCdJkBqWml6HripVJuo5HEGwWhkie/dNtXNj748NVmJm/tRK4QmWUHSwUyAGmwnIlTsB/eai9gD8UUSccDgo5rIDmaJzkiG//2ham+j7LrJZWtRrfwcOxI4s3C6cGWDIt0Ck6Iv8pf3Lco/MyLv7ugq6f170Jh9QpF02QCNKLEQdDADdvPBvO1P/zm7cGwUwiGA7j0soswpLQQqk6tN24ASTJfEg9z9oS3gZjuiCufIQoKmhqacGB/PRqPNDFXbOoYMcRMoICNvKfF1sfW4OMAUjrs9i87FJ28FhtrM7IkkE9eJxd/c71QWgxOQJHVIt1KYzEffvuR2BmmPycw6cvM/XYcsXecavq4B23HBWQPtmDBcpMoryrBf/zwXzF6/EioKjFALoyUhX079+Phnz6KTRt3wLVoGxLThxH+sR0TosodtJlQm/yDCOgqBFhl2P1O5RKzYCBDSlWSoMmKZxlm0raEJsGVN8FT31XFwPsTaq7a/9hJnGyjeb5vz/+x3nagfcyR1oP/aDvGhZ7gFkJ0JAJHELn8iVqXqbjVZ5h4Q5FCT04cPXXNs+t+kBnpP3WXksyaT3EFMgDpFBf481y9d8DLQRauRAD/DBVjSUhJNxbmjuNrZxWZSHsHXkLpcKLCY6kuPBceg10ZwfapO3Pzx3x3yN6mLdcZRt83w7nB0YIoc1kzMTwkqqYZaRZhRuPSA9oZJn5lrs4WRo8difPOPxeaTs/xpHSGHXwxNmmX6LX8PHMYTOLfnp4oNm/YzKbUEokUc8Gm8X6mbWE+QLylxGHVsZeHP2WNjhY3/+VqnTyAJPoAjuWk/Zlnkr8XaS8hjgr7Rdd8/xlq9CfziK1zuC8T01zx2vMwXa5JIm+oT2bGfAG36MIVbaTsOOJGH77zD9/EjfOvQ2lpcT8b1dXegxcXvYZnnv49EjGLMVRMxi4TK0gRMQ6ysrOQm5uL7JxsZGeHEA4HmXGnZVrMQT0RN9DW2oGOtg4k43FSgUORZc8xSZPkRV1b2qYIgdf0QNGrl10wa98PFi+g8f/PaoogPDR/kb6jY2ft/oN77uiLdN8hKWKxJAsCsZYM4BEtBo+m1uKpuPWR58mPz5g0dcnjq34YPXWfos9/zcsXLpfNYflajhiUAm6Ws0fvtObPH2tlvlx+/ufmZO1BBiCdrEoOwvV4W708pwzXSgF8HxJqXYmmmiQmMaWxZbopKOwLsgM3JUUQFR53+vC0sglbhQU0Q555nOwKUJtipHblSK0fuMoAACAASURBVNeN3S6rzjdy8sP5ZP7Ix/e5TIOJq0E3HovdoBl48qe26IZE7NHMiy9ARVUpP3cg7RG1eugGLyBlGExnxAESGTNSXhsJhjuxfdtu7N29l0VZSCKJtv2QWNLeUNtGUfzXUMttYLKLA7g/b7l9Mng4unInEyD5rS/mr/Tx937WNiMmTRoAO/Qc1UbVVOi6Dk3TmBs5ZdQlEwmWm0btLdJ4MU8nHyQxBqkfMh77biB9GPOWEl04gg3TSSBpRHDOuePxrW/fj0lTJyEQCMCxXPR0R/HWH5fjsUcfR193nHtakZmiBOhBBcXFBQz0TjhrHIYPr2VBw1nZYSbUN1MWYtEU9u0+hE0bt2LLlq04tP8AM6DUSXjvAo5FP6Lh2fIezwsuLi0oXSxIcv0b+x/m6OVTPmhirbVta3VLT8fsI80H7xWAKkWVVY7pibV04NC4HiSrrzu2y7WVp2Q3++W9+OPBT7nJQf8y+gzvWAzFkZqKQ4WBKijIdj0xYZlWczJmN0+eXZYY9AeR2cHjqkAGIB1XmU7PhQ683Z1TOjr7ykCu9P9BxRjXdRlZ4XHDl34xqkQdGQsdZhceiXbiuZ+/gD2ZabZTc87pW+f9//Zv0xzFvEcP4CZFF2VRUFleFR/DT7fFBgAJbxnxm5Ee0FBZXY4LLjwfskaO1kRD0JQVjx2hGzz3LqI5NHLfFtgNtquzB/t2H8D27bvZlBqxRgQEbNNmN2FVUdm2U8kEc3gmBiqNh44GQX9peu2TK3YSAZK/kY9bY7+vEeukuUw0zIGRiHA4jILCfJSUFKOgoID9m54n3U9nZxfa2zrQ3d3NsuVMk/yjOJtEDE66TZlmmVgr0geMnJF1YDgGUk4Cmk6ox8I9934V18+7HhUVlYj3xrFt2y48+sgT2LplJ1IJG8FgmLF+9NkjLdmsay/H2WefheKSAiiqzM8jXCSjKTQ0tmH7jr3Y+OEW7Nt9EO1tnYhGo+wDrIp0Dk2mWfJsAUbSM42Ud0hw5GeGVgx7NitY0rx45w8IJJ3wg6woOlcFhhxq2Ht5a1fDNwTVO0fwBMX1PEaSMFDOXNRFp6830eTZ2rOhYO7z111+y64fLF7wqbZ5wjv5Obxg+6LtqpeTVxLS5YuzCoNXyppUanpOt5G0VyW7pDe2/DJr34LFmS+Yn8OpOembzACkk17SwbPC5U8c0idfWjElnCc/CBWz4UEh7ad/fWf8ABfuwnNp3L8LDyXb8HrJeULb4DmKv74ny5d78swOeJgPd7DT2w8Mf0B789DGWaLq3R/Mki/WdElwbGqHpXVDAx48JLamkX3yO2KNUcFFXl4Oxowfg9Fj6ti/NY0YQcoKI/ds+k5P4m4VlslDZmnkur2tC9u27sTeXQd8sS9BJO5Inc5KS6MhzrrwmnOGZACwpUHBXz8jf7rE3xogkamjDcu2GFNEFgh1dXWorK5kbSwCPAQKSbMVUDXmHdXT3YPDh4/gcP1htLd3wDRNDhJZONqA/xObfqMxdt8ribX6BJcBpKQRhagQK+Tgwpnn49bbb8WUc6egoaEJjz/+NF57ZSk0LQgCxATMiorycdU1l2Le/OtQXV3OQnDZFxjXgWPZ6OjowrK3V2DJS39EU3Mns2Qg3ypm++DRci4UasGSDYHtQhIUyJLquTaMSHfscG648KeFBVWvvHrrQy3CQpZofEKPt/5rS+iXv374otauxnsMIXa5pEm6QFtRNN/nyaIwWldwpL6OruiS8oLKX9dOnLL1maXfjZ/Qhk6jhRct8qRx2Z3FobB4QX6xfnewRD9H1MSwZdtGKmFvSfRKz7St7X72rDtKEhlh+ml0Yj9hVzMA6fQ/h594BORZkvxSslwNB66WQnjAhVsrqIIuMCUwH2Um7kgA2lJR/CbRi8Utm7B/3ALhtPj25633lJZUsrR0aOBSO4UjsoutqEPn39ZV+MTeQDPLbins6mu9HbL9DTUojpBVEa5FjA2N1hP7w+bL+yMrCPgQaHE9G6LksRT5qdOmoKAwD4LI8708+jnqP2rRsak0QUZ3Ry92bN+FXTv3Ag7dTOmyTeDId8ZO737aF4hNN9La6P8n6/JwcgFSWvuUFmM7zPeIolU4cOFu1yYURWHAaOyEsaxdFQzpPPqEaY64S7YkUvCvzFgjAlSJeBL1hw7jow/XsbYkvYBCeVn+nMhZNRJJp9ugLEdOcJCyk4gnI0wsr4dUlFeU4uZbbsao0aOxZvU6/PbZ56ihDUFS2DZGjhiOa6+9EpdfcRGGlBdAC6kQKFvPBSJ9EWzetA2vvfYmVq1aCwEaDIOBEQaOqHVK022Ui6erNJRK+0R5ffyd79o2+YSm3JS32bPkRyUxvHRD4sWWE3mnEtP5L488Nj0W7/yyKSSuU7KUPIHkWC63nCD20XM9z0zZvam4/UFeTskPy8ryto2dXfaF9jta/6in5I+NDsvKUm7Jr1C/KgbcEk9xFE8UXNsQm82o/Kp5GP+R/zqaPg0oPZFzlFn21FfgZF0BT/2eZrbwqSpAk2xmuTlM1NU5gojLxBBqBQFZvtddwrPR6LhYlei1fm8ayo7CUYgNZoDRfz+HJ/S8jWyxHOfmFOBeM+FugyP+YXUDdl98sTBoPVfOzZk1LJrouV/Uva+GcwI55HLt2DS9Ru6PftCXf5DMoBAuJGIV4CKUpWN43VCcM/lsBIIURkssSDofLG0ImY7+kNDXG8Pe3fuxd9d+9HRHWLI6MUdwKWbEZ4f631WElimTzXeK7gdIJ+MScRIBEhvB5zElaZ2Qnf63xB226T9FVVBUUoSxY8dg+MhaNmFFep+0iSRNDFINCFwxvyiGnDw4jodoJIq9u3dj27adLJuOs6z+OWLIyg/oTbc+GYOUQtKIMR0ZnS8y/Jxy3lQUFBZhz5692L5rF1QtxHRlNUNrcP31s3DlVRejqqaEM4RuilW8s70Xqz9Yh6VLl2Prlh2IRJMQiAkUSFBuQVNVhMJhaKrGs9tcEZGeCBPgs3Q9an1RPSB6yWgqbqXwViCQ98hX7rh/5YMPX2Mcz0WEWJJn/unvRjU07bzTE40FWlipFDVJtD0Sl4O5uzu2h1TciBiGs14Ts38+bszUd+quFmJfdDNIYqtrVaM6mCssyC9X7hM0b4gr27JD58cUm8yotCS6E//5m/fQnJEpHM+7bXAvczKufoP7CM/wveNO2m3BcDhvmCBIU9Q8YawsiYUsbN1Ft5Vw97mu+FGqrWd33qS86OkyvUbsWGIBSlwN14dzvW8n46mNti38IiuhrxPGDV4G7JzgFZNidt83FV28OTsvS2G5Xh73umFyabqLs7H8tIOzy4I/iSYoKS3EhLPGshs+3VQdWDwPjTRlbHqNwA0f6SdNyt49+7Ftyw60t3ZBFHi7jY3Ju3zc7dgPP5PuE1/if2LSDNLJuER8ao3wn316afydh91ygETDBgzk0PQZY5B4nll+YT5GjKpD3YjhKCjKRyqV4G1KeuP7ZpFUAz7q7xEn0q+5oucTsQRWrlyFhiMNMA2rP9yXdkgWFViWyScM4YGAg2EnkTKTPpAhB3QRQ0rLoOoBROMxlotnOh6CIQ3z5t2Ia6+7EnUjqqGo1NJ04ZkJxKNJrHzvI7z68lJs3LQdpulAVTUWFpyXn4XyyhIMq61GeUUZQsEQA9WU1dbS3I7Dh46g8cgRRCN9UCQRkiCy3LZEzGkWXOURPZzzu9ntEw8txMK/0mrzhDkTHixvOlI/z3Tjt0qyfbYalGVPooibJFRFZu+tVNKOJ2LmFtPA70eUjX32rcbf9JwJLSWKbbrtklhBdm5geu4Q6RuyjslQ3BxHQNIwhC1Gj/D7vn347bDLEBns7f4z/NZ4XId/Mq5+x7WhzEKfXwVYLvlySFvNtvzaurwhIV3NobwomIgcPphorw4GOzEJp1VgLX2TG1ts1Eiac2d+sXpfMp7cbFneD7ud7PeGDhX+JrELn+aMjgtdcoXpJh5QdfGanNxskSbOiNnxaBCIbj1cdc08cbh1MmmSbAiSi9q6Gkw+92wUFhf2s0eUMk9sCGsFsfYc3fQF9Hb3YuP6TTh44DCLf2BTbSwCgkgWEnDz9hF/pOMzfCfC9O8GUmI/zaGektccDZDSG3DSYbisFelAkiVUD63GhInj2TSYokkwjCSDR9zWKO2WTZNuMg//ZR5R6Yk17ih+YP9BbFi/nk3/sQk3BqI8qLI2oFGi8XY7hYQRg2EZ0Chug0TTooRgKARF05j9gqgQN+di2owpuP3OWzH+rJHQdeX/svceYHLUV7b4qdxx8miUs1AOKEuAEkkiB0tkjI0Be43zev3f8BZ53/7f7tpr+63ZtQ27NpiMRBQgkJCECAoo55zj5NSx8vO9v+5RAJukQaNRFd98EpruCreqq06fe+45fIq5VepY+HD5Gsx55g2s+nALEklyUqeQXBexgihGjx2GUWOHYODgvqypojgayVeQSTuoq2nC7h17sG7NWqxfv46BUlgLAa4BK+t7maS92LX9PwzvN3rhnK2/bPjzDPFs+aL+h6LpysorXCd9rx6SJ2iGVETXoEeCfs+Bpkiws7adSXs7naz0kqwUPr3DnL+rVU52G13p7vm+gUKza2mFNiMUk6cpKjo7EuotG8szDXhzZyU2tmUWu42WtU3uVgCQ2uRpab2dIkbp5CfjufotZ/9+PyRlmgbpSvabHbsV3uHY9nbH9P410+QuLOlbQkzYmaMtztjpmC1foCy8Q9KcbxlRfXwsHpcsEmFLlI/m8gOYps/yzAYDH9mHZWUQjuoYNnwQRo4aDpW9j6i/4oPAQQtAYrdlYlUkrF+zDju27+Q4EXqQEkNFj33WsHD+yMmXgWivCVx0gkFqCSA7Y8f/xVfE8rkcg3QyQOI8NQqI9RwUFBVg0OCBGDxkIMLREGuEqMVGaESmySu2uRBaLxKy56NF2KmcXMEccqoWTNyaVauxc8cupJIZBlAElMhtnPRKxOAQK0UAKWOlkbVMGBqFCzswQiG2E+DgYEWwTBWdy/C9Hz6ICZeMYk0UaaEIDnu2g0RTE37584exdPEqJBOkcTLYGZ0iZK6/6Wpcde2l6N23CyIxVUwt0pZdiqbR4VoSXNPH0SNHsWDBAjz79DNINWcBW0NIi9I1UJPNOvNLizs8Nnro1JUPv/ndj7Ta6EvUdaMeCB/admxIxmn4digqXaYbaoWiygoxlK7nc1svnUx6tuUd8Wx5nuSHn735mm+sac8Tax9/xfrSnDnQBhbWV0Rj0YFySC2HrDQ2Z6y9SegHJ06UgiSCL/5RbxNrCABSmzgNwU58lgqQRmJk/2RpJORMlI3sgx26Fk+G79dlEuavGxvtFztLZQfRE1Zbaxfe0/Oe0AeHtn/fiMpfD0VD/RRNZ9aH5dLEgjBwybE8lLmlKXB9B+l0Ap27VmDsuJG4YGAf2K7JwIl8fRxuKQmXbH7mexJSzWm8OX8+Ghuac/EU1FITD3cGSnlX6VMYpNwZaOsAKTdef7L1AINEyqDzxeRaj969cOHI4ejRqxuL28kpSui43Fxwr6gdvceyHB7lJ8aHHKsJIFEWHTlWkxiZXMfXrF7LBo1UaDbvFAF3zNQR8LI9C7Zr8bZp1J6AFdkIEJNF4Iicpo2YhquuvwL33n8PyitKoWhiitCzPaSbM3hr/lv41S9+g3TCh67FGWQVFEfxlVk34s6vzkSsSIdqkDEjWRdYcFyXtUCOTeec0j6ECztZFSxd9B5+9YuHkWq0YSgR8rzyE4nU4XQm++q0cTMe7vmeuvf0Vhv5Ha3dsrjH9p1b7o/F1btCca1c0SSZXbwp9kY2eALSsdwmz1XmhdX4Y9+b+k/LZs0dck4MdHyW+0vw2qAC+QoEACm4Fs6pChADVrsWHb0Ca2Io7l5vxN3LtZBcQV+rXRMr3Yw8307qS90GbCsagaa2xCTdM+L7RSu3rvxfkQLj9lA00tF2hVsz6X5IRiRaPASQhP6HdCyWYyKTSWDw0IEYO34kR4vQxBSJu4k5ohYbMyD0aPeEW/bWLTu4NURTTjRxRQ828j0i12x68PL4/5+bUDvXAFJOh0QFJIG0ZZsYOGQQRo0ZxZot0gpB8Xl8nsJ3OdBXOmHGyU7aLmWJhfhcULgsTRRSO5LanNlUFitXrML+ffthmcJtnGRa3Ar1ZbYTsNwss0gEWhRorBui9hhpoggcKYaH7n064x9m/wR9BvZCNBYW+XiuDyvt4vC+Y/ibH/099u89Ct9VoGoG4oUxjJ0wEn/ztz9EQVEIsk4cjwVfFpozAkN0INQKZNbQBVyLst88NDcnMP+Vt/HcE6+g+ngdv8Zz3Ewymd3YlMr+PuoWz92Hi//kct2iR5IG4sqO0LyrVcP9oR5Fb0XzDQZ31AKk9qOnwLV8t6E5uSQaLvjt6IFD3v39il81fBETynPqxhPs7HlZgQAgnZen/dw9aOr/9xyNqb7m3inpzjQlJJW5nqVx59BTEpKl7kJWfctL4Hn9SWxtS6O2tw75YbeVOxfPjsUiN8fjRYU0mc1CY9cGPUsFaBH5a/TwpfYNtYx8WKw9GjZiMGJxahnZkBTx0T3RHJPZI6exrgnvLHkPjfUNcCxbCLfpgS4r0DUDjkPTTmLEPxfPdsrFkO9L8r60QQ3Sx7XYWJpOYNG1YVomho0YjpFjLkRxaRE8z2YbBBHym2u1EfsmyQyGBFBxBaCh9hqBVleItlVFg5WxsGH9Rm6zcW6dT0xNPq9OACTTziJrZ+C45KsURsiI8DoVTeIIknhxCFMun4jv/+RBxIujUNVceLCroOZ4I96ctxj/+X//G/BJD+VA1SSMmzgK99x7B0aOHw5Z5SuB3K7YboD32fcZ/JFXFvVNFYly30TIru8ANcfq8eLz8zHv5fmor6knYb5nZZ1qK+Mtqk8l/7kW/j5gLUWR4J6es0NrK5ePTZqJ/6WHlIuKSiIhSfUoxVowbtRytHzHSUuHbaj/pIVib18w7e7K1grFPXfvTsGet7cKBACpvZ3Rdn48a9b42uCumKSFvXvkkH81FLeIbuUkypA81ZFsdYdvSS/VHzKfLRtu7GpLlgU3D31wwIYdyx+KxiPXxAsKYpadywCjqBB2bSTUIlgkgkv0wKe/hsIaxo4fhf4D+kA1JHD6iATYHE0iQBX9WFkXRw4ewaIFS3LePUJTIzRNLLzhh+unAUgM19ogQCKR9umhuT4xKQrFqjjIWlmMHD2SfwqKYtx2ox/SVrG8i0NqaQpOIERijQhkCIG7yKI7EdwrPI/27NqLrZu3o6qymgGKmGKz+bU0nZY107Apj4wCZmUdISPMDJ+iSzCdNLr16Yjv/ugBTLtqMjtnC3sCGdmUgy3rduIPjzyNVcs3MrOXtZLo068bbpp5La6/+WoUlkbZiFI4dkvwBdJj/RIH5UrUohXsI4vIPYmBMhldbNt0AA//6jfYsmk7rIwNx/TNbMLcmUxb/xIvU9/YWbssMXPmHGX/O0/1TadTt/iS9b1YPFxCZpceLDYd5evAgWcn7Tori6d0OfI71eyzfy0eZXAVLEEF2nMFAoDUns9uOzw2arFlD6CHEsdkT3WuhWJPUHW5IyTJ9Gxs9l35Hd/G4qpt6poel0jUAmgzy+0jvztqzdaVfx+KaVfG4vGIbRP3QQ82GlPPPfTomZdLkKcHPrXYOnWpwJhxo9C9ZxdA8UDmkiQ4ovF2Es+yuBsKEo0pbFq3CevWbOQWkEY5XXz0AiBRdpeu6znQJMpC4OL0hWEbU0lt7/bAnSUOoD0JKEnUjlS4fZa1sxg5ciQuHDUCBcVxBhGS4rNGiEESTwUKtyQSWROjpmsU8+Iw6GAASUjKywU6+xL27z2ALRu34OiR4wxiSKSdzZoMSojFyZoZBrOU3krnIUIj+BrpjxxIqoMxE0fgH//3/4dOPSsA8q3i9SuoPlqHRW++h98/8gRSzTafazUEXHn1VMy65UYMGjIAMiXA8DSjaLsySMrZSgm/V+Ggnou+FQySC4Z56YSNV198HXOefRkH9hyGhpCXasrWJ5sz88Ih7f+fMnjQ4YxRULxlz+bpZiZzrxFWL9FDqoiz9l3hFu5KhJVq/Ky81POUXysZY8NavBZkjbWZu0qwI61ZgbZ3B2zNow3W3S4q4L/jq0dLMh3VsHdJOIp7IgXqFEhSdTblPJZotl9J1bl71h8qSc1qY4G71w69b/KOvZv+xggrU6PRSJgCY0kcTG0dYjGYFci5PJPOhB5+iVQzBgy5AKPHjERF53KeyCLBMbVYZF/iB7xgPWRUHa3Ge0veR1VlLYOjlqgM9v6R+bUEJFoEzqcMNJ4jlwaBHGZgBKBkGJcDSDT1ZTkWBg0ahOEXDkOHjqWQVZpuc5npYcvp/CQ/v5NYJ2pPCTqJGRlhYi7G7+nFvoI9u/eyn9Txo1UMnijSwyIfJEg80m9ZWbikliYGSQshFAkzQMo4SZRVFOK6m2bgOz/8JrSQCKj1PQW+LWHH5t0MXl55aR7CWpQn4Xpe0A233vUVTL/qchQWFeTIRDp/AgK1jGa29EJP9TvPgycml3zg2KFqPPyr32HJgvcguRqcrGzWVTcejkbj3+1aXrE266UGNCYb7vZ856ZINFRMbFhIN3ItSM+3M26Tm1VWd4z1/O1F48YteGje/Zm2pOs7R67aYDfP0QoEAOkcPXHn+27vf8cPRcvtAUrE+VpRiXGP6/rbHcv9RTadWljSp6SpLdZnVNl1VzemKn8QjmoXRyMhg8TT9BB2PTkHkEhkK4wMOVXNd2E6WQwePggjRg5DWUUJtz1InE3+OBSqR0Ji0p9QYvyBfQfx9vzFQpSbY0PyYIhbSDkw0R4AkohlOQGQeIrNc1gT1LVbVwwbPgS9+/aCZqhIpJuhqhJUXeX6ka6GAKPnCrEzG3HmWm8EYJg9I4CRa1nt2rUX27fuQHWl8EMSDgEsi4eZzTJAIs0RvS0WL2IfTi2kIpFpQv/BvfG1b9yBG2ZSFKLFrtieDVhpDyveX4U/PvYU1q5ez5EhZAUw5fKLMfOOmzF63IXQDeqlClBE18TpvhW5RJpTL/V8RhxnogB2xsVLz8/D80+9iAO7jiBqFPu11Y1WPB79l6KSorcrq49NgOTfEQrrwxRNUiis2FANbiNmU7aVSZrbVD/63O03P/j43z17XXVbalm3xc94sE/tqwIBQGpf5/O8OZo5c+YoFw+6pkskZMwqLJV/kMlivWXhPxJH8UG3NuhDQsnov5+9cJYR8R6MxNQxIcqM4OwsYoNozJzYitzUEOnNfReOZ3E35sLRI7jdUlgSZwaJnpYEBhTWK4lJpkwqyw9xAkgdyiqY2SAAkc8Mo2kt+jvbCghEkBNhn1u3AGLVqB3JIvZ82C41KskHiWTMnodoLIqhw4Ywi0R2CGQUSaiHhc7c4hLghoBOviYcRUI+STmHbjov5EllWx42bdqCHdt2oqGuKZfFRqJu0i0B2WwGNgEkBqAyiopK4RAyUX00pxtwyZRx+O6PvoULxwwTDBa1Tx0ZycYs3npjER77/ROoOlbNE4a+7OCOr92K679yNXr07t7yWWYR+sm2VR/zKT/5LOaDdCnwVlVUrFm+Ho/97iksWfg+iqIdkGrKuOFw6G01FHovnWm+0PWcaYoqlxKAJPYoncggGo4j2ZSuSyfN1/t2Hfif9/zr79a3NUb2vLnZBQd61ipwbt0dz1qZgg23tQqQFunoKpTECjG1sBw/zqaxMZNy/lisqGukftKnypz6Eo9J+s6MX+uvvvnsPdFC5b5QWBmmqLJGD2F6MBKDxC0U1hMJBokAje2ZiMTCGDtxDPr07YUIT7AxtdECkDiaxJfQUNuITRs2Y9WyNago7wjTNNnXJw+GWIysqcw4ncsM0ukAiXFezgeJNEYs4JaBPn37CB1SUQFP/hEwypgZbk8K40OHmTcSx5P1AfEzqiK8hAhYcotNUmBmXXz44Rps37odmVSGA3DzXlIUcEsO3ZSvRvSOquoIR+PQQjrSVoqnDa++/gr81Xe/gW69OnEWHE8GegqOHKrCK6wPegHpZJb/PV4YwV99/z5cNmMKt9foWMhLSdhk5Xp/f+aiPf1Gzq8npswHjuw7jheeeRUvPjcP6SYyJlUhy0atbZvVnu8UK5pSLimSapoWg8aCSAHq65t9yVffLS3o8Oj4ISPn/fvCH6e+xM9LsKmgAm2iAgFAahOnIdiJz1MBarMZhtWztIt+o53FUSeL9xfunHto1qxZnMPeVhYasJt9x9Pxp59/5NuhAvlOIyT3p3D4kwGSYHSEnkQAJPLXMVFSVowJl4xH1+5doJODNo2s0+99l80BmQFxfBw7ehwb123C3h37EQlHuRVEICu/tOh0aMy/nTBIQnxOomuh0SEBNpcRPgqLCzFgUH8MHjqY22tki0AtLA6pJcdtElWTCon0XOR9ROJsWTBswgxSAM/62iasXrWOfZCEoNuAT6ZDADKZDANRjiqRZBhGGLoRQigWRXOqCUVlMdw86zrcfe9tKO1QmIuN8eFZwOaNOzH3uZcw//UFIjTXdjF0+CB863vfwOgJF3JrkJ22tXw2H4uiRLvtY8TzHwVIginzHQ/pJhOL33wXTz0+Bzs370VYjxJIclyfLCQ9CldT2VmCdW0qVBh+ojFTBU9+pGfPC/7w2tb/OBzojtrK3STYjy+zAgFA+jKrHWzrjFaAgiO/OQHhaFf09LIwTQOVHYZIyTO6kTOwMmqvYWvXomdffeaHety7RTPk3ooCmTRENAlFrjtCXPtRgNSxcwUmXjIBHTt3gKyRw6FggCjXi6awyd+I9Ec0abVh7UbUVTUwYCKBNi157ZFotRFoOhH0KnyOzrFbQIuRJbUkTz05JwMkYl46dqrAqLGj+E+ZbYJERAeDKtCUFgneZTaKJICUz7MjFoUm1SgsdtvmHdi2dTvq6ur59/Q60hvR2aZ5LQAAIABJREFUxtPpFPsuMZBRNM5d040wM0jJdDN69OmKWXfciK/ccj1iRZFcjItE4/ZYuXwNnnlyDt5d8h7bAlA47ldm3oA7v3Er+g3s1TJtl4+R4X3OTRx+GoBEFwe1aYkxdNIeli9dhWf+OAerlq9HSI3kYm2E2J+9jiQpl9enItVomVbWe8uH/NtJQ25c8ujaB4KR/jNwHwhWce5V4By7O557BQ72uPUrQFNtiEPC63DbkjFk/sgFQBpU9PSr//WTUEyaqYWkHgolXOU0SJBEHtjHAaRuPbpi/MXjUdGxjB2hfTlnCUDsgC3G0sk9e9eO3RxOayZsmFkLmqYLQ8GcODv/95Z2FFMt5yBAEmZFH29iydoillvzf5FoGH369saIUSMQjYfZmZyYN1ED0nnZUBSRvcbO1LRa1rKLaJaamnqsXrmG2TnhQC7Caj2yBPA9ZDJJ4YfE5o0qFFVHJBZnIJbKJjBw6AW47c6v4OobruQsPfp3ep1jAkuXvI+nn3gOK5etQiwWR31tHf76x9/H9TNnoFO38pwlASfr5snFPyNEyhs5nP458zhmhZhEM2FhzYoNeOn5V7Fs6UrIPhsdMWOWn4yjYxCZfRqaa9MHFdn4r4gefWFV09z9rf8JDrYQVKBtViAASG3zvAR71Y4qMBuz5ezt/QpfmPPIT8IF8izVkHoosi8rJMylSTZZOwUgsaCYMr5ci1Ppx100BuUVBJDIMFC0c0i87VokLCaDSJsF2ms+XAvfkuDYJMgmfU3+4ZobE8+1olpKe04CpE+6MAQ4Yp8jRUIkFsGgIQPRr39fxOLRXHuR8zNALAsBJccmo06hA2MWyQUaGxM82r93zz4WwAsQRPok4RFExpCZdPIk/ZMMWVFRWFTKxpTNqUYMHzUEt989E9OvngY9RCJsAmYayJJpwZtL8NQfn+G2aEG8ENVVlfjnf/kprpgxGSXlBXyuZXLJZrYrv2/i2E8hznJmnidn04lXEUz04DgeEvVJbFm3HW+99jYWL3gXvpXXWMmsxyL/Jhq9I6NRz5bddNJdVFbS8T8uGjvtg5/Nu/dPkSTBElTg/KxAAJDOz/MeHPWXWAFqjvz0hscLn3z9Dz+OFKm3qJrXi6bLKRRVACRikPKBtUQU+PyQJU8fYkBGjx/NAaeS4rFIm6e4ZMA1BVgyMxa2bt7KAElyVSiUMn/ShNeJx6owVMyzSucmg5QTLOcsC+jYhC+SaJ3xQuxa/j+J2l8SJl48EV26dUYsHoNKwmcSw8vUoiRASewQNa4orsRDIpHCvr0HsWLFh5xvlwdOYvUi3CWdSSGdSghhN9WUYIyqorioFJ7io6m5HiPHDMMdX70FV8yYypN0ErXzqDNqSXht3gI89cdnsWPrDhQWFKCq8jh+8at/w+TLJqKwJCrCiGk/TwJIJzuI55mlk+NgToCkXBtR8pHNWGiqacb+XQex9O33MO/FN5DNmDAUQ7BtufYaeUI5puRlU3aTY8q/KSgsfera7zy4Z/bsqaRgD5agAudlBQKAdF6e9uCgv8wK5EXaf3z2dz+MF2m3aQb6SLKvEJBhvx0SyOTFt/ygJ4dsEZtB7MfIsSNRWlYESfWpG8cPbGoVEYNEIbSJpiQ2rt+EjWs3QZU0SLnx/088xnbJIAkBtmCQZNZqkcu1EQqholMFevbqga7duqGosJDF1pouACO1yrLpLGqr67Bnz17s3LkbkXA8l40n8tlIjE1tK2KdkqlmZDIpdibnkX+f7AR0hENRuLKHrJnCiFFDcNtdM3HlVZdCj5IlNpFWPhxbwrxX5uOJx5/Gjq07UVRUhGNHDuPR//ktLpo6DvGiELNbdHoE6BG2DHk/pLw4Pf+7UzyuWLguXNYJDDfUN6O+ugGVh6qxesVazHvxNdTVNiIWCrM+if4jkO17MjIp22xuSG0qiXT6aZFevmxp4+ONn3gNBS8IKtCOKxAApHZ8coNDaxsVIID0s6/Piz36xC++GymQ79RDUj9ZkajLJtygmfER3jx5T2cSEZNbc/+BF2DUuJEoKS2iL/ncWhMMicgJI5F2U0MTNq3fzGP+mqSf9wCJcssIJOSn21hSRPVVJIQjYcQLClBYGEdhYQFPCxKQoIm0hvoGJJqakc1azLLQmD9P11N0LcWI8PSgg0RzE1zPamm5EXQhMKbpBqLROAOkdCaBESMH4/a7qMV2GbSwAMHkzG2ZwMsvvoannngGu3fu4f2ora7Cbx55GBMnjUG8MATIBJDIi+lUgHTyFU2AjZjHU93RhZaNdjZrmqiqqkVzXRJNtQlsWrsFL899BZXHqhDWQsyeSWywSbSW5IeMWPLQgcqFZQUV/ydeXLZt6YHHs23jExTsRVCBs1OBACCdnboHWz2PKsAM0szfRJ+ZN/ebRsT/qmZgINFHHGWRY5AEQBI0AbsmSx5sx0bfftRiG4USYpAUCVCJIRCuzTQFR0tdTT02b9iMrZu2QafWyXnOIAnPICHmFhN/pOkSbAkVl1pimqJwBhtlqRG4IaBkWzYDK9ZvERplrHHCkJI9knwXdXW1kCQPuqHz+9h8k9apG4jH43AkF+lMM4aNGIQ7756Fq669AgqZVeYm5aw08OLceXjmqeewd/dexOMx1NVW479++x+YOHks4kXhlv0X1GJOS5bDPjzon/dG4r/ngHXe8kCYRaCmrh41VfXIJLLINJvYtnEHXnj+JVQdq4Kh6Cxap5eS75NjeW427VTbWTxWGC9+pPdldx+dO7dt2WWcR7eM4FDbSAUCgNRGTkSwG+25Ar40+9pHw3MXzf06DOvrmoGhmkYOPDQ5RE9x8RAWI0W5KS14nB/Wq093jJ0wBqXlJZByfj7EYtBDUfYpx81FTVUtAyQSahtKKABILb5IwhPJyY3lM0DJAQLSGpHBAoMLNt502aRT+CSdcOom5qhlei3XikskmiHJooUlIkpEwLCqacxOuXCRyjRj0NALGCBde8NVUEPUGxWAOJP08NJLr+O5Z57Hvj17EYvFUFtTiV//5y9xydQJKCANkkgLzrk6cRoth9WevJxsAtoy3EfNOceBadqorKpBU0MSruXDStrYvH4r5j7zIupr62GougCPudgVx3LtuurG/SG18Gdq2Hh5a/MCCno+Pd2kPX9Ig2MLKvCRCgQAKbgoggq0fgWk78yYry9+71e3OUh+MxRRRobCBjtp00/O/agFIAmBscu5Yt16dMGEi8ehrIMIXiVig/RJ1BpRQAG0LqqPV2PThi3YuW0nDDUASC3Te8Qc5VpteT0Ps0n5rDUf0HU1xwIJT6RQSIem6yzYTqfTPN4vQBTV2kY6k+YYF3bFZsE2UzxsLKmoKmIFBfAkh8f8+/Trjltuuwk33nwtB9hSK8s2PaRTLt56czFemPsidu/ahcLCQlRVHsHPf/EvmHr5JJ5i41ZqruHqcexJjklqYY5OiNOJwWKJec6jKZVKobGxGQ2NzcimLSieimzSwroPN2Lusy8h2ZiArtExkkhbWEU4tpetqWzYHjdK/lYx5Q82YWHgnN3694VgC228AgFAauMnKNi99lGB++9/RHv/yReuSTu1343EjAl/Cgs18mGzNGZND2DBAogJJJHF5qBT5w6YOHkCKjqSUaQsptdyAEmmqSsCSJU1zCBRXljAIBFRIyynWaND3pq5KTP6f5fDgMnwkQykCVRIMM00jJCO4uJClJeXori4iCfSamtqUF1di+ZEAo5tw7IJIKXgUGyLKtRizMD4dCZUNouMxmOcqZa10ujQqRjXXDcdN998HYpKCmGaDtIpC2bWx8oVazBv3uvYunUrSkqKUXn8MP7uH36Cq667Ap26dIBM66drgsFy3gIpxyTlp/VOMgIlgERAKUtaqoZG1NfXw7ZJyO9BkwykmrJYvXwdXnz+FaSaU9BULWdSKoCYY3nputrmjV1Len9Pj4c3B/qj9nHfCY7ii1UgAEhfrH7Bu4MKfKoKkFnkSz9fNrUmW/nX8VhoSnFhQYhHvm0XsqK16EhyWRLwKJnes1FaXoyLJk1E526dOI2eBMgEnkjzQgQGTSLR5BUBpG1bqMUWaJBOHocX7tOkAsuTPQQ6iO9hoRdPpdE0Wo8e3TBwUH/07Nk9l4PmIpFM4uDBQ9i+fQcOHz4MYmbobTZFkRBWpSl8j36IQVKhKhrCsQhkxYftZWGEFVw8eTxuvPk6dOnSBaYlAJLryNi5Yy8WLFiEtWvXoKCANEiVuOPuWzHrtpvQ94LeHDXC5/jkOzTjPtH1Otn3iI7XsWzev6amJjQ304RdhkG35wC6FEJTbRIrP1iN115+A4nGFAyNpu80OC61CCX4rpSuq2led+lFlz8YjZfvePjN77a1PMNP9TkLXhRU4ExWIABIZ7KawbqCCvyFCkzrdffYfUe3/l00pl9eUBiPMMBx2EGH3yXCaknLKx7clmMiXhhjJ+2evbrDiBgMkDiNnqaPbNLNSGioa2SAtGXTVuhyAJDy02vsT+SD89IIVtA4vqSQ55TIKKNfklDZlxyMHjMSQ4cO5Ok2x7W4nWYYBkzLwpatW7Dqw9U4cuQowuEwLHLSZpNJ5qDYdZtcqCmslkb9NZ3QkwPTSWH4yMEMkPr37w/b8Rgc+a6Co0dr8M6SpXj33XdBdkeZbAIjRw/DXffcjuEXDmWxdzgaYSapRY2UU/ELzVNeqO1xyy/R3IzGhkYkEomcu7doufmuBNXXUXmkBh8sXYHFby1FNmUhpIdaHMCpn2dmnFRdddPaCeMvf8Bp8vfN3fZTK/gwBxU43ysQAKTz/QoIjv9Lq8DMC78zaN32lf+oGdI1sVg0Kh6upAGhEXCfTSNZz0IPNngwbWIhdIybMIZZhUg8wm7MDJAkaosIo8jmhmZs2riZQVIAkE6wK6SvoTYVTZ8Rg0TTWqI7JSa/CN5kzQxisRCmTZuC3n16svja80SoLfseeR7q6uvw4YersGXLFj43Gcvkth2fJ/aNpBapxowMmVCSrknTgUSqAf0H9cFNM2/A8BHDYNlkKRCC72qorW3Ge0s/wIK3FsC0MlBkByWlhbj9zlkYNWYEisuKUVRSjHA4xIG1BIi5dUjH4QtPJgrPJZ1UKpXkLLdsNsv/Jty+c61ESYHsqti36xCWLHgXy95bCdlTEQnFSHfEjBSt2zHdVH1t49pJF824L1PvHwgA0pd2Wwg21IYrEACkNnxygl1rXxW4a9RPui/b9PbscMy4MRKPFNk2ZYDJ0BRqcVCvRiTKUwuIJq9IqEtsxvCRQzB0+GCUlBXC9WyR6aUoLPD2XAkNDc3YsmkLNq/fDA2krRG+SvnlhNN0Ttjb0rc5rX/zkXKfq0NMYsw9Z60onLZZL0T24gJkMCBlcOpzBMnkKZO4vSZCXimjjYBQloEQtaxWrvwQGzdu4nUQECGDTloXa8coS4/1QhJ0ymMLG1AVcttuQkWnUlw2fSqmz7gSkqrCcYjJiqK5MYvlyz5kgEQeSGGD1mHj5pnXYeLF41BSVgJVJ+sAlVuretiAogkvJdtxYFk2C8jJK4vsCehHhOgChKPyZpJk+5DlCbZtWLxgKbZs3IZoqICNIcnKgGwNqCXo2E66uqp27aSLp3+zb0d9z0/nfjkMks8W8nxdnqsXW/u6SQVHc0oFAoAUXBBBBb6kCtw26kdlG3Ys/zs9rN6mh7WOjicx6yB5DgMkkvpKHFwrwfF8aKqCrJVC7749cOHoYejctQMNrbN2V7AXwkSwsSmJTRu3YvO6jVB9heapWuJERCsmH8WR9wUSLb1Tl9P/Le878CUV54xuJg+QTl2pAI25W16uVek4FptHXnrZVPTq3ZMBEoFQmmgToMpjlmbVqtVYs2Ytt68I2KqKKupM4mhyNmf/ThmGaiAaDkORyV4gg1BYwaixw3HnV+9AlCwAXDoHBrIZHxs3bMXCNxdiz66d0Ck01zMxeepFmHrZJZzBRwDZdk3oIZ1BEp1uAmjMIOUsB1xXTKER3OHjI9DHan9hISFLKlJNJj5cthoL5y/CsSNViIZi8D3KeSNwR61CH7ZlpmtqajdMGTvjQdkIbX986exWNYlkVdg7UCoVFLsWPPswUj2/BpPmOs/opRCsLKjAF6hAAJC+QPGCtwYV+CwVmDnlodieje9/21fsr0ma1F9SdciSwgBJYqNIUv2SJxI97CQoqgLTTqOktACjxo1An349WN9CumP6sS0aTdeRSGawaeMWbFi9AarPA+ctbRbWyeSMBqnFJIwTz0+AxLxRPq6NnsMykE4nGYBMvGgCBgy4AJFoiF2yiYYhFomMIJPJJLfY1q5dx0yNALE+NFljjZPNFpTi/BFjEw1FoJINaA4k9ezdFfd846vo1bcXW6G7LlkGyDiw7zCWLlqKFctWgEJR4LvoN6AXrpg+DSNGDefWmuVkBDjKbYO2wxSRlGsBusRIKeyoztOPhMDI7DI3pQdPQW11I95Z+C4WL1zKwca0j4oU5glICj9WSFRum5m66vrNUy+68gdFtrX+Vyt+lfks1/Znfa3/jq8erK8t7zCoeEJTs2PayeyOboWFh6TRkv1Z1xW8PqhAa1UgAEitVdnzbL1MlR+A0ZRAuNCHhWFIB7T5qRfBzEEP6XuOLb/FRvKbUDBRC0fgUR6YJKaqSBXjeQIcidF/CbZnQpZdBkjDhg9CLB7itgj9zrJdZqDSKRObN23F2tXrSRv8ZwCSGANnrxz2Xjr/GKT8EefbjwQOqP6k7aEg26FDB6NHz248wu/CYz0PjQrSBBuxR7t27WYGisAHGU1ylh6xR5IASIS4aKQ+bIShKSo0TYFppVFYHMXV183AZVdeygG0lL1Hq66rbuCA4XmvvMb6M99zUFAUxaWXT8FFkyYgVhADydPIGJS2QLooXxbtQhFDQiJs4cWUZwkJIBH2Y0E6YSlfxeaNO7DgjUXYsHYzQqoBRaa8Pl1ksfkEsiXKrzNrK2u3D+0/6u/Dkv7e3G2/SbbmLWzjgspoTNYv7HFB8QNNTdlMJmnPM1PO+30uL2lqze0G6w4q8FkqEACkz1Kt4LV/tgJbtvh6Rw+9IyEMVhUcOuhhU79+UjAqfFLFaNT/hZ8vuSzrJL+jGMrVscICNtJW3HwOm2ibEUCSFZUf3j4HnyYweGh/jBozHBUVZeyDxN4+HFNCOWIWtm3dgXWr1sHJOFAlei+JjQUgOpFGL2DR+cwgtYAk0UCDYWgcCky2ChRkO2jwAHSoKIWq68hmM2hsrMemTZs4wDaVSnPdCRyxXowoKLqD0qQZ2S+4BE416KrBPxqBFBnQQgqIRbrvW/eioCjOjJDr+MikTezctgvPPzMX1ZV1UBUFtp3FsBGDGUwNHT4EekhFJpOGpMmQFRF1QjYDzHBpGinPWbAtxP1CeC5u6hIUAthZF6+/ugBLFryPxrpmhPUQR6m4PKNGQJx+QMdq19bWHYjr5T8r0oteWtE8t9WctOnL1OYPmorisKf3uKD0bxoaU8im7f8xTf2F3uNjVcFtNqhAW6lAAJDaypk4x/fj2Dt+WXEvXGeEcJfvY2nNvuRv3zv6Zt2sWUGe08mndmr3maNqmo9/z/Ht27SwrpJhHyV/iRF/MTLOk1eyCtsxuc1CI+DlHYpw4YVD+QHOkSM86q9yY8cybezetZfZiHRDGpqinTLJxEwDDabn+ku8ndNiK/KJ8Sf29VzWIOWP4uO1SOK3xMJQy9GH5ZAzNoFSIFYYQ8eO5TAMnfVGlVXHceToEVimxcJsAp0m/11jcErnjcNxZWKAAEXSqNEmAJKiwwiFSMMNKA5uveMrGDt+FHscqTSZ5ss4duQ4Fi1cijdffxuxSByWnUFBYRSTp07CDTfdgEgsgqyZhkyvZ52SDZtsBnJ37jwbppIOiYXiImrE9zyEDR17du3HC8++hi0bdnFrjSb6CES5LumTiM2idbpkGeH6rl/TUJd+ontJ1/+suPSmY62VxUYAadPyqvKIpNzee0Dp95oTaSmbth/ONGlPBQDpHH8QtLPdDwBSOzuhZ+Nw6IZXvdnsVVCq3R2Kyl+3HSytPZD4P51C8X3SECnwUznppFzW/ebelU1Vf+VL7teNiFFshA14lst+SAK4EONDrRuZARI9TOlParP1H9AHY8eNQnFZEbNLpGdhk0DHxf59B7H2w3WoPU45W4ZgiiiCQmRUcANItIFEMMb5DpCEAJtsEoSJpG6o7DtlWqRN9qjlxPojinshLMngI+fOzQaM5Kat6NzupOw1DsalyvoEd1VoigFdD0PT9Jx3lYfeF3TH3ffcho6dy6BqBFOATMbG3t378d+/fRyN9U2sJyI2q3uPbph+1XSMmzgekkKibIc9kTzaX5KGyxIDJVUm/RG1TXP6I8JilB8HoKmhEYsWLMbyd9ehrioBXREAj7CholDyMafR5cE04bzmg1VHXxvYfdi/TBt3/Z6fzp3VKp/dOXN8ZWTP+s7Q7G/26ld+Xzbreamk9fDxyoY/Dh/f9cjZuIcF2wwq8HEVCABScF18oQrwt8GFVZHOvQvHxIq0rxtR5QbPxbrmavPnZpO9quOeWL00SxLzx8GCGR1nlh/P1tzuSvY3FU0eoJJjMgmzPZo+EpEjYtiKRv0dnqYSk1UmOnQsxbDhQ9Cvf1/WjYjXkieOhyOHj2HD2k3Yv/sQQno4F7CaD1Kltl0uBzcHmD56KlqspnO/ag8MkoCDf24hXQ/phJiRIZBD01yOhVQ6CZpuY9AjS9B1YuR8NmQkkBQiA0mTQKvKYvkWd+s8EyjlAJJBYm2dzyUxgaoh46abr8HoccNQWBjJ2RAoaG5K4sU5r2HFspWCkfJc6IaGwUOH4vobr0PX7l3FvigCHBEk4xBez+bQWdImEUjma4j8mSQZVjaD1Ss/xJK338Wxg3WwMxK5alue7TbRYJssSZ1lRdFJZE7XEbXdPNdNV1bXrBjRf+zsAaPGr//3J+8+43lsdL/Yuaw2Fi7yhukR/QflnQqvpAHOTMp8JlmZ/kPmSP26vjP6WoF+MbhZtoUKBACpLZyFc3Qf6Lt3Yg1KpVJniBrFlWpEuUpWpYGO41f5KW++lFHeM02sTSZwqPNoKX2OHuYZ3e0rht0VrTx4fLrnZ78J1b3UCOkSi31Jd0SKXF+MctNDlR6GPLZN1kiSC02X0LV7F4wZN4bjKVSN2Apql7iorqrFlo1bsXH9VoSNKGtl2DE6ZxjIB0Htu09c8q9pLwDpY6BgzvbA9YUGKWNm2bmcaBdijrLZNHtNcclIsUW5IgRTc8aRJMBmM0b2HMrXS/gukbCb/k1VDRh6BJoWhsIgiYTfDvr07Y5rrr8cAwf15fw3njxzgO3bdmPOcy/i2JFj8Ggdioyi4mKMHD0SUy+diuLSEug6tcRYec32AwSQdFVjEEggmTy0iDFMJVM4fPAQFrzxOnbv3A87JcO1NM/KOpWuY6/RdKXGMrM3h6ORQkXVJMFYAnbWslPJ9L6SeMW/di4rWzDsls5Vs2fPzifyfuKV82lecHh5U0m4gz4iUqhcBc2/QQtrPWRZkpyst8VOOgv8lLfAb7Q3xUfF61obJNH9a+6cuXL5tnJ+Dr6LKd7s2eyREFgNfJqTeR68JgBI58FJbq1DpFFduwdGShFcL4cxXTIwwJMQ9lzPVU35iJfFKjeDuVYC78WHS9WttR/n0npHjbpfM3ftGeN51r2KgdsNQwmxFoQdnwnU5AGSiJJgoTV33OihaCNeGMXQYUPQt28fRGMxFubSQ7mpsQnbt+7CB++uQEG8iNtoLQCJCSnh+pyfdvrzNWvfAClvecDMm09TgOQ1lWUgRIwd6ZFI58Ou1cTW+C7XkQAnvZdG43nSnuqZ81XKtyyJhfJ9Mpp02X9I10IIhwugaRE2dqQJNt+3ccnkcbj08kno0asr81ukZUqnsnhz/gIsf38F6msbBCiTgFgshosmXYxhw4eiY8cKxAoi3J4TTBLJ7UX7lDPhfLCQfP/eA/hwxQpsWLsWDo1J2IZvZ6QmK+OsgufNNSJKIpFo/tdYQaybEQ7TgbH5pG3bnu94CSvjPVZYWPr4jMm3bT+TbTZijxp2WkONAvlWI6bMksNSD3IpUKh76cD0sv5eP+W/la6Vnyl8Ceul2TmU2gof8C1ztuilfQcX6gY6+D4iqmd7puk1yKZRU7YIqdbcdiscTrDKVqpAAJBaqbDtf7W+NH/+Hv3ywX0nyVHcKOmY5Kt+L1+RwiSPkDI47qb9NbCk5xQL70r9pJr2X5NPPkJ6SAwMXdZP1pxbVd17QNPkztTeyGuFGNgwFyEe0ByJIbMqhr/YEotA7BH59nTq0kVMNnkuMuksdu3YgwXzF6OspJynpE6OnGD/I55qE+228wUg5Rm0U8JdcxUWwnWaAiOtkQ3bsZmV4XZbvu4iS+SUcvHoYX7hv6sMUAjA6mGaRMuwE3rYiKC8vDPCoUJUV9VxVpvrWojFDUy7/BJcPGkCystKuY1qOS6OH6vCgjcWcKZec3OCzSBpvymTbdz4sRg6ZAi69+yGwuI4VFVmBtFzCJAJ5qqxoQn7DxzChnUbsfyDFeypbshhOFnFtFL+Fjh4oWNZhxfqUg2htNX0G02XR+khI0IXGE/CEXHiwW+qTyyNhwt+MbLTyPf+sPNniU++qj/dK0h7dONkjPNl7+uu6l2vReVi+lbAUTAOTJg46mfxbqYSj8dewgetBVJmz/blOybXdy6oiI2ORvXxkoQKjfKFHWxLJuzlDccSO/peVZIITCs/3Xltz68KAFJ7PrutfGz0sE+sQgmKMMgoxlWS4V/rwesv+XKVYkvz6irNlxtrrfXPvhuvn92K3wZb+TDP+OpHxa8ta0hXXeEq1oPlJcXjZUIttPDDNqctYp8bYezIxpAEkmjE2zEZJA0eMhDDRgyHbugcoEp+ONu37sRb85cgFo3Bo1y33HOdgJEYBQc0XRM6lz+LkvKTX+e18H9dAAAgAElEQVRuiy1/bCeDotMQTi7TTLBGBIwYJHk215iBQq721Mr6ywCJ+p80zSZiYVTDh6KS9stFSUkZRo8ajw4duvKkWlNjApqm8es6dynHhIljMXHiWBSWFjJjpUgqtm3ZgUULF2Hbtu1s4+DY5JwuQVIVdOnUESMuHIaBgweipKSIM99IkN3UnEBdXT1PMpJh6L59B6H4KgojBUg3Z3wzhYOaGnm5Z7ceT2iDy7eV10Bf9MGiv9fD8p1aSO+qkGCcCCsJcCwbqaZUpWN5/+57mLsPaw+dyQ9AzTq/s61lL9Vi7q1GXB6nR/RiVZElK+MdNJu9JU6z/MrxBuWDYZdIZDPQKsua145FuvToMCVWJH01UiBPk2QUk/bdt7Ank/DmNhx3X6rcsmnr6AdGB6aVrXIGzp2VBgDp3DlXbXJPfd+Xa7YiEo5itBHF12QNN/o+ljtp/CxrY11RTzRLUutR5W2yKJ+wU9+Z8Wvj/Q/eHG3ayW8WFEVm+ZLHQpKTiYl8RIj4UyAdbqv4LrMdND1FAat9+/VGJBqB65BQ+ziWLnkfmbTFgKiFPSH9DD1t6VGuKJxi354X1m7lJ/ZyLuKngybBHrmwbQumbYtpNQ5uFaP/PLr/l6m23Amj/hC1zsQIPhQLCtERbhYDBwzALbfcjkEDhmHOcy/hrTeXIBaJidapL8JpR44egWmXT0GHjh1YT5ZNZbBj2068s2Qp1qxeA8MII5u1ICkyQobO4nwjpCEai3BzraCgEMlkmsFXNm2z0Sg5ehNAslMOnIzbpMr6M8XRkicunnHZhtmPf+1PY3qz5S54/aaiWOQfjbA2VNbIjFKwZuSdlGxKupbpPKf62u/++cYfrZg198xZdVBrS63o2kUNW5NDBdKdFd1LJpLALtGQnddUmXnSqy9Z0fsyvme02kW68Z0jXXv3qfhqpEC9T4r43STJlX1XAlzZtBLSylSd+8dtG46+cskdPVoNpLXnz197OrYAILWns3mWjoUo629fh47xjrhFj+A+38PiRDV+WZjEkSA64KMnZTZmy2+ENvdMSw0zIVnfj8WjHSh0nQBSfiLqZHG1eMYLoESMButi4CEaDeOiiyage/duMIwQGhsS+OD9FTzyz0Aot4g23QlNkhgwb8+LmPY6eTlZe8SWBzmgSewR6W/IC4hYI5b+UMuH3LFbbBI+vlbkYySm5AggUVgITcJZgGIDksP5brffdif69RmID1euwZxnXsCBfUdgmzY7XWu6gkg8jF59e2DqpZPRvXt3xCJRWFmLz+H77y3D4sXv8CQcxc5QK4qYHjq1FGVC66DFslzAE0CNwZqnembGsd2Ud0DX9NfjodArvUt6bfz9zn9L5tpG0rDY1YOzZvM/6BH58lBUK6H5ANM2GaQRSEonzf2Sq/5Xpw7dnlq8/9kzZt5IrPOKuUdC5T3V3kZE/XrnHiX3OLafSCbt/66vMp/t90bhgdZqreXP4p53qvt27l/8YCiu3CcZXoRCgim8V3Y1z05IO5L11pMHNlQ9MfK27sfa86ckOLZPrkB7v1N+cgWCV5yRCux/xw917ItxuoprLAsbj9XgtSdfRyJorX18ea/u/q3i2tSRSXVNNf9YUlo4RCZ3QWG1cxpzkfNF5mkp4WZEYIfYCmKSOnfphEGDBqB3717wXAlr12zEyhWrEQ4Lx2R24/bpoUrePRRMmhcXt8NZnRzpkCONPqLBYhaONEderrVmm8yckA6JgCeTFtTOyrF1grXLYSCKf/nIqRQAiag/YpBINC2pZKftoKgkhlmzbsYVV1yBglgR6moasGvbbix8cwkO7j+CbMYUHVUKHlYldOzaASNGDEff3r3RqaIjG01WVtZgw4bN2Ld7P44cOcLGlQTsPJcm5Xxu17HdAAvCI/A9BVbWdWwLdQr01YqnvqnJ+vLCstJ983f/OnEyK3P32L8tXbFm+b1KxLsjElUHaSFFNW2Lrw9NUZBqNk0F2qtlkU6/+4f77nt/6uypRLGdkYW+UN09vbpcC+mzKrrGf5TOZOvTSeeRdL3yct+L4q0+zLHl7fruvQYU3huKS/fLBjpA82QeYLBkx0pI61J19hMHttXNGTmrU6CbPCNn/NxdSQCQzt1z16b2nL4Zpragg26gZ8ZG3e4MDo4Ogif/7DmiNtvmTe8PPFZ57O9ihaEZii5HZZKrsog6397JmTzmWj0iNiRvACnCVkn027VbZwwcOBDl5RWorqrHW2+9DUWS+QHKY+Q5cTbpbIh1YF1NTmLUrm4AuU7uiXBe0gLldVyirgQS87oj0nPRIswXSXeUt006ob/ycgUiEPRRiCQm/ujfSdfFU2XULFU99B/QF7fc9hWMvHA4XNsRWWs2sHjBUryz6H1UVzewEzqdUMdzYHsWSstL0L1bZ/To1g3lZeUMelwbOHzwCLZu3YaGhgbYlsX6JlKtMVB2XDamJHDEOnNHOib56gfFBR1eikdLVnaM9al5dO0DH9HSzHloi/7vDz80NWnXfUPWnMu0kFxEbTyOUnEcSK4M18Q2uMoznUv6P3XP6MlHzlyrzZd2r6yP65I0qVO3gh81JzMNlomnjFRsUel4qbm1b2z732koKuwSuSoS1+9UwxglGyimC8DJ4JjZjLdSDc4LVVvqVg6/u+MZ94Fq7WML1n9mK9Cu7o9ntjTB2j5rBeib4UOTIS99F5g6Wzpj3zg/636cC6+nNtvbZes6NiWzX4Wa/Y5mKB1UQ1XIFZkf12zgJygG8WD3RYuFRs09MZ5O4/8UQ0Fi3Y4dO6JXrz4oKemAJYuXoqmpiR2W8x4+VBMBkMipOSfvIPBwLhTr0+7jaQDpBNAUKxBidSHKJqE0/Z1ZuxwwEhqwvHdU7j05Okr8KsfmtVQt//8CYDHIUiQouoxJUy7BNddOR+8+3eHaWUieDxUq3lvyAd6Y9zZqqpogKwYcCowliKOrSKSboGsSCgtiiMcKEAkXIBYpYFfu48cqUV9XD8e2c21A2hRNJpIBJOW62Wnb8g6pauSDoljZy1+9+xvvH44sSv05HyP6QnPHJT/ttXnT+3eafvJWLSz3D4UjzGESCAupIWRTdsJMuR9EtNI/DBo8YuHTH/6UJtrOiDZo9/zdhqwX9ejet2xWMuOkM2n/3VSVtqXfVa2f37jmkTVal+FD+2nF+pRQDBcrmt+LLKzMtLQ5m8CC+mPpVQNXRqpau9X3aS/r4HVnrwLt6v549soYbDmowGevwBXD/jqKVNW4/Yf3/FwPK4NCYT2U15Xk9cEtztokAnYFI6LrOot8PfLryU1c0SBcaWkZLrhgMA4cOMQtGQIExAgQsOLn++miYwZIZ+R599kPvjXekTd3zGfO5XttOXBIzBGNwxMwIpApxvl9EEvEuqOP8Qj0WowgT+wwOZ+fWETbkyffGNzKiMYj+MotN2PCxDEoLyuCopBGyIGVMvHMk89hw9ptyKQIiFGLjFp8EoywziyS66Th+9RCo6w2jc09NdnIOV37kPLn0Pco680zs6Yr+XKzmXF32K68RDciC4tDnTYsrflN8pNK/Mj9r0V++ezPL3Pc1D1GWL88Eo/FbNtk9pEYL8+RPdeUjpgp/00j1PE3EwdM2f7o2geEmv0LLgTQ9rwJvbjC6m1ZOlwfVV0noKE1xdkn7/I7j+0PlXet6GDEtN4yvC6269q27e8zk+6BfZl4w6zA/f8LnuH28fYAILWP8xgcxTlYgZkz5yjNWxZ12Llzw0ORmHJjOBLuQF45gu3IP4OE2JgZJDkfCSFyxCzLFIJdjQTZ9DoZ8XgxiopKUHn8OGtWThYnE1hip2d2FSDtzLk7yp+/cZ3ypM4BJM4bo2pQAG0ujoVqYdkmHz+12cgHm7AP56jll1NabOIffXY0P+0lpwEkyk4jgKRSJIkvoUvXLrjvgXsxYABFwhA/ZLM79tFDR/DU48/i8MFq2KYMXYuiqLgMZR3KsWnbejiehRC5ZdO4vU1QS+MptlRThgGSAhJhs4yKfS0d28kkk5naeKTg7ZAee8UIFa0tv+iyhk8bMjt79mz5+f+7qluy+dhMLazeV1pW0s8juOh57K+kSgZcS3GaE+a+hI3Hpk297rH+bmPd7KWzzxg7TECJqvtlAaOTbxOcwjcb0tpOa5XE8VH+u3/6EAWayXPwRtqKuxwApFYsbrDqoAKfVIGZg2bqu480XJ5F0/+OhOPDVNVQOBVeplYYPbydlrHzEyIZIQ4mg0DBIOXG2km75BGRQZoU0T473QvolOiRT9q5M/V7Fk+fRjp8qtiTj+6ARGPsOW8oBo4M8gSz5vOIvmCC6L/8pLibm1QTfkeUWeZxt8wnvVfLHfDjwSJrcvKWCbIAXPRvBLjoTwJjlOVGf6f8NBJNf+O+b+Cii8ejuDgOcriQfJeNH5e/vwpvzl+MRJPFmqGCwkJcOHI4rpwxDUcr92PLtk3Yu/sA6uubYGVtODydRuPnxB4SYFI93/GbraxTZZk4ENbCmzt37Pp+KBraGpeNyj6bYpnZ+GzRID+Y8IPwsj37RqetxNdc3/pqrMCQyUrAMm1I0CBBh2l66ebmzDZNjvzfrmXdFky5v3P9mY4gOVOX2udcj9DlB0tQgdMqEACk4JIIKnAWK0BapL1ja3us2Lz8nzQtPD0aiZfpmiH0MUwXUIq7GFsXLTKSiRBAyjEbDD4IIJGVM3VyToiST9Yf5Q/xXAdI+fZWrml4wq+IgSIjQtE2o8k0EmQ7FgMYqmfeWZzhE4/yn377+yhIygPMfEQLgaX83xmoMauniOAPz0XXrl3xo7/+AXp078zaMJo4M7MZnkib89wr2LplD3xPgySp6NGzOyZPuwijxgxBKOKhoaEOzU0Z1NQ0oep4NQ7uO4R1azbwRBuRVK7lZxToyyKh6OtwtfVO2j3apW/P2mL0Tj+y9n7n8zg/E4v02qM7S5rrj17huNl/0HRvQDQekTSdXL9J2K5QlpyXNc1kVU3th2Gj8F9DsdjqnbXzzpjD9ln8+AWbDirwFysQAKTgAgkqcHYrID30V3OiT//+F9/QtdA9oZAxWNVU1XNdbhFR7paYtqKWELEjudlwbpFxEyi390JcTNoRWsTE20c/3mcFIH3sl/PPd+tp8XDKaXEEU0QjXXTcOXBEjkQ5MXa+rUZ9qRNTaiLK5dMApPylcfJkHNWWJ8ho3J4AkqryJBoJ4KdPn45bb5uFeDQkctk8D81Nzdi4fjOee/YlpJIWVDUMVdM4U2/GNZejR69O0A0PlpWBYwOuLQnTz8XvYsFbi1FcUALHkmBb/kFdCT/VrXvPZyb3vWR/8+Bt5plgcqZgirof2X6Q/Xs13b81HNUrjJCuUn2oZSgAoeQ1NSebUlnrqXi4/Jlp/cZtenTt7CCA+uzeO4Ktt3IFPt9dqpV3Klh9UIHzqQJzZs5RfrnsufHJRPP9kuRP1w2lXFFJKORx3hYFqNLCD2mh2BD/f6oAh9NKPVe029oWQDpzZ7MlSpfH/HKYKMca0T/lQ2dtxyKRjogR8Yj1IdQoYlvyU4IsQjplju/jGaQWTRO5SObAJ/3J2iMOm5WgGTp69eqJO+68AwMG9Iem0Oi/x+fj8OEjmP/GW1i+bBVU1YAkKehQUYGJF0/A1GmTUFwSQ8ZsypFfJJCWsXHDFrz0wivYv/cwwnoUtgnbtaUFmhz57zF9Ri460+BkXMmMgoTpjHFhPqAZ0jRF9YtllZBgTtzPQEn1U0l7l+QqL5TGyl/9ym03b/nhr2ZlztzZDdYUVKBtVSAASG3rfAR704YqQALSpUuh1NRslcvLB3tTppIapHUiEH5575ySJ1/44y2WnblLDymjw1FNo5YNP9zJMZnNCPN6I8EciT0RjJIwKxQ+Pycy3NoKg3QqDPmsp/hUkfRJ/5cXVRPoYXBIE2GcSp8DRqKt5knCXJPBERWNfaYY2ZwGkERdT17ofUILRgA153skgbehaao4JzLQpWtnXHrZNFx99dU8hk9MlyKrSDQnsHrVWrz04stobEyw2JqMKseNG4NLr7gU/fr3gaZJSKWbYRgGZF/B0SPHsWjhEix+ewmi4TjMjO1ZWe8YPO2/wqHo81d9a9TBhx56SJx96ad/qsLsL6y292f78u2v/XXJzn07r8x4ifsVxR+m6ChQNCocMZOApoUousQx0852SdJfKirt8PKsa27f8d2HrxKGUsESVKCdVSAASO3shJ5rh8NTLHMhb6W8BmzFNmxzZ86aSVLcsyqapP2qWohIwkWxJJshRzbS/RtRK82SBJ1zhpc5M33lf9bdP6629tg9tpe6IRzTyxUVyJgWdD3MD3MRnEpTUUJ3lAdIkk8ASjht0/g//y7nmXSGd/Nzra5lOOxzvbvF01K8u8XrSPxvng1yyWzRcdhdPD+plgc7BJCI5cm9WryPfaZOHtf/+J2j1hwBq3x0S17HRAApGo3ySFk4Fsao0RfixhuvR6/evThgllqdmqpj1849eO3VN7Bs2XIUFBTBsrKIF0Rx3Q3XYuq0yQhHwzyNyOG4UJBJmVj+wQq8t/Q9VB47DsJmtmW5ppld5Hjeb2VdXhNSo7bh6TIQQSoNFCquFQ93MHt2DVud13Z2P6tQO3/kNFU5OFRX+vtnH78rbKi3hmPqIEVHhGpOcSeW6cCzXMi+7mRNZ7PpuC8M7jVqbnjIxfs+7eTc57wEgrcFFTgrFQgA0lkpe7DRfAV2z/eNrJ4q8mSvSHOynu8ZdZmDuxNnO0l7yxxfl2L24HiRNpF8GF3H3V9dlVjy6saiQ601Cvy3M/9Q/vrCuTfYTuq+4sLISNPJKIqmkz9zju3g2bVTABI7PPsqJBZtUwCrmHrLL/kct7N5xZ1JgERhsnkzR5au+z5PmdkutdTI54hMo0X7jdminP8TZaudvAhw9Mm3P9cVuWkEkIgtom0J/ZHLflQEkPoPvAAzrr4S48aP4d8JDyMJqWQW77+7HK/Pm4/6+kaEIwaSyUZMuHgsrrl2BgYM7M8xJ5Zl83vIE+nA3kPMHm3auIkn5qjDlU4nbddz5zq2txweLDhSiW27UUMOywqMjCIbVQUFJfs6dOh8INSxovrJhT8mbdDn+oJB7d7fLJ3Xa0/drvvice3mUETpwwATQoyeHwRwLd+yTH+naWHOTTOu+118VLK9TbadzY9MsO02UoFPvkO0kR0NdqP9VWD58sPh/uVdR6ghTJcNf4jkOY6bUZanm5xF2QZ9b6+p0p+Sx8/G4kt7FqBraQ98NVKMq1QFnZ20v7O+yvvvo5XV80dd0ynTGr4tj9z/iDZ3yaoh9dVH7zKdxP3lnUuilDRvc55abm5L6JDpwcl/ih9q6AiARNNUYqpNLG0CIH1sTEd+B3OA59M80SUaz6cWmchOo1YVARUygCQgw07ZxPjk2ml5IEUhsi3i9JwpJMeDnJjx/5iLTNSQXiJz8K/PsR603XyeHQGyTp064vLLp+GKKy9DeYeyFu8px/SwbcsOLH3nA2zbshOyrCCdSSAc0TDzlhswfuIoFBTGYTkObMvlWBEz6+Ot+Yuwcvlq1NbUiX0iB25V9erqao96rptQZVVRVT1iaIYm+RQvYjtW1knatlOryurOSDT+fqcO3Ra9vut3Rz/vJ2fmoIf03YfXj0nZtd/WDPm6aNyIUv0ssjOQFagK20j4ju1nHRN7bMt7cuSwYU/c2P2i2jMXR/J59z54X1CBM1eBACCduVoGa/oMFXjnMT80/nJM1GL4im94l0qKVyaRotXVq7KN/lyzSX6xeCC2S5J0kpPfZ9jAF3gptdeOrMCQil74sRrF5ZKPEieJvck6/E/j3sY/9LyhqFkig5szvNDw+Z19vxvfWbt3asZM/o0WkSdIGiRFo9R20Vhj6YxPcCgPjkRYKj/wGSCdWq72BJCIBWIImNNmCWfsnLcRuSfm0u5PZpjYHTtHpohJtJy4m1uSf+n2lzPoZMNJEfci2m1iqovYFPpz2qVTcemlU9C7T08YBrWhspBkBTWVdVi08B18uHIdmhtT/PqsmcTkKRMx/eqp6Na9EyRFeFm5jgx4BpZ98CHeXrgUx49VC80ZGV4KGwHftqlvR+5JwlxA9FxdlgfRZ0TyYdmWlcykM8dMy1xfFCl/ddio4at74qra2Us/e9DsuL7fKajev26KpDh3hSP6ldGCSAyyL9k2Zb/lAo/pg+IrGSvr7M2mMy9LlvFyAeK71uK1YLrtDN8bgtWdnQoEAOns1P283+q+RX5FxwG4QyvCHUrEGWIjqfue6+te3PWS2iInLf3n8d1YfDZYJHrmHHgn26Nz/9DXtShmSD46OEl/Z12195h3VHm10zVoFQaJLgryRZpXsK635STvMN3Ug5G4UayGVIVbRnlRti9DlamNk3ve5yJDvrBSt5WuStEoOpkxOnVDTOSQyPpk5otH9k/vE3nshk16ozxIIhE7MUkC+Ajwwqgh7xJ+2h2uhTRinJQf1xeg8uQwYNd3RXAr594JMTaxVYo4FfzaEReOwIyrpmPQoAEIGbrQfPs+m0KuWrkW7727HIcOHAM80Z4qKS3ArbfdhEFD+yAaMwQL5oNH+Otqk3jqyTnYuWMPLNtlgTcLz3NMGW1TVRTOX6MdoPgYRfI5m42AFMfJ+MTq2I5l23Vm2lltqMUvVnToubTv5WOPPfroRwNr//Lp9qVB0akVqWx6mqLi1mg8coke1gplWZUcJy9aJxDn+p7rWWbGPJBN269WdO7y2pTp0zf/26MPUOjs52rztdJlGKw2qMBnrkAAkD5zyYI3nIkK7H/H79mxP+5XCvxbEcr2dOQmib6hh/xiSFl9jZdRflm7DvM6XimdlUTtygV+NNobo/VCjIfvlflJ7D923F685pixp7Vzmi4q+3o8la0e1Zys+1G0SL1Ei6hxSfZkYiZoRJwS3ok10hTK6qKWkwOJmSOhUPo02pozcQ4/7TryDJcAMac+M/OAhRmaU1qDOcaMmZvcDzyYVkZEhbARJLXaBLDKWz6xZ0/LNj76fGYH7dyOk+lkXk9E21AU+n+JtUy250HXNWaN8gtjE5lcrR1069YN119/PUaPHY3iokL4HDdCr5SwdctWzH99Ifbu3gfLJAWZhlAohEsmjceV06eisCQMWRFMFmGNpsY0lixehneWfIBkMsPtOAJ9NJUXioQYoBmGhmg0gmgkjGgsingsxixic3MD6mvr0NTYhEw6LbLmHNfLpt2klZE+CIUKni4ujCxddvjV4x8p/iecwClTZqsHV77XxXWbJ8mKcmsoalwcCUejVCrmsMjk26PcOIom8bxMytwDWX3LMIx5shldu6HxlaYAJH3aT0nwurZYgQAgtcWzch7s087X/C49x+NeOezd4WrZfp6akujbserGPcnU3/Oy0q+P78Jb3SZKZ8VnhboHW+fWRKPd4mW+axvZpNmcPniw9ssQj9M0UWr1/PIj1cevMZH8djSu9pcUP0xaGFnRYFsej12T4zbpcSQWZlP7iR2QTsTTf6Hr6Ax++WcskPNuYtFUfqJMjOfn22DcPmy5I+VtC4TOiJgcyp9zXYsBUR40EVBqMYvMeUX9RYAkMExuNE60yvKTaWLbOdaGAZPCgInds2WJgQoJ4EmcffU1V2PSpEno1LkTVGrBUXyJ7yOZTOCll17FqpWrkU5loUBj76Me3btj5qwb0K9/T/iSxdOGpJVKpy1s3rQTzzz9IoMjAny0zVA4hLKyUnTt3gWFhXEUFMbw/9h7DzC96jJ9+D797dNreiZ10ntIAoSqKBEUg4IK6Fr209Vdy37ufntdn+O3xf9ad+HSXVkpqyKYKKLUIJAECCGBFNJ7m2R6fedtp3/X8/zOmZmE0CShvi/XXExm3jnlOWfO7577uZ/7Li1NobSsBBUV5SgvLQMxOf19vWg52YL9+w5g7559/Llt2VBk3R9Im2nb9NZIsv6/lWXVm0orEoXurj6/OjbWzY+scNeu+85r2lYQSDq5aVNt2mpfHtGMW+Lx2Dxd11NUGsik9yKA7nI9Hcvzsvlcs1NwH9UQv39ERf22Ly/9aG9Rl/SmfhGLP/w2VqAIkN7G4r+fd/3ig35s9mJ8VInhJl9zF3mSHeH0VCuSdjLSatPELw+2Y9v8+RKNJb3vXiTYPtTcP/qBP//pq9Gk8hFNl0ZB9lRyNpZlDboWgef6sCmwVqXsNjDjIEmaiCN506/z07ALdUBhdIpohQlkFLI/bLDInk4BOCKARFEhxJIRc0RgMHTSDv5/WiTI4FPt1c+BRNphHIvYXrBdtugUDt3EyBCTRG7ZdMzEBM2ePQs33ngDKqsqoWmaCMT1CBxlsGfPbvziF3fCMV2oigbHdlFZUYmrrroKS5YuQqokBsctsE8TyYoOHTmOVb99ACeOt0JRNFhOAdGYjoUL52HFNVdj/Pgx0HQVkbiBWCzC3kt0dK5NMSqCZSrkbezbfRDr1z6D5zduRntbB7NQnuv7/f0D/b6DVdFI8glV0nskzzeTkUR+ICMNyK6bsVSz4KQNuxyGY6HMWdH0c/c7TaSAGqL6VmKVcqh2dfnRtmMXViVTf68ZUqOqIk75ucSE2bbFzKYqqzQw4OezhdZCxnwmaiTvnzp1ztOXz5nQ/aXbvygSfYuvYgXeRRUoAqR30cV6rx1q2wa/OjUGFxtJrJAVfxog2Z6N53N9+ENHN7Y3zJeIon8fv5rk+aVbZ3WlW79VW1txhRHVKrP5nETAiITbNL1GwEHTaILNg2PSSLrxjgNIYXaZuJBDrbSh1XIoR41AEbeJGBQRc8TaZKHHYV3869DGDzqOvzZAomMLp9JEOy0IvJUxONJP6zqxOolkEo2Njbjp5k9j9OjRPLHGZ+T5MAsWjh49jlv/81Zks1lEdAOu40HXdMydMwef/synUFqaRL6Qg6bTVJyE/QcOYc3jT2HLlm1wbKFTctw8li5biBs//Qksu3AhPI+E3IxNSSgAACAASURBVEC2kGFBOoGwnp4edHf38KTbqZOn0NvVh66OXrS1dqCrsweFXIFrqOoqdE1Db0+fOdCfM2WotiJphbiRGCjkvROqpDf7Lo5Lnn48psZPxMrLm//uG9/uQj6fX9k0zT5jUlNa2fgdbc+pzR/xUPiCbsgLFV1Kep4jq6oqiQBfB4okgFk+m88MpLP7yiI1qz908TWrjWRFy3dXX39ePMTexw+I4qmf5woUAdJ5LnBx869cAd/3lfRJlNgOqqMGErDh2xb6bBcdlZORPR+TYu+267Gy8cuJAydPXmu7GVqUFscSuk4QI5fLwohGB1tNQotE3JGYc3rzrzfPIA2xQ4Pzd6fLowbF1BTb4cFxqY1Gk2k0ui9yzIQuSQAocV5nB0iD+wrZqKAArzbJPzx0loHOGQCJQEYkanB7j1yu586dg4+vvA7jxo1nBkhRBXNk5i0cPXwcTzzxJBtCJpNJeA7pwoAZM6bjQ1d9AFMbp/B5EKgyIjE0N5/C+vXP4NkNm5BOZyFL5LDtoHHaRFy94oNYuHA+Ey4trW3o7OpGR2cHjhw9hvb2dnR3d6Ozs5sBnFWwQEpvMccoQJbGnk2iluTqTV1M23bpS76hRn1Vi3iFvGubWdP2fdhwkXcKXreiaAc9V9rvetZL40ZP2Dtv1LLmf9/wucwwNklaecHXyw4f2ndF3sp+Qlb8CyMRvVySISmyIhGjJRRwJN7mjmihkLXb+63c73S9ZNWEZO3ex9t/9bZoCt/870NxC+/HCpyLJ+n7sW7Fcz5HFaCIgy1XQykpgYyDwIQoXCyHez58hs7RIb+lm6G09d33Z8YcPLr7BtstfEKPKNNjSV0msTJpkghI+B5paTTBhHjCYfvNg6Q3B5BOByzEygwXGAmDR55EY1AkJsRczx5srQ1qk/hkghYcj7W9sutDuM/h5/5qAGmIOQq5rCFPprBLSWJkEkXPmTObR/qnNjayBokn2hRqwbk4cewkNjy9ERs2bITtuDxRls9lMWXyRLYAWLBgDgusWVTu+RgYMLH2qWfwzIaN6OrqhUsAh1CG7GPunGkY3zCG69XZ2YnW9nZ0dfcy75bJ5lAomFwjAUQ4BYRDcn3XQ6FQINdtNnyQZQo39uE41P6SRBuQU1ZkqHoEiqRDVw2elnMdz3Msx/ZdN1PI5dOypJ+QPG2/DG1LKla1deL0uYfuWvd3/QSU6H7ccO+J2uZTBy/wPOcjuqZdqmhqfTwWkVzPkTiWhY6PxPIefNskFbdyvD9XeCQiRR6fOGrKtrk3XNfR1PTGrQfe0l+84s6KFXjHjbsUL0mxAsUKvKwCq76zS7/7V7fNbO1svsFysyuNuDxK0clDkMwSaeScFjqauKIkDvKpEQv+2UCSmAZ/PUX+ywHSaeCIDyT0Iwgy0wJDR5ejQcKRfWH+GAq4h4JoxbEKITdt6owpuGH/fnVQeMbfgsGwH/0MtSnpmKmNJpgkH5IqM2tE+p+Zs2Zi+SUXY9q0Rv4aHSMBDnItbznVik0bX8Tzz5H2p3vQXbusNIWLL16KJRfMR01NBdeAwFEh7+DZZ1/As89sQnNzm3BJD7Cj65ioqixjrRFFkgwMpJHJ54Q5pSqzSJwAsWmaDLaIqaFYE5q+o5ZeNBJFLBpFJGIwSKNWnq7TzxDwFFN/BLIc10d/fxaFXLAdCdBVBbFIxKeIFDPn5T1b7nMs9ZhnSy9puv5cbaL+uZXXLGomLdHKlavl3Y/cXeU7+bmyjKt9eFdHomqNHpVUX3JoGlUS94AMTYvBNl07V7CP26a3VZWMJ+vKate5p04cWYd1Iu23+CpW4B1agSKD9A69MMXDKlZgeAV+8K018Qd+efeSvnTbpyTNusqIa1Uez89TWyUC+KT98KCQhmYQIL28hoFdzuso7tkA0is9Ll4ZtNCO2KuI+juB2aJgi8SCzX2fIDJETLGRyU/AGoVTaYGAehBrBefHex2261cHSKcL1wWzJEARuXALgESz69TE81h8nSpJYcasGVi2dCmmTJmMZCoZTN0J3VJLyylseG4jXti0BW2n2iFLxOKpUFUZF124BMuWXYBRo2qhKuzDjXT/AHbu3IsnnngWzSfa4XkKIJHo2oesUOZannyFoLCdgMidoz6VaqhwPBuqpkLVZAZhNOZPWXB0nNFIDKWpEpSXV6CivByJRJxxJvkmRWMRkU/nOVzzbI5YKButbR3oaO/AQCaNbCaN/t4eZAb6oSkGzCxNSepwTMVyTLlL8qX9mq8863nekyWGvqOuP5ae1jTNf+LO9pL+juMzTCt7jazal8SS6jjdQBKyp9A1p5OIRJIkIieLS880vT7f9ncrUP48kMmsSSCz52P4WP4vzY57HTdx8S3FCrypChQB0psqX/GHixV4qyrgSwuTN5fb6F7q+ubnZN27TNaVmKxSn4US58mURhjUiBgN4Q00XI5EYCBMphdHHU6Qne0cwvH7Yd9j9+mh19BEfvBelkH5YuSd/uMRfkq+p8VZeBfR94SxY/CikNbgIAexjhzyReEhiu0T8BNWQ2L7nAMyzA07tBIIT5qZoEGQFbiQc3zI0GMv9PIhoEZMDBM6so+SkhI0TpuKFStWYMzYMTCMiDCShMxGjiSWXr/+aaxbtw7tbe3QVQJHCuLRFMaMHY1rVqzA5EkToKoSbDtPumds3/4SHn74MbS39cJzFSiqwbYMjmsxIPJJM0QMn0cWAB50Q2MGKBKPsBbKiOqorCrH+IbxmDBhAiorK9kKoKSklNkjAkuaqkLTSAQeBPLSJ3xOQ6VybR+5fAEDmQx6e7txqvkEdu7cgc3Pb0I+YyKTLiCbceCYZNSkwbdk1y5YabPgPCkpuFM31a0GGnq24Hb7qglfNdqbj4/K2T0fUQx/RSyhTlc1v8yTbIWuspiqVAFJB3wVrum6VsFszuVyj7mued/EyZMPquOruh999FarOOX2Vj1Livt5vRUoAqTXW6ni+4oVeJsrQHqta+79dm13V9sV3em2r8ZK1amK7kUhexIxDSTPUSWDDGpYDEwLvgisDxySVPq6OTTaHnxdxGcEJxeQN6RzCWEKt+6Yejr742L4yL7QFYkpNI9YC3aDJrAkts8WRMHOzmR8zvz3y1t1FCcybFqctzn8mASA4xF3X9gekE6IgA0JrofaaIGCR9Lg+HYQX2LzNKBmqIjFI5jaOBmf/exnGYQEAipIUHm0vq9vAJuefxGPPvY40ul+qDK1zyxmbEbUj8LNt9yCsaPGMGih/Lbe/j4c2L8fq1atZnE1tUOJaSL4RrXhNiOobiYDqng8gkQyhlRpEvX1dQzUJk6ZiBEjR6CiqgLJVAKaQcDjdAAcmI+LQvvE3InvCzYqAJfh7eCJViI7mHtAIW+iraUVO7fvxvMbX8SOl/agraULjulDV6JQfR3pvpybzecf8BzcG0d840yUtq/GapcCbv+w92DlweObPux6mY+rUXe+ovvlrmQrZI/gesRrRuB75ADP44HeQH9fX8HMP11fN+LBqBZ5JmPJJzeeXE3Zi6+rAfw2/yoWd/8+qUARIL1PLnTxNN8bFWhqWqseWbOh5tixE1f3ZE7+rRFDgy9ZOiRiHxR4DjlsEzMhQlVD1ogiOgjwRCK6AAuD02Bn1xoJk0QBOMgvKDRTZFbIE4CHWCpa3EMPISFCFm0z/jxkkYRCW8w3ncbenP74eUMA6WVgbYjdIuE0iZ7JM4iP0RFSF+7eyWEciQzb8VkYTjWhtpisAiNH1eHCC5fh4uUXIZGIiUBbtgJQeIHv7u7HC5u34NFH1yCdyQtWy7chSy5qa6vxyU/egJkzZ8PQBFDNZLI8xv+73/2Bx/JJR8TTZ44VeCGJLLmRo0ehrr4KI0ZWo66+GjW1VaiprUZVTQ3q6mtQVlEGTdeZCSLTSvoIXwK7vhxXDDZbg2tCJpcK/eygU2ZoK04mWhJ88lXyga7WXjy9/ln8+fGnsGP7bgz056HJMcQiCXR1dA1YOetZTY7eUze64fFnDt3VGRyH1HTtXSWPPPmnZX25lk/ImnNFPGVUx1IxqWA6kBQSqfvwHRuyz9eDFGdWNmMezJqFP8i+8ofGMRfsefTQbeZ74ze1eBbvhQoUAdJ74SoWz+H9VAH2o+kb6K482rrnJiMi3xKNaRNUQ1IACi8VQaKhlxCzCsFiSswOLaaUJzbINvAaGSTXD4vV4DgPV7hzE3NETAfPiwdsUMgIhY7WwmQxcLg+IyCWtz7Ujzut7ceL9VmeQmL7ZyMTiBbh5s0ZjNYQQKLzFVNbxI44YuqLW3mD5IpoAUoSovEIerq7kUjGMXfubCxdthSNjVNRVVXNI/JEv9C2CHC1trbjmac34Mmn1rLXEbmai4ktD+NGj8BVH/wA5s2bxywT6YJy2Tyef34z/vznJ9Da2sp9LlXVkMlmWVtUWVWBcePGYcTIeowdN5Z9khKpKBtFknYokUwgVVKCsrISRBIRFmoLu4OhegZX6Kz3P+W8MTsYwhG+ztTidChuVpwXk0shzSSAkmuSQ3c/Xtq+k0HSs+ufR3fHALcPXdv37JzTa+bd9fD1X3/z299f86Wm+RxO29Tkyy/c+eWSAy27Z9he/kOGLn8kURKdIquyREwiR7nQNWV9El0jzc/mbTObMU96rrwuoiUemD519rOrt/z7+9z/7P30OHtnn2sRIL2zr0/x6IoVOGsFKI5kx5/unKDp+Bgk71pNxwxdl6MECBjwBK0tarXR5JNIoFdh2oXBUNYQLghnasH8CKZFxHwMhuOKr4phNNEje1m7bdCviN8r3ihACeXDDdMUnXE2ZxNWv6y1dtrPvFIHZjijIrRWDAhliZkk1hrxxBzFY0iQFPoQraea2lrMnz8fCxYsRENDA2LROLedCGSSlQKNzp861YLNmzfj2Wc3MDiimBDalq6pmDRpIpZesBjTpjYilUpxnamVtnnTZrzwwos4efJUYDqpsH/VqDFjOOh28pRJ7MYdi0X5gwTYkkKCbR9GREdJWSkzR0ZEhUwhuQxmg2m+cOLujHoOrzSxX6FxATNd3GYT1zrUcw2rmhAqOQJ8km1AR1sH9u87iK1bduK5Z17E3t0HEdVjgKN6hYzTWcg4a6Na4hf/+fePrr+kiXqf3LaTplRdk0BX7zhfky5UVP96LSLPMKJqSpJdouFINCfuC58m7IjWU+x8zurM5QrbFUV5bMmCix/63KWXNV/StJyQVLHlVnwGvm0VKAKkt630xR0XK/DmKkA5We6+g5M6+9qukSTvmkhUmakbcpQWWWrb0MuyLRRoLNz1oOkGh72KaS1GOtyaEXGvBKqGeQwxsUPvCZkZ+ut/EPqcRY80pFkazF1jsMUKpVeBSG+kBkF76BWXTPENPqeAzWIPIJoiCybo+LRlYtGARCqG0WNHY/6ChZgxfTbq60cgYsSY4HAcARDJW+jwkcPYunUrXtq+HW1trSyYphYkteUmTpiACy5YjFkzZiKZSMIyLfT09DIw2rxpEzNH3OpiYCYzILrwoouwcPFCbsmJYyWdFk3zEThxoGgyT8yVV5azDok0RCRwZzAZsEcMYl9RriMe64PNU0a6IUCi79C1po/A0oCuNAEuaoFx7pzQN+UGstRSw8nmVuzZeRCPPfoEjh48BslTIbm6b2bdk/m08+DoEQ0/rmjOHSM9Ung1V2KlfiSSry1I5lLXL6yQDWeBoUv1uqZFVVll0ZvLzKQMVdNQMC2/UCgMeK6/W1f0B70sHq6fMufwmh0/yA2PPXkjd0vxvcUKvNkKFAHSm61g8eeLFXgbK/Cdlav03z3yy6l2Pvsh1fA+Gotrs6IJTbcsEh8LoGBaFkyLxNkKbDIODMbZQ3AULtIigUyoQ0QbR7Rgwmkx8bAIVuhQA/Qqf98zoCKgIvo450B/K0PmSbrwsTV85yFXEky80UCaLPP0HO2btDc07k5fS6QSqK2vwriGUZg3fy4aGiYjmSiFLNOkFblQy3Bo0iubx8GDh/DCiy9g39696E/3sYjasvLckmsYPxbLli3DtMZpSCVKmHFqa2nDxo0bsW3bNjZ6JKAqK8LhurqmBkuXLcG8+fNYX0QsFsWH0OgaMX90WsQexRJRlJWXobS8ZFCMPch8heUfhEBn3nwCRA52KAdLNbz+QbuUBEchU0if8wQi1Y+0azIcy0a6N43u7l7092awbcsO/OF3f0R3Ry9UGHALkpPpz+/3of6oyhjxwOX9k/qHj+yTqWRu66j4w2tWLU2bLVck49Gl8Wh0oqrqpbKqyB6Dc3HX8YSj75EPUz6XyR8ayFgP1pSPeKi8tG7vspvqB5qaml5Hxszb+ItY3PV7sgJFgPSevKzFk3o/VYBGrVtOHJuQc9IfllTz5tLKZAM86CQuYZE2CCSZsCyLp6XEgiQYCxHmEWh6mFQKR+qHjCbJligYh+Mxd9HrER+DbbfhBQ8n1nhb4SjVuQFIpLFizQyLcYZvU6yf1C5kY0VZ4igQAi3USjM0jc+5pLQEkyZPwtwFs9E4bRKqqqsgQYHrEKyg6TIdrgN2uN6+bQdefOFFHD16FKZZ4LF7hZReTgETJ43HRRddiFmzZiGVLEF/bxrHj53Arl27sGHDBgyk06z14tamqqCuvg5Lly7FvAVzUVpWAp+tCjxu4clkfMRsnsfsFLXWCBxFohFhb0A6ooDIC+NQThNynXazhyLs4IsigWaQLaK6UdCtRfeDabPpZD6b5w/6nFy9CRzFyXDSiAomKZfHQH+OGbVHHnwMz2/YhO72Hkie4jum39vXl34yYZR/3ygdt2dLy+35M5Cw9OOVqyK3PXDrpJjsXSYpypWKqs6JGJEKSYMiqR4L1l2fcgQVBpKFnGX192db4mrpHxKx0vvr4mN2zb6lNF0ESe+np9o741yLAOmdcR2KR1GswJuqwKpVvvLff/upke1dbSs82f5yNB4ZpWoqtdsUEjXTtFbBzIG6G6Zt8oLEZo3M8ASTXTJpj9iIZ1j2GU1pESYKW230XjLtCbVIQz5G4gTEZBRbAzCwCv/wPztAGq43eu14FNrv6V5MYp/hzuhcgv2R3kaWWCNkkc+Q72HSlMkMUmbPmYWa2kpEojqDAonMGn0FROZYlod0fxbbtu3E71b/HrZpQdMJOAm2R1UkTJncgKtXXIWRI+uR4Laag1079+Dhhx7B4cOHoesaA5qwJVZTW4PLL78cFyxZFDBCPlRdZmBKLVC6JuTYTXqx6tpqlFWUQ48YzJORboom3xhEUbtysF0WnHfoxB0yeyEuCssdtNHI8oBduAsWejrTOHGimTVGJ443o721HV0d3Th+ohkDAxnU1dVj9MhRqK2tQ3V1NcrJfDKZQGlJCXq7+vHIQ49h+5atyGdyUGTFyvT2n/RM+dZEsuT+sZd9vmX16utflgezaqWvPNH2b9Wbdm5cnM9mPhbVI5erEa9aMTzZlx1AJqZPTEySUFz2NfR1Zzoicuz3qVj5qjENdVt/venWgWK77U09Joo//AYrUARIb7BgxbcXK/BOrQAJt9Mb15T05Xsu7O7ruSUS0RZpmlRFE26aLku2kwPJS/JmDpZjwmGH60BXRBNG7B8kTCbFdJZYhAdBTLDoDoq3fUAJRT1nK4pPE2Dhz58OkM4mxH5dACnAZaF0d2jaX0xoUbuQ21HUrqK4kIiGSZMn4sorLseUKVOQSCZZtE0xHAQ+SGMUMeK8MPf0pLF71z6eVNu69SWUlpYxW0Xna9sWT5MtXrQAl1+2HGXlpVA1BSeOncDG5zfhxc0vor2tg12uadt0DAR+pjZOxVUfugrTZ04XwmhioALvJXYMF31IbgWOGjMKqdJSFmgT+zX4IsxA14piZIgZ4/G6sL0YtBz5n8Mk18G3yRSyvy+N5uMnsWf3Xmzb9hJ27tyF5hMtSPelmRHUtQh03YCuRzjs2LZEXcjgk17EalVVVWLixImYP2cBM1AvbHoee3bvgirBl1y70NbW8wxc9UcKIs8fwqb02W6HJjTJ68Ye080Bc6xpZVfk8umvJUvVGk+xVF/xRPyiJEElgRgUKJLm93b29zkF/6nSZPVvrrv+00/+w+3XFyfc3qkPoPfgcRUB0nvwohZP6f1bgZUrVyrYkyrpG8Cc7r6uDzuueZWmY2IkLiuQLEBx4ZCpoaFwK0c1DHT39nD0BDFDBVPodKjdQaJt0tCQQzP9n9pVCm0mmOAivQo5d4e6pMEJq0G/I2qHBSt14KrND5xQIB624kLWg/FY+EUh9T7TZZu+Sm001lqTUFkKBek+T4ERO0bBsCPq6zGuYRwmTGjAhIkTWBAdjUa5hSO8kYRXEp1PPm/i4MHD2LplO/bu2Yfurh4e1WcQ59EUnIYxY0Zj8eLFWLRwAUpLS9Cf7sW+vfuwefMm1ikR80JCbNIbETgqKyvFtOmNWLhwASZNngw9QqwSNdWEgSaBKwJLjk8aJQmxeBQjRo5EJBrlttvwUX4BU8X0WUjScaszKBcH3dKhBuaPVCPb8tDd0YW9e/Zi29bt2LljF44fPY6enj5IkgJNJeNGodemtppt03H5UOn60jA+YRW+DwR7RewW1SEWSaGuug75XAad7a3wnAIoMrm3p6/ZtdUfp5TYH1f8wxUnX6UdJl014au6aZojbSe7orOn+eNGXG7UDDlF7ts0Sck1dD1EIpTj5nlW1u7wbGlDIlK+6tqP37jmH26/ngBYcbrt/fuYe8vOvAiQ3rJSF3dUrMBbUwEatf7ah25LHth3cEpHR/O1Pgof0SL+ZEmxVUl16E9+Bkip0hRq6mpQWlGBXN5Ee2cnTp1s5SksMpak1ZMW6kgkwos+LZI8FUaLqAh1Y6doAWJOf5SIqTHRblPJ0Xvw+2L8n0fQg0kzYQkQMiAEBIQmR7SoyC8nMP8J/kcj7wRGqOVlU46a5zPAoJZXeUUZxo4ZjTFjxrAQurqmmr9GL4eOn8wzKWjW9RhEtLV1YMeOndizew9OnTyFbCYrwIFEYmwbpckUpk6dilmzZmPSpEk8xt/S0oKXXtqO3bv38JQa6bsIoYSTg+R+PXfObMycNYPdr2mEn/CMD9JD0eRWYMVALUBD40m1ktIUt7HYW2nQaVzcLwJ4Bnqu0EIhBDEBGCWwQ3p0Yn8IBO3asQubNmzCkcOH0dx8Cn29/fw9AStIFC46qXx9VA3RaBwRPcL7I7BEerXwg9qwhqEzq+O7KiI06k/tWdeCIruwCv2+57r5TMb8laZov7h46l+/dPuWL9mvdrevXPkdHcezI44eOHyJ6aSvknUsUjW/HoqrQKJ7Sph60j49C45T8DtdS32+umzEb5ZNXPSYtLwzV9QkvTXPk/fzXooA6f189Yvn/p6uwI+/viq66o77Z2YLvVdCsy+T4EyPJ7UyX3Zkj0CSrrIYeMToURg1ZiyMaAx9fWm0tbWhrb0VXd0d6OvrRTabCxYscqcmoTL5CgmvITaTHDSQDI0kxf+J2WAwFXxfGAcEgmM2tCSh+FDMiQAmZGBI22cKQ8AqBkZkMeihYOaFmzSAaDSCisoK1NbWorq6EqPIjbqOPq9iloeAnThe0fIKARkBH5rMOrT/KHbs2I1Tp07xxBkBKJp2o/eSNmn8+AZMb2zEzJkzUVdXh3y+gEOHDnOL6sSJE+js7BIHwmP4DrfXiGki1mja1KkcC0LaIj6FILBWSLk8zntTdQ3JkiQDuFgyFgBBNmcSPxMaXYdGnuHgfqD/YuYoeBM5NOSyBRw8cARr1z6Nl7Zuw8njBIz6YFvECgpQSzYEdG0IOFLdysrKUFpaivKyCiQTKQGQLJuz5rq6OtHa2obWtjY+V9JoGVoKvseyNjbSVCQHvpeDYzt+Jp1f7zvKbWWp8ie39D7xmq2wVatWKav/9aXaA0deWuh6uRWQ3eWK7o2JxFSZWE663hTLokg658FZea/LteRnaypq7hxdUvn8qJUlfUWQ9J5+hL3tJ1cESG/7JSgeQLEC568CF2BltMfoGu073kJdwRXJVOQC2zdrfdmNySohGB9G1MC4hgmYOHkKaupqWSCczWYYJJ061YyTJ0+iYBZ48om0KaFLN2l42M/GEdlrw19DAElmhodAR8hehGxROKHFDFHYLmJxs2gfMZhixkqYXFKrh/Q98UScmZzauho0NIxnN2qaDEtwwn1MtAGJgeAQX9q3y8dg2Ta7ZhO42b//MPbtOcwmjoZuBCPuHouwycWaMthI0D1+/HgYhsEAau/efcw0nTzZwu/niS9VFr5FJXE+FjKcnDp1ClKpJOMcHt8PROTkx0TRLOSfFEvEEE8mmDWiz4W7OSGfYTYGg0/nwOk87CoR+8Zj+RK3OG3LRUd7J/bu3of16zbgqSfWshN21IgxICIihtqLVB/aHzFr06ZNRcOE8QyUSlIpxOKCQWKmz/eQNwvo7u5Ga0srDh86ghdf3IqTze3o7szBtYmFUwXw9aj15sIuWMimC82ehdscR111FM8dfz13Nblvb7/766lDrXsW2F7hWi3ifyASV0e5MHUClbQfWdIg+zpgS24+Z/ZGNeMpXY/+b2ll2Za5lZ/qblp3iRBLFV/FCpzjChQB0jkuaHFzxQq80ypALbfrL2mK9x08PqGt/cR1lp+/OBLVJkXiRpmsQrM9S8qZBV48J06ehNlz52DCpAnMwtCk1cDAALp7Onnc/ciRI+ju6uT2C3kq5XI5/pwWfm60Ea1AQamuA5sy3zxyhmb6ZJBtEm7cgiIhcETfZ+NF0gfR9zwxgUZiXQIn0VgMiVgMkVgUU6ZOxJixYzFiRD0qKsoRjUVZM0VTWmIKSkRoEPdEU3rEhtAx9vf1oaW1lUHOju07cPz4KRhagltLnkM6K4WF0aWlKUxtnIJly5YyyCE27cCBA9i+fTuOHTvGl5YAFU2TUfYdhcbWjazBzDkzMH/BfIwaNZJbkXRMJKYmawHPJUdu0VokkwUCYHTs3o8QBwAAIABJREFUqdISZvHovXzcCgdxiNewzDpmnIaJbtjnyBPtNE1R0dbajaeeWIcH//QQdu7YzXEz8WgMhUKeGbRkMo6RI0dg5swZWLx4IabNmIbSkiQUjVBkgMlox64I+GUjUSKyaJ+Oj0w6g0MHDmPLizvw2CNPo7WlG4WcDd+l+BBqlVog5VI2nbfsgn+368m3H7af3fJGfg9uGdsUaXEOz+rLdV+XznVfGyuNjJEVSfM8X6JLq0gadNWAAtkzs5ms70kPpsoq75lY2bi5fgt6hvsvvZH9Ft9brMCrVaAIkN6V9weHJxVFiu/Ka/f2HTQ57fz75atTv1p7x+U+7GtVDUuiCa0+kjCMgp2XSEjc2dWBiuoKTJw8EVMbGzFtxgyMGj2CAQQBDWq95PNZjtvo6u7E8RMnkB7oQ19fH3+NXLsJINAHTXFRC46moUgUTbohZpaIEZIUjs/QVJWFwLSQExjSDR2JWIL9iioqKlBdXYOammpmdGihj8fj3KJiRiowouTwXd+HYUSEMSNrbDxuifX19ePI4SN4adtLOHDoELecCIUZehS6FuMwWZrKoqm0cePHYcbMGZgyZRKDmeeeexb79+/HsePHmFFjsBaNIp8XVj+lZaUMphYsno8JUybBiNAkmM6tQ8GoBYabgcg6NKlM0sh8aQkM0nZJPgviaUJtMBw4eCoP6bYCcfbwgF5yoXYAq2Bj3VPPYPWq37PVALXaFElFvpCDrqsYNXYkli5ZzJ5NU6ZNRjIZDdqfQtMk0Q+w1IcYrGByznU5aiQEsaZpoa25Bf09GRzY34z1T23E9u27eTqOpt8ihga7YKKvJwu42kOqGr11b/bxP7/RO/3Wrz5irP7Drya3tBz/hK5Ln46mIrWSKkASM4mkHbMtmpyDbbqdshy5P24k7p06ouqF27fcznlwxVexAueyAkWAdC6reZ63RUzAoUeh97tQ5l2NgkQpmcVXsQJvoAIEki5p/Eq8RtKmHjh18MJcLn1l1DAWG3GtxIhRG8tHtpBlC4BEIoW6EXVomDiegcPYcaMZoJCWhxZ00t2QOzUxFfRBCyn9m/x2GCCZlog6CdpyDI5oRopjOgQwIs8gAke00JKmSFM1Bkk8dq5pUDWV22scdCqLaS3aNq3ePGEly/xvAl+6ZjADQiCITBv37t2LAwcOc5sol80Fgbt8BNweI81OKlXKZo8LFixAZXUVent7sH//Xhw+cojbapZVCMgc4Q0V+iGNGzcWyy5cgsbp01BaVQZZkwOWiKbk3ACEcKpZYJNADtnxQaCnGTokJfCTogg0x2U2hnf2GgCJu5UuB5hg/95j+NEPfoJtW3fAKjjMahHhREzYB6++HIsuWIDGRsp8K2O2iiNF6LFBwCiwGBgcCAudGGTSTQVtT9dHIZtFd2sberszKOQ8dLT3YeuWHdi06UU0NzdzPEk8VkK+RfBtZbMqGz9ZmVmy6i9gdaSvX/DjyJH00XFd3a2f7Oxrv6msomSEC1u17ALrw6g8OjOGvuc50kkZ2n2l0epflSxesfds/ktv4Fej+NZiBV5WgSJAehfcFASMjq1DSXkVJkbjmO96MHuz1nPHMh3HlywZRX/OFl/FCrzuChBI+vsrfxjbsX9HdVtbx2TXN5dJqrdCi/gToHhGNG5QNoZku77PbI8qoaKiTJoyZTIap03F6DGjmeEhxknkh5HhpM9tNmqtsRiaNDo8eh5MuYVC7qB7xO7QASvAURyyMsighNNrw8f86eRYsu2BgZOYxBLWAyS6zmWyaDlFeplDrJlpb+9kB2hqQ1l5K3CIFtNbnusjHk9g8uRJzJIlkiXo6uriFuLJUyeRGRhg8kSE3dI52LAdkwXXI0eNwMzZMzBj5jSUl5fy9JkWMeBKHmzP4W0T0OGsNDp3QLBiiQQLoimihEAfR6AA/Dm9SCvF/pvDnsjDM+0EWxZcYqqr46G/P4t7fvlb3Pvre5EdKEBVyAXcR21NHb7013+FWfOnoLK2lCf82FHdc0B/UykkHPdd2I4tNOZkK8D9SWpLkjEWib9JKE8H5MPM5tB56iTyA3lYbKbpo6ujB9u27cD6dU/jyJGjKC+tgpX3Uch4xz1bvnV0as7PH2//YfZ135SDp+ZL37jgJ5H2fOvIlw7u/JynFFbqUXmsqkuKT5SZ70GVFL5fXNezTdPe4dn+3XVjx9+1Zscvi7ltb7Tgxfe/agWKAOldcIMcfMQ3xkzBLEnFJ5UILoMOp5D37rMd+YHURhyRrpde5lz7Ljit4iG+zRVoWt6kPvvS7viJ3s46TXen6zH5AssrLNR0ZbysqqWeLCvc+mGNtKwkEjGJWlFVNVUMFKglVVNXzQswaYFYQxTkvzFA4PxT4VkkHLUFg0Q6JZYhhSaVg75JYUGEAJlBAdtyC20RIS5qh9HnBGJ6enrQ1dmN9vYOnDxxEh0dHdz2MQsmAyPCIKqmM9tCACQSiSKZTKGstJzbdwTyqCVIU1pdXd3cRqPcOgJeQhcknLlJM0Q+SpMmN2Da9CmoH1XPDA2BDdIWeZSpxiDRYwZH4AofmqogHosjmUggFosgGo1xO81ybPT19zFbRBNkpL8ikXaYt/ZyBklUY9AiygMy6Ry2bdmF//Ov30drSwf7NRH4GztmLD7xyevxgasuQqoiAcUQ2ieOliGPITE5z+cozECFMzpdGYHOApRGU4YBILVyObQ3NyPTn4Yk0bi/Cst22CJh8/Mv4IE//InsJqFIEaR7Cz12wb9t6uRl//nwzv/T+xfe4tLaprXKd/7rF1P7Cp03QLM/rKjeRFnxoqRZo2gYBs/CkiDtWP5zGiK/HFc/fc3q3T+hfRblB39h4Ys/dnoFigDpXXBHdKz1E+WTcJmi4+uQcTE0wLVxr5XHbdGDeEG6RCpOcbwLruM7+BCl5WNvMeD2T8gWBhbkzPxcz/dnSYo8DrKfMkjcI0H1PFsmo0OawkqVJFFbX8s+P+WVZaA4DdIJ0XQZjdfrGrlB01/6xErY8CXBxpCOZDCJ3hMu1act1NS+I0ATGFNyiy5fQCabRXYgg2x6AJkBGkHv5tFz8mwij5/env5AHK2yiJqmn9h+AMK4kdp4JalSlJTQtFuS23b96TQ6OjvR09vL7Spy2CZ8QKCQWn+xeARV1ZUYMaoeEyaOx6RJDaitqx4c6xc2BR5hE/6gUyEARB+0P2pHppJJxNigkkg5EZ5LOq5NmzezZmvOvLkYNXLUYCyJ8HwKV/ghC4RwyacWo2t5OHHkFH79y1X4/aoHIMsa67zILuCDH7oCX/jSLSivSoASVCTlDA8lfuKThkuAIzbbDMGXLzyuCCj5dG3o69RiG8ii/VQLBvr7IRNAog1D4qnAI4eO4q47f4nmYy2I6gn09uQGrLz301njl/3owQM/6noz9/zaprXqD+69b3bfQMvHTSt9NWRrUiRmaKYlgKgAsfBs0+1wLH9d4/S5P1syd9zmr932Vauo0XwzlS/+bFiBIkB6F9wLbWv8eOlULNMj+JKk4mLyiLNN/M4u2P8T26RtLzJI74KL+C44xKamtWrvM89VvLDrxWnd6e4rfdiXqbrSoGlaXFIkIohY4uJye8ZkVoJAQDwZR1VVVeBHVIPy8goGIiVJAiNRKBpNaNEHU0nMzNACzUbVDhkOEigi3RK1ywgQmcjl88jncsjlcwyIent7eUSfWAwycyRxdS5fgOtQMK0KTdXZZJH9mZhPpcVehsOAyxscc2cGh31+SGieZxaHgIvITvM4Iy2RSqC+vha19TWYNGkCs2UVVWWIxgwR+QFhZEisGGfZBawYAUIGVrEY1yWRiLGwOxRfU5uL2lrZTAa///39OHjwAC5YsgRXXHEla6/4OERfkT+YNQs1SSGQ9CX0d6Xx3PrN+Omtt6OzrQ8OAUp4WLRkPm686TpcuHwhENZ72CyH2N5Qn45tFoSDZaCTEjUjeVJgPgXPdpDpy6CzrUOYaHoEjgL/JclHW2s77r1nFV7YuBXxaBK9PdmcmfN+NnXMvB88fvi/O97sbb/q689F71/7m0XHW/bekLP6V5SUpmozOVPSOUhXIEnbcS3Hco/WVo/8TX312Lu0KaPbbr/91Y0q3+xxFX/+/VGBIkB6F1zntWt9dVqpOS5Valymp3C5pMDp73HvN7PK+poZUvu74BSKh/gOrsBKrFT6ayIRJOLxAbO7ZiDTO9EyC0tk1b9I19VJsizHJVXi9ZvHv4OWjes7iEai7I/EehZJ4kkyMhysqKhETU0tKiqItUlAM2hRFe0yAhUEYhgUkUbItHjijOI6eFJuYEAAINIQ2fZgzAlNSpEYm8bnFRZo08EQ40FMggAVdAzEQNF+SFvDbb5g4k0MaZE2SkzTEYsk/IzI4RpIliR4Ym/ylAmYNGkiqmsrkSpJQDVI80RAiwTowg2bQU+QHSaYIw2JwJ+JABIBJYoTEblpgwNh/Ak5gD/33EY88cRTfGw33ngj74/5LjoNakGyIFlihZewLqCpNQ+e7WH/7oP47a9+h4f+9DhUKcZMT82Iaqz46AdxzcevQu2IsoA5evlNF2bghaG+ofYo/DpbJjgCRLGY3XEw0JdGR2sHzDxNJVILkepGwNBFW2snVv3md9i08UUkY0n0deULhZz7swmjLvj+k0f/85w8m/7xsn+reGrbk5ekC32fTaaSl7k+kYRCkE/1E0ySlM1lrB11ZWN+UJWqX3fPju/1iXC34qtYgb+8AkWA9JfX7i39yRd/7mu1DUhFE6ixLEDXcbJ8ETLFSba39DK8l3YmNTU1SbtX7VbbelBiO/40yO7cdLZ3+YDZPzliqBWJRDymkI2xJMnRRJRdfDLZAXazZpGxDE56d0mc7JMgWShDyKOHxNPECJGZIDFEwg07YCYExuKXEE2LFhh5EvGYPn9PtMb4MwIM7NztsTEiewwRuKFRd09EfNBbaeGm74W+QnSMLutswnw30gwpLLamc+kb6GZGqLa2BjNmTceMGdMweswoFlJHaKQ/oQvGiKf1qJ0mGBgGEbRDmYwrxXFT2y5ORoyJBFQtkFcPX54D7ydis0i31NnRjYcfehhPPvUUlixZgptuuolbekITJMgREr7zMD6DQjGd1tvVi/VPPoO777gHB/cdQ0myglm3iy5Zik9++mNYsGQ2JFUwduIVPuLFv88ESIwghx0nnRuxcsLzXIZj2ejv7UN7Swdcm6YXhTs667M8l3VIq37zewZI8WgC6e5C3s7jv8aMnPuDdcd+1nYufmHYx2vu1yqPnzh0Vf9A77+UVpTXO76pUKtX3FLcqvX7ujMZQ04+VF1Z/c9f/MEvD1z/Fmsz6TiDgpMvQRGcnYuL/zZvowiQ3uYL8Pp379NaI2FLYOH2EFypqTjm//rrV3xnWIG7mtZGDm49VLLxhWdHtnU0N9qwFhkx7bJcYaCqrCIZU1SotmspkiJLhqFJ5HtEUIXE2JVVFRg5eiSLlgtWARs2bIDJLtu2YDoYoIgoEl4iWNeiQqGv8VSbWPDp/8zycLtGOF6zV5IvAlOpn8dvIe+kIJiWvbUJcHF7LmgQBdlqgtUQbBGDKd/jnDZ6UYgtvZj9kWmqTEVZRRITJ4/DuIaxaGgYh7LyMkQiBuuryBmbXjyVFuiMWGAuC+ZIiJop5T7CmqtUSSm31WgaL2ynMZYadsuJ8FfKgxMhuXQOL76wBffddx+OHDmGb33rW5g3b7YASaykJmG1J7LbaBrOFxlyO7fvwapf/w4P/fFRwKfEewX1I0fgMzfdgMuuuhjl1UlQjIzQew3FlgxHQVy78NERACTWhQWibZrECwESGW329/SivaWd9Ui2I64nH5/nouVUG+67ZxW2bN6OqB5Dtt8ecPL42eSxC3706KHbOs/Vb10TmuTfRp4e5TveSl/1vplMRSpl1VMFOBetQseRvELW6U3FKv7vkpKKh588+otzwmC9nnNYe9fRyOzZY2vjMVRpCtrwa5wqPp9fT+Xe2e8pAqR39vUpHl2xAuekAk1NTTK21EVQoVc//OCf5pq2OdP17WmOl58Aya6NxIwKSXXJmBmOZ/PiR2JrMmmsYuPIyWiY0MC6nIqqcsSTMZgFC8ePHePAVnKZpgiPtrZ2NmekVplr09g/GRfqHBdBLAhNbBGLI3NrjKIqBGgKAYUIvyWGiAJpA/aJSYJgdH5w1j2IJCHQQuPprEWxuX01qLWhMFhdZS0QuWKXVZShrr4W9SNqUVNbgcrqEhgxXYiodQITdDyk5hEgi3yKqK1GSIdF1uTbZBisK1KZ8YpxRIfQGYl4Ez6XcFovjFAJxvhJsM7HxiJooKWlDWvW/Bn33PMbLFy4ELfcchNGjxkJw9AgyWLsn9uZrgj3pVH+Rx5cg9/+ehUO7juMWDSObHYA1638GK6/4TpMnTGJp9Z8X7QBg35ocP+cTmgIbipIQQmYJsEuScJjiafFZNimid7ubnS0dbA2ybZJs0VaLwK0DppPnMKv7v4N9u3aj4jGAKnHyuOn42vm/ueTp37afU5u3mAjy8feEuns7Jrcl2//VkVp8ipN88t1Q2XKjeJWSKyeGSi4jiWtikeS/z1h6vIXVm/8xnm3QSHm6OimjurautKLoyl9MQrYgQzulSZKlPhcfL2LK1AESO/ii1c89GIFXqsCtyxvijgDVll7b9uIjt72KXkn12ioyhwf7jhJ8asV3U/Iiq/5sgPTyrFWKJlKYOTIkZg4cSImTGjA6NGjeVqN4jEoN0yL6pBVCZ7t8lh8Op1Gd1cPOjs70NHRyblg7e3t/O+B/iz6e0hUnWdjRnKhZqNHXwCeMH+VmBdijohFkiTBIA2NV9FZkuZHCLqFXpnaPcJ/ifQ5uhFhFofMJonpos+pVUaTXZVV5TyWnypJsYN1qjSBWJxADqVr0AAoWRKwUllMpXHMPTE+IgeOfIyMSJRtAgg0UuSJMLoUQbiCNQpbWOLYmO0aBHWBjohn5QSzRB26Qt7C7t17cMcd/4utW7bia3/7N7jssuWorqkULTI6X/aRIiG1gr27D7Lv0ROPPQnHIhdsn8/j69/8KpZdvAQVNaWQKT5EEgBH5IWc3mIL75dBuDQIOIOJQp5cE4aYdLCFXB7dXV3o6eyC51LuHoFXAkhCS3Xk8DHc8fO70XqyHapsINtntdp5/7bxo2f87Ikjt79mYO1r3b/Dv08s0gNjj6Xaj+3+cDyifDmZNGYaETVBp+i6VG+N24N9vZkDcSPxX6Mrx9z/0JHbT7yRffwl76XQ3WXjL51YUhv9eDRpfFBylV3I4Z8wAr1FCcRfUtF3zs8UAdI751oUj6RYgXNSAQoAxZbbIwePHy5v7m6dlLcGZjhuYWrBsye7MMfEYkYVZD8mya5MwMjzLW47VVaXYfSYERy6OnnKFIxvaEBNdTV79WgRkiIF620wwSV6X8JMkITRjk2u2ubg1Fl3dw8G+jPo7aYx/DR6uns5AHUgnUahIFy2bdNirRIJkEkQLFyxBd4Io0nEIk8LuAtV19goUtN1ZnE4pkQXRozl5WUoLSlBsiSFeCKKeDzKoIiE1gScaMpMkDrkbxRoimTRquORukBfpGg0qq/zqVF0CHk8ETgiEEb7JDsAAi1DcWkhHyPYIWrLhQBwqOUmHrWslQr0SHSenZ3deOSRx/H/ffdfcOmll+AzN92IufNnI5mMARJFljjcnjQLDh750+O47ze/x56d+2BoOrNbyy9Zgi9++fMYP2E0tIjCAIn+Y+DIrbAgPmTwzgqA3CBSGtIqDWIlPkaaZnP5WhJAGujth0PibZ9AoWhnmpaJ/XsP4Ge3/g+svE3RJ36u3zlo5/xba+sX37nx5E/OOXszb94XNfdgy9h0puXzidLotXpEGScTYoMKzxNt3VzOzPiu9EBEjt51y5KrNnzt0a+dNyaH2KPd6zrjpdXewlRZ/IZY3LhCUdTjue78N3L53IHKyZXZIkg6J4+1t2UjRYD0tpS9uNNiBc5tBUhVcvsXt6itHTvjT734fJUh2eOyTnZ6wc4tsr38LNe36xRdimoRmYyIJSgeaFnRDYWT6MePH4MFC+Zi0pSJGDd2DMqrKpk5YfERrehBeKk4aoqqECyJcB5kviVgfIThYDjKT8DHcUQuWnYgiwz5GGUzyOaIUcry6DiN9ZuFAvsdkeCYWABqz4UTbOEYOomuI3EyXIwgHiPzxTjrgDSD8sAMRKKi/UUTZNQSY3NKZoFCRkQAGSG2JoaIAJMQHRNjQj/DAMzQ2RaAgJDIidP5/1QH6qAFg2lDF5DFVgGqY3BCAIk5pABIUT1EncTkvnAEZ4bGtLB/7yH80z99B6dOncJHr7sGH7vuWkye3MB6KOacfBknT7Tgf35+N5564hn09w4w7Ikno/j2P/4tll9+IUrK4gyo6HxpX9TqE0CG+3TBsYr2Hx/HqwEkYvco7Nd2OOS3q7MLhWwOjk1icRKSC5E2TRnu2rEL//GjnyFmJJDPFDwr5232HPnW0dYHVq9D03nwZ/OlW7/6qH7HnT+8uCCl/69ozLjYiEbK4Kts58DicV/ysgP5HXCluyePnr36j/tvaw0Ucef0l27VKl+5cALKoafHanH/EiOhXh2J63MUCb2FjHcrHPlpp087vKUN/ZcUverOae3fqo0VAdJbVenifooVOA8VIGD0pXm3q729R2JGqVTlSP7kg4cOXOh61lLLK0xVDKlMNSC7sg1Z8+HLLjRdQSwRQUVNBRobp+DCi5Zi7tzZKCundHlCQgSAwpYTAQktcMIOZ3RElIhokQVePYPexqEj87A1OfyUxLQ8jj/0PcJZjC8CViVILmGxNU2niQk18TlPxjmmyIGj6TJXtNhoUo2NJfm9Qugt2kxiAo4+F4obn8fuKd6DGCJVJlaMpto0RAwCWhoLrem8OPtNkQdxIMNCLksQJSKIswBs0EkEjuGB+7eAGMH3RSmHrAVIM8XQQWxrIJ3Fb+/7I374wx+ifkQdbvnszfjgB69AaWmCQZqZs/HM08/hv376CxzYd5gz51RFxqSpE/C9f/9/UTeqGooqIl8YvRG7xcAo/BhEQy8DSCIfTwDc08AbSNdjobeb3Mo74ZoUQOxBVch/iETmgl3a8sJW/MePf4aqslqku9O2Y0mPyTB+esh8Zs15uN0HN/mVy/6t4qFn7vvrRCJ6YyyWmCJJKntsUiwOg+2c1Wlb+KPuJ+667dv/uPmSpkvOKVgj5mjLQ4iOHeMsUZPmZXJUusiIa1P1qFoG3zV9U94tWfLj+QE8nG/FjorFUvp81qO47fNTgSJAOj91LW61WIG3pAJNt6yNHNv3fO2hQ3tm9KW7LoLiXAzNb/R9OxpPRWU1KsN080jn++B4FqrrqjB9ZiPmzZ+L+YvmY9LkCUil4gwEhD+hiKVgciiYpiIGg9Q6Yh0demSEuCb4xjCmIjz1sL0zxLCETMrgVgYno0M08VqPJJHHJRgqMQ0XTsaRKSRPaA0TcotDDqfPhNhatMcUSL5giFjiQ9BhsAZDgC0k0MJTH4z7CA5T7E+AE1GvEDQNsTUCfITCZ2JfTgeRhYKDI4dP4Otf/wZOnGjGBz5wJT514ycxa+YMEBHW3tqF//n5HXh2/fPo7urjY62oLscNN3wcn7rpOhhREpSHWW60L5p4I6B7tvba6QxSCJA4ySWwW6A4F6oR+VN1d3ajq7MDMk8Z0mg/6Y9kqIqK7q5uPPXketx1xz0YWTsa3e09tl3Avaqv/vch57mN5/MXgP4wmFVy2SWWm/ubSCzyoWSyxMjls6CWsQyPQKVlmf5zMhJ3/c23/uP+r3x3euZcHg+1sT85B/EJ8/AxJYEbbcmZBxWlWkRWhJGUbsHCdhTwC+TwKEaipTj6fy6vwFuzrdd6Gr01R1HcS7ECxQq84QqsnPe10ccPnljan+9fJsmYpevKWE9yK2KpiK5okmw6ORScHNSIjJGjazF30TzMWzAX4yeMQ2WVMEE0IkYQ9+FBI7AQ6ov4aIYv8qcfXtiiCWaheFz/9MF2er8QL4tAW7Gt4bNU/PBh8DX0etkDaTiAkggAiXgPaj2F3Ad3oQIBdKj9Cdmtl+0vEE6LliC5brNkmsGNiEARhyoy5ESeXGBsfRr4IuZnEAwFbBu9kTRDxHYJnVIgmA6OTfgZUQSKMLYMt0Bf7+pK40c//AmbR5Le6WMfvRafvfkmxGMR7Ny+D//6z9/DieOnGMQR4zV12iR85WtfxJx5jZA18lYKWTICg5SXdiY4Ov16Dl6/QQaJAJLPgDE0isxlc+jq6GIHczgONM2A61BbUmXLgWNHj+KhPz2KJ9esR2VZDfq60wU7j59D0u44Yj298w3f0G/wBy4duXLEia5jX4QkfTaRSI6ilqPjUSvQhGW6vpl399qmcu+ciZfecf/ef2t9g5t/zbevbfLV6ddivBzNXaTE3CuNlLY4EtPr7Vw+m8s4z8l2/Ekvpz5VYmO/NEt6w8G9r3kAxTec9woUAdJ5L3FxB8UKnAEuAhrlu98Va2RjI6SqqnVS8kBSeu6BDvmhU0+p/SdbFd9WtNKkEvNlPSJJjmE7ecOTbV2LKobjmLUnW09drslKo6IpI/WIXhaJGFEbjmI5eTi+jZKyBBpnTMXsuTPRMHkcRo4ZheraKiRTlChPo+Sh+DlsR4lFmxgRYpKGkUWnncBw0DEEeURT6fQHiuibCWgkps9eDoaGFnIBmM68W8QxDoE1lz18wraQ8EYirBNsh/RPZ9lL2A2kbw2xV+G/hO+PCMYNeDF+U/jOsG03nEDz4fNEndAZCcYGIJsC0gHR1gQzJdgzYS4Z+AuRDxLrtEKdkgTTdPDAAw/iV7/8DQ4dOoq5s+bg5k/fhGmNU/Hr/70Xax57HJmBHLNmFBb8wQ9fhs994VNIlkYBWfgesf6G5GWSISpw1qd7yCAN9gf5rWELkFuSrGHykO5No7OjE+n+fjoxRIwGkPKYAAAgAElEQVQYXFu4l9M04UvbXsLq396PE0dboasxP9M70O6a0s8kJ/qbQ3jq8Pn+vb9l7C2Rtc07rlJU7a9j0dgV8VREkmULppWH61CwsdLlOcpDvpn40V7r4V3n+niIxTr5HCKe1l8nRQrLUxX6dfFEZInkyT1tp/q/r3nxjZoZP/7EEWTeatPKc32u79ftFQHS+/XKF8/7NStAYZk/W7NNazm4S8129Sg28rKLmOShl5x6fCQBbSDiDSDrq4h6OvI8H+7CltzylDR99GT58qUXKY6pqPuO7FT37Tmk9fT2GJ4PAz50x7c0D75K1joFxzJ8349qshxVZSkGBXFZkqn3VSrLcsp1nZgH15AkV7Nch4LiS2VFblB1JSUrki6RxbQiQY2oqKgsw8TJDZgydRIDpLENo1FSVsICZ5rQCltQYZxFWIhwuioEI2cDSGfyQGdCorOtyyEPNcQ6hXNpr7iKB0DpjMcTi5Wo1RduabgLtDBvFKv90HbFuHuAFwZFQQF2CJyqT9veYBdxSGQkWmgCcIjNMcU0GIbLwa6OaKPR5J0WI5fvoNVHx0yyoGC7bGQpQulY00TfITaGxN87XtqFO+/8FZ57dhNkqJg/Zz4uv/Qy/Pae3+LokWP8MxRfMn1WI27+3I1YunwBT+ORZxKzdCwHI/2RmDI7O0AKSxScUyAeHywd2ybIcGwH3Z096OroZGsG2aeAWA2SpzMDlsvk8OwzG/C7VX/gr5lZx88OFLa4lv/fvms8fAzrzomL9qv9khJAadAvng7f+StNk7+QLI3FVJVyAgscVuzYMPNZZ30m636vGRvXnw+hNh3frlW+nmxonVFWnfhEIhH5MHz5+LFj3f+Y65cOT1tflSsaRr7mo/Yd+4YiQHrHXprigb0dFSBDxY7dVbGBlo7yo0cOVvWnu8tyhULSda2Io3iK43pqRNMk1yMOgKNKqUlj+7REUoorJE9WqOGhqLFIRCtJpgzNMGJWvmAUzEIUDuK+JCd8z4v5nqdDhe7B1l3fNiQgCh8RAFFVlSOaqkV934/JihSF7+mS7CseXJmyz0jtnChJDLITRtRAaWUZxjSMxrQZjZg7bzbGjR+DkvKUAEUs4KUIChElEeaW8YofCGuGj63z+nrG0+HlTTLBgAx/nf2BEiTDB288Xbv0Clf5jIVbLPghw/MymolbSkPao9O5rNPOQ3S9ghdpmEjTFOSfDbJQhIGEmJzMKoWnkRBZs2DccdnSgBzE8wULuYyJTF8eA5kMXMdCZW0Fe0aVlKR4so5G75mV49rbbJQ5BEiEKJy23dHRjfvuvR+PPfIEjh9pRiKWwqzps7Bv1z7kshk+8Jq6Clx51aX4zGdvQHl1ikNphUGliHrh0f6wbfkqT/dB5m9YKUWOnci6o8lC8rPq7ermaTYiG12bXM6joImxllMtePLxJ/HnNU8iFa9Ef3fGzWXNP7kubjdKqzbs7/rTwFvx+7so/pGabqv/Osj2N0vL4+NlhWJhLBayWwXfywzkt2Ty7o++iA+vbkJTgArP7ZERUOvamquLlmlXRCLKpb4vH2jrTf/XyMYU5cGdl32e2zMobu2VKlAESMV7o1gBACtXrlLMHY/FMjm3uuAWGnRdbezt72komPlax3NKfXgRT3JVB66ia7rkOw45FtPq5EqSbJOZL+egijktijNV4Uu6LMFQFS3qwTNkWTEMVTckSY64Lv8prqq6Ijm+CUn2JNLB0DSW7dCCJLE+iGgGWlzpe5ThJYJig0kqRUHBLCCZTGJq4xQsXroIsxfMxKixo1BaluSJtMFICUpScx3hYs1AQDAuQmRMt4BYaOl5PigoDgFD8D6BhV4JAr3abRS28kL2Yqhp9oZvvjMF2IOH9ApATVgTDYGi0/prNB1HtSZdTdDKYwE1MUFCf0SXmKbmKEqF3MEH+gfQ39+Pvr4+9PT0oK83jb7uAXR19KK7p5cBUt3IOkycMI7z3RomjmOQGpQcjmOxuWTY3gzrSQG65HVEY/yr73sA27fshEcm3hQn4pNxpgTLzmLBBbPx6Zs+gYsvXwpPcgLwJa6hYI/IwyFg1s4mQxoGUvnT05zJRdAv3XsD6Qy7Zw9Qe41YJfhsTqnJCcCTseOlHVjz6Brs2rEXcb3U7+0eyGdyuf+RDePuK6fcvPv2LV8SOS+v4+U3+fKWOiiYB8ybB/eNgIovzmuKPb33mUsdN/+NVDKyXNY8yfMdBki2DS+bKewbyJi/mLj86tvWrTsftgPiBNvW+HG5zJ6oq3KDpCinmhVsnT4dfAVfRwmKb3mHVqAIkN6hF6Z4WG9VBXxp5crVcueGP5S5njOt4JmX9ff2LFdj2ihFlcogezFf9ikbgxPf+UVPcFq9QNM+xC7QohSAjUATI5gVDtOkeTDf9wgAiekf+hKnkJOag8bqZcrjgEh+p2khirdgEKTAMk2O0OAQVxo/VynXTIYeMWCSyaLjsKHjtR+9BtdctwKl1aRJEblftGdakIk9op4cN6gIfHGo67ApJ2Zm6P1CTC3kz+L4h79e7Un/qg+SUOnMQhcBWM6ESPy1s7FGZ9wG4X7CZScEP+SETdB0iBkJBNZnAUhiG8KpWtBEwhSRIz2C62iZDnIZ8mVy0Edhre0dOHnyFJpPnMDRo8fQfLKZgZJn08SUCzPvsK4rEtXgeA6SiSjmL5yLq1dchQuWLUI0SRlrJISm+pMxU3grEfQgEEYTYjKOHGpmt+zHH12LQsaBa7p8vWmaDbKJT31mJT77+U+jrDoBkG0DZcx5dG+QKJzcx0X0CgOm07yrTi/kUDty6KoKBknEv9CEWjf5H+Xy4lApjNijX4MochkL69auw9onnkJ3Zx98S3Mz/fmTlmf/KBrT/ri759nm1zuxRS7Ui+quTFkWyok7tQak3sYPvH7mZdV3dun/cus3F6XTPV+J6sr1iZKoRFl6VAvH9v1czj6eHcjfd/N13/zOd1dfT7+05wWwEMg7Nga66XVpPclKZ8n10jk3yXyrnojF/QxVoAiQinfD+7YC/ipf2dK7Rf5/vv+LsiPNe5a7cG6Mx6IXxuNaypEcRdEkGtjhNgb9IUiLGC0iNi1yKmlxheEgr/vUimFRiUAmodiVNCm0aBELQT4+1N6ihVj4+IjReVo4abQ+jKbQVA3JRAJVVVUoKynhQFRyik6VlHAWWGuryPCKx+OwHRf19fVYcc0KfPyGj6KsOspp7qHImsf2yRvIDVowZHgYzq4HoiMxLu8I3yDK8ArRFaOPl9MQYattUMvEuV2h0ujlbbdBxZFAHwE2CowcaTEffAqd/jg6Ey+JcgfvGc4kBeGrErM+Yv0TE2TBchjEZgz+m0f6fXiOC0XRWTxNoawEhigOhdytDx04jIMHDmPr1m2cM0dRKrZpIxqJIRaLDjJvZOJMWXPUqSPfINIDuZ4FVZdYLLxoyXx87vOfxcJF86HFqA0YgjOBB0NAJ9p3Mno6+/HE4+tx/6oHsWPbHsT1JCTPR8HM4OLli/CZm1di8YVzIRkeFJ2qLsMmsM2TZQpfW64T+yG98q/2mQAp1GoRQLJNB21tbejr7YVH7TWquudD9lXq9OLI4eN4fM3j2PriVjimDzPjWtm09fykCZO+t3j+wue+e8/XXqfnjy8dXJWpTI1VLowl1AvJ1ao/ba1vbcGziz6Wel05bqQT/PJP/nmmZea/UJ5M/JVqSJrlWPxHgOvAN3NWl5V3Hk6lRvzdlt7VdFznBSC9bx+i7/ETLwKk9/gFLp7e6RW49auPGANdfaWtnW3Vz7+4cVzBKlS5vjkZirNYN6QZUVqRFFfJWxlKL4CiA6quChNBVWGnZmJlOOXdD0wMyS3adXiyh00GZZWZIhqZ5hQEcj2OJVBRUYGy0lKkkikkEykkkwnEk3GOytB0NcgSi4p4C93ghVjXdI6QoER6ap84lo/jx1rwvX/7d7S20OSywoGw8+bNwee+9BksvGgGH5tIsBdASfgGCUNHAmyE+oYE2QLTDQmRA4ARMCsB2hDMUmB2yIAqaM1xu4jZmCEhsiCIhjFQISgIsIHY5vB/iH36LPQZeiTxv4et8ox9gvT5sCUomKBhou2X3fDhdBsxNIHTMnv6uMhl8ujs6EHLyRYOXT12tBmHjxzDieZT6O3pg+N6JNsKctdUBmcEch1y+6ZtsQM3GRyoIHDGAmw+RDEFSAxVLKHjouVL8Q//9G2UlidOM7YePFVm70RbL9NnYtPGbVh17/146vH1SMZTzP65bgFf+NJNuPb6D6F2dBV8mVhFE6pm8EQcsWAEkPgakY6IgPBgnV/+FDgbQBI/6yOfN3Hq5EluJ1LeG1uvE/53AM/VsOGZjVj31DocPXwUni17bkHp7U9n7xkzsv7nly6afei7q79rvdZzh4wW1919zGgYX3ZR3djE5+WkvJhYJyfrbexqs+/cv7P16eW3jDVfi4latXKV8q9/vGNKzsvcrOn+V0oqklHXd+i3kFkkK2+n072ZdfUlY/+mpsdtWY3VgaHXax1h8fvFCrzq3xjF8hQr8N6pwF23rI3cv/GeulMdJ6aZtjVbVpRxHjDOd90yyFKZoqFc1eWEqkmSJ1moH1WNCZPHY8y4kSivLkckHhVASdN4UaRWFWVhkXsz6VPM/5+97wCTqjzbvk+bPtsLuyywwNKbIIKgKHaj2MGC2Gs0mhiNMVZMvpjy5U++mMQkJp8xdgG70jsKgqLS+y6wvc7u9Dn1v57nPbNg+aIpxqi7XnuJMjtzznvOznvP/dwlk2HhLrEv1BXm9VDlhZdrKujxVHIaDARFr5fXx39HlRiUlyNr1HAvMaiiegh6PJnSsqnOXG3hsiEklG1r7cSzT8/FU088A8dSYKRM9O3XBxfPugAXXnYuVJ9bh+Fu0mKu5U6TGMsQu5B1gB2WbM2XO6spzYKTLMAiakIWGinDRF19I97/YBMq+1Zi1KgRnAhNoICOmTROAhNlu8+yYMgFat0Mz6EP81kMRcBLVHQoAtARw5Q9pMNrPng9BFDj15VpTEZ/dpmTLJhyQUImmeFqE9INURhjTU0N2ls60NTQgtb6FnZsxeJppHQDaZ3YNFnohByT2bVsGKQiSfApGgpLi+F4NQRzwsglsBsII+D1cx0HsU6trW2sG7MdA1WD+uP2O7+DycceJQgMNet4EwdHp6pnHC72bWnowPIlq7Fo4RLsr94Pn9eDTCaJoyYegWuuvxzjJx0BDzFRoLgDMQ7j5Gw3m0gkFbhJ4ocFV2ZZvE+iTwRWFYGbkiOjtaWN60X0VIZHvsKIRyBJRkdHFK+/sgAb3n4Hsc4kJEdLt7d37Qn6Ch4q7lW4dOrMIR2zZ3+6GFokUTf6exWHzyit9N+shpXxjmPLVsx6r7PD+sOebW0vTppRkf40gESjraE/OXGQ46Rn+vzqt/1hfw7NWklsTvehZdjJWCS+tii/8sbeLfb+HoD01XlP/3ecSQ+D9O9Y5Z7X+EJXYMbwB0LNiV2jY8n2KRkjfrQt2UNhI9/nC+QosuohLkCWJYnt0rKJPpXlOOe8MzBs1BD0Ki9GMByA4lEZINGmyZulu6Nz1YVbg8EZOBK4iV6wR2LswYCH2AYCD3I2yVk4o7onRoIeER/6D9/FuCbDHeFxuKCCdDKDLZt24o7vfB+JaAYwJQ4XnHLCJHzv7ltR0CtHPBcDq2xvGuXyZF8wOzb7MEMjLpKrE3LpB2ZCQABBJEHTJhrp6OLqi7lzX8Dxx03FBTPOQ25uELLs1o8w+BKM1yEW4/DASPe0XRaJVU+uPonddS5AEozVIUdaNo+R5FNZV5k4LjF6o7+n8SVfIwvIpAzE43He7Pfs2ouDBw+gpbUVLc3NaGpsRCKaQKIrDskkwEvaL4AykC3uXCOxMunAHBa85+SFkZtLLGA+SvIK0LtPBdScIEK5OQyMZFuCpVvIpC28uWYt1q3bgFg0xmxeUVEezjrnDFx/w9XwBz2QNQKaDl/HSKQLbe1t2L+/ATX7DqKtMYK9u6pxYP9+ZPQkVI8MzQtcfc1lOG3ayejdpxcgizmapCgM1CXZ1R+5815xX7mjzCwyFkEDh8I13d/I7AbA609jR8NG7cE6xKNxUKI2aGxJIMmWOAeJqkVefvE1HKiug2RrFMbY2dERXzagYsiDlQOVvY+vfDz9WX7Zyfm1bQ603IrOSQUVgSt9YXWy41iynrTWRdutv7bt2r9mxIwRxmcBSMN+MqXKdMyZAZ/27UBuKJfwom5kWLNnGVY62hHfUJA38Lp+bfa+HoD0Wa5Oz2OyK9ADkHruha/sCtCb8CM3rQw+9vSvJ5tyZpojpaY4mj5A9Uhhy3IkIWyVWQxNwMUwdbbCHz35KNx593dQ0a9MWOS59FToc2gzp3EaYY3upnbe1LOY6ZAGRlRKiHHT4b9oH/oUn5XUsMj40KXIxh1mXWi0odJB0DFbhs1sw20334kdW3bDNmj0Y6F/VR/88KG7MWLcEOHcYkAkRoEsFf9MAKkbI3U72/g5OL1ajM0O7q/HvHkv4cknnsJ5552P666/BiWlBSD3uggrJNBCozdqWM+CJgG+sjLqrPWeAySZBhEnnw1cFEJ2t56DGCmuFKHHiWLZbikJWdwpsJHt+EBXZ5yBSVtLOw4eaEBdbQOaG5uYMWpqbOKiXNM0WJPllqtBBYVmKqINXlHhDwYQygmjsCgP+fk5qOhbjpLyYhQWF6C0pBj5OTQeDcMXCvIIlA49GaPU6Q7EoykOenxx3svYt7eGwXMg4EPVoAG48/u3IycvgEQqjkgkgsb6JuzffxANDc2orWtCc0MrMkmTgQmxk46jQ/PJOHLCaFx7w1UYPHQgAmGfuA8JGFL4JIn3KfSTYw4O4VEWrX9o9Ph/AySR3yRyyek8CCARe8Sdu4zFZMi2wlUjzzz1HN5d/x6SMR2OoVqxaLpagecPlVVVfznqgtKuz8IeZe9yYn/2TugoLxzoP9bnU8bacKRU0vwgHUmvqphU+JmqOWjE9uCCPw7JpBOXe3zKzeG8nCDdemT1p3vN1K1UNJJ4u0/p0OuL6zI1PQDpK/t2/7mcWA9A+lyWtedJv/gVcKQrpz7oTURi47fu2nyT5sPxis8qkb2W4vEptH2AxNBer48FuslUEul0GrIqo6pqAP7r5/eh/4BK1gYRESJxtYToKftQAWp3hpBIEewucGU84Iqc3ccc3hEmxiAueKJR0ofyeRgeCD7HZZbEwwmBCLaDFDF//O1f8exTcxDtiHN+TV5hGLd890ace9GZbOcX+moCLCQAd4XLfBaCQRKA52+/BYhUbQFiBEujYNfOvXjm6efx4osv4ZJLLsG1112N4pK87sfRMQvrvEZOIiH8zrq2XGiThTiihkSU4/KRuGyQgFOH9FCEjWiEqWk+IXo3TVFUa5oMiOLRGBKJNPburUZN9QEWWO/auQeNDc08eqOxJrnMCGQ55PqSAVW24Qv4kDYs+AIB5OfmobS4BP369sWgIVUYOGQAgyJ/yA/Np8Hj09xqFkq9sqARc0MpWI7DjsJIWyeaGlsRiybxysuvY/3b73KhK41ZvT4NZ589DYGABw2NtThwcD8OHKxFc3Mru9cUzQ+fFoAiaQzcaDQnySbyCkO4/sarccrpJ3M1DGUq0bVlUOlGN1D57qHrKIpqCRQf0tdnr/MnM0hCpG8z2Ujda82NLbCpd43MBGSwlDx8nlu2bMdf/vxXxKNpwFSQiBpdyYS1emCf4fcb+0u2rsTfb6OfM8dRRuREcz1hb76kZyTDkiJbOsKdnzV5muo+bv/VtDGxeOe1qt+5OpgTorww94MBCc6trkTUWFlZMerW/OpIfQ9A+uLfmb9MR9ADkL5MV6vnWD/zCsyeukLd3PV67+2bN89W/JjmC6lFjpqGJacRyPGjpLgYEydOwuiRo7Bq9WqsW7sWqXSaNUXRaBS33/FtnHTKSdxhRpsba1LYJERVEhQDSeMywYfQp+/sCKqbVXIhCG3mHy1P7aZvXWDUjaUOZ5CYeXLrOdy6e9r4aMMydAseWcV767fixz/8KY9kNNXDVvLjT56Mu++/E/6gl0FdViycte+L186Kmj5eDnK4BikrypaoyoLHNwRMHLz7zgd44olnsGbNm7j22msxc+ZFyM8PUZYTu7gOjfKIQXJBz6e803BBrusSZM1VFiDxmrjglMZnNiUk20glU0gkEmhvb0f1vn3YsWMndu7Ygw/e34T21ggDtGAwjFAoLJyD5MJyE6xVhTRhKvx+DcW9itFv8ECMPuIIDB1UhV7FxQgHQ/D4PVB8AOUTURyo0IFJ/N90SCppxIhxInG2acPSTaRSaVRX74dhONiwbiMWLlzC/WkezcehktFYBB6PCtNKgzTUHh9p0XxQFS90kzIABFNGuidIJoJhD0aOGoo77vouKgdUwuPzMCjkK8hsJumNCcCKoEiLGTeKkhDGAPHlXoC/MWJj0GjZMHUDDfWNiEViDLLoPhPko4K2pg48+8zz2LZlF/SUBdXxWY6p7sgkrL9MP3vibz+LMPsz//L+HQ8km/9PH/7+xEg0crPXL00PhH0K6eHoUlPZbjKeaUrF7VcHlFfds7JhSAc+p7DIv+OQex76JVqBHoD0JbpYPYf62VdgUs6MAknGmZ3p9p/6w55SJQDFlFIoKM3FyadOxfQLpiO/IB/BkBcL5y/Ck088jS1btiIUzmU2JiccxqTJkzF58iRUDR6IvMIc5JLmJC/Aol0GSi4rk7XnZ63SHxqt/V+FZt0oyc1PYgapWxEixm1ZgMQaWleAzCDFZp1T9c46/PLnD+Odde8yC6b6FPTqW4Lf/f7XrJ0iNozACm0WxDhYtsG6qEP5RocYpENvBC5z5QITofUR4moCHZT3s3z5Gvzp0cewefMWfOc738YlM6cLgMTxAuKxAlSI0tRD6qqPX78PcVjZoGxKhWYdELkEhemI9CSkh+lojaO5uQ1bNm3Bxnc3Ys/ePWxHp6yiRCIJny8An8fHjjCDR1UWM4Mkki8pKUFFRQX69++PIUOqMHR4FfKL85FXWsAVHh6PAi+xMaRDsk0O2hQYQ+hzYAmmy/FpPNpyUhnIqhcyARIbyKQzqD1wAOm0juq9B/HSi29g8wfbAdDjCWiRu5BWIwNHErouGlsRoAoECqCnKc8I8HiJAcqgqCQX195wBaadfQZ8fspRInBFMQKkjZJhgYAUsWqka3NBJRfh0ijWZTM/ApCyTFMWi2evO+nnktEEamtrYaZMBqUERGm8lkrq2LD2XTz37Fxosh960kaiS+/IJK0FtqX8uhrL3vnsv5n/2kfeNPV3oZUbXzoppSdvy88NHqd6FcmkmAUV0CnlPKrXGCntqUGlA362uPnJZI/N/1+7/l/1Z+sBSF/1K/w1PL/rj/yj9l71wiHRaOT73rB8XjDHG0iaUamifxm+cdZpOOu8M1FOAIIE1JqEmuoazHluHl556VWkU1RTEEAymUJuTh5ycnN4tFFYnI/BQwZgxkXno7i4ABRGxyiGXVvdJV1uMrHL0GT7uLKurcOuRZZVEhmK2RHboV9HslfTV1aDlGWoeINzhcst9Z14/NEnsPCNxejoiMDr16AFFPz6t7/CiNFDQKMXAkgKu6ZsDjAkYPVZAFLW9URoQYQbui6m9i7Mf2MJHv/rU1w3ccst38LMS89Dbl6YFB/ut4iaVGQPRYuLYd5hQDEbRHk4OGLdu83LKbgjGl2540USDNfsP4Cd23bgrdUbUFfbhFgszoCEWD9ik+hLIxegqiIej/HfUXZUnz59MHToUAwZMoiF1cQc0rXMLwozaCJQScNDRZMYdNimIUZ5Xh8y6TSva2tTK7raOiAZNnLycpFXWoSS0hKOfGAIRbMs0rCldTQ1NaCjPYJoVxJLF6/Gm6vfQVtrlIEpMRuUZ6QbUciqheKSYgwYUIWysgrkhEqwbOlKdEY6mGHSjRiqBvXBz37xYwweNpj1RbJMWinh0qP1NW0bKrX5wQClR7OeTib2SEQSCJ3WhxmkjwIkvq8cGl+a6GyPMINEBFZWf0T4tO5gPV6a9yo+2LgZXjUAK6MYqbix0TDw5KixRz//0oaffKbMos/jrWhI4OxyQ++4WNHw3YKi3N6SaiOVTsCjKSyaT8SMLZmE/Mip11/+v48++tnTvT+PY+15zi/fCvQApC/fNes54k9ZAfpU+d7ut45uat7/UK/eeUcYdlILF/px0ukn4twZ52DwsIEMGmhERlqfRCKOLZu2YsH8xVixbA26OpMUMscZRvQYGotQQnJhYS5uuvl6TDr2aARClFhNOhA384fBUFaM/WFA0H24hz7md/+vbKo0E0aHnddHAdKHFTn05u/ATJuY99zLmPvsC2xd9/k9MCUT9z5wN048ZQoHSQpxOaunOLuH07q7E7IPA2Tdr32IQcqKfoUOSUEqkUbtwUa88doizH3+BXR1RfGd227FxZecg1BugDdqYr24EoXiBSWNARKHVh5aBPdMRXUov8Zh3xQiTuOwZCyBg7W12LFzO7Zv24bqfTVobW5j/YtpUCK4yKCin+cqkEwGmkdDXl4O+vXrw/ox+ndlZT+UlZUygAsEg6w58nhVFt8zuqGQToM0SVy8JrrWLBtdHVEsWLAYG97ZiLbWDugJHTAsjmUI5IS4646yp4YNHYL8onwulyHWqaujHXW1dTB0B9u27MbiRW9i03s7oapk10+joCCEseOHYUBVBfr0KUdFRV8Egzk4eKAN//3zX6KzMwI4BnLz/Tjx5Mm4485v8+sRI2aZCppbOrB3zz7UN9QjlBvE0ZPHoqAwxKW19EXjOkki4Tjdg66+q1tr9nHNmRjpOQwomxqa0UFAkJ1rdH0UdEWiePed9/DaS68hldBhpSUnk3QOGmm8oMD39EX33LV59uwTiHL6t39RVMAQz0lH2bJ+vaqps0I5Pi8BJGJKNVWGnjL1RKjN7WEAACAASURBVNR4K5NSf3HV7FULZ8/u6UX7t1+kL/kL9gCkL/kF7Dn8j6/AzSf9tnDrvrdPrTm454cVfQv7xzPtyuBRVbho1kU45YyT4Qt6eCzhOMSMiAb2WDSBPTv3YemSVVix7C10RuLIZMgBZkMlvRHVdWgSvnnzdZh2zhnILQizFim78wtxdnd/BB/UJ/1yfcjB1v0g4Vn7WwDJNfu79SXEdJBMRcKiN5bi6Seew7at23mkZkkGrrn+Glw0czqKigtc7YyoD3Hndh+rEPnwsR7q1uQMIjfGIJXS0dHWibqDjVi+dDVef3U+a7Vu++6tuOjicxDOCwAyWc7ddHHGPSKsUAAkAZI4g8n9ZtmR65TSMwY6O6NobepAbW0d9ldXY/fuPaipqUZLSzOXp/Km71BOlEi/5nEXvYDjIBgKYdy4MRg6YhCGDBmAvv16o6Awn91mXr8qynqJK+I+OzH2s1XS/NhQCOcy2HJYt1J7oB6L5y/D4iWrUF3fhCTdB8RokY5JAt8HpYX5qKrsg7POOB2TjzsaRWVFDFKMTBL7a2qQShpob4kyQFo4fzWHSRpGBoVFYVx1zcU4duoElJQVIeAP0EaOJUvW4r9++BMGepalY+CgPrj62pk454JpAkFKKjrakli2ZA0WLV6GxqYG+IIqrrt+Fo4+ZhxCOX5ea1nSIEte1zz56QCJ848suv/jqD9Yx0niMkU0cLuOgpp9+7Fk0VK8/ebb8GlBxDv1jJnBCjjev5R4Kxav7Hy884t6Dzp5wPW5e2q3TPeoynWBYGAifYgxnDTfa3SXZVJmSyZmv+7RCv9nS+KVLV/Ucfa87pd3BXoA0pf32vUc+f+xAt857Vdl2/ZuPntXzdZ7SspzeutOVD5y8lhcfPklmHLCFK4J8XjIGp8BS3KYwZBYfFp7sBlLFq7Ent37UVfbyLUe3KRum6wNueHGa3H2eWcgryi3GyCJbCPBmoj9+vCwxcMOsrse4xBM4rRo1270twGSEAczwKC+LdrkdWDDuvfwxF+ewrq31vMIjapRTjn9JNx8y83o26+cR0d8TJw1RM4mAoYu03XIa+9a+umxQmfDPjoH0HWdR1idnXF0dcTQ2hLBW2vexoI3FvEo65s3XY9LL5+OcJ4fskKONZF3ZDF4Ifs5HSuBI1G5IvrphNic+s4S0SQzNHV1DTiwvw4H99di165dqDtYi0hHhCMVOHhT87AFn37GS3Uf/iCHc3ZFozw2LO/dG9ddfzWOOW48iopz+LoKWOiIQle3O0/Y+WTYFCIoUY6QBS+ND02LtV31tY1YunAFnnlyHhrb4zCCuZCCuVB8AeEes01Y6TjizY0IGDqOmzAO510wDZOPn4ic/BAU1cHBmn3o7IjD0CWse/MDvPTCAg739Ho1WHYK3/zWlZh27ikoq+jF1ybaHsWTT8zDH//wGIMSXU9h7LgRuOP7t2DsxLGggCZHUrBx/TY88cTzWLlyDffzJdOduPW2G3DJZRegjAEaPRsBG9J+0VJ/FCDx/+y+IXm8RilXhslrXVtTx+yZSgGf4KoObHpvE1558VXUVtci4MtBpDXWosmBxwtyip755uQLtl4498IvJJl66tTZat2G1aNNK3G9z+u9ICcnt4jG3hk9zmdo6aalJ63tliE/M3bssX95dv1DzT1vmD0r8PeuQA9A+ntXrOfx//ErcNOp/6/P/gM7z9++94Pv5/cKlDpaRp5w7JG4aNaFOPb4Y6F6hQOINk1mkNz2dtoU4GhIxU3s21PLTeVLFi/F9m1bYWRSPGa7/oZrcO4F05BXnCf0QW4e0uG9ZCQMzgq3P+5gO1yy7I48PgNAsl3bP1u4yXpNWiIT2LdrPx778xNYumgpdMOA4lMwaPAg3HvfPRg8tD80L2UUCNBGYINGROQsO3R8bvIyZxeJTjUh6CY2xUA0FuMxCzELNP7q6khg5Yo1mP/GAhiGgcsun4lrvzkTobAfsuow+OT1JBBCbI/LGYnnFbZxel4CW02NLThQU4stm7di2/adaGpoQldnFwMyv88nQBqVyBKLp6gIhUPILyhAn36V6NWrDPv2VeOddzZ2l/fefvt3cNJpk1FUlOs2ndBx0MlSEa3Bo0aBhmU4sgZqGSMmSiPACRnxjhjeWvU2nn36RWzZUo20FkaqsBSBPv0QKu0FSdOQjEcRa6tH4uAB5MXiCBtpTJo4GjNmnoPxRx+BQI4PDQf2s+Wfajn27qrF668uwZtvvo2CggK0tzfgnPNO4U61MUeOoohSdDS34xc//y1ef22xYMgAHHfc0bjj+7eib1U/dvd1tHbiyb/OxRtvLENrWwdUVUFbRyOuueFSXH3DLJSVF7vWf8qJ8rhlta6w67BEUgbHLjAW1SgSs2ZUTFt/sIGBN7npiPGiuIK3Vq3F6y+/jnRMh1cL2s0tkc254cJfHTH8iAV/WfOT1i/ozUD6RtUtRVsPbLjQ55EvDwYD4zxev0r3iQRKs5eQjKUSZspZEfDkPXbXg3cvvPC7k3vKY7+gi/VlftkegPRlvno9x/6JK3Dn+Q9X7Nq76/xtu977fm6Jp1cGCZk+4V982UWYfNxkeHy0UxIjYzKzkR1wOTYxBKLTKp0AIm1xPPHEU1gwfz6inWTR1nDlVbNw0aXnI784D5YbwCha0EU+Utbmf0hU/dFD/Lini8CEEF4f+vqYSPuwChDShzBAsoAD1Q148rGnsXD+QiSSSSheBf3698N9992LYcOrWLgtAJIQWwtn1uEsgtD80BePwjhI2+b8nkhnF9IZnbVHlk5WcBmRjhhWLl+D+fMXcS/ZRRefjxu/eSXyiyijh6L+srZ4D3SLRmISVKI2XG0PWfOr9xzAu+++j7Vr3kJNzQFEu6K8ftkKFK9HhC+mUklmsKi/btTokThqwlEYPXY0ysrLkZOTh6XLVuLPf34M1Xv3gQpKr7vuWlwycwYq+/cGO90J/II6y8i9R1lMNDKk0Ev6swaT3V4qjEwamqJh/+79XBL7wgsLkbIDSPgL0Pv4E+EbUAU7ECY8CtvOAMkutGz5APF330eoK4LexQEcN/VIXH7lDFQOqEB7czNaW9ph6hJamrqwbMmbeP65F1BQkIdUOorK/iX45s1X4/SzTuN+v+a6Jvzgrgew+YMdsHQZfq8fp59+Em697UbkFuXByGSwaP5SPP7Ys6iurofXF+Swy2i8HdfdOAuXXTcTvXoVuqCQEKobUKp+NoBE7r/WphZE2iKQySVpOPCqfhyoqcPC+UuwesWb8CkBJ9GZMeNpfY7fE3rklN7nbvzN3lszX8BbkDRj+AParvr3jo2nW2/2+ZWp/mAgX5I8kmUY8HhkZsHScfOAXws9M2r0UX/93+X37v60RO4v4Dx6XvJLsAI9AOlLcJF6DvHvW4Gbpv681466rWdsq3nv3v79yvokzah6xFEjcfGsi3DCKVNZk8IN98QhyKKziRxALITlTZ10LkAsYvLG9uILL6K29gBCoSDO/MapuOraK1HWt4Rt7QJYCIBEX1zeypUcrjU+G+rTDXA+6VwOAZbs32ZDkLtdbNkqEoeem3rbBEBqqmvDM088i9dffQORzk5oPg96lZXivgfuxcjRQ+H3e4W4ibtrRWFttprNzWHsrjwhtoacW8lkEl0UvhhP8PiFRk80+oFNOpguFrIvXrSEmR3eyL97E4pKw5BUyogSonX6CXJd0ZSnqy2BhoNN2LVzN97ZsAErV61CMkmgROUKFhI30/UgAEPBj4aus+CaOt4mTZ6EI48ch36VfXlEpflVeAPEVinYsH4j/vfPT2DB6wvh8fswZvRofP+uOzFu3EhoXlKnCxeXbqR5TEfXhVg0AhBUBUNKFSqkpRRtSidft+ZtPP3UPCxdtREZXxEKj5iEwinHI1NchrTsFcsnm1CdNJSWBkRWrkZmx1Z4Um0YP2YAbrxuFo6eOA7xeJTZsUzahmXI2L5lL5584lk0NjbA66PzjeO6G67ApbMuQm5eLtrbI7jzjnvw7oZNSCUslBaV4qyzzsAVV81k0Lpw4UK88MLLaG2JwqSsJBAIMBFPduKbN1+FmVdciF5lhUJ07oJtvuYK3YNuhhXd31lRPN0OlMLNoZmUPt6F5qZmZOJp2CaBZBWa4sGm97bijVcX4IP3tiLXX+BEWuN6yB/+vicUnLeubm7DF2GZHz58hie9vXlIDO23FhfknRYM+MsVRVMsk34HbXg0FaZu66mYvlJxfH86b9rlCx+ce2H873sH6Xl0zwqIFegBSD13wlduBW477ZcFH+zedPKe2q3/VdGnZEBM71Cqhldi+sXn47QzT0V+QS6PWzizh1OmiVMQ2hzKkJFsyg8iHYODlcvX4tln5mD92+sZII0fOw6333kbKDJApkybw0ZstOFk9Ug8ZnL7y8QCHxI/f3zB/06A5EhQqLndBDpaOvH8M3M4oqC1tZXLcHML8nDf/ffiiHEjEQjSqOqwbEhXX0T/K7th0nEapolUMoFELIZEPIEMNdZbInyQEpUpTRmWwnUay5evxvJly/mcjhg7EvfP/gHKKmiDtjhMkxaParw0zYu9uw5g7Yr1WLPiTezZvYcziUS2EWnAxNiLcqXIRUa5VJX9+2HY8CEYPKgKAwYNQGlJCULBILw+D/n4AYVYP6odkVBX24yXX3odv//9o/xaxDjdffddOPOs01Fcki/6ymRizgwoNPvj+hJhe6f1Y1mUTJNKG+mMgRVLVuHZp1/Cmo07EfMXYeTZM6APGYnOYB4M2ccg0bLScJwEymQD1nsfoGXNKhj1uzGiXwFmXnAmLrl4OlfWNDY0IZXIwLFV1B9swWuvzceSJcvYCZlIdeL0b5yIyy+fiTFjxnCUwP33/RBvrlkP21QR8ocxauRwjJ8wFnv37sS6devYMMB5SjbZ/GVmL2OxDtx48zW49LIL0atPSXeJnySyEj4VINFDaJzZ0RZBpD0CPaVzzYlXCzKL9M7b73KExO4dNcgLFTqtjZ0Jjxq4qTRYsHjKTUNa/55akX/Fm8yVV872JXa0D3h7/VtXBXLV8/x+bx+Px+vhShtLZlBnmyY6O2MHPFrgT8WhirlTruu99999nP+Kc+15jv+MFegBSP8Z16HnKP6FK3Dn2T8Lr33vg2NqG2p+WlyRNzxtR7WisjycPu0UdqD1raxAIOAXQl5uRBfsDzfBg2ocKAeGHEsS9uyuwdNPPs8sUigYQu+y3pj9owdQNbRSsBRuk3yWNRLPI3QeQn+UFWR/zL922Bl//NcwGxrZzSDRbs4PE0COfXWkCWqPYe7zc/HyCy8zC8A9YuEg7n/gXowdPxqBYOAQgySq3rtF4dTvRgGTlABNoy+KO9DTGR6dCX+YKG0VAEmDYypoaWrH8uUrsWrlKj733r2L8bP//hEqB/UR2i4u1yXwI6GpKYJ5c17B+lUbcLD6IG/GlDVEgFQ3dO5uI6ddaa8StuQPHTYElQMr0adPbxQUFSCYE2StDY3n+BrRmIxYKj4NBV1dSaxetRaP/PaPqK9vRGdnFy6dNROzZl2EYcMHi1IVBmyCKeEhpqvH4fUVciSYjoVUWsfiBUvw9LMv4e0t1YhouTjq0msQ6z8YHb482FIAKjnR7DQMJ4ZSxURwXzUaVy1Hcvf76J8n45xTj8d3v3MrszuUEUUsmWMpaG/twrq17+C5Z5+Dz+dh5nLQoP4474JzcdbZ06BbGTzy8KOY+/xLgO2BR/FyFEEw5EM83oVkKsXp2BR8SQCeqktIk9YV7cDMyy7E9TdehYp+5aKWhpPMiWWiMlv33nYZ0iwozt6jBBaJPWpv7eDiXiNDHXVggEShlauWrcaiBUvQUNuMgDfkxLrS6VTGfjw3XLSsoqT3luF9K+t/sfiO5Efqlf+Fv8mHnmpSxQx/e7xtsGUmp3tV6UKvT+unqopXllXwaNySoapeJ5VMO6lEZm7QG3r0xInHrf/F4u8lPpcD6nnSr8UK9ACkr8Vl/nqd5JVTZ/t27tgypqW99YehQu/x8Ohe1edg8nETcPb5Z2LYiKEs+PX7PW6YIm8drnhVCKeJrqc/kVD1tZffwGP/+zgi7Z0oLirB3ff+gAtEQ7l+1z5+qLj2w6zR38qQ/lvXRGh3+Kjc6BbaEDlUkqERBxux1Z962F54fh5eevFlLmOlxOVQKIAHZt+HI8aPQSDkAiR+OvohyvmhBGcap+kciEngiMZqhqFz1YWoUHGxFPE1BJAoFduS0dTQiuXLVmL1qtXMzoRzvPjVwz/HoOEDWNvFQy1HQjSWxmuvLcW8519CXXU9ZJ6+STAsnYXivcpL0advOfr374eBg/pjQFUlyklblB8W4zAXvAp0JzZ6ng5KJKwnEKsgnbSwbesuPPP0HLz++gIWKY8YMQLXXX8VTjzpeHi9VEZMgAF8PXmUSiNP16jHz2c5cBSHGbOFC5bgqWfmYd3mvWiXwxg7/XJYI8ahw58H0/FDhQcmdOhSDIWSjoLGRjSuXIKurevRN2DhrJOOxZ133M7AmAFSIsVj21TCwO5d+/Dk40+ita2NYyNycsI47fRTccXVV8Lr9+CZJ5/DXx9/GpYhQZU16HoGtm1wzQ2dFzFvfn8AqkpOOBuGRS62BKYcPwl33nU7Bg6q5DUTDJ7QkYkUdBcFdidri/uOwBHpu6h7je7rDMUo0IcCaFAlLyemv/bK6wwa47EUPKoXjilZiZSxT1MCO2QoWxxH2VJe1H+7T/UdGHdJIPF5MDWzZ8+WVz6+P6euefcw09FP83mU6eGwbwjNAel3gdgjuhccS3YMwzbSyfSBkD/00/xg6cJjrunb9Hkc09fr3fTrfbY9AOnrff2/kmc/Y8YcpXXdq/0j8c5vZ6T4FZ6AFNKdpDR8zCCcefapGD9hHOfjBEJBblr3+b0MlHgj5rGYO36i8ZIt4f2Nm9hKT8LkXqXluOLKy3DaGaKnTVazYxuhP8qO1rLP82lNI+ICfLT44VDtCDMypHE+zMVGEIn9ZiYxSHHMfX4eXnnxFTQ1NbGQPCc3jAceuA9jjhzNRau0WdImm+3cSqUyzBrRBp5KpaDrlMQsRoBCQkTnRHUhbn+ZRcWuGrMhVMa6bOlyAZAkB76AjId/+wsMGUEAiXZoGRnDRnVNPR566JfYsW0P9FgaHnKhBQKcTTSgqj/GjRuN/lWVzB4V9ypEOCfUzXTRyI2lNN0J5MRkiT40dqMRQ2IpXITb3NSOZUvX4Je//DU73qgj78qrLsPFl5D1vVgwKfxzpDUS3XN0TZlRotewbDiyqEZ568238NTT87DszfcQlXNQdvRJyJ1yCjrDxcjAzwGMhmTCkuMolA3k1dWjbvkiRLevx4B8GeedfgK+9c2b+D4ggETZQsT4UEUKrdvTTzyL7dt28NrSYyZMnIhzzjmHdVELFi7Ehg3vioBSiTRyoiRY85DtP4NwOIiqqoFIZzLYf2A/orEoZzr1Ki/Cgz96EGPGjYQ3QEnbImahO/OqmzEUb/VZBxtFJMRiMRZmx7pior4GigiatFVEO+N4/pm5WLFshRuYSrBcJV2V5dhKyrLkdslRqlXJ834qE31H9Wo7/brcrPrkhD+nVB9c6LHKzyq3Zs9+IBvA9ZnfaygAcu5cyH++5XJfU7qzJGPER5tS6kRFwcm5Qf9gRQM71mhdQZEEFEhqSXpXZ7TJ0u2XqqqG/OGCqd/ad8Oj443P/KI9D+xZgU9YgR6A1HNbfCVXYMak2wqiXelzdtds/nEwx1NiySmlsDSHWaTTzzgZBQWF8Hi98Af9XCdCQIlyVDhRmSTGtBuTJskGBySSm+ehh37OQuVjp0zCZVdegrHjRyFIAITs67bD46DDAZJgpT59eUX7uMhiysoCsz/mRjR1N9uLj/+ULSRE2pG2KOY8Ow+vvvQKj9g0TUFefi7uf+A+jD5iFDMQxNoQO0SMAemKEgSM0hm221MOEJ1rVlyePX4av7FWxxWDU5K2ZLsAaYkASEQLaV7g//3PTzFyzBAuyKVcp2gshXXrP8C9d/8YsGUYyST8Hg1jjxiDaWefiQkTx6OoKA8SZTQxInMDN3ntiYGiFMxD4zBemmxJK4uOKUdJVK6kUwY2v78HDz30U9TX1/NI6pRTT8Csyy/GhAnjOHaAX4O1RwwReERpu6GedHpi3Cdh/75qzJv7CubMnY+UGUSqoC9KTp4Gq2IgTH8eLMWDjKNDUtLIszJwtm1D01srkKndihF9cnDJeWdi1sxLGYQwQIolmK2istdIRxdeffkNbHznfSQSlAbucDdcWVk5autqsWffbuTnFzAYEcCUCnW9zAYWFeXjqKOO5LqUHTt2YNHiRahvqEMoJ4R0JokHHpyNE06egrzCsMs4WpCpNqU7zkEItLsBkgMGR23tbYh1RqGnDV5LTVLdmAEN1XsPsLZt4zvvIRwOsY6LFpK0XxI0eNQAzAyszq5o2rSNxoAWeFORrHc0Td4f8IZag4FwZ54vL+YJFyc1v6R7BpdZJ0eut7ePgPPAA3ybiGvhOgYefBBSQ8OjSmTLTrUj0h4IQw5XNzf2yaRTk21HP0nzqmMDQV+BqkmyoWeYRaQPCi4ANU3TaemIdK3MCRb+ppe/aMvi5id7Rmuf/tbT84hPWYHP8Pbds4Y9K/DlW4FvVN3iNdKxwbvqt/+ptLxotOQx/bFUO/pX9cYVV12GgQMHcvEXMTT+oI91O8FwgAEPuaVogzJ0k8W8ROPv3L4Hv/3NHzF3zosYNLgK13/zKpx0ygnoVV7Cmyt94ieARKOcLDDKFr2KT/Mf/RIbPOljDu8py27iNGI7pD/q/r+uXV+MvGj61k4i7afn4JWXX0VrcwuXrhYU5OOee+7CsBHDWOeTyiSRSKV4jEb6oqwOh0AWuciyACTrxMseD/2bAJJtCDUzA6SGVixdugKrmEEiVsbEjx66HxOnTEBOQYjHPy3NHVixYi3+3y9+j2Q8DdkyMHhgJc47/xycf8G5CBX6hWbdrazLdo0IfCiAEbNdWbzomu9EQjIxZ2IcSpEMmZSF/TUNeOR3j2LDhg0s1K7sX4ELpp+L8y84B4Ggl4Mis5HdQqMtcehk1tRHKNghV1gsyhEGf/7TM9i1uwkxTwF8I8aheNR4hMr6wdK80G0TPjr8jmbUrlqFdM0OBI12jB1ajssuOR9nnj6NK1gaGhr4XqBuNBrjUY7U5k3b8dzTc9HS3M7J3NmkcgLmvgDpilxtlqqgd+/eOGr8OEyceBSCoSCCAT9Xoby78R28MX8+h2kWFBYyKPzu927DeTPOQllFKbvWFE0ALAJaDGwZFLqB3PxnBx0dHcw4ppMpLqQl1orArJmxoSk+rF2zDi+/+Bqq9+1HXl4+j/tM23LLjhXYpgLZoX45hWMIMpmUYxlmQlO1Rq/q3e1R/Tu9Xt++osKSA4ap1g3qO6irILcgLUuOnjY6jQOtrWa4rt1Ri/vLGa9X8XoznoTVFWqqrS3Zf7CuypQyo0zLmChpGO3xyIVer0cm5yJndJFGjmoQJQ8kS7L0jNFh6NaG0qKKR46YNH7FL+fclu6x9X/53rP/E4+4ByD9J16VnmP6F6yAI5084MKcurq2OyWPcaUvpJZJmin5QhpGjh6B6TOmI78wD5pHhS2ZLGjVvCo8Pg+P32jkFgqGeYOjzTjaRSGC7+CR3/0RtXUHUTmwHy69/BKccupJPP6gJngWNLujIKEFFqOtwxmQ7Kd4Mexx9TXub+HhSUgCUnFiD/+JwAuPi3guRJoLKoNV0FDbgqefeh7zX5uPSHs725wLCwtw87e+iQED+3MvGn36J+BCYmQiaWjUJJ7eRSDdLSSce82gkZrnyeGnkB6JNOwkDpb9aKxvwaKFy7ByJTFIImfovgd/gClTj0Z+cT6PxVpbOrF8+Vr87CcPI53MQLJ1DB7UDzOmn4fpF54HX9jL4IhzqAgMsSqeOuPIev/Rr2watNjhRVWJxHooZiBsoLM9hkWLl+N3Dz/Cgma6HiefdCIunXUJKgdWsDaH2RQOBRWCbZrXkQg/nTbh9dDGS2GSJqr31mDe3NfwxJMvwvHlI+3Nha+gDEVlfVFU3AuaV0MiFkFLXQ1a9+yEz0qgtEDDcceOxvVXX4neffqzC7CurokZOwIexHSQ5qu5oR2P/Ob3DCBJP0YAihx9qiYhqcf4Xizv2xsTjh6PY6ZMxtDBg6DKEhobG0VSg6Rg795qLFm8DG+99TY8fi93qE2cdBSuuuZyjJ8wBppPBvXV0vkIrRZdP7qAMmRVZZdaZ0c72traXAbRYRaRnJtezc9hoK2NHSwYf/+9zcikKcncx8dPnXfc96ebLIxWVC8Uik4wUm4ive1YhmXZlmPAVpKqonZKQLNtoVGFv1NTvDHJI8UVjxNVJMSTiRSFOvjg2P5kMpGTSaWLoKBc0dS+Ho/W24YT9Ho9XlVV5EOmBxF6Slop24STTlqdtum8lZ9X8PiREyctyzuiK9qjO/oXvH32PAWvQA9A+prdCDTf37sAHl2OBh2v4rET7ZnR0/pFvorLQJkpWl3yBNOK3+XxS+MlzQqRNb+gpACjx4zGCScdj+LSIigeGVAIJVBFhgmNWtoVBYFAEF6Pj789qsajqdUr38Izzz6N7Tt3cmjhZZdditNOPVkEMvK+63aREcBwwVJ3sXr3r9xHqj7cSozsHCQ7TmLgYFPwIrmxqB8L7GSi8QwBBNKrHNxfjznPv4jlS1cwA6KpEpez3nDD9ejdpzcDIhbsKkJIzpomBnKHXXEXIAndlGsR7+6Zs5mxIbZGgQeNDaRBWoXVq9/kapNUJop77r8Tp5xxIopKCCBJiEVT2LB+E+6/9yEkYpTAnUJlZTkuuOBsXHjxdNEbJpOqirRG2W62Q5UrH74XCc3QBu8yczQaY1ERISwhVEondezatQ+z7/8h6uvqOeF73JHjcPnll+L4Eyfzu5xhCg2SiHeg5H2hdQAAIABJREFUMR4BA9ICyQwCRfQAWJe1ffsezJnzMua98AZsyY9wXim8vhCzMcRg2bYOU0/AySQgI42JE0bioovOxqTJR0PTApx03drSAd0gBpKAGLFvElLxDB7/y5PYumkn4tGEyN4CCa7TCIY9OOW0EzF+0nhUDa1CWXkJgn4fYtEoGurqGKRqqgetrRG8uWYdC8qjsTi8XmI/A7h45nScec5pKO9TAtsxmEkUsjUuW+FjJ0AWj8bR1tqKaLQLpmFDlSnzSGNdFoEhirZYQdd3xVrOvCIgnsmYkBXSNxGoy/A1U2SvAOrEWMnE6BgMOLPMnmVKtmTblizZugTosDXDgWxYMsXXmxnHsfRkMmXLiqRpIt7d60iOT1VUr6IoPsu2PYqsyATsyTiQZTM1jfRGxPgpdiZhRo20vUyF8tyQEUNWjTjn4faeQtqv4jv5F3dOPQDpi1v7L+SVt65oCfUdUDzG47WPVDQ5z7atvXUfRN8YcHJ+TBL131+Zr9mYLa/rt7e0trnuCijGhapPGq544JU0cObO6LGjMH7CePQd0BeBEJV9EkASdnJ6z6ZxFI3PKFSQghlJn0QjibfXb8CGDRsRzsnFaaedipNOmspFsQ5twu4GLGzy5JyiURmRLRIcEgkzMMkyONk/ivRpKk6ljVsIUG2Y9N+myaMN2vRN3WCAxEJeqEiniPE4iNdfW4B31r8LnRKhNWDI4EG47PLLWAAt8A5ZvklETpW7NouZ+SiyOh8GSEIPkmWsmFxyy2rp70TFCY3YWrhqZPWaN5HKJGA6adx487U454JvoFd5MaMPckBt3boHd9/1IOJdNNqLo7i4ANPOOh2zLrsExaV5IqOH6l7ceAXawEUz2CcxSIcBJLeLjlMRSWxNeiK3bPW/f/orjiAg6zqNUMlCP3PWxSzCJ4aw++ldeROPaWg8ahr8d3zKDhBPprFzxz689NIbePfdzaivb+WcHXKQUYilaaShKA6K83MwYcIROPW0EzBx0jjk5eezPb6uvgmxWJLHhASOWFJPaeW2gkULl2LxgmVob42ITV9V0Ld/b85FmnDMOPTuV45Qbkjo2SwL0a5ONNU38LiXimjTSQObN2/H/DcWY+fOXQiFclmHRCLt6Reei6knHcsAtLs2hu8pAtYCHLW3RTgAVIQeCLcknTeBRRJmb9+6A4sXLmGmkEAoJY2bJmVJEZgkNjLjKKzPow8EqsSaPUdn0Ei3E2vWKCqDBdQ2lGwsg6WS7osguEPNwI5kO3om4yiKIqmqItlZNTvdim5HHIEh/oxAgMgF74qsOLpuGpmUUeMY2grJUedLqm/D9O+90toDjr4yb93/MSfSA5D+Yy7Fv+dAOvY5fYNhe6bik85WVKfQseQtLbvwYKwFuwedIX0R1QGf64mvmL1C/fbPfzoainmx7LHPhGZWOYrl0TweeLwaho8aiRGjRqDfgH4oLCpg0TYBBdUrQ9fTzAjRmIqcVTSqok/1yUSGW+1V1Ys+ffugrFeJAEjkTlLp07pga5j1cSdZ1JCeBUiHa0JEDpPJzBUJo2lTFWDJYmBkGSa7nCiviEYhBAiIOaGuLNLfbNu6kzfdHdt28qd5YpCmHHcMpk2bxo4xYdkXFSAMBnhe1u3hd9deAKBD0I0eR6nWZAU3eaRCwJCYoab6Zrz33iZs3rIFupmCJWVw/oxpuOzKi1BZ1ZdZGlO3sb+6Dvff9xOuqyDmjTQ0ZL2/6upZqBpcCVDIJizXnUevT8jy44GZggY5NGZjoMbVKKStccdt7ib62suL8Jtf/w51dXUoKirC5GOOwbduvRnlvUvECIgbTwR1Ru5D2n1FICiJft0qElfPrWdsHDhYj7fXb8SWLTvQ3NyOZCLJSeM+n4b8vBxU9e+HKcdOwshRw5GTF2Zmgxizg3UN7AxkAEb3AT2nacOrebFt8048/tiTaKhvYgaJRrnHTJmIu++9HfnFuS6bKYTrVJ3R1RlBU30jAyQCLLYpo7GxFW+9uZ61YLQGmUwa/pAPR008EmeedRqOOnoc8vNz+D7UMxmkUxkWhke74hxbQViEwB4DDwLihoH2tnZs2bwN69auQ31tnXD6sVBfhqZ6OWGb/tHTiQQcKWrbtP5ayKN5goAhE2DMhqaKrC5aZRKLm27WGOU2ZBXzYu0pQV0Eq9JjCQQJMC+AJY0UyTxAWjGO3XAs0zIy6UwnHGmvblpLPI5vsddXuG1jZE7035HF9Lm+UfU8+X/kCvQApP/Iy/L5HVTmgDPck4ebodoXQHFyHUvZ07EXt+kG1pWPl5Kf3yt/cc88Y9Jt/lQkNrG1s256ykp8Q/VJlYqiysl0Cr6AH716l2HgoIEYUDUA5RXlyM0N84bj8SqcWaPSZkqjECMt+sxkSu6lkYdXlH3qGR5p0GZLFRn8yVkhjYbaPV1jxw0H1IhfObEXCCE2aV9Y80OxAswgEWgioES6GCprdUcM5NwhKsghBxs5uWSsW7seixctQ031AcgcWulg1mUzMWHiBM7aISs+PzeN++jHHHes5eqlxHFQGCSYMSNHFwGceCKNWFeSc5KSsRTa29rQ1tyBjvZONDU1oyPSwcGQKSOOKSdMwE23XIsRY4YzI0KibtLZ/M8vf49lS1dDzxATp+DIo8biqqsvw9GTj4SkETghFom+hdPrkwGSYOK6R2ycUUVONlWshQj94Q287mAzfvD9u7Fp02beeIcNG4Zv3fotHHv8UWJKRw8XL+aGKIqxqshYIoBE4EvEIfDxyDISSR3NLW04eLAWDfWNzNIVFxWKcMveFcjPz+NoBbpGBCYjHVE0NLUw40IvRuM7hTXiFryqDy1Nbfj9b/+EvXuqGawR+KbE7J//4kGEc8OQ3HEv3UumQTlFrWhqaGS2jI1ktgICbzXVtXj9tYXYtWsPgzsCG+QiHDVmBM6cdjpGjBqCcIg62ywGSMmkDj0jgiZV2cPjP+rui0ej6GjvwN69e7D2rTexb99e5OflM9NJBcH0TediZNg96HR1tDVCkt6V4Ol0LLVMUZSBmqrkqZoSUmRJ5b5jzlOgf1lwJB0WLT7b8en3QYwbGeQSmcSBqiKzSVT+CBE5PQ1X3MgqsVuGZTox0zIbop3Rrf5AcHmfXr1X5pWW1s1d98t0Dzj64t5bv+qv3AOQvupX+CPn17zFGVhUgVmShjMlGTmOiV3tB/CjeBu29j9BSn9Vl+OWbzyc8+aG+Uel9MgMxSOdpahqseb1qLKmShS6RxtVXkE++vbvy4nOZeVlKC7O5/EMudqo6oIASCqdhldToJEDjpge1x4kut3AUQG0yWaDJ+mNnqYNxCARK3M4QKLxhi2R4FQEM3Zrp7td/w7XiZEnutvQxR/URXKwLHmwcMFiLFm0gru/KHSaWKS7fvA9DB48CF6/l7U1JK7NBibqZoaZAwJ6AhAZ3OaeTqbRFY0iEokgFk2gob6FxyxkAScGicIkSesjpn+CeSHnVdpOYMjwSnzr2zdg/NHj4ff7eNQY7UxizvMv47HHnmQNCwGEqkEDMeuKi3HW2adDUu3uqhYxjnS1RR+7AV37latBYq6BGAaIzVbY9gFbF+Dnv374EyxatAQtLS1so7/o4gsZvJGCijUyh0me+LkcwWLwArvsUjacUjdJQE3ZTkJMz+ulG9BUcv/xM3YL3WlLT6d11Nc3I9IZFRs91djQIIoeZttQHIVdfXOeexEb330fsVicsURJaSF+9vMfY+iYKngDQsBOX8T+tLU0obmxiRkfM+MwgyTDg0Q8g43vbsKzz85BOk26IAGS6F6t7N8HI0cOQ1VVf+Tn58Pvp0RyL2TZw+LmTMZAW0cHotEY9uzdgx07tqOxoQ6JeBfSqQSbFMgpNmL4cBQXF2PPnr2o3rMfueE8J9LRXhPyh/+3tKTPhqbmrpzOzvaxQdU/zLTMwR6fVuA4TlCSFb/H6/FoXlkynSRMinynDwyuYJ3XmdZDFr2F2fwxAk1CuE73Pade6pbpJNJJvTmd1ncBeFuG/82RQ/puGrerb2I2Zn+lJAH/7Hsv6UsxV9w90oWSSxX/s8/69f75HoD0Nbv+a+c4/iFj0d8XwECvB0EnibZ4B97NOwLRr5oG6fBLS28ep435XqCtYfPQeDp6PhxnZjAnVCEpkmLBkqi/ijQ6pEEiWzzpQAYM6I9hQ4fwGI2YAgpgpA2H9K+OrbMYljZLYo2I1SCdEO/zxMi4GUhCW0PKCwJI/NbVzXoIYCAyfgjAsC5E7BfduUdCSyKcZwKLUdKyhwFFMp7BvHkvYc2KtYh1Jbg+JRDwMkCqqKjgIEFKYM7oGWaOzEwG0USU3VUEhMiKXldbywnckY5ON03bAEmUyEKtysSQKfBqHqFRIr2KUH2LMaBkIW3FUFlVgRtvugaTj5uEcE4OLN1CZ2ccSxauxK9//Ruk0gZveuUVvVgnc/W1s6B6GZ4wq8PBhrxetFafNGY7BJII8PFYhgTCrEEiYCkERI4OvPLyfDzxxFMcyEjXatSokbjnnntQVl7AWrLD2kZcuz+ojM3NSnKDI+kovMRoEatGDkDB8BG48ngIKMswDBMq1a+4eVG0Zp2RGA7Ukr2f8qE8Is+JNMkuSyezsFzBmpVr8frrC7F//wF2rhH7+Kv/+TnrmHzhAK8J3Q+U99PZFWEGiQC2QSJqk66/D4rkRSQSxaqVb2Hp0uVs2yfNjsLaOcq4SgqwVNkPlZX9UVhUygJyyo2qr2vEnn170dbeDsMgcEWjQGK7HPgDHr43hg4djIsunIGCggK8/OKrrDvLz8mnwMt2GdpjhTklT99x4d27I3J7cPf+/UWvvPzaINsxh8twRsmKMs6R7AEZM6llnCRycoNSTl6uq3lyWA5GIFdThUNUsEWmQ+GlBDJt23HsjGNLklZt2NYa03belOHb7A9XHLj49qu6Zs8+ga5Yz9dHVoDe2/v3QsjSYffuQGcPSPrnb5EegPTPr+GX6hkIKGzbBm1EETT+CGzAQhkoN+Rr8GnMkaZWXuXVpWhpqisxPmXqF6TS8SO9AU95MBgIKCpk3dThC/h4tJbW0wwmSCvi8foQDAZRWtILpaWFyM8PIic3AL9PpHATeKLNk8CS16PxeI02ZI03ZeI6hHqbxjjZTrDuXz7qz+LC3CxgcgEIj9yEJokYH2J+SKdEjjLTtNHS2IZlS1dwRhONsagOwuf14fjjjuPS2kQqwZtdpCuCWDyKaFcXovGYAHIELGRKTqZj1DigkCELjfRot2fgIcL4aLSSTulWOpPWbcvJyLLsaB7FK6tOwFZMyRNQOVmcgikpoXnrlh2sjWqsb2NBsKyS2NZBbn6YAw3v+N6tyC8JiHweicYwYsQiHHQi7SgLJQ/9cgmQRKCDN1V2ULmJ2OyeAsw0sHdvDR757e+xYvkKV9+iYNiwoejTuzfKy8tQUlqCgsIC5OblsVC/pKSUwR+tg8+rQCMGkI7C1SxRDQlrl2jcySGVDl8DGv1QAS5pi/S0jlg8jvb2CLqiSb7GKqnl6UM8pYJzjIENxwB83gDeWb8Jzz83F9XV+3kMGk/FcOddd+C8GWcgtyDXjUBwYOo6ol1R1B6oEdEEJq0YaXkUUUmi+BHrimPtW29jxYqVqG9oZLDF3ySoNk1RS6KbLNLmIhHNy99EVxLYpXwjWlOKayCNHYmtTzr5JJxz9tk44siR6OyI4OV5b+CZp54HLBWOKaeNtPOaDO1PJ1z6ndVTmuLmNmxTXpq7TrNycr25Pjk/nZLKHcnsLanoZTrp8lQ63idj6+WmrefbsP0q6EOJyY1xdOE04tYcJQ5HafaongOBUPiAR/bvz2QydXCkg4Zktae67ORehExgbg8z8gk7Dr2vxzZgkK8cp0uO7Yk2JOcXTAzt6MmD+ue25x6A9M+tX89PfwlXYOrU2Wpm77YcI2VUJVOxsaZjHgPZGaV60MvjVXJlRfLZsCXa5AiccHkrJQ2rtOlJXHlBuIdSmlVN5u4wYgL8Xh8Uj4qA38+6FNLj0Kd62ohoM6X/pn8zA8JASZTlSqzDEfhU5CcJESuxLiTQJkaCABIJtsVmZ/GIifUudU3IpA1mqOgpCJCxdV1RWOTNgYssiCWNkwilZGu921ubDRAU00LWPxEmMyUHaTh2AraTgIMYoHSoqlYny3KDrEgeyzZHG07mmECOL5DU4ygoymNgSQCJRNmk0UolTKhUrEr9b8T8qMCoI4bjgQd/gKphvd0wQyppI8CRvZEIgnDqzyd42kSNBgE4ttwT48S4iUZ+bvVKJIFnn3ke8+bMQ11dA/x+cicS66Ig4PexO5ES1APhHAZJvUrLkJuTh5xgGHk5OZxCnpubg7yCHBQU5SKvgITTFCxJTkChRbMMmwtjicEi7ROV/FKuUEdHBIrm43MlYEJnwswMAzoaGxHrpeDg/iY8+/QcvPf++3ws5AacftH5uPnbN6KsdzGvE10LEubHYl04WFMjwCPNaunbIsek0PSQJinSEcH27TuxafNmVFdXI9IZEcGlMrFJQtgvIgVoDJe9BySOaaCoBU2TkJcf5pHchKOPwjHHTES/fn05PoBcb8sWr8bvHv4DkjEDjq5YqZi5NqjlPHrDtbe8dsPPTuk6/C1g9tTZ6sbdDZ62uOVT8xWvZXcFItHOXMeycgzb9kuK41FlsjJYikPxRlRcQlfbllK2o0Q1Te70+8KdvtyShNXekon1zc+8u/GPBA0/HpH1JXzv+bwOef7De7yTTyk7PlTgu9SyLW/zvuZnMtHMokFnDPrKGW8+rzX8pOftAUj/ztXuea3/qBW45Ru3eN97p7UwY6YHO4o9zJaMgaap93NglutGpiwQDBRIMgKmZaq0xZDzjcAKO8NI/OwWgtKIh0ZzzBTIFBEgIgEY/DAzIn7NWLjNNmgxQhMMilDSsFRZeN4PxSa5ln/a7LKIhtgL2qApwJLcbJRbw5Zq4nrIqSZZoJw+4XgjEbDQeZhslSbxuGCKmJiCZNiWkzIMI6abRpfiKAnHsUkYk1AlLaLISqsCuc3j9XZ4NK1d07wtHk3ulCWpqC3acUYyk7imqFdBQTKTgG6lRZs8H79wH5HYWzcs1s8Qs5Yx0yivKMY9934Px514FBRN4Y2cARIvS3YPzAqFDuOPXIeT0KvQJk+C3kNAj5fYBgzdZuH6yy++gnc2UPSBjpaWNjGm5PRtsSZeXwCax8f6nIAvAI+iMfsWCgY5VT2cE+CuPRKWDxs1iF1q9HIELmlt2YJOIDCZ4vFWR0c7C9o9PioHlrqLf8lVqFKqNY3iLAma4kVnRxLPP/cCVq1aw+GdxKANHT4IP/3FQxg4qIIddnR/kLusM9KBBnKVMQtFcQEuQLKZ2WNnG4FFCjKtq6tHdU019u7Zix07dkFPidkhBXASW0jALZlOsjaqoDCPe/oIGNHoc/DggRg5ahgGDRmMXiVFDPhpyePRJN5e9y5++d+/RntzF9Jx28nEnF0hX95fjp50yrOPvHJz7d/+pXakqVMfVCoBtT0GOc8ISlq4VY6lJTkf+UioKb6ycm7CylP6mlNCvcwL517YwxL9ne+Um57YFKycVHleIM9/peXYvs6W2BN2jfFU+VnlX0njzd+5PP/ww3sA0j+8dD0/+FVZgdlXrvAlWrbn7Tq4u2R/zc5y09LL02ayyuf39ZEcp9RyzHxVkcOqpuWYlhlWVdVrS5LqSK6Cwg1jZDcYOcl4NyawlN3whTOKNwJXp83hjZw9JHrVRJh0Vop9+Mpm83voeUV/ObEztDnLdAiOTCY4Ub6q2JKCjCQr2TBI9sXpto2UbTspy7TSDqS0ZTtJSFJShhKl1gnDNFpN02gO+cIRw9Fjkq0lfJIvpvlDnSW5BdERo0bGB/Tpm1bNSKYh0iC9s+XAkNb2lkuSmdiNuYWhfBpDpYwkg0TBFtnwejwozC+E6vEyC0FsFol1w7kBtvpfcc2F3BPHwJBE7DTK4i3ZFWx/ZC2yFvDDH9Nd0ZJdZjHJQktzKz54fzM2f7AFnZEu1voQqCE9Fln1k8k0EqkMYvGku5ZibSkwkVhCTZXh82sI5wRx7PGTcO70szB4WBWPUoUWTLygmSHXWgTt7W1Ipij4kWE0A6Rspx3xNtmwSJIkkbYrETfxxhuL2KZP409KcPf5VTzy6G8x6ojB0LykxQKP2Oi5WxubYVBWE91SrguMwBKNbSm/SFU9fP8Qu9jZ2cUs0tq31mPHlt2cYURiaPIHUIRF7z7lCOcGUdGnFwpL8lFUUoDeFb3Qt19vlPQqYSDLr+Fq3oidpJHpw7/6DbZv2QM9ISETQ7NHCT1f2av/Y69tfXhzzxjni38nfP+lmrx+Y3JnhXKDl0mS5ItF0s9sb8w8cuyxRfEel98/fn16ANI/vnY9P/kVW4HZsx25ff1vtB1vb/VFkrVFpmwXWpJZAlilsiKVQkJpMhEvsyDlWrADkFSvLMmaLEuqqqqapskeWZY9FG9DES6yKlMOnmxbolnVsk0RgifczK7f/xAoctiH/pEvidUnYt7GhjbZkmzHNk3HSiczKdtCSlE8pA7nngcZpqVbScuneqi/PmNaZgwOOhVZjdiO1GnbTtSwzU6/4u+yJK3LMO2uIPzRPqW9uqadfFraOyjXzLQr1qhCvzUVU23MZt6ie7zx35ctCi5c8+yUrljbNbacPlPxSX5HFQGZqkdhHVYwHERF7zIOrMwvKMKrry5gvQ2BQl/Qg4lHH4kf/fg+5OQHhOibmBlmn7IAKfu2dNjadB9B9jG0TiK5uZt4ckk4+u9kPIWuzigyGR1NDU2shaKOtEgHpVy3ob6xBU2tbTwO1JMZwbhZtgjjzGTY/m+aOvr1r8CsKy7FCScfh4LiAjdywUEqpSPW1cXPR0GYdG6kOaPoBYvysCh4yY1rID7Mo9BIjtgnChu1WFy9ZOky1DXUwR+iMVsSf/jT7zB+4ki269M5kP5NxCu0slicR4nu+cpuYTGBIpVTrhUG3KZl8Xnu3rUPr724AM1N7W6/nYPefcpw7vnnYMy4USgszkEoNwCPT4Xmkdl9yQwZU3GCneP8IdPGgf0H8eTjT+LFea9DsYLQ40jIpmd+rq/gT5dPu33lDY+OpwCCnq8vZgWkFbNXKAPOH9s3r0C5yh/2XAAH/kzCerW9Tf+ffkZuHY6E2QNi/7GL0wOQ/rF16/mpr88KSLOnzla27e3SkJNRIGU87clU2FG0kAwlxzLt3GgikhuLxnMlSSrQNLnAkeywaWSCpmX6bdv0ZKyM6qNQJclSDENXqYEhqzZSFVUyLfKoZ7+EGMctm6ctlvQXNCsxJdvWJUnKaJKW0ry+ZCadaZGhtv9/9t4DXqr6zhv+nn6mz9zegEtHQEXBiiCWoFhjAWM3xmiKqZvNPs8+z67Xfd7dfbP1TdsnMZtNNqYo1qgRIyiggoBgQ1Dqhdv79Dn9nDe//zlz78UQY0NRZ/KZXLl35pTfOXPOd36/b6lK1ebCarTIWXyOpiKcx5dcTy7ysqCpIcUIO6rZaZbM2Iwmc+26O5z3wuf4zs2/bVr15APL09mBz6sxbrYY4bmiUUDzpEbMPW42TjhxHubOnY2JE5sRCSkolnT867/8AKtXr0OhkGeGjdFEBD/56Y8xeVoTG+UwZRmLNnkzzeRPAaSxao0P+mVduODJbvM+lYuF+jKVGw1umDLNRUmzoJsW+nr7UcgWmDlix4GD7Gd3ZyfzA/INNj1cdMmFWH7VlWz/6N+abqBQyGFoYACGrjEDTtoOsgDgSP0nSqyzU1bY0a4RwZ64Q7IURjFvYvWatVi9Zg0GhgYQT0UxnB7ET39+F0465TiEIjIDSATuBgYGkR4aZmDNh4R+k40N2DiBEcRp3dT1IW6bD8x4pnB75IFVzFCSeGHU5aOx2gUXno+bbrkeieqwb0pJxSEvKNbL80Nu2SoCEjyti4jaT61+Cn93xz8gJKSog2TDkp5Phqp/evGKZff/5b/cQNbclceHUAFvrSd2KcP1sYmxhWpEuFaQuNN5ngt5Fl4u5qwfuXn32WRI7UcrjApIeucHqAKQ3nnNKu+oVGD0c9OGNm42ZnP3zd4hAINyqmmiIHmu6AimUNBMYTibFw507BMszRMF6KLgkS0OL7iSwxdN47CfPw52YAjAeY4l2QJg84rr2JzkCHrRiYZibsvkVluWW/VkEnqxdod1331z/vCetsMRWd9Xcut3b3ty+u/XPHDDwEj3TXKUa9G9Ilqnt+DaG6/FwsUno6Y+4ROuScDl0c1bxG9+9RDu+c0DaG8/wCI0LNvA//tP/4Al556GSIwyzmg8OBa7Mg7+jMayHJIdN9oyGuN3+Td1f7Toj7pIoeXnrdHIjP2dYGYQ+UZFYXY8Ho3AAFMnbyXyHtLx6rbt+P53f8DcwkVZwsxjZuHqa67GeecvZWPCvsFeBli0UsEfpxJXzPFNDckt2iYIyjhh9AzADDmpuxxGhnM42N6Jp59+Ftt3vAbbsUC0MCnE44f/97s4dt4syCE/YoMMHvv7+pDLZJlQoAyO6CeN7Wh0Zlk+QGIUNuI5caRuk1kczSvbduChBx5BX3+/b9bIeWidMhF/+T++ieNOPAZKSIZDHkWwmRO8n4vn18Qndousk6QVi3hx61Z85Qtfg+jGoOXgKVz0tepk/X9PnDT5Zz/9fdtI5ZLwwVfAa/P4vksK1Ynq6NWhOiyzXecEcFyNILAAmJxTxA6ziIdLaTyaH8aBj7PP3ZGqfgUgHanKVpb7SasAR2AJbcCOHbPZ52pwcCf7mV/3KPupYQpnojD6mbOhHfbzJyI0DtTsATAdMqJeCCkvht3+35YAS5Yscdva7jhc6+WI1f77t/x+8iOr77tuIN11sxzxWh1Rx+QZk3D7N27HglPmIRyRfMI14xQ5cC0HT6/eiJ//56/x0ouvIBRRGSC64OJl+PwXbkZjc70fIHsIL3u844TfRSpML092AAAgAElEQVQDpEDgN47QHfC9AuI77TiNy3yg4MdUlA04GYhwgy5TAJSoqUSKfvY36vqYDoYGh/D06rX427/9OyihEKKxOC659NO47PJPQwmJyGRHmNeQqlK+WGCJAJ45XbOUeY7cxP3DxDyaPBdaUWejvuc3bsG+3QfQ2zcAzdBZZ4eXXJzzqcX4xrduR2NLQxBt47LxX29vH7RCMQBIwTjRTzTzs/UchxH/CYwxGwgy0eRJLSmjlDWZnQCp5fLFPFOtkX7sgovPx1e++mUkq+Mgrj+J4Xz1pO/fRQ9fOkCgjtSIRezcvgNf/cLX4BoKtKwHiQvtT8aqftVUO+sHd29sGzhiJ1xlwX+yAt5WTzJSmKxU4++hYqELr4Y5bNJ3BIdzOJfLgsPzyOPfkccL3HSOOsyVxzuoQAUgvYNiVV5aqcAnvQI/vOl3Dfc98ZsrR4oDt6oJbq4r6lxNYzVu//rtWLj4FMSTxCsCixIh50Zy1d75ajt+8V/34Kmn1jHbBHIlb2iqx1//zV9j7nEzoYbkIP6jXN03W3KVAdI4hR97aYAjR7lL/g2eOX3T7d2XxvkGnSSWow4JASQfufgZYewFrN3lh8o6HOMkHdjfgS998WvoHxyG63A4cf4CXHjJhSx3zbJ1WFYJisozp3IW+OpSdp/DRmgEuciKgawFdE3HwQPteHHri3h9x05oRQPZLBG6eWYbYMNEbUMK3/6f38ApZ5yECIUmk0LSdZHPF9HV2Q3LIFWir3r0G1YEkAIuFgNENF5jNur+KI+pCCVwNo9XXtmOhx5+GG/s3hV4MwHhWAT//M/fwfEnzkE4qrJxLvOi4lm6ylgeCwkCXA96UcOu7a/jC7fcDpVPoZixwbvSgXgk+euZLTO//x/r7uz7pH8uPoz9X7nSE848BjWxpLucj3kXCTI/j5dQTToRWFyGc/Cqa+F3dg6P9RyodJDezTGqAKR3U7XKeyoV+IRW4HvXPh6/96mfn1/Qhm8TQs5iLuSIgsrjhptvxIWXnIeJrU3sJuvxZD+gs1v6SH8BD977GB544GH09PYiFFaZRcK3vv0tnH3uIlTXVgVKtqCob/Ys9enpwXzM7wCNmSSVG2h+pltgmDDacaIOjh/wS50kP0SVXfQomoOk9J7Nml2kNvMVYoTrPOTSRfzbv34fq1evZ67gVdW1OGPRGbj0sosRikhwXXInD8KMSY1ItDKXOjcqA0dDgyNMdt++fz/2792Hro6DjDjuj90ktjs04prQ2ojFZ52OK6+6FKmGFASW++dHbuRzBRw80MnAETOn5Cgg1r9k+0CJwJlfszJby/ekJN8tgSkFSkUNv3t8FdY8/TSGRzIIRyKgDMILLrwA1994DWbOngZZ9VVuZbI82SiMPjygkMlj0/pN+Ku/+N+IqfUo5WxPhLKrKllz97xJJ/7kH1d9dfAT+nF4x7tNQpBrT4akFsBnAWfOzj/Yf7a9O5NeMofcuxdywjQmSAlvoRDmrgyFpFMEnhdcA1tczfm1awtbcml0185B6ZNhBvyOD8lbvqECkN7felaW9j5UgL4ZndYCuYWW1QWzYpn/PhT1fVrEHctXys9tfeSUTG7wZs3OrIhUq+GilccFl1yIq6+/CsfPm8OMDtm4xjNZRAY5XK/5/Xr8+pf34KWXXoYaCkEzNHzm2s9g+fLLMXV6KyMMszEbk/2/acR2OIBURgWjr/e7R2PxLb7XFAESf2AUOGQHYcG0BgJIxM2hhFWBkAW5lDse3AAgrV+7ET/7r1+jq4tk9i5mz56Na677DCZOboIgksdTkRlB0ubaJiXdu0iP5NHT08eUX7t378HBgwdRyGchi+TUrcLUDcTjSSSSCUyaPAGnLDwJZ5670DeIpEYazQPJ6sihPLscDrR3wCVDSop/4Sl/LhizMYREfljU5fHbYn6Hye+2MZNKcJAlGdtf24nHVz2BbS++zCwBHM8DeXp9/rbP4/wLz0FTS53PAQvqXzYtZVmDjovezj48fO9v8V8/uhsSn4StcZaqRLfUVTf8fN6chSvv/NV1ldHN2/h8EaF6N/LJsKJOCalc3LXFoXQRXTOWYOS9gBfiIu2/Mt0ST0ifjUXV5YIgEkC6Z6QT//HjR+4cbmurZNa9jcNz2JdUANK7rVzlfUesAsObvLgcQwvd1xwb3YljkakoMI5Yud/hgj1u+YnfnNrRs/vq4WzfV2paUrWZ0jBOOv0k3HjzDThj8WmQx4Mdmm/ZHF584RXc85uVeGrN0+AFiQWxnnzqybjhszdgPnGXooQOyEdqnKt4GQzQCCsIpmX5sIFSjWGk4D2jMS2jg7cyWPJBAwNIAYHbx0IeM6X2Cc4eHMOEbZhwLAeWZmNkKIvujn788u6VeOP1vcjlCmhsbMB5y5Zi0ZmnIxQil3UDlqWjlNcwMpRDb08/9uzej1279zArAVKPEXoilRu5aROKicUo428qU/udeNIJmDVnOqrqk8wzy6MsEhq98ZT1ZrF8POogUTeIAFK5g8TcrYJWGIUmM7d0GiEycjoBQQJtlCrsMF+nTCaHjc9vwVNPr2PgjRziScF3+sLTcdXVy3HK6fMRjiqBWee4uEDXQT6XxyvbtuPnP/kFtr+4C1aRJANyIR5JrZrQNPk/v3HjP65dcBtXkfn/mU8RdXv2r0E8VG0fH42LlygyWmwDu4ole01vn/ji8edx70kJ+Nxzg7FjWqIrwmHlRvLKt3X854FN+PXcFdx4iew7/KxXXl4BSJVz4KirQG6XN0uM4HwypbZNa/ULB6TXzjqLSd0rj6OgAl+88B9T2zZvWjacH2iraYlNzxkjaJ7aiJtvuREXXXQ+YrGIv5VlqrkN9HX349FHfsdiQAoFDYaho7GxCbfc9jmcvfRMVNXF2VjOAd1rA4Iz9UEIDLhBQG/ZQ7JsKcle5nNxWJYdjdOC+jB4FMziGFF69Pc+h8f1OLj0e9dl8vxCNodivgCjZMI1HNgGOVm7ePL3T2Hd2vUYHhxGOBzB5CmTcfMtn0UyEYduFtHX24u9u/bhjR17mSHlSDrDFG6k1pMUGqW5LBCWyNGtkybg1NNPw6LFCzFr9kyWu8Y6N0y376M+2i7qIum6gf7+QfT29kKVFd+iIGislcdpb3UqMJ9SlwjcPBzHw/72Djy99hk8s/45UDAzjQEpUuXSyy7BZVdcgikzJvnhLuPI8rZlM1fu3z70KO7/zYMEjODogufqcnddquHX55657Off/slVb1S+vPz5D+XatWvFmfWnNifj6pWhBG6Fi2bPxh497969e7tx77yLw91/fil/+hVr17ar81snnBeOCDd6rifkB82fpOYqj7+XztR72Z6Py3srAOnjciQ/Rvuh93mXCCpudDzHK+WM/970254nL/hqJVPoaDnEX1n2PWXTlqcWaUbh/8hJnOopJiA7+Mx1y3H1NSswobnJ39TypIzJ6B2sW/Ms7vrRT7BvbzuLABFlGZdf8WlccdWnMfv4GeBkAkgUnOowjpIQ/I/lzAXGUEQaHh/hMt4HqVwfkqnTo/w3n7hddjL3XTpphFXQdRbRUcjlYGoGy7pzTAecw0OVVBYsS0HAD97/ILa/+hoDUrW1NVi+/Eokq6uwY+d2bN26Ff09AywChFZBNgChEAXCShhOD7F/U4THZZdfhlNOOxk1dTWIV0WZezaDRtT94cBy+vx/+3tRLJbQ1zvAjCLJfJNGXeyFAYfqz124yV/UMg1EQ2HohsX8qHbv2st4YATkJIXctz3MmTubbdvSpeey7DVe9e0QqII93T14/PEnsPKe+9HXNYCQHENxyLRCUnJjY+2k/7xlxa2PXdZ2QuZoOS+P5u3Y+uOtUv2iua01VcoNahKfA4daz0C3lnN/0bHH/K9jzgodeC/bT+O7XDPmh1O4imIec334RWoO99J7WWblveOojpViVCrwYVeAkQ43j8QmTK66VYzgKsArlDLGf7964OADPT0zSytWUDx65fFhV4AgyrkTbz5GcwpfG8x23xqtCyFbGmKjmvOXfQpTp05myi5LM6EbBjRNZwqvjoNd2LRxC/bs3gdFUjGSGcHpC0/FTZ+7Fmeeezp4JaBY8y4cIk8zLyEhCGilzgpLNfVHSIydPK4zFHCLAmQUWAP4Ib3MC5yy412Pda7IVbtYLAbRI0X2ewp25WkZJPV3OKaW5jzKOCvisUcex7atL7IxGy0vGo1ANyl7LggyJiVbYI9O0ILk9PF4DMcePwdnLDqdjdNq6qoRifrO1eQ5FOjtRtVstN0s5y9wsSY37O7uXhaEK/EiA3gEFH3BXuCo/RYnAqncKINGFCjGhnhJPEZGMnh+4yY8+ODDzHiKPJio4vMXLMD111+LMxYt9PPX8gXs2rMHDz34ENavexZ6yYQIBY7BeTCl3bFI1X83VU14+AuXLNtzVttZlc7u2/hAEjn7s5cjkQzh5FACN4siptsGXtbyeGDPy3huwQrukNDft7HIQ15Cn8mRPYgpAibTTLlUxN66uVzhnS6n8vpDK/DnvohU6lWpwBGvAANGqyA7Yqk6VivMqWqUPidFucUcj7ylOauyg9Z9fCnUnolheNo0kJv0+2p+eMR38GO4gkWTrms0CtoVfZnu79S3VocMN8/JIR5VNQk2YnNtm/kKEYgxbcpn82AaNkp5HaWCwbgxhmmguiaJa6+/Ciuu+TQStWGyMwQv+uMxxqlhEn0ahfkkYo+n+/HYrMlXdZUvY74Ui7pMzATS9VhEh2HYsEyTcYIIsBm6AdM02O8822EgQiCFmEvroycPU7eRHs6jp7sfm5/fwsJf87ki85t2HBumY0FVZeYA7rg2A28EgGpqanDscXNw3PHHYfqMqWiZ0IRUVQqCROMripnxSdijfkPB5tP+UleL5PpEFB8eTqO7u5v5HzH+lENBxIGK7VDXzD95dhEMo/oQRqRAW4oN6ezsxmOP/Q7bXnzJz3uzLMQTcZx11lm44YYbkM6ksXXri3jhha3YvWsPCvkSJF6Bo8Ep5c1Mdar+F3Wp+nubq2p2/Me6O4k3U/ksvs3P99atnjTRRbUQM44Ph5Va20J3ZkDbvffJUP9Zbe+dQkAg7I4bIXf1gms5DXrlOvk2D8xbfdF474uoLKFSgfdWgddWviZXVU9trJmgnuVG3NOFCH8mL7sTwXum5wh7oLkbAX6rUcDqLe0YrPCR3lu93493L5n9pWixZ3B+f7bn/4nXhU+QIwibrkYtBggCOVIbfgCsJMOjmz5juNDQTKLEFXZbJZ5OUStg2QVLcfOt12HWca2gSZIgB4oqZmDkq7PYbZjltdEIjuIxynJ3/28UkEtSeBpzUUSHQZlqps3GYqZJAMmCYZp+5hpziwxoPw4BJFKHAXpJRzadw8jQCPp6B9HV0YOhgRH09Q2yfDOKKPFdJ10WvkuO4GRZUF2bRFNLI6ZMbcXkqVMwd85sTJo8iXkaEQeIpygStstlK4Ky14APlPxdKUM9HhQQOzgwiL6+Pp+cznhYfpfLV6kRXykAhYf5rlDurVHDjUAV7T91uEjBRmG9b7yxG3ff/SsMj4zAIYdujkdDQyNOPvlkFIol7NzxOgYGhljnSeQkzyYsWbAHYIvrJzS0/LRxwsSXfrbujux7iax5P87Bj9oyqMuzbi2EkDYSbqmukgoWzF4LWuV6dvQeyUoH6eg9Np+YLdu4sjM0taFues1E+QY+grMRwjRXtKPkhsdBzEHj9nEunjaKuOu1fhxcsKCimvmwT46Vy1cKP92ypm53594rPcW6NhyXZokKYpLq8YJAoyyNgQ4yhnTJGInNxyiOjgelW0i8xHg6xUIec46dhWtvXIGLLlvKukTM3ZkARcAbYhEYQfArJ1B3yWEjJ+q4MGBkExHaB0QEYgggUZgsgSP6HeGssoM21Y0ZKzJTSA+GpkMrlTA8PIyerm50d3UzBdrwYBpDg8OMqM36MByNqjxYtsWATiwRRTwRw7TpUzBz9gxMnTkFU6a1oqGhgXWSKOzBDyb2u0b0Hl/HVu4e+eBvVGvH8tR8vybiHw32DzCg5neUfGL5GEAq+0IRrjrUVDOwjww0fwRJOdjkLA4CSBKrQ6mk4/77H8CmTZuRy5FCn9bLQ1VDjCROfk2SFCJA61iGnXd0tHOW/HxTsuXhWF3LCw+9dEe20p34sD+BlfV/EBWoAKQPosqVdbxlBbb+2JOa5miNNfWhc/kwlvJRnOrJbiM4h3ja3a4mbpFcfnWxiCciL2Cw4ot0tJxQS8QW8PVqiF/hCcblUog/VglzcV50OMvUEY2GmGLKow6KJELkJfAUgmpzMIo6i9+gLlI0FsK5552Fr3z9i0jWRvxRGoMS5FQUcJMJEFk24/3QiIt1hIJOEcnzLdthYMbvIvlPUm/Rv8sJ9QxQOQ6T8tOYLT2UQTadRVdXB/bs2c3CarOZDAMlRND2rYao++MTu8n5msjVoXAIs46ZiZNOno8T5h+P5gnNCEVViJRHPOpE7R8jP2mEgJwNUQqI2eWhFHMYIMDnMmDC/AscD9lsloG0Yr7om1syDBQE0gZml4d2kMpgy18n838ieMPiR5yx2JDALJMK3N7ejoceeph5NREni+oUjSTYGNR1SfnG6aWS2WeWzO0KH1rbmGj9/TmzFu+/Y91NRqVzdLR8/irbcaQrUAFIR7rCleW/rQoQDwnroHRKpbm1U8NflqNYCt4pGbr9SH7I/oU5HNldmau/rVJ+4C/6q1tXJh6+58c3greuD8fE4+WQIHkgn52TsXjJGYgkowjFwgipEfAOj0KuhPvvuR/PP/e87xrtOjjuuNn40u23YsFp81k4mmOZjKhNwIJIz8TFoWehUGJAiAASdY2oY8QUXiyFNnA8YhEjPrBgqjePuEgU3ZFHX28fi++g8RnFiXQe7EQ2l2HKs0Q8BkWWYTs24+awjDOBul8eItEoA0VLzl6E4084DvWNdYgmKVYkAEIEBDkvkNU7PuGa59i//REa8aL8bo/v7O2r7MrPwKURmlbE4MAA0iNpBuQYQGMKvjF+1OG0NX5sStA/oqwJGiFS14tiV4KgO1o9bZeiqAw4bdn8Ap5++mns2rUXtklhvcRT4ujpOja/B5zwYDyRfPCCc5fubLvrttIHfmK9xQrZ9eJOcHf+oZ533AGv0tE6mo7Ox2dbKgDp43MsP/J7QjP6ro1Qk424Qa3C9ZzgmXrO/pm2P/twzcKaQuUieHQe4jZ4/LOTbjyzc+Tg7bzknqdG+Igse7js8otxzY2fQV1LLQTqrpBPkQUGkB6492H84ud3QyuWmBdRdU0VPrX0HFx99QqoURklvcSAkWkbTDFmEVmZE33A4LLwMN83mtAHKcgYQPI7LQQsCEzpmoGBgQHs29eOzo5ODAwOYGhoGCPDIygWDShShIEFcqO2HSJu66w7JUkCEsk4kskkGpsaMG/ecTj+hOMxqXUi4skIwskQA05eQM5mI8DAsZu2wAdHPgCi5VFeG40TCSCVnb39KDUCb8zFiXV8CMgVSwX09/cxF20aBBKwEzjJb6MRWb0cLTLO24mBrjcBJFYJAkce5bIRYPStDWibRFFk3Tt6bH1hG9auXY99ew8ADi2fxp6W5Tj8Kk4SftQ0Z+Ladet+bhxNZGwCR+vuG4yEbC9CMi1B5IpLltcWK9eHo/P68FHeqgpA+igfvY/httPFr/AGFofqcC0nwTUK+OXmu9ZtqsiJj+6DfdWCb819YefzXxcVXJFIhpKup2PJWQvx1b/4MpqnNjFeEYEB6lKYhoWXt2zH//dv38XeXXvh2g7r3EydOoWZMNbV1zAOEsWAuBTcSqRourkTMHJECJzsAw3WMfK7M9RNymQzrPPS09ODnu5uDAwMMm4RdZ2InKzpGpO+84LICMueJ6KkEQNZgywLSKYSaGysx+TJEzHzmBmYNm0aauvrkKpKIJ6IQo3I4EWOqexcykEjc0qGRMil2wchzNmbdYf841UmhPtjPr/HQ6DF97hk6MhPgSPVHRyk08MM1JHUnjpAsqTCIm8mRtYm40wfeDFuEvGSRJFZF9ACCLRR14q2jUAauXePgkhmujkGc8pdNxoxvvrKa1i//jnseO0NJOM1sAzeLeT1/bbj3R0PJX7z6S8v2He0xFV4nsdveSifSiSNhfFU8lie4x1ds15J92nPn3BZquLJdHRfJj5yW1cBSB+5Q/bx3+CB17yGeAInOBwEXcPLVdPRXeE9HN3H/bOL/9eE9ZvX3y7K3nXRuNTkcgaOmTMN//Nv/xLT506DEpFYp6RsdjjSl8UPvvdDPLd+I4YHhhhQqK2txXlLl+Kss8+ErMgsSJYTeZJisQ6SLCpwTR6uzcG2HJS0ItIjI+jp7UZnRwdTfWVzOZSKRQYaCDSRmo5+MmdriUjKHutIkXkihcbV1NZh0sRmtE6eiEmtkzBhYjMDSbV1KeZ0Lcsqc8GmqR1zvWayfGcUIPm/KBtZBoCtrCw7jByf+RkFcn3aFh81Ckygp5WKGBjsRy6XZftHf7IsF2E1wrhBBKwIGJKvVF9fLwYHhzBr1kxmqyBIoj+StCmuxAdOTBJY1sex0F7GmvdREkNoFPoGDA+RtP8lPPrIKgwPZRENpeA6glYoatsKRWNlTazpoVeGH+g+Gjo05Bjd5MSOrW9K3qTG+VM4ieMd092QG3F+WX+c9ELFOfrovk581LauApA+akfsE7C9a9d64jQFccEAX2xBfvp0jlr8lcdRXIGblrQlN21+5jpPsG5RQjheUD2Isovv/NvfY8HpJyKWijKRO5GBKXTVsVw89vATuOdXK7GHukiWwyI15syeixUrlqO2rtYHRq4F3TRQLJWYDD+fKSE7ksPw0AiGR4aQzowgnU4jkxmBppWYuo2BkID/w7g/RJAWRCiKjGg0ilg8hkRVCnWNDWidMhlTpkxko7SqmirEYzGoIQWi6MdusK6L36zyxV5lPhFTpQUdpOAPfl6c39HyGd5/bBHESNMEiKjr5FCGmgeeXLQdYGhoEINDA9B1UgD6oIuI6CElwoASgRvyMjp4sAMbNmxAZ1cHrrjyCkydMhlqmBRoNhwyf2RcKDLY9IFQuc/mj/T8bfLjV4jILTBOV1dnL55ZtwFPrVkHzlMg8LJnGE62WDResExv5YqzP/NY5OQvDbS9y+T59+PUpe7yDhqt1YpLmicnvyZFuAW8DNFx8XxpGP93WycerUjm349KV5ZRrkAFIFXOhUoFPoIVaGtr42fvmM2tSU3hgW1Ip1PuypXL3SBe4wM377t1/o+lbft/t1Sz81/kZfuCSELm+gY78Q///H+w9OJzUF1fBYoAIUBA4av02LenCz/6wV3YtGEztIIG13JRW12LJWcuQWtrK0RFQqFUYI7bI+k0U3YROMqMpNkorVgqsk4OM3oUScYuMFK0xRyiAUWV2TMSCSOZSCBVlURzczOmTJuMyVMno3liM5JVqSCodZwIP+iujEWVBCfIGAWIjf4CzOT/HO/kXT6f3gyQqItDvkNEUCJnb+rwEIihvDTdRndPN3L5LDPQJIAkCQoDaJZFgEeEbdoY6B/Els1b8PTatSCl4O1f/yobTSoKeSMQMAw8ul0ymPTrzOyjytBtHEBilHYaVXocdM1Cd0cvHnvsCbz+2l6YBo0QRU8vOZl8wdzckpry06nTj1vTuuTruQ8LJBFHsfdRhLRI9rTm1uhtUlQ4ERIDSJtKI/ivxDQ8xXEVt/2P4OXsqN3kCkA6ag9NZcMqFRi903JLltwphLqGBbFkCD1aWjIkQ1WMUFRRoyHAhOHlNa1oFlMhsbhhqEEH7iLL6Q8UKJ1eu3xeWhv8Mic4N6fqonz/cBdu+eJn8Zkbr8CEyRP8bgZ5ApFPowfouoOVv74fDz/wWxzYd5BMCVkWWlUqhbqaeiarL2klZHJZZHIZmOR8TQCL4yFLEssTE0Vfym7YBuPmSDLxdiTmDl3XUIf6uho0NTVi1jHHYOrUqairr0U4qkKQgtR7crgedScKXIoYkCMFmkDyqNFGEOMPlblFZZ/G8tQtaBwdcs6OAqRgpMVAkZ+W44OvMZNLCsvt6e0FBcSSoSXtJ/GPCCiZpDDjBBiagW1bt+GpNU/jYEcH5sw5BrfcdgsDfrZtsE4ZcaQI85CDuMD5tgI+gAtOhoAfVeYmkQUBLZsck4p5De37O/HIw4+j42A3M6x0LMG1NG+4mLPXTmya9AMuFn5p3c7/+NActClz7PVSb3N1feKCeJ16vCDznGVga6YfTzSdhK6jYQxYuW59fCpQAUgfn2NZ2ZOPfgX+8HlsY5/JJVjH5zGDq4PCW1MMFUBCluWEUSwkh9IjtUOF4TqBF2ZKkOvp9RasQcDZH5Wl13K6/oaK5NBerDI/SJB0euM1k0bSXV/gRO/rydqw2jl4AJevuARfuP1zmHHMdBCPmTo8zO7HAYvA2LNrH372019gzao1CEkhOIaNQq6IUCjEiMbM00cUwEs+h0gUODZKo9gQ6h7R3Z+WSeaMRKqeMXM6JkyagJbmFrS0NKGurpaFsMqqPNZGoQZOMEKjrosbdJzIQJIQEHW62CiQqb/8DssY0jj8STZ6IR0PSX2pGkMnvmkkKd+CESCT+BPRGjB0HYP9/UiPZH1ytSCy9ROZXWaGjSLzdDrY3oHfP/EEnntuA6LRGK648jKcsfh0SDIBIeI2uQFXKgB9pHor09gD1Zzf6SJJv68A9Edu1EnyQZKumXjpxdfw+GOr0HmwB57LwzI4t5Q3R3TDvT8SqfrukhmN++7adpffpvvAHx639ccQk7X9qdCE+pTnwtOMQvqlvuhIJavxAz8YH/sVVgDSx/4QV3bwaK4A83O5D/z3f7ZKfPr1J0P9+e6IZZRSjsDVhxW1IZvPNli2PdF0zUme69WD82Ku58iiKMrRSDwiSaJi+5ljlmkViwUtPRCVIxsER30w1dCw/bxbVmY+qEfaQu8AACAASURBVJHIeS2fq+rNdd3gcuZfKVGuweA0NLTU4H/97V9h4ZmnMiNFovQQACFpPd27tYKFZ9dvxL2/vAebntuMeCTBXLbpz9QxYq8VRZi2hZ6+HsiSD4YaGutZR2jGzBmY3NqK+sZ61NfXI1WdgixLEGUBiiox12wCPQwQjbvaETAg+b0gEkgY19U5RD7P0nH90+dNvTjCGaM0o/GLPuR1vmyszPth3Rw+MG8kgMTzrGNE5pS9vf0sPJcF0jL4QsG0ZNhIfCGROYOvvGclNjy3gQGaE088ATfeeAOqalLQTQ0e+SeQ6o94SMH+kDEn8ZhGd9zHauz/mGt3kCtHgIyy8bSSDkGQmWru+Y0vYPXv16B9fwdUJQq4oj08mBu0Te/fE9H4Q8tPPO1A27q2Dy2oltRs27ZBmD+fHRkaLR9qKX40f+gr2/aRqUAFIH1kDlVlQz+iFeBWLl/J9zX0iYYyU/ztyv+WB4cOhoolN2zCCPPgqwSIdRzP1XHwGmVRbBEFocV17Rqe90KO58qyJKiCJKmCyMu8IDD1tueCc1yP99i9gXFvPJF3XNfTLUs3M5mctpZzlZWpUO3GlwqrBj+I2n1l2feUdc8+eonlmd8WQ878SFWIKxgZ/M0df4Vll5yHaDICJxg7kSKMiMqO5SGfyWPnqzuxetUabN6wGaV8gXkZ0YPUWGTSWN/QgGkzp6GpuR41dVWor69DVU01IvEIQmqIqd4kRWJgilkjMXukMeRCHkTUnaEHTwaQjHtTzkHz3a7JS6j88JdB3a7Aa+lNIIllqI1FzgYjs7Eq+6BobGRXjgRhzti+xh+246BUKmJ4eATpkQxc24PncJBEmQEkMm+kY2voNtavfwZPr1mL/r4BTJ0yFRdffCEuv+JiSKqAfKGEQiEHzSgyPycCfgwUMXxG9Shf5jnwQQepjPqIt8WUfbrOcuoikRgjbVMw77q1z2L9uucwMDgMgVdgGZ5t5O3tyWjNL6c1znrsC5ct3V+x3/ggPlmVdXxYFagApA+r8pX1fuwqQCTSO5esE7LGS5JXn1LAZ0LdBzoi27ZvTomSUqu7hSp4bsr1nCpwXrUkSynO5as4l0sJvBzleS4i8kKMF4UYBCicyHNM+RXc8YkPQzc+RsOl/xTI9E9iN1NG/rV1SBQK7tiepTv9WtF53Lbdu8P25I07cR+N247og/LZ/ubRHy92POOrUti9JFod5YezPfjmt7/KRm0NzfW+oSFTg9GoiTkAsf8VsgV07O/Antd3Y6h/EKWizsjckUgEqaoUU7WR0iyairKAWFVVIMoS4ymxR6AuK3sQldVmPm/IHyWxbLegloyDEzhalx2oyzEho0ov6j6NUrHHl24M/PggaFynKXgZ8z96E7epDFRo3eQerpU0jKQzyKTTTK3GCuMILJKF8wRYlgPLsrHjtdfxxBNP4uCBgwwMnrHoDFx77dWYPXcKsx6g1xRLGuNr6XqRgS7KoHNsf9tY8lw53JcZbJbdJgNOFcu1o8A3QFZUOKafP0cjvWef28gct7P5IvOgcnW+5Jj8loiceGDWtGOfuOQbd7RXRltH9GNVWfiHWIEKQPoQi19Z9Ue3Am1o49e1Qk4mMyovIOQapXB310BM17Ua07WTvIgELwtxy7UTxWKhTlLkeghOlSQKcXBOjOPcqCSIEYEXFB6iRBZ/9O2emhiW58LgXNiCAFdW4QgSBDkEQQqBlyTwREQOywiTeWEozAwUtUweud5uGEM9iIguRNfz8pn8Xsu2f1Tb0Pyrze2P9B/papOy7pd//8w8D9rnhZBzc1VDtUxE7Rs+dw2uuX45ZsyeGjQ2GOzzx2fjPIE8y4Wpm8jnCiwrjcZjqqoiHI5AURVmgkgxJGUwNAaMDgVIZSa1D3zGiNVlJFV2sQ5C3xiQIYPHUZA1+j66PAYu3YcUr9xpGpvqHNJpYgp/P2NtFHzRmI+y0ahTRaG3lo1MJovhoWHma+TnopDuTAZcSuolcraFffv344knnsDevXuRLxYw99i5uOKKK7D0vHMQTcij9gPkuE3LJP+nYqHIQngL+RILqmVxI2Vi+KgXkh/aW+50+Z0tP5aESkGcpGJRw949+/D8888zcripE3lMglly054tbJWlyIOTmyY99uCr3+860udWZfmVCnwYFagApA+j6pV1HtUVYLygP9xQ7rwTHNbdye8Y8PhdO/dLaqygWo6jeLIpD5f0qCy7dYokNyiiWCN4SBWKxRrO5Zs93qt2OMQczw27vBcSRDHMy2JYEgVZEDmBkBAHB9zouEkAT6opelL3QJJgqRIsJQQ7HIOrRhGK1CIcq4IciUAMy1BiCkKJCPvGz7kizEwRQ7t3oWPbRnD5AUREG4XMiGmbzm9UNfnD2Wff9uJ9963wZ0xH6EF1O0Y9d7ru5K8WFfcr9ZMaqwZHernF556Omz53DU5deBJ4oTyYCsZbYyKyIFT1TZeksvpqFLSMI/kEXSPWeWFRG+XHGDn5j3e1vPzyqw/9+Wa1vu9tdOg2lTe53Ikpg4zR35c7VmzbA/dsNhf1O1kEknK5HIYHhxkYZA+WmSZAcBXAJnBko7u3B79f/Xu8sHULDEtHJB7FpZddiquuWo4JE5tY94g1ucZhRurKEVAigncum0OxWGTcIsqWK+e/+WaRZSWdz0Zie8hcB1wGnMg3iswqC4UCDuzbjzWrV2P363thWRxcR/J03c1ZprtZEcN3T0hNf+SUvdWFNrRVeEBH6LNVWeyHU4EKQPpw6l5Z61FQATYSa7uTIz+hnYM7uR0DO/hdw1nJkRJK1DQkxlw1zZBe1KOWy1XxEBrBocoV7FTB0hoBe6rIYaIg8CnO82TbMsRYOCbJakjwBJ53qGPA85xHgaf0bZ1xXDzwPJGUKR3Cg+05sAUgHAohqsSQSlajrqUF1a0TwSVSyHgCdE4BL8UhyTEGnkgN5gguDM+CS3MhV4bqivAG+7HvmdXYu/lpxGUddimHUl7b6Fq466KFlz7wH+vuDO7GR674syNLGgxHP5+XvG/Fa5PHODD4xok1uOlz1+KiSy+AGpKZ0ooeHrkjjsKa8UDk0MvSGJ+Hbupvx7ngcADpcJc61k45pBhvByCNf4O/VEJCfmeIsAd1uvyxXgChGHKiEFg/wJYADEWhEECi8ZfA83BcF4qowjF4OCaH3t4+rH92PX73+KOQQwoKpRzOXno2rr/xWpx62kl+9BudQ7QHY5PDAGyRStBjZpC5bJ4ZaebzBUZ6J5DGhmz0prL7AEfbILBeGWXYkW0CKfiIvE3dp1KxgIP79uM3v74Xvb0jcOlc8wRompPTCuaW6kTTP9VXT90annVi7kiD8CN35laWXKnAn/46ValNpQKfhAow4xlq3Ny34j5+Z2SnVBoJSUKyQU53daqv7N8Raz+wp0EGJpjQGkUINeD5RoETWiVRmsQLUq3jOirHc54oCVAVkVNlwlEiRHbjI5dkMioETOJ1UF6WKKFgmOBE37eHHpIsoaYmhdZJE9EwqQmJ5jrUNTciFatGKBSFEFFhqQK60kXs7R9GyeFhGsQzEn05NpkUih5M14bDizAcCTJEJCwTVvtObHz4l3DSnRBtjUJJO7WS/cspVfP/bV3PXUNH+iBfMvPm2J6ufafmjcw3lahyTk1jUvIEEzd+9hpcc8PVLNOMF31SNPn2cCw/zG+DBI27P+rYsG5H0G07nB/jW+/TW30H/PNga4zg/FZrGUfGHsf3YVFr7EndId/zqFTSWSwKdXYYJAzI44qiwCjZkBDBQF8a69evx+o1T0IzNBSNEqZOn4wvf+WLWHLOIsTiYX9jaAHjll8mp49X3PlxJTYbl2WzWRaCS9wngm5Udx8w+REmNOAjgrcftkvGm3S++T7cZL+w/ZXX8Iu778VIugjHBizTg2fzxULOfGXW1HnfSdVO2DhzyV+MfFCqySN9LleWX6lApYNUOQc+9hX48fwfSz1TUkrRHg47vB7VSvlET0dXcteeN5rS9nA9B1RJ4JMCx6XAu42hsNpkOmaVIIqyLCmCIEqiwEsiOEEgXRHdzEyjBM/1+R2UE0YsD47k6ZICKRyFHI2BJ36QHEI4HkNVbR2i8SjC4RBqqqrQ0tyIpsZ6KGERjgyIqgTXFeA6HDyBg8556BrOYm/vADQTEIUweFuAQaGr+RyLo3BEHnIiCSlRC0mOQNFLcLv24tXVj2B490uIcTa0Ymkomy7cLzlV3zmAdQeO9MFuu+ln6mNPPHDc4Ej/V8MxZUU4pUoOp+HKz3wa1994DVom+KMh6twwY0OB952lj1KA9E7qNR5MlT0iyyCJIkIIFNHIamhwkI28ROL7BH5E1LkRORkH9vRg47Ob8OKLL7HOj6SKsOHg+huuwcWXL0PzhCY2DyOAzpyzWafK/zkqVvMbWsE56V/iXcdlnCbiJeVzeRTzeZRKJdbZKpO4abwrkg1BwJPyj4nHOEmK4FsNrFr1NB5/fA1GRrJQ1TAp21zOFguFjL65pX7yTya0TH/m15v+eqBi2PhOzpzKa4/WClQA0tF6ZCrb9a4qcOv8W6W0JipZ0Q2rDh/XTa26/eCBlpKdnSDwToPEeVUu5yV4TojJslhFRGoHTsSDK/GEgiRJ4UVOAcdJgiBylAZBOVjM2NClLhEZ/nEQJCAWjyKRrEI4Fkc4noIST8EVVUCNwFXCgBoGr4ahRMIIRUKA54A8/eqqkpjQXIfaVAScbUMR6Y7mMIk3T6aAHodssYj2zi7s7+xFvqAjO1xAYSQPI1dAKZuBphXhhUIINTSi6dgTUTtpKhQKKR3pw6urH8XAK5uQ5F0Us9nc8FD2MQ7Rf+nBxpcDJ5x3Vdu386a2tjbx/u8/PT2dK3y+KpW8TYogZEPjzlq6CNdcdxXmLzgBArlXczSO8jPTGJmZjaaC2dubOD+HdpDej0tWwMF5W+2oP99lCpY2ClBoXOYDFn9bicujaRpGhkcwMjLCRm000CoH97IRm+2i40AXNj23Fdtf2cnI26R0I4D0qfPOwfKrrkDrtIlQo7Lvls3aRQG5PFDLjQsUYcAd5KQddK7KYIfWTbEi5L2UyWRg6gYcOsk9GslRJ1Rg62XEbtY94phDAYEocjrf+Pw2/ObeB9DT3YdIJMrUdkbRdjlHypkl75mwnPj5pIbJzzz0xj8Ov53zpfKaSgWO5gq8H1ebo3n/Ktv2MakAEYCJND17Nrj0mm38tm2PSa/v2hHR7VJMc/VowSyEU6lEyjCNBs0oNoLjq21YCYVTYgLHV4uKWA3ejrucFeIlTgbdpgWOfIVEl/cEj2YNxB0h8z5SkVnmaFdIVSOIxZJIJqoQCcehhkKIxFQkqxNIVNcgkqiCGq+Gq0QwkNeRtznoEGHQzYY8dySRhZ+Kno2wCNQmw2isSSAVkSAYOmRbh57PQSsY0AomMiNZdHR1ob39IAaHRmAYNkzNhqOZ8EjxpJVY3pgVCsFNVWHSaYsxcd58hCMhiMU8tj+1CgMvPIeoWYJeKJQyuSJ5In2vw9qw+kh/s6fjdGz1eS0lrbBcELhvxWrVWpc3xDnHz8SVKy7DsguWQolQbpg/ZvN9GP2xJymo/McfX5bGRmzv9ZJ1KOA5bIbaIZ+ZtwOQ/G0qd3AY/4d5MHl+16ZQQDaTRSad8fPXmFqReEDkVeRzk/p7h/C7xx7H/j3tKOaLTPZPOXInnbIA1914DY6ZOwNKSAEnsTN3LD/E90lkVPBDKkOYm7XqDjW6pDpTN4mUczRqKxWIxK3BNEyQEq5sh8AGb8RLoi4XbbLjQZFC2LBxK+6990H09vb6bueWC8twoQoRzzWkIUtzN7imu1KQxacuLxw/VCFuf0wuwJ/Q3XivV5tPaNkqu/1BVWD58pVCSk8r65+6P6nZetIV7GhEkKKi41U5ttUIzmuC56U8zosKkpACz9d6nFfDeYh7BIAsCKoaFnieFyzeFlzRBSTyF+LhUOeCuhYBiBEUGbKiIByP0jQNoUgY4UgM8UQS1VU1qK6uQyKeRDgShhqWoIQViKQikyOAEkHR5rCncwAZzYEOARYnwGFAwAEcE6KjI8q7SIV4xGUOglWCkRmCkR7ESF8/MsM5FLIa8pkCMsMjyGbz7Ns9fZsXBQmix0G0LUikSOIBQ5aRVUJoOGUhJp66ELGaWni6ho5tW9C3YR344X7YWsnUNH2rVXLv+uzl5/3mzvvuPOJ+SOfMuqE6ly+e09Pb/jd1LanpvGwrjRPqcNGly3DVZ65EsjrGDJ4JIPmGkeXg+/Ll6I9VY+VANN8L6t0+yv5F5fcHXkhvubi3AkjMZWkUmpT3g3AfOVrbtolioYB0OoNcNsu6RIqk+IaQLg/XBop54iR14fmNW7B181YYusZcxtWQilmzZ+La66/BaWecDFkRWbeNkzjWGPITaP1tI8uE8VbfAVwLqEhl8jtDTP62BqHBtD0ExErFEttO8p4yLROu7QS2ABQ/4htOCh4RuRVs2PACHnzwt+js6mTcOxrHEXeJ1HeCF/KMops1NetZQRTvP3b63GfiJ0/uvuuu2z6kWJJ3e55U3lepwJ/6qlapTKUCR0kFls++Q+4r9lbnSoNT07nh2fDsKR7v1Qqul5I4r4bn0cALqBN4LswJvOC4Dk/mgbKssFwpMlE0DRuKEoJu2zBprKNK8CjbSxAhKArzFxJlBWokjFgyiVRtDVomtSCWjKO6toq5OMuyzHLAJElhpFVBFMDxBK48ODR2o7wqiMhrDvYc6EFed2DTqIzE/I4LQyvCyKbhlbKQrSIUWwNKGZSG+5GnZ3oQuZE0Cnkdrs1BgsQ4H4romyGWPZsFeJAcGyJLe/dgSjJGJBWxefMx4fRFSE6awgwC8wf2o+up38PqPABXKzi6ru3K541f3XrVdT+481dfyR/pMdsdy38YffXAG/Off+GZtobm6pN41Y0kqsI497yzccNN16F5Qr3f2PBnN6OPMvgpd3XKXaMxco0vm3/nj/FS/vJ/l5Vu7wVwETAJAEiw2LLMXtdLKJbyKOTzDHxQh0ZVQr6U3uFg6S6yIwXs39eBF154ERue2wxVkeG5BiSJxzFzZuHST1+CCy4+H6GEAtdyfL5WkCHH6hCoIsc7gFNt/Bjecidu1BaSgTlmKkoEbXDMqJNAk2VaKJU0FAslNgrUNY1xpBiPiWXDcJCodeUJ2LRpGx568BHs27+XeVNVpZIIh8IY6B2GZ0mALcE2nKxrY1siGr+/5Nhr5kWO7fz5gTuMI33evfPzovKOSgXeugLv5epQqW2lAkesAvNxq4RUurGkF07Lm/kLQyHhJI7jJogSr7qeQ1CHMrc4SRE5kiST6SATjdOYhqfMLx6m48Il6z01DCGkgqOf4SiUaBTRaByxeArhaAxKOIRYPIbqmlrUNtQgVRVjN2/KKvX5w+U7BYWYOkyWTbwZkkZzvAiamuiGjWxOw/6DncgWdBRLJpNWU+cglx6Blh4CtDy4Ug5OfgR2bgScUYQsEOFWhCCQK7QCgZMhuBTHTrETLlyeg0NKfgGQBA6q50DQinAMHY6oICuHoMw6Fs2nL0b97GNh8yJK3d3Y88iDsDra4ek5z9BKnaW8/uCln77pOz+870v9vh3lkXt87yuPK2vWPjpz62ub/1d9S+pTnmgl1YjILVqyEDfdfANmzZkGignzmxl0uw6k9gFZexQgsdv8my5R1PXzA8UO+duoUsxvqbzpbWUpP+nhx7pH/lBqbAT1py+Gh9mOoHfjwxAiNlMeHhGhbeZkXShkUSjkmeEldcpEQWDZahTjQQe0q7OPcY1efXkH9u49wDhuskIjMQPTpk3CBReejwsuugC1zVWH7qqvw/RrxyZtY4ey3B/jg3oGDkx+F2h0x/0wXp+YPdZ4IiBkGg4jkmczafaTwDaF5lK0G+8JkHgV69dvwG8ffhT72vehvr4G8xeciAktE7D2qfVIDxbgWqS25GDqVkErGG9opv7ghOrWh6c3T+iY+mpUq4zcjtznrrLk978CFYD0/te0ssT3WAHisZzW+NlJQ8Mdy2zXWBFVpONTqUTCch0eIvMWguG6MGzyAeJQNAzQfYej7lE4CjUeh5pMIpRKIFSVQiSZhBxLQFITUMNViMST/lhA8BPiOc9hKfGxSAjVyQjCKiDTDZxUVp7FnhQ9T1L+cEiBYzis+WGbDizDJKUYhoeG0LH/IHbu3ImB/kEUyHeGCLA0DnMsKAIPt1SEYJuICBxCAhlD2kxKbfI8NMtlwMp2OCiSClWQoYaj4CMyOPIOCklMHi87JqRSAdm+fjgOhwKvQJg8A82nLULzvAWwKSoincYbjzwAq30fUEqjVMgO5EZyq+oa5vzjqz3T9uAIG/q1ta0VN93z25Zdu7fcria5ayIJpc7mTWHOsbPw2c/dgLM+tYgBJKbwohR6nhGQxkZV7J++LN5/BLIsSuJgEnSfK1a+6RM4YqowwbdRoLEP/b3MA/ItBYg47XsU+evyVV7l7hx1q8ZHgYw/hYm0TGiEAeJgxMdGS2WXRhC4MJHN5JgyjEwgDcPwt59ha4/lq1EHxrVdHGzvxGOPrcJLL73qd3Q8gRG5TUvDiQvm4PIrLsSZSxahpq6WgUEiZbPtHzXZDEJvD/M5G4NyY6BwDB6NB0qBcjAwjaS6EEgioKaVSsjn88gxtVuROkJQhBB4TsKaJ9fisUd/h/3t+9AysQkXXngBzj77LDy/4XmmbksP50BzZfrIOBbMof7hAVmK/XZa6/S7jzv1jNf+5e4biu/x8lB5e6UCH1gFKgDpAyt1ZUVvtwLHJi5MZQojlymyfF00HJ4vS2KYk0VBd1xO81xYRBxVw4gkq5GsrYMSiSKaTDGXaeoO0ZMPh9g4zZZ5Jod3eQoyjUEUooz/4dgWZJ5gEvErbEQUEVWJEKrjEhJkM2N58MwSJDiQOBeOrqGQzSCfz6JAsR4jOXR39eLg/nYM9/WxLDSBulg2jSZ8Ez52O2KxEiaTTzNurW2Bc+i1DgTWDeFZ18cVQ2hpnYaGhhYW4DrYPwxyk3QVEY7CwyRAwbkQbR1CJoNsTzcDaiUKI22ciIYFp2HCSafCjMbBGRr2P/E75N7YDifdB7uQy5TypedcR/qnuuPnbNq27a4jygkhA85FE7+UzKT3XVYwh76drI1O8QRbmjK9FVdfexUu+vQyhKISa95Q8rzv38P9wbYzYM+8GSCN5pr53BsfsARDJAaEyNDQD3YdBVXjNe/UcWIscD+PjdRz9G5e8MeXPgQL4jiCk5QACR1G6hay+A3WrSHF3ZivEY1PTcNAqZj3w2KLRei6yc4v6tHQaIqI2Ax4mDZyuRKee3YjtmzZgv7+AQaOaAxs2xYbxS45ZzEuvnQp5p04B8mqOKsJhe+SeIBsABggCwJ430TJPuzgkWOdJHdc/+iPAZLfARuHQxkWJW4SkcuLKOQK0Ao6dM2GrbsMIK1+cg0OdhxA65QJuOyyS7HkrMVMnff6zj144nercfBAJyRepk6ZB5uzLYNL6wXv5ZASe7i1cdpTZ31q0cGvfv8C4+1eDyqvq1Tgw6pABSB9WJWvrPewFSgHnmpO8QtyWFkaikYThkdAQeVSjU1INjUjVFMHMZoEH45BDscRisZBLQm64XEizax4CjGHTVn3ImVsevBYAKgE1xIYWZbAiSry4GwTsmcjGZJQHVMQlTzwVgFmPofi8CD7SQqz7NAg+rt6kB1JQyf1T7HEvvXTfI1zbRA/yDYsxlFiD7o/Mh8ZQFRkmJbFxnUhVUZVMoFkPAbbNLB/XzsEKQzHk3DyaYswc9ZcZDMFvLHjDdjUGZEEmALxjThCchBNHUgPI9vdBadowPR4OMla1M07Ca2nL4ZTV886Yj0b16Hrhedg9h6EoJc0T7deyeas71508bJHfvzIHdqRVrOd1vKNUDycX/D6/m3/kqyNHQfRVuuaanDBRctw483XIVUbGe2IlEdG48dfLACDtXnKgyMfEDkuYbsgM2xcmKxDAIIjh2c/Y8wnTAdWAkwOT12nAAyxsZ6vmitzdcoBtb603V8vWzN1JnkSOAZAh8ZolsUMFX2Ccx6lYg6GTuaJRMym008FhcZ5Dg9Ds9DfP4Rdb+zByy+9is7OTtZlohGt6zlwPAuJRAznLzsf5y07B9NnTUEsEWZmoLRNokSKP44JCnyA5gfJcqOWCP7pdriZabk/NjaGG3+59ztI5d+w/Sd1XWA+SWM4iivRNQOlgo5SVkchW8Ivf3EPNjy3EQODfZg5ayquXHE5Fiw4kYkacrkCdmx/A5s3vYBdr+9CIVeEq3MQobqcoxY8S9irSKF1zRMmrrrsjE9vue77p+Yql8FKBY7mClQA0tF8dI7AtlGg6PDmKskhzVfB4auigsvNma23tZ01PvfhXa+Zugcrlt/HzxncyTXOaOR60ilu544dwJw5zn33rThUbnOYtSxpvamho2v3bUJYuFqMqDNcNcRpQhj102ZgytzjkGhuAR9NwpJCsEUFrkBE5hAjvvquwiRVJuNGGx7nwBNceIJ/gyRuD29z4ByPdY1414FVyMIp5SA6BmTXgKvlYBUz0DMjyA70Q8/mWPfIKpEUvwTbsBnB1aPOByhslWPdIVIeeUwmzbGxH0/f/EURFDMSikbgwENNXQ3q62tRX1eLSFjF0GA/nlr9FCQxDF13sXDRWZh5zLEYGc7ije2vwyP+kSTB4ACD1F6E/WwDyA4j39MNO1eAAx6GGkX1nOMx9cxzwU+cDMu1MfzqVux+9kk43e0IW4btaMa+kRHtrksuvOxn9Sf9j+yRdjtmflRy1aQtW57893h1dBGvuIlQTGExGd/89tfR0lrnE44DTs0Y6dhHl373rXznD/6DOnRUdz4AN8GvCRCRtL7MtfE9ggK1VjmIli2xbCfga/LL4zI2CQsmUmUFGHv1qNujP+KyTYt1iEgWTyM0wzRhGkRo8nZZfwAAIABJREFUJmdqm3WbyF3acQRoJQuD/WkcPNCNvXvasW9fOwb6h5g9A5GwGYdOFdAysZHV5KKLlqF12iQoKnkXESorgzqeBc7SONg3hQzAkO+2echjPP28DH7Kw8Q//qi9GSAd+goqX5lXZWk2tLyB3EgBd97x93jl5VdhGBqOPX42lq+4DNNmTGEjTdfjUCzp2L+3Ha+89Ap27dyN3s5+eKYAhY/TlxPDNt0OSZKemT5p+gPzF81b941/W64fabD+ri9mlTd+4itQAUgf71OAW758OY8dswVgULbFcPil9q1V8Jz6KMRqiRcVcLzpuVZv/cSmgWo+NhyV5xXu2vb2Zbl0I+wrJFXbKET6ioPR/sGhSEjkKZhVcqGLls+iMAVHKLo8V5jWMlOTwl5hSssxpe+t+oo5njBM4O3+f95wbt7IfiOcip7OR9R4SVIhN07B3DOWYMKMWUA4ihIEaBBgCxKL2iDeBA3LKNuMQA8bX3EOeI5GMSZs6jpQB8c0wWsWHE1DMZeGQd5D+SzMYhaeUYCnF2EUMrBKeQaKzFIRnmVB8DhI1KHyBN/MkSdna/pG7/NayPSP/GAE2hayUxJlNvaTwxHwsgxB9jtbpEyaNLEFiXgE8Gz0dB7Eo488glLRhG46mH/SaZgybSby2RK6DnSykZMryLAEAaTNJ2m8TJyofBrFgV7o6WGCgSjxMhLTZmHakvMQmnEsTM9DsWMXXnnyt7AP7kHMKHlmttCjmdxvLj/nmn896aYvDa5YQcU5co82tPE7TkPyxa2r7lDj4hVimG/mBBfTZ07BHX/3v3HMcdPASUGnhwXNjsnWy8TpMSV7wEFima4OA1V0Q/Y9ffyOEXn2kFdPWfE2OmEbd4Wj0dEoR6c8zvNnZ75iqxxnwnx/fL4TAW4iK1O3iAjX5SfFd7AxHHGiQN0rMhN1kM0U0ds7iM6OXhw82I3Ogz2sg1QsaUxdaTsmHNdEfWMt5h53DE4+9UScdsYpaG2dwOT7Zck+k/SzDpfLxmtk8+DveJCldhivqMMBpMP3lsZ6R2++AfglOHRJnu3BLNgY6E3j9i99Dfv2tkNVZSw4aR4uu+ISNDTVwiZzSYKogghd09Hb1Ys9b+zBzu1vYM/OA3B0AYKnEkndcmyrOxqNPTVj9rE/CSWcHT9c2VasgKQj91msLPndV6ACkN597Y6qdxKxmfLF/vq+n4lCjSR7Q55iq1pYdpHgeD4FyamKKqHagdzgRM+zJ8uC1CQJYoTjPMPjuPZIKLwfFr/bdYXdnhPuSCyYk163rs1+005ybW1t3OZfDksdA7sjlukkHdttCKlyAy8J9bZl1WmWXitxYlziuZDl6ZJN8Z0eX/IsL2N77kgqlsp6PNcTEqVOeHy/qCNTHa8tXHTRfGvb7t7E05vW/AUncivUeHiSrcqCEa9C44mLMevURQglk6Bxm8lxsHkBNosz59goQKLATVKYORYzZBRcB5ytw9IKKBAIKuTgZLNws1kY2QyGqDuUz8O1DHCORXCLgSoQ8dsyGJlXIjk/60RQR0MEL8jwPJ75GlGsWjSqIB6LMa5Jb1c/TFKeeQLCsRTiqSo2+uNEGRaRwCUBxx0/B82NdVBl8sDRMTzYh6dXr8a+9gOsPTRt1hw0Nk1kN/18tsCy3SwmX1Ng0syO46BwDgQ9B22kF7mBHliuhaIHqC2TMWXhp1B3wmLYkgQ7043Nj62EsWcHovksjHR2GHzoiXlzF985faJw8APwQ+KWz75D2n5g7Wc9ybxdiUpzHM7i6htq8Nd/822c+anTIVBcBvkhlY0ORyX/QXdjFDOVAZIHzdAxODjA1GJk3xAORRiPhyTnDCSTuSEjcb/5zB37tz9O8qd3NHXzR3GkUHQZidq2PdimzTLMSAJPoEjXDWb6SKaOBNz8rhWBJ+oi6chnM+jt68fAwBD27tmP/fsPspGT72jtHzs6lSSFRywRxZlnLcK5S8/GjGOm+nwjsoxgfKyyS/bo8MvnsxFYZuiFxn1v3jl/394MkA53gfpjQBQMGcf5S412ztgCqJXkwSrZ2P7ibnzrm3+Fvt4B1gldeMYpWHbhUmaaSt1Ai6lGy3V0YGgGOvZ1Yt2Tz2HPzg5YOn2xEGBZlqUbVk9z/aQHksnqX1VPCO+ugKSj6nZS2ZigAhWA9BE8FfwUerpy3cnvWOnxeqZXTIsFJRKJqvte35eSVLEJcJps25rEce50j/Omm57WJAn/P3vvAW7XWZ6JvquvtXs5vah3F3UXuRsb3HCwwSYMJSQwhkwCSZ6Q4ZJkZpzMJEPuTchNuJOEFpIAwcgYYmxjG9yNm2zZkizpqOtIp5/d2+plnu9b+8iyQy6GGD8DSH72I0vaZ5d/r73+d73fWxSdrDSqpqh6QlcVWVZoU3Bc2+80O64IuSyL6nOqpN+bKhQfGZoI5u7Encw0ELuz74sNrRTOJquWPeDa1jmO39kSRP4WScSSKAozoiQohqFLqiSLkiwKIc29BMDzw9CyrdBxnFAUxFCM5FZCTRzTZGW3FEm7DEPdN9I/NGtF/rqD40c+qWeSGyJVSDm6Bn3JKiy/8gbkl61lGzXVOFAeDG0WJH5WaIfzPYhBgNA24XfaDIbcVgNWo87aoUp5Dp0aWevrkD0HuihAFgQkNJ2F2iGBosBjVodu1GIekJBakVlH5FNAo2ogXyii2DOADFeMJFDIZ5DQdRZUP/H4U6hUGlAkHT39Q8gVeiFrBjxiLSQBmUwaa9etQk8+A1WlTc5Hu1bBU088jj27dnHGUr53AOlCD1TKy6EKB5cSvakxQkcgqswoEEBSAxNOYw7l6ePwfRsd0qcU+7Foy5VY/ZabYEky/M4MXnjw23AP7UW6UYdTqbfrLed5Q+/7/YQl79mJe8w349A/J3flpR2n/t8TGWMblEjOZBOsQfqVD78HWlKNAdKC1f9HACS6X6VWxT333IMjh48ilytg2bIVKBZ7kM8VOLohlUpybhUBGKlbhLsAOk4FOVL4Jul7iIWi0RllZDkEhNzu2MzrAiQvHmkRxg8i+AQAiFUK45Ebudbm50uYnpzC4UOHcWDsAFrNJiSZ9HAiFIVANY3FCFEROJKw9YItuPptV2Pj5vXoHSiyQ41GwXR/YtGIhWKO6JS+igIraOwWu/Po97hANh6eLTj1T4NTp/7uxwFIDIVeE8IZp2rH791sW9j+1bvx+b/7Ehq1FlatWoGrr74CF11yAdzAgpbS4PoBXNfl2ApNJZF2BMETMD9Zwbe+QSnhJzhnySMWzY88zxbmh/uX/n2u0P+Nnk29Rz772Y+fEW6/GV/KM8/xulfgDEB63Uv1f8Qdhe23bBcxAnUSGSMZuKkXD+7Pv/ji04PTpROLXbhLVahLZFFcqerqiCgiJYqSaCR0WVFliU54lLcTBJFAV+B+SFk/EhJUWUH13KEfOa7l2R1nj2vhq9lC/50vlb8zQxenn/rAPxbvf+C+NXPzU+eJcnBRJpG42BPsTCZlqKJEuIdtWwKfxOmk6tHJPoQgi5BUyvmJ2RjX9iCEQiRFYuR1nMD3ooYI4YDrei9BVBYb+fRFkSzlXDGQ1N5e9G/ehqGLrwHyAwgdB5FtQvIdyL4LwTJZK1SbnYRVr8KsV9GqlNGuVmC3W+wYUyURmqJCpdchkq4jhESTCqp54IBrjxUvmqKwnsh1Hd7QfCHA8MgwRpYuQc9AP5KZLPRUGpJCLSUCb750ze44NqZOTOG5p59FrVRnLUw6lUWh2I9kNgcQ2AoDFAd6sGbtSmSzKUgizXA8fo0Hd+/GMw8/wpugkqSIghwS2TwUPYlIJPZJBiQDPhXZkl0cPozIRtCpojR1CC7ViSCAn8ii56wLsP6G98NRDSCoYv9T30P1haegz85AcQO33rKPW670STlwHz2C594Ugex5PTetKrVO/omeVt+mGGKaEsg3n7cB/+PTf4xcbyoGCF3T/SuBh69mkLiMtcuPWLaF+x/4Hh595HHs27cfMzNzzOqsWrUGoyNLkKXU82IPenqKyOfzfEuSu1HTGLAw0CAxNQUh+gSKYzE0CffZfLggdwrJLUdCZb+rPXLQbLRQqVRRma+gXC5jcjIeobVbND5LcGBiFLo8RlNUCaHgQZACFApprDlrDa69/m3YvHUTsr15yGqcjL0gJOdkIh6rnXaeoddF82Pixigk8lX/djo6WrD0v/Yc9cOZptPvdTpbtJAl1ZWpx8CVWDLbx8zUPP749j/B7p374Lshtm3bhht/6TqsWrsMpcosoDCRCk3X44oVx0HohUhIGgJXRKvk4KEHH8Uzzz6DSq3MYF+KEiECdVcx1/fZ0b7R733pB7fPnBm1/R+xz5x5EWcYpJ+NY4BGZ796xR9pKlKpdr2eL5WnhsZnJpZ5kb9YEsIBSQ0GIHoDkej1KYqajMJAVTVdk1RNFRVFJOGk7flCJMnMZlBwokLMiap3dRshrE4bUuRBFYiJcSPP8dqO6b/s28H2TVu33dXTN5j63iPfvxZRdIWiymtEKejTNCklqxAjuILvWuwuYhGxIkNRVE7eJVeR47vwAp9BArXex8MqqiYg4aYCIRAD1w1szwtMUdUUWdNTAc22NEXoWbYCoxdcDnnNRpiiDiMM4FbmUD5+COXxI7DK84DZBlwLsC0KJmILfaxDCsEaYNKpkM2aHFBE/7P6lxgk0kRQrJKIQj6PQjbPLqTZuVlY1HUW+Vi+agXWnH0W+oYGIWoq6NqeND+iJMWBlBTrZ1mYOj6BF3Y8j+p8BbIow0gkkc0XkcrmmE0QJBGjo8MYXbIIukZgkdxJAnzHwYnDh3H/HXdCCgAjm0Oqtw96Ls+xBKDNJZIQMIOgMEASAwcGSEdVx/zkIbiOCQ8hLErUXrER57/zQ/ATxFK5mHh5B04+9gCCIweRghg2OnbJtIU/1BL6tw+0Hn5TykTPTd3U13BP/p6SEG/VU8oiWRORy6fxpX/8AkaW9HeBAmGAV2dkn4qyZMTyCgAI/IjzecrlCsbHT2Df3v2ngNL48UlmKIgBzGQyKBaLyGazcdaVIPDvGtXJyNRaL/FnLwsETOIRWKxpisESjdYCGnF2hdnk5up0TM63IhcaXwhEAF1XiKCATz2u3RBDiIoAx+0gmdawYdM6vOXqS7Bhy7noGeyDYdAFQzwaJskUifrjuIH4XbL0mo0GXZE2o6IYSJ3O8PzrxpVTivbTZon0vn6881w8flxQgsdzu3ajgxeefRF/+Kn/RlI+6KqBa6+9Fu+65ZfQP9iDucoMWmYLHs2GeRQY+z0Uiq+wAqhSAnBlHD96Ao89/hief2EHfCdE4EpwTaGR0PPfzKaKX9626crn/+jOW3/qVTg/3oqcufcv8gr8mF+fX+SlenPeO42yHts+n+g15IIXeb3zlamBWqW2yLat4UhALyK5V5alAUXVekRJTApiYEiyr4uSoGqaJoVRFLlhJDgBQMoaT1QQKTq0XJ5vep7a57NIJJPQNaoG8FCZnERl4hj8+hwkpwPZD0PBR8NsmfsB8UlJkXOBKG1VVG2ZrEspCKFCThvP6fCGkMslkS9kkc6lkMokkc3loJO7TFLgBj5Mh5KlTbQ7HS7HrJaqqJdqCGxieDRosk7ZMbGRWTUEXxQZLCw9dyMWnXcJmoVBWLQNteuY2PMCZsb2wJydQmi1IAUE+chNJoIegbKIZNpMojhQkBTVJJwmvRKtg6gYzKKpsgxdplGAgsWjw+jr6UG71cT+MWIlptlWPbxoBOdu3IDhRYsgKHGvGolRWZ4tyAwArVYHk0ePY/+evahVqrxJqrqObLGITC7LAEmWJaxbsxp9fT1QeOwDiLIIP/BQmZnBt778FZpDQkmkkO7t4zFbIMkIqcstpM2W9DCkfyHWw0bkdECCDnr/nuewa65NHNTICmx7z3+EVBiAoSmoHhnD4e/djfaBl5CVhajSbDU7nfAvRF3/4gnzSWIGf+q/3r759sSul+77oJKKPmSk1Y2yKgqRFOCvPvsZbL1wPYyksSDR6XJEpxvW401/gWGiF0v9ZaQzonVut01UKjXMz81jZmYWY2OHuNdsYmISs9RtV6/DcR1oqgZN07lcVdc1DnwkxEyuRoXACVnuWZAdAwLWIlHhrBAHODJo6nbi0XFG2Jg+CzoWiImNwjhlWpY1HssGIQm4fSiqgHM2rsHN77oBb3nbpZANKi6m44e69IhxlWJNG102UAooa67i6MpYJBXrigjAsQC621n3ShjkaxPDX1tY271CYNDVLbjtfuKnVrn7PwuxCMRYxYGYlAzusyZremIWX/uHb+CuO7/Nerzh4WG8+5dvxQ03Xodk2oDlmZidn2Xg6hNipNdMTk5KGHdDzkSSoMK2XIztH8Pjjz6OXS/uZdG20wkDOVJ3a7Lx2ayR/86Dk1+q/tQPyjNPcGYFXucKnAFIr3Oh3si7xYJqiOvW7ZM+9YW/lsemJ5KG7qUhinkfxAZFSx3PXKoaSl8koEdA2CtIYl4SpUQUCrogibpC1igS9CAQAra1x5kpkaRAVBNQ05QeXYCcyUPJ5KFmc9DyBai5HERd5z4x2qzJ8WVVy2icPI7S2C60J8chdDpQyJTjuCaicB4QDFFX85EkGkHXgqwbKorZLEZGBjAy0o9cIQs9qUExFC55lVgwK8ZjisDn7Bi6cer0XBmV+TLKM/OozFU4L4XcYcSSRLIGGnrpyQxGVq/D6OYLIQwtRSTLKO17EUef/wHMyXFIVpszjGizpIDAiJ6PRMySyAAp8F0W/5KLTKDONSMNSc9CVFIstpaEEKQRThgqliwaQV+xgGajhpdf3oNDhw/xFXu+WMD6TRuxZOlSdqFFMr2fAIJCY0qa1UjoNFqYPDqOk0ePoTxfipOeNRmZngKy+TzVoUBXVJx71joUspk4eJBGKxJhIg/NSgX3b/8mnJZF2ZTQ01kkc3kEgsiaDl4/AkH0vHRlHnrwnQ6EIGD9FY2KaOds02SzbwTn3/pBZBavgiLrsKYncfj7d6Oy+2mkJA+1VtNsNt2vy6r8p79mXz/+ZtQ+UKr2l/77710nG8J/0lPKlYpOrbsB/uNHP4R3vfuXUOwrQJJiZ2C8V78aIMVjtwWQRKPRheBG0gHFYIY2Zcu0OaywXKphbq6EyalpTJycwOzsLJfF0kis3SbhOwFNYi9CCL4AXaHevm74IwugY18lMTsS28qIvYmDGumzZdaJxrVEchoaEokUz5aodNY0HUK+zFTRaxKlCLliCmevX41rrr8Sm88/F+lCApIadUEhPTYdUzSyVfi9EC/JcU1dcRHnWxIrs3AC6jKgpwuyX3sSP/XnBUfaglCJXXDxAy38/EKSQUxcxSkcJALnuIwwRLPRZvbob//6C5icmGLd38UXX4Rb33MrLth2HiRVZKDYaDZQqy1UlNDokkI2CYgKDDAlgb6fMlqNFnY+9yK+86370KiY0NUUmtVWRQjELxUTfV9+rPL1A2/kufbMY51ZgX/PCpwBSP+e1XudP0uA6PMf+bx87707lWPTJ3TbsJKKmKJswrzvOgUAw1HoDUZR0A9BGIEsLPYRDAiKaNBZRlJlSVEVQZREYSEJmESdNOoRVQ2SnmBbuZHJAsSQJPNI9vQjUeiHli1ASqYQkoZBUSHS5k4uMGJCQrLCc5MU5E4TzbGXMb3rBVRPHAcsCxqJiUISqoYQVFkIydquSMgWchgdGcGq5cuwaHQExWIOsibDj6ikle5DrE3sIj/VB0XPQydeCtqzbB5NVUsVjB8dx9FDxzA7W0K7TRuMhpCKMalqI1tEYcVaDK/fgkQygT0P34/Sob1QrDYMeh5qudcMdooRS0S1HbpM4zty0JigwlBBlaBlMkjmeyEn8ojkJAQCYqHLA7NcOomRoX7ks2l02k0cPDCGnTt3MpBJpdNYv2kDlq1YwcwAJxqHARRDh+8LnHjdqtYxMz6ByuwcZiYnEZAbimpLClnkigUkDB2ZZAprV65CkmpKPB9u4MINPFiOg3a9id1PPQO70YZlu/wZqQblJgEOBRIyn0DgiGIEaNMhzQyJyenPxC5RcS3QoeqTwgDOuu6dWLJpG4JIhdhs4uhj38X0jkcgu03Ynu00K+YzmmZ8YtOSwZfv3H/nT32cQcf+6uRVW3yl/euKIrxDSch51ZCwcct6/M7v/RaWcfYPgenToVEXKp0Gjk7Vr4axQJkFb93x06l8I1A5cGzPN00b9VodlUqF2aTjx08yWKrXG+i0O7A65HD0QL1vcb6RBdd2mUmivyPQTQwIjetkSe7WlEjdEZ2MRCrJI7xcPs8i/f17D2C+VEEYCkilUuy2o2oQYosUNcLKdctw7Q1XY9OWczCyeAiJFCVsxO+DjG7MihFAIoaKP/NXRmxxTlO8ArF2+/Tox1ezRq86oRNr9Co4tACQThtn8gj6lXwoDjrt5onRxIwceXffdTe+ece3mD0yDA3vfd9/wHVvvxYjS4Z4JkjmCRqr0eixWqmhQdlhXmx2EEKJnX60pvRnunCaGJ/C/d95EE8++iwK2V7Uy3Xfd6P7Ekri767fdN5Dt/9r9+zrPNOeuduZFXhjV+AMQHpj15Meja3w0/cMShiCkmiZ6lTtYLJca+SqtVK+bnZ6IzEakURliSgKI4qEYU2RlwihX4AfqnSGlBRFUBMJ0KjJp6tHOpHSVbYssnZFUyUkUzoSqRSSxV4Uhhahd3QJioMj6AQyqq4ACwo8SWU7POe8+A4nPotcPhnACwK4dGZWVMiJBFKIkG6UMbnjWRx54Tl0yvPQhRBCYLPOhRxH2WIGg4sGsXL1KqxYsQLFfIGZFrpSpMwe0iB4UQhRlxCKIULOIeqODWjToatTMuJQCB5tCpHAidRUTfDSi3tw8NBRDkyMKPE6pH6yCGEii9Gz17OW5NBzTyGolZEQIhgyXalr0DN5yEaSk4VplKUSseNYaNUqqNcqCMUIejaDbG8/lGSBKz0EWUHouyyW7u8por+3gJShwbY6OHH8GB579FF24dBI5pz16/n9UqEtbUzE+hDIpPGIa3mozZVRmpqB2Wxh8sQJBoa0BkYmjVwhh0TCQCaVxujgEMcDtDtttNottM0OOpbJYLE5U0LkeKSR5/oJFnYTiKVxC23QsoSAXHaIoKpUkEtPTwsbwrSJffNhBwLsdAFDF1yJLW97B6xARSIKMfHsozj2xP3watNQpCiozNUnM3rh1/u0FU8+Vvqb9ht/+P/rR7x54+8u3nv0uQ8Govt+I6UtJ4CUSKv44//5x9i09Vyk0gb1C5/azJnB4TMT+TVj9mhhS4+odI9WqduLFocnRswm0UiVE69PJ6G6YdyOEwuHSUfUaDTQqDXQoRoNy+F0dHKjlefLaLc6cbks5V6RLV9RkKDvRzKFTCaLPI2pdR2qpiGdzqBWqeHRR5/EU08+w1lJVBsyMDCADn2+thnXmyBAx2lheHQI193wNlxy2UVYuYoSs1P0UXeDIRdcZFKcyRQSyxSnf8eSoAUNUrfD5lQG+GtlRgtaJEKcP0Sk/Ur6Jq83gSPWU5E2kDPFaGQt8vqTW+2xR57A177yzxjbu5/X+fzzzseHbvs1bDlvI7SEyk/BLBclx0chqtU6KuUqzDaRz4S+CLSGXNTLgFOQuLrk5Rf34XP/35cgQ0XkCZFn+S9HvvDFVWdv/qc7d/5Z4804Ls88x5kV+FErcAYg/agVep3/TsF4j10OMd2aVtFKJ4TAyhlJvUfT1cHp0uTy2dLkcstuD0VyNCDIyoCoakXdMIzIc0VVlqBrlOMSN9AHggzTDTkgMBAkyAkd2UKWw+WGhnowOFDE8GARPf29UNNpCCTKTRfgCyKOTjZxYr6NlhfB49GTwKJlg/JzPBselVBWq9w074sKkoUepAYGkaWJ3fwMJl96Acd2v4jW/AwSEqCKAVy7ib6hAjZu3YBzNp6LYn8PMywyVTt0i+5pDMGaCs4oCiFoxEvFlQxxjssrN/qhBfaKNiOyEM/PlHBg7CjG9h1GtdJEGNBrl+FAhCer0A0qYa0jEUVQIiqT1ZDKFWAQM2QkGUTyxXXgITBbaNVKqJbmeINVUgYyvX28RpGSiFk0csJJAhaNDKKYS7Pbjao/SrOzePShh9h1R8BvxcoVWLVmDXKFArNntJnEcTQizFaHwVF1dh6+42J2agqu58IOPSi6jmQmBVlVGJASnrEsm0cUJFZ3fAe267Djz4gUaCKxXypfaXvkoKLxJLEJigRRJs2UAlVRoNCfKWBRCkGj1WajgsC0uKy3rachLFmLq97zq7CEJFKagvndz+HQI/ehcfIQ8kklKk2WnaSWuy2d7v/ujql/elOE2n/529/O/e2XP/OuSAw/nMoa51EjjB128Kk/+AQuu/IS9A0WISvdjouFBG2WzcSbPQnrFzCPfFor/enQIP5cIh7rdidFr3KFeV43TZ2uFxa0PDSx5NLhkL8PlVIVjVqdGSXicegYJfcbOxb5BdDYTYJA81FR5vs88vBj+O53H2Q3WyadQqvVxE3vegeazTr2HxhDrVHngEj6zG3HQSaXwbaLLmCgtH7jWUhnNMiUASkRUKGUcHqHr07JJjH3Qi8uJbjHYCkGkHHm+A/79cMA0kKw1Gtdb7Qg8SiRkjlIHuV7EXbv2oc7t38TD97/AINFy+rgE5/4PVx/4zXoH+yLIxpI5keTND9kRyIBzmajiVq1wT1ulCdFFzKk5+L70Cv2gZPHJvHlz/8T5qbKPOq0Ot48POGr55695a++svPPTr7O0+6Zu51ZgZ/qCpwBSG/A8t6CW6Tm2uG+QLAH2s3m0kq1vM4yG+sEIRpVZCmbyyULYeimIUUaBdzQOUg2UoKk6Hx5SKOWjuXA9onRMaBnC0gXe1EcXsTN9Pm+IhYtHcbixUMo5JOQxQC6EkLXJa7RILYhknRYloSTk1WUazY8V4DrBbDabdhUsjo/hcoUtUxDAAAgAElEQVTkOFrzc/DMOITQhwwjX8Cyszfh7LPW4cieXTj80gsMjuSQXG00r7Bx1lmrsPH89RhdOgxVVxgEsBjTpd0FkCMFhpqArie5XNOnlvoEbe509iRhsw839NgZRuwRsWHc4k5OM2ICyGnXtuF0POzdPYYXd+xCea7Kjhk6pdJ4kMYmKVGBxu44BXoyi2zvAKRMHjQs81iYHUL0KQqgA7tZRaMyh0gMIesqUj09PLITtQTvNq5rcxDk4pEhZFMGJGK1SPhbr+OR7z/EbA/ph5YsWYKVq1ah2NPHDBk7oiSqlPBRr1RRmplFo1yFb8dMRMfqwPFcrhgh3RIF53EtSZyCAJG0TEIEx3Ng2jZfreuiisD2YcgKi4YlTYOez0BOpcg3HetaRJWdd8SYULaOIAQIAhuV2Wl4tRqDg7aio5Htw1W/chui3CB0TUfj0F4cfux+zO7fiYGshrkTM1Eu0f+7vYn89kcm/2nqDTj8f+RDfOZ3njY++7n/fFUk+h9OpY236klFt7023vnLN+Jd776ZwxKpfoOPDdK4vcIlxSOoVwEkCnUkYXQMWHg9FtAD/9yCgCd+kFjD82pp0wIjwyJ+plHAaeaVch31ag2u40KRyOUmwHaoRiSuMYmZKTIDyNCNFCZOTmP7HXdxxxplBdEoWjcUfPJT/5mdei/sfAEPP/wIjh47gWQiB4++L5TBJUsYHO7HW6+9Au981w0YXtQDwObjMqQONwJIsb/g1Hvg6pEF8fap3+NjKr7T6R8D/d1pIOtVoqSFRqGFdY7BEX2dCSiSriqwiT2y8MUv/gO+/a1vc61I4FtYd85a/Lf/+l+xYu0y1mARQ0S+WApBJW0XsXq02JQnRUxSqVRmkESOWTquCSwR+FJFFdVyA9u/9i08++RzSChJtFtmy2l73y4Uhv7y6dKdu37kQXXmDmdW4E1YgTMA6XUs8kJKdeqSjfJXt38zcfDQgYLvmYNu6A6bdmvUC+xRQYpWQgjzkiSmNV1NG7qelAVRDwJPEqJAJj+xrEoiBRxafsA27rZNTEMC2Z5+pPJFJHI9SBX7ke7th5pIQU1nEYpAMqljcLCAocEsUobIYzJZ9CALtPESWPFgWT5KZQvHDk9i6mQZ9UoLjUoN9VIZdrMG0bMhuDak0IXILhsqyhQgaUkYhV6kaFxQmkNgmZBJAeM5CFwbqaSGZSsXw0hpMF0aT9TQMducPeNbLotmyYWmyho0RUcul0PfQB/S6QQy+TSyxRySuRTUpA5JV9gCHdDmTjoaBkkRj9qEQEB9vgazZaM0XcbePWM4fmScyzJJW0T8kBRQVjKJwHOsKVIzPYgSKXTIYUTX3WLEwE5wCSDVUJkhTZDLQCVNeqB8EXKCSlJlzsJJpxIYGRpE0qC8goCrShzTxPPPPI3Z6RnWTgwODmL1mrXoGxhE22yj1elwFxeNapqkZyG9heV03wcYODIoIv0JjVe6+7VrO6xfogBAzdCRTKeQzmZQyBchhiKOHzoCp0leNAFGKoXc0CCkdBKBrPKmKUVkHBS5AoP2PnIP0ti0OjMBu1LieANL0VBNZLDtlvchsXwtJNWAPTWO4089guPPP4FeLUJzdj6KXOWvDS3xxbOv/fDYnXfe+lOtHKGvFxUQf/rxr55VbZTfCyV6X74nPehFHYHGax/+6Adx3gUboRlEo/xwgNTNeo7HVSR+ZuBwug7plS8xjYziYMgYXZxujyeWaSE0Mh7axaGMBHo8J0S91uT4ANrUCWwTgCYNHgOpbpg3sTukYSOG86HvP4oHH3gYc7MlHk+RePsdN92ASy/bBsp7Ms0OTpyYxNNPv4DHH3uaO/dEUeGEbk2T0TeQx/qNq3DtdZdh3dnLkO/vhaRo8UUBRXLQ6+VaGwJNxJDR611oU4m9bAt6rO5M8hVb2+mutX8TIMUC6jhRnNhgygYTGRzddefduPc738XRo0dZbN4/VMBvfvyjuPSyS5HNUTl0d80XRqCcJ0VglZi3CJ22hUq5gmqFssGojoU0ViRppGJnifV7j3//B/jOXfdRJBjsjusglB4e7lv61/cd+cKDr+O0fOYuZ1bgp74CZwDSD1niz932gtLMVFRvvqMfOrknffD4sfz03GReFoQ+33OGVFVZIkpY7AXOYBj6WT2hpjRdyUYIFQrIofwhQRQEz6O4QcQCXwpKlEVoiSTSxSLy/YPI9g1ANtLwRA2RloKYzEI0UoCqQTeo0Zu0CC6ySR2j/VkMFnUoFGJoksC0BbtdR708i+r8LJ+IZqermD45j3aFWrR9RK6P0HYRUds8ZfcQeOCOMs6HZq0F24sltXslTcEAMRNDDAqddGm8QDUOru/GNQKgbBiHf1bsChDYEk3JwRzGpzHwMShNV1N5zJQtZpHvL6A40ItifwHpPAEmDbIcjzFozKSQZb5toVPvwGxamDwxjcMHjmBy/CRcEozLOkKfDlcN6UI/UsUhCIksXEXn6hHSP8hCBJU8cJ4Np1VHaeoEPLLFC0CmkEem2AstmeHmcaIgCoUCego5KPQ66D35HovHD+59mQGS77kc/pfLF6EaBurNJjqUt8Soh/rXfAR05ezHbJhGydu0sVF/F21mMmnFUkhlM7GA3NChGQaSqSQS6RQDJcpMsk0HO55+BrWpWQh+gGQ6g97REYjJJHwSoIcEkFQIgcyCXmIhiBkT4KE+PwW7NAfBceDKEqqahrVXX4P+LRdDNNIIqyVMPv80Djz5INJeE2i30W67d6ti4v9decXNz9x//5uTXnzj2b/VPza+9x1e4PxGoS9zdiCYQt9wHh+67f14y9WXodibi0XLP4RB4hyghf2Y++9icBBrj2ImhFikBT3Sa1U5p0ppTxMnxdomGlfFJXfEoHRaFmuKSNxN41ZVkVi3R8/HidJMAJGDUcL4sWnc/S/3YWzsMI+VDF3D0mWL8N733YpFiwe5OoR+wLZ9nDwxg2ef2Yk9uw+iVmmykJy5UclHIi1i0eI+vOWqC3HlW69E78AgNHKByvGxRKyUJMdoJNahvfJeY5jIvrdTI8DT2aRTGu3uOC7+N8oqou84H0in+uz4mI4E1Eot3H/v93H33feyNpDATbaQxlVvuxQf/uivIJ3KQFGVOLiSP684zJITw1nsGINJikfgGIZSFc1mk8dr7GyDwN91x/Lx/NMvYvvXvwmn48K3Qz+wox0StM+/ffMFXzsj1P6p7/1nnuB1rMAZgIRIuOWWO8Vkab9iJDVDkNXUI488OBoi6tcMtRdAv+15g1EY9EVhUIxCv6ipckGShVwI36D4HUkhIEHsAWWc0GhFhqzq0BIJqMkUUrk8ssRgpNJI53PI9fUj3dOLbN8gXCiYqjTR8AT4soFAVDjhmnJ6pMCF6NvIaRL6UioMwUWzVEKjPI9OncDRPOpzM2hVSui0TZgdj0GG6EZQQgEqObtIx0L0tiixeJiDmWU6lXms16GxEp/UyBHGND5pW4j5IJpCgR0E8AOwRV9WVRaoknuKr7DJRUdVIiGlcvsIEMD1PdimScG6UESJT6a6ocFIGSxKLfQVMLx4EH1DvSj2FJBMJfjKm6+E+QRNLJLFQs7piWkc2Lsfs+MnIVFYYkTVFDqShQGke4YZIHW4w0Fh+70shFCpKsS3uW5kfuokPM9iwEKZRPmefo4PoP2JbNu5XBY6BUD6LmwaO1oWfMdGdX4erXqDXWP8ushhJIiwXReW60KihExiDPhGr4zjmUFaMtoUSchNIzQCQUuWL0NfPz1vggGRRDoiApJU5tbt6Go0WvjBY4+jMTkD0Qs4JqF3eBhSOs3ZTR4DJA0i4W9iF8hNR0BQDtCszMKem0FkdkD4saUrGN56AZZcfi2kdB6CaWJ21wvY98i9kGuTyIpAudR4XpGNP7187Vu+9/mdt78plSO/c8tnjPvuu/8KL3Q/lssnrwoVW5b0AO953zvxjndej2UrlrCG5RWA1N1wuyOk023tzDwu6Ih41hZnBMWsUZyM/epfxCotMEqMEnjMGTeHddmoQIRr+2gQi1Qqw2y34swqUJ5WLJqOdToSWk0X33vgUWaFWi2LgVlvXxGXX34R3nLVpUgkVYSh22WvyMUFzM1W8fKug9i9ez8mJ6bRbrcQ0XdQcAHBwbLlw7jw4vOwYctmrFy7Gv2DA3xhQhU49NLpAoRTtan6uXvcxEcnjdJOm0HGb+/UX8UlwK+sRgyMus63Lr1JmImqVkrzVTz15HP4l2/ejePHT8BxPOTyOWw+byPe/Z53YP3ms2NIxrEM3bVmJi6u/2HAxQg+5rUoNb9aaTArR1129G90PqKbY7o4sPcYvv7VO1AvNRDYYeCY/pjbwT/+8vXv/Zvb7/nIm3Jcvo498sxdfoFX4BcRIAm3bb5NBvIJVwyNicrJTKleKXi+U1QVpSDrem+1Vl8tSMKIomg9EIViGCEvy1KStmIgFEncG1F7N12BiiQijRgIyLoBLZnkiolcTy9fDdL/UyZOsa8XaaqrSCb4fiGxDYKGcsvC5HwdTYe0RBrbhDnbxnURtGvwGlUongmVNv1GDbX5abRqZTgdC51GgwW6xDrQPiEoeuwUC0LOApI5i0TmXCRH1NgVpyYozI72IQocbMM3OxDJOk1XgfwgAjw6gYFuEjxqoydtkapD16kc1OAQQtrLCpkUO+roStx2TbTMJjpWG57jILBcuJYDq92B71LVagRFEtgmXChm0D/UiyHKUFo0iv6hPhgJg3OcyAFDTqLAC9FutHD80FGMvbQbzUoTmprhNdLSRaSKgyy6tmmcohDL4nF6thJ6kEmobXUwPzMBxza5V42YnHSuAEVLwPHo9TpQKSgzAoctUiwAgSOBGC1aT8/lq2SuoaC9kfQV5CaLBKh6kj8nGn0oFATJydxxfg2lknuuDdO2UOgpYsPmTRgcHYZIvVyyxCJ8ErJzGnd3BFQq1bDzmWfRmp6F5AcwDB3Zvh4ke3rgiyp8KDFAilQGSAGBcRZ/eWjX52HNzSCgq/QogK2pyK5ai7XXvwtyvh+KH6A8tg97H7oH/uR+9GoK5QQdVuTEn1yw8uq7/2HX7fU34/xHAajb/58d5/qR/2uiEn5ITUWGj47wlmsuwXvefwu32ksKrXc8hiQw0t1rY2boFIO04NI6vZZjQWS08HsXIXTpFE4gPxUuFCMIAkf038KojkZANPZpNjoozZVQr1IqusDHLD87C5dEHmXv33sY3/rWvZg4McefB4mz1561Em+77iqsXLGY2VmfABIlupOmjCpj3Ah2x8felw/ixRf34Mjhw6jVKswQk0g7CG2ksgbOWn82tl6wFZs2b8LyFcuQTCbYickMDY8ICVcv6KEWRonxaXwBF74iuYpZshhNxj/Dou6Fqp0umPIcn/VUD3//MTzyyGM4cvAIfD/guIINGzfgxpuux8WXnQ9Zk1h7FCcBxECUtYTsHmSLBHclMmwjk4EfotW0OGqBLgLovMYSxIjAk4+Zk2Xc8dU7MHFsEq7lR64VHLNN/453vu0Df/Hp+/5T7c04Ls88x5kV+P9bgV8YgEQ6outWflydnZ3NpHLhoAhxeSh4A6ZrLrJsc5kfuCNu6OcBIanqelbTE7pEl/vUL8aMdGwhFmWZQRElLZPaRFQlJPIZDI6MondoCIX+fvQMDaDQ1882fFlToRhat7E8HgfQBkkbreOFmJqroVxtwbRCuE4Ep2PDrFPjfAOd0jSas1Pwm1WEZgO+1YIikK0+Tqqlc58SKWyVpU3cow2cuAXSGgkhNEqK1pPQUgVERh6BrCCRSkCkMZvXgd+uojZHrEXY1QZQpIAER1Jgqypc3YAxMIxkTy8yxR6kKU+IRkSqjKyhYs2yRUhqlETswnE6MK0WWp0mOm3SP9UxPz2HE4ePoT5XYhCn0mKSm8dswTAU1laNLhrG2nPWYcnyxcj1FtDq2uBtmwotA7QqdYy9uBt7X9qLZKIIN5ABJYFUvh+Znj6ys8GnLSwkRTexRz4UAjkuMUFz6HRanHqsqBoUVed0agIpFMLoBV58sc1ZUCSNJdE4uf7imhK6YmdnFIEgXWfwqyfSSGeL8Py4q4t2Hdp7dQrpDHxMT03AtUzWn2TzWQZIo8uXwiXhuqYxOxhv/PF4gza9mclZHBk7gPrkFCTXZaGsnkmhf8litMmeJmmQoHEwJW0/vhQxExgKDsxmBU55Dn69xhZzl7rieoew5ZZfgdo3DA0KmuNHceDRB9A68ByKClAqlSZVNfGZpQOrtt976M0RatNxf+Pq3xyaLM/cVGmU/kthINHnoS0sXTWM937wVrz9xmthJHUGSPwdC2Mm83QRNucFnRoXxaeuf1258XpO+DFAIkDJG3sUM5jk4LI6Dieiz8/MscuRgiGJxaFEaSJw5mbKuOuu7+ClF/dBEFTW3SxdvhiXXrENm7asRzpF74FGYSSij0fbnCjvBFxkTFOyEyem8MLzO7Fr1y7Mzc7EInAxgu1ZkFURg0P92LJ1M6648nKcfc45SGYTUIlx5Pt1AdKCNbQrVI8BS/d0zqP5uHeQAScjGmJ3uiM5Zozj+1A1y+TJGTz+2A/wta99DbUaFS4TKxVhy+YtuPldN+GSKy5CMqt1XYWxrite/NewUwTeFwCSELsJPS/kWAWKUSDtHk0e6dEpIqM008D2r9+Jw/sOwTODyHaCyWbbuut9133g03/6nd+eez2f5E9yH9oLFn7uTPfbT7KCvzg/8wsBkOgL8Uc3ft7Y+fLORZPzE1dIqnBVx21tbrmtHlEW1GQqJSZSCSEUBUHqzstoZE5fbiofJReRIKlomiaMVJxv0zvYh5HFo1iyYhkGFw0jmcvFQEiiDCCB1Q3cT8ZgJs7+EXmEBYSuD9dy2Vp8YnwGk5OzmJ+rojxXQWWmxIDCbjXQk9CQlCLoYgiNCAwxQOA5sRKIwhsj6hMjgbHK1RfEpoiqCNtuxEnRqhK/3t4RRHoBUBOIAmJafB7Xhe0aZk8eh2u6rEWKJA2WIEEt9mJw3Vr0rVqNzOgiyJlM3EpPQXaBDx0RFg8UsXggC5WvHkmvRGLWiFkA0k4QjW53bE7Lnj4xiROHjuHI3v2YOj4Ou9lEUqe+NtIqWFBUEStWLcPFl12EgZEB1Ehb1WryCVyJRDTnKrjv7vvh2DQJVOFHMlK5HgyMjCCgsESaYdCqULCibSMi+7znwWm3OfgvCJwua0NhjwoCOkXL1G9Go7OufIOdZtQVR2MAwLfJueMzOMr39GB0yRIMjS6ClkjDDSLMl+podSy2b5M2RKG1DwPMzU3DarVgdlocbrnmrLVYdfY6EBSj0SsBpIC1LLFuhLq+Th49gfL0NNrz8whMkzd9JaVjZMVy+JTZRK83iAXa1Cjv0cak0ZjIhUMsY7UMn2oeqE1d0dDSs9hyy/uRHl0JXdbQPjmBo08/jNa+p1CUQ9qsym3L/aIril/96O/fNHb77bf/W22nb+iZ8K3nfiJZnZza1rJrf5rKyRsD1ZR8wcIt7/kl/NqHPoCh4X4+fukXBzZyxUbMjNBYl/me08mhnxggxQwId4bRjJzGlvS/sZqHtUhHD43zd4WgE41jCVzUKnXs2LET997zICzT4zT1XC6PS6+4GFdfczkKPVm4ns3giHVt3ZBVZlY8En0TyCVgLMEyXRw6eBiPP/4Edr+0K2bMEELRZJhWG77vYtnypbj5ppuw5bzNWLJ0FKkcMblx4S6PCCk+gsAMnW/CWE/F7Bu/j5CZUdK+xbogka329D4ck1aSUrJN7N2zD/fccy+eeOIJHpuRu5NcaVu3bsa7b70F2y66EFpS6Vr6Y2DEzFE3guFV/XBdcTnHIXTjFqg7r93uYJ4zpppsjiAdEmHIWqWNf/7HO3Bo30EEThTZlj9Ta7T/5frr3vvpv7n7dyfe0IOv+2DR9kga74XSdCEVGgiP9MK74gqm2V47l/1pPP2Zx/wZW4FfCIB021Wfzh54eefmcrVyixfaN+lJI2skdZqNUFSuQJuXTRsdMTuCjJASYCWVU5r1ZBqpTB5GNo/M4BBShSLrZhJJHZlcEsWePLL5NKiVIK6bjFhUSVefpPykjZa0LbR5uraF2vw85iem0KSAwZk5TJ2cQr1KJw7aBmV2dJFLTSVKnXQ/EoEqcp15iMi1RvUgSsSi4UQyhYH+EeSyfWi0TMxW6izqrJVJYEwhdYCRTqNnaDEcOQVFTcIzTci+A82z4NXLmJ+ZghdE8JQE3FQR/WvPxZKNG5EZHUVbBExBYB0VaZVUEkGHPjJShLWLh1FME70GBhSIiE+j1wc4bKGXWadD3VUEMkmcevTgURzeO4Zj+w6gOjWNoNOGSoCN2R8HyZSGbZdeiNHli6AkVFCtiUBBc20bz/9gB3a/dACiTG3hCuuASMxMgmvS+7iui5DcgS75lWkt4142napGyLUXBXG3mSCDYFBA60haItJVGQbS6TQy6SSSugxNkXD88GFiWlh7VejpxbKVqzC8eAmgaKi3TFRqbZiUvMxCWhpPUtZRhFq5hGa1Aqvd5BHekmVLsOG8LRz4GbHtnzYxYhVkjjewWiZOHD6KTqWOdrkMu019Vh4kQ8HgslF23bExmyIg/Lgfy/Fs2J4Jx23B6zQgWSZUYqPIxSYoKAkGzrv5vRhYcy5SiRys2Tmc3PE4Zp59EIbThGk2Oo4V3C3A+PvfvOI9P/j4myTUvuWW7dKJR+9aXm81f9MKah8ZXFxUK60ZbLtkC7vZLr7kAnY5cs0FsUe0ybI7KmIgwIfZD9nGTrFIP+bZjB6Kjk0CX6dcahH1HjuYGJ9Gp9lhjRkDB8fHSy/uxvZvfBPj4xPQVEpTB65661V4y1svx+jSQR5dx6BEZIE3Zxax7TDOFqJjhcZOBMYCSmL3gXqthd0vvYyHHnoYlWodvke1QVR6Gwdf0nvbtHk9rrzqCpx/wWYOm6SoDQIo3AlHxx4n18fOVB53UXAribuZXSJdHAFAcgB2tUxWhGee2Yknn3wKO3Y8j5MnTzKTROeYYjGP8y/YgnfechPWbzgXqUyKn4dF7V32jh77NAbmlf8nlqr7AZHmK2ZIwfoj0iGR+N21bQad5Mg0my6++uV/xr5de+HZQWRZ/lyjYd5z81vf9+m/vO93jr3Re+mjjz4qF6orBxL55HJJFnod17Ottn/Mdv3jF94yYp9hk97oFf/Zf7wf85Tys/eGb3v77YnD+w5f2GjWbwmC4BoloY96QSBSOzuBIrpF1PKdzkBOJmGkc0jk8kjmCkhkslzsaqQyXNchJHMQNY07sST4SBkK+ooZ5HOkD4nYdk1jHnJDubYJu9VEq1rF7MQEyrOzaNVr6DTqMCt1uPUWIps6i9igHmsDKCDQCxD5AbM/PEWjkx5dJEoC9JSOFatX8ugm35NHMp3mkQ+lTx8bn8T4xCwCx0N1dgKO1WRQQEAqNzgMJTsAUdIhuA4DpLBZRac0y5qZUFJQDRUYy9dh2QWXom/1WviGBksEPNLOkGOF2BTXQkYRsbgng2UDKegUe+LHjAtd/zJLhrj+grJeyMgfSQRIJDQ7NmZmy6jMVVGfLaE5M4e5I8dQPn4MTq0Mje/lIVdIYnjxAEaXjaK3vxeGriOyfZSmS3j4e4/D57RphdmSmNyT4roNxroU3kfOI+IEKD4gdraBnGw0PtN0qMks1GQGiWwWyUw2rmrptrxrKuUNkaMuwsu7d+Hk+AnWEuUoK2rVGixfvY71TjUCo6UaLJuelzlB/tzJjN2uUbTCHByzwxtv70AvLrz0IhaSU54TFcvSjsMVF46HBoUTliqw6i3U5+dhtyncOkSkilxXQiGXJP73bA+B7fIGzI5CgTZRHwhcyKSXItk9ASTJQE1LY8N178TgynOQNLII6g3Mv7wD44/fDbVTRuC1fatl/0CG8fkPvPvD937y7z/UerO+2ZuH3tMTmt51plf/S6Og5NyoJQ6OFnDLu9+BX/3wBzgPiXKy4tyfbvIPg6VuWesP4bpONY78mG+CABLVZMSdxvT9o1EtgdEQnaaNk+MTnG5OfWkHxg7iwQe+jx3PPc9OTTreNm3chHfcfCPO2bAOWlJigMRAjkmc+GIpDmyKe80cx2ZWlcbHFMQYBCL/3mqYOHLkGPbs3ot9L4+hXKkyGKTvkEeBprKIRYuGcdY5a3DBtvOxecsGDI70xyCJaNhuPALrIskwQSyvqseBlsTqUGis46NRb+Pw4aN4/rmd/DzHxsd5/GXbNn93h4YG8NZrr8IFF27F6rUrkc9n+bxDUnYGXbxb/NtkI6VlxwApzqfiDCpe4wiVCvXkldnAwUnpvgDXDHDHV76BXc/vIlNG5JhByTSD79769vf92f+862NvaCfbC597QckvXblkeHnqKtHARYIcjQYRbMuM9jdm3e9Fs+4zS3bnmsLtp9kof8zj6czdf/5W4OcaIN1+eyR+889vWA3Fey8k4WZBVlcQ8nDom65pMHJ5zsah39UsbUZpaJkstHQKspGARI4thcpfVUDW4Asab24kAk6IAQqGgt60jqQUwG3W4DRJRD2H8uwMKnNkv5/nKgmyqZtUlOk4iOgK0XURWQ6LFUn4TIwCXSkvpPXSyYUa4el307JYDE4OHwJGF11yEYZHh/nKTiRxsiBirtzA3v2HMTdTg0Di5tIM5wCFgQNRU6DlCkgNLkUkyJDp6pT0QpVZtCtzfNVpRzIaoo7FF12JkU0XQOnrg0Mn+oQGh0TKgQdDIoO9z+95cV8OPSmZ/06icVFX4E3whG60GdASewLgSiKafoTZhonpch0dy4MYCAiaHXjlGmrHj2P64BiakydYZ6UrAdJpFb39eXY2LV2yCJokc9r2E488hfnZMus5YvMSVTGIcEgrRFUJig5VSUBmzQ4J0X0udo3cNo839VQaKcp8KvSyYNvIZLjclx6KNgLWHxGoFCIcPjSG40ePotVuQzeSGFmyHMby+lEAACAASURBVOds3EwSfczX6qjVKWzTj8cdxE4FHiixiMZ69TkCSG0GTZScfNHll0JJJhEQK7hQOkbMmOOhNl9Gfb4Mu9VioMRsI41MiD2jXjlFjlvV6bkoR4a1b0EcREkhoaHHo0XalkxJRUXWIQ0uwoarb0TfktVIUEGvaaJ+aBcOPHAHUJuAJNhRo97arcD4wm3X/9b2T3z9P5TfrFPbBy+/XZ+amTn76PHD/0vPCucksrIRSQ62XboVn/jkb2N08VBsujq9JaM7Bl1wrv2w1/qTaJFYC8YgplvzsfAd5H62AEcOjJN4GFOTc3ji8R/g6WeeRb1G42sByXQCH/3IbbjsiovRO5iHQPHulFkkd63zFIPRHa0T40LjMEpRZ/+o47LN3bE92JYHu+Og1TYxP1vBoYPHsG/vGI4ePcb2eDI1eFTKLIDDJweHBrB23Wpsu+h8bNq6CdkiGQbC7kUUXWMFfCPdE3yJvzfkmjs4dgj79o/h4IHDmDg5hU6buv8IrNnsLj3n3LNx+RWXYev5xFINQDNUTjenYzFOBIhF2KcnUr52KPWKfy0u+431efHP1+pNzM3OotPqMEAKybVrh/jmHXdh5zM7YTbNyDHDsmUG37vqyrf/33/7wB/seaOOSdoH3nseUpl++8biqPbLko71kJGDJPieg5natPN4p+T/3exM7dC2W0etN+p5zzzOz/4K/FwDJErw/cu//r0b9ZT6a2pCvzhStYQvaVCzBfQsWoq+xUu51FWgMldihhZulBLLl5Xdckf+rpOrRqYKdoiOBdWzofk2ZHKC1UtozUzDrJZh1quwWk2YrTaLlenkSzR9bBNe6CUj+psob0quTbBDimzkvMHrOjucZFWGqshsB6baAhpbZXNZXHTxNpxz7jlsE6eRoBWEmJgp4eV9h9Fp+ZA8wKuV0anOIXBMCLKASE+gsGgVoOrMfLmdGtrlGViNMm+snUCC0jeCdVdeg/yqdQiSSXgUzqgpcGhzDjxmi7IUN5BPYKgnDUMWQHIIbohwfQgBOchESMzexOvmigJMEZi3fJysdjDT6HBnmKomIDg+NMdDRL1YJ8cxe2AvKuOH4DXmoYQOEprIlSqrVlEh7jA0VcPOHbswtvcg2k2Tu7LYMq8qIBuQpFKFCDnhEpAk0mUJiHwbreo8XJOuyH3WY1H6dmFgCAnucKNYhVgXRBtsLND2OKJgduoEO41arRYEUUHf4Ag2bD2PYxjmqWvKcph9IGaKxos0vyCPWWibqM3MwGo1ELgOkukktl50IZKFfKyXohGZ48IjNsh0OMizUakwyHHbJgMhYuwIMDNDRhUorIGhzYaS00Vm5qjGlgAo6d2ozoTKioVsDn62AGNkMRadsxVath+yZEChMtbxMez77ldgzx6CAotKco8kpPQ/XH/l+7/yZ3d+5E2rdti+fbv01b96of/lHc//vmyEt6SLeq8bdYQVqxfhtl//VVxz3VWx8Lp7O1VSyxv16fO1V5+6fhKA9MqjdZ1xpwEkmvpOnSzhxPEpPPnEM3j26ecxOTnNoyvKx8rkEvjDP/i/cNEl5yFdSMRVIQQIurUkCwnecYo3CfPjpO0FjbnnUp6Yz/Z6AjFUoktsUq1C4ZJT2L9vDPv27sPs7AyX2IZkQKB6H0VCOpPCsmWLsWnLRmzauh5LFi/iCyYqOrTsDhqNOhr1JipzdRw5fBzjx8dx8uQk5ubm4oohGkUHPo+VB4cHcfY5Z+H8bedj4+ZzkS9Q8XTsTKXnJOaOnHixevKVNf9hip1XQjm7oOqUqB5otTqYnp5Bq9nisXkUiGTtx7e2fxvPP7UDnYYVuaZfbbXdh1Yv2/Tn3z34uRfeqO310UcjeYWG/mJf+Dt6r/hOQfVHIEXUQhxFgWDZ9ehgZzq6vV2Vnlh6hfCmuDrfqPd2+uPQEHTn5yBv3gyApvpndFX/7mX+uQZIHzjvT4s/2HPfxyVdfI+cTKwIjaSAZBbL1m/G0nM3wegdgK/qsChJl2bmZGFlFjm2vJNuCL6LwLHh2za3fTutJtxmHV6zAbdehlWeg10rwW3U4XXaLDw2VDXWmHRFpHyy5IZwcsoQ4PChkD0+AoxsAaJqMEMl65SVk2ABKTEe+UwSrt3B5IljKM3P8Ylx7bp1uOyyy7lRnoBV23ExPjmDA4dPwvVJBBECrTpac1PwzAaLNUNZR3HRKk7mjgIbrdoc2tUZBFaTNx0bGobWnoNFm86H0jsAT9V4HMSWdBbGhiDt7EAhi8Wjvejvz/AoJBDIpUMnOyq1BWTqUKGvJY1GBBGeCDQDYKZpY7JmoWqHsCnPiNxkHtWCeFyoqrkmrOmTmB3bg5n9uxDUShxtoAkBenqyOHvDOixfvhxHDxzDCzteQrPWhCypLCxPZNKcM6Umc4hEcqmR24ZaxCMIvoPy7AmYddpkbOiJBAr9Q+gfXcJjtohSqkUJPjt+wJZuKSRTPVArz+Lg2BiaJBaHiHyxD2dv3ApR01GtNnlMErvcCK4EkDnFm/zLFhqzM2jXqhwboCd0rFi7Gol8Fnboo00p3G0TjmnDN12YzQZ8x2LnEBeHsgCWPjUSuwscD0D8GJunFTpGDAiaiojE25oOyUiwQYCqachtqBcLENI5SNk+OJSbFMowKORw9jjGHvgaqsdehBw2YTc7M3qU/OezFp//93e+9Bf7/91nktf5AGSY+KWLP5k6tOfAzV7U+F0tLa4WtUDt6c/gLVddgt/42EdZ08cjr24BKjMRciz+p1/xWHPh1NVNMvqxEFL8szwEo+85/zGu4KDvKY3UiOGYn6nhvnsewv3ffQjjxyc4/JDYGUps90ILn/jdj+O6G65G/3Avx37Q61so0WVu6hSgi8eD/NnSyLwr0F8QVFFNR7VShdlxYJsBj8yrpSr279uPZ555BnMzczBNk8GUTMwuRXF4Dgexnn/BVlx44fnoH+jjcdx8aRYTkxOYnZ3DzGSJmahGo8mjPwooTSYS/HO5XAYrV63AeRdsxYZNGzA0OgjFoHBKKkgmojxi9yetrkLOyPiS7tSn/FqAxCM1+nwWPpuFu3arXkzTZoDUqDd4qamuxbMCfOdb9+CZx59Gp26SSLter5mPpvXev9hrfe/p13lI/ci7RS9EyryF0fxS/KGUiW6A6vWACp/4QkTxIlucsibwX4QI92fWCm9KP+GPfNE/wR2ipyOjlXBGNVETazOYGHib0PkJHubMj5y2Aj/XAGkFbh5RktXbfdm9MUqovUKmALVvEJe/65eRGFiEWghYlG+jkA2f1CuASMnIlgXBMoFOG36zAbtGGhEan82gWSvH7IBlIXItruQwZBEGa5NicemCsJTO4eQiUSQZCV1nJsnqdNBqN/kqjTa7npGlkBM5zrshATGN28jBQtoZcoqpgo+De3dh/OghJJNJ9PX145rrr0cqV4SoaKg127H+aGoejqBy35HqmWjNTsFplDkTSRR1ZPoXs7bKo7qQ6jTsZhmiTyF3QCQbGFyxBnKhB5Yow6Zupoi63Cj8UGOBdsrQsXjRMFavWY5FK0aQ7UujGZjMaLCmBiKl9UAJY+BnU00bNYKbISZLHczULXQCFSZxWAoN6+I9jhgtnRgjz4TYKGFu94soHXgZ7uwU0G5wpUr/aC/Ov/AC2C0Xu3fuQaVE3WNxTk4yl0fv0AgC2YBH758cfZHMAFMVQlTmxmFVpuC7bWbdiv0jGFm6ApKRZLE2jcxoa6RRAAEkOQqgiyLazSrG9r6MGqUqB2Ch/pqz1yORzaHRbMMxHb7CphuBJPq8IsfhFG+rWoXVrDNAoiwlsuyHioi2a6NDlSM+lYeIUOnzJicSxS5wRAPgUlkt989RTpYMSTcATYFA+qlUCkaugDSNCHt7kcz3Q05mAD3BwI1KeOMUb2LvtDhgEgqSNIqcn8Chh76Bqb0/gBw24DbblbCDbyaC3BfGvEdefDOvNq9d8TGtVJtd3/KrnxI1/1IlIRT0pIhlKxbhY7/9G9iydQNUNXZnESDhCwbSwpxWFfJagPQKcHo95/cYYNHxQyGnxIKSJb47t2VNoOtG2PncHnzub77Mln4SVevU48cSFRfTsydx20d+lZOzV6xexuxNPAKMZ4N8McTp2wvVJ3GrPRk4iBF6RcvTte4LEZr1Npp1E82mDc8JGJDNzc5jx7M7cOTQERw/Os7gWhI5fQQ0H6LnGejvQzafgW1bmJ+fQ61RY3elIhsc7Eoic01TkEonOBx10eJhXHr5Jdiw8VwMDPZBS2hxdAk5PulYJmq4O+KMcSc9m9wtae4C0teI5RcAEkdExkFJMQjtZlDRBcXMzCzq1TobDkgf5Vsh7r/3ATz58JNoVpuRawbNRt16IorUz4zj2cdezyf5eu5DDNJyBX2FQXxMzYe3Cpo/Gso+BVRFQSCbblMY8+el/yG5eDy/8WeTQaIx4m9fjyXpflxDdQPVOXz3f92Hw7ef0VS9nkPk37zPzzVAWoNrlkBt/rmSU98WJrWUl0gjv3IdLnrHrWipSbiGAYfzTwIolIJNxa4UEjcxifb0FKxyBUGrSUVBEFxyojnwXQuKKECjuH2K2e+GINIKk6CXRLgqXdWnM8jkc3HfVi6P/t5e+JbNm+6Bg2OcsgxFRd/IUijJPNeN+CKpPClgzeXNfd2KUWR0CXuefw5ju1+CripIJJK49u1vx8DIYmac5ubKOHLsJGYqddiCzNlBCSlCe34Wnfl5RLYFUdKgp3ugJ5NwHBPtVgWB22TwRcFv1AtH9SY0EmvROIYyDsiWR9bgkHrLAhZLK5qClWetwnU3X4/VG9aiI3iAJjMLQ24g6lNTQblIgCcJcCOg3PBxcq6F+aYLX0kzg+RJMmun4kRfH1LkQg1s5OUQYnkGB598FPO7dwH1ChTYcMMOzlq7BisXr8ShscOYPDn9v9k7Dzi5yvPcP6efaTu7O1u1RXXVG0hISBRJgKmiGBDVgIltiO3YDk6c69hxLN+bm9hxHMdx7BiDDRiXBAymNwESTUIFCfUurbbX6XPm9HPzvmdWYIfkGowTAprfby0s7e7MnJn5vvd73+f5P4xgIIE1acXq2ycCagweQRW5SCLCd4CI5CM72I0iFUhmgRfrZKoBk6aTqDbB4ExBJhBjaI+iMzKN2GSymPseDuzdw6d3ipKIVVVh+qw5SNY1YGQ4zWMWGqt5js3WaBpDWvk8F9iBaXJ0CQv2mZccwFMldrLRtSLdFNn8aQxI7z3TNvkxUFEENQI1nuDOYqSqGtGaWsRqKby4DlpVFQQuhqLcdfSVCGziOpFnr+K2ohgZy7IgiBpDQiViZVHM1RBlsj2Gnh3rIbt5BCVrxDf8XzpF9c5jeOm/tEBajdXikbPVmpdfeuYzWkK4VtS8KaLiiQ3NKVx59WX4yI3XIJYgbV7FPcWurnDE9oZL6t8vXW+2nP82qyJTycNeHb8XaZTJcRgUpjpawDf/9tt48tGnYZkeJkzoQGtLO4rFIrZs2QijnMe1112Bm//gesyaO431YFQYhMUPSXbkX6N3c0wJE7lDgDo79ej9X2EVsRhb0WCaHkpFi4neFHtCeAByzB3eT93Trdi5fTcG+obg2T6P3Gj0TD9LgbJ0MKORs6pp7NAkEnY8EUMdhV23jcPU6ZMxb94szJw1HVX1CS7eOaWE3XYuO0LfaG6FrDd6TmT2ZUo2FUpvcrC9+RqHBVKFof0bBRL9m207GOwf4udE40XCHXhmgLXPrMULz61DeigTeFZQKBf99bYp/MNBvPjMu1W0E6T0nJM+HZvaVnNe7QTpRlHGIihIQSaTsd8/2FN42snIt0eE2P62pcL/SA3SltsDZd65OFuM4ybf8yK5XvsnqXzkEWGFwMvbids7uwLv6wJpIi4cr+vprytx5YIgrieDqjokO+Zg/sVXwI5Xo8gHyQCSUUCp8zAOb1yP4tEeSIYFlZQ0rguBIIMkmA2ckO/DnvbwBMjOLXZKhYyR5pZWJGpT3GWI19YgmkzwohO6o0S2/O/Zvh1bNm9hHg9Nw8ZPmopIogYBFShULgTU0FL4/uZM70AqruPAjm3Y9dpmlPN57kKdsfxMTJ8zF2oshq6+ARzp7ELeKMNkzTCNiQKYhSKKo6MweeZP7hoViirDcUwGO0JwOBXd9h1kiXZN0ETRgaSEnS1JiUCRdUSVOBcIAXGSFBkds2fgwg9fiunzZ3OQLlGdSXzMsZ8B+cvIFi3B8knbBBwbKaErbSBLokwlCtOXIAnUP6FuDUk3aDThsKC8KipDNDKw+o6he9Or6N+xDX5+BLrkQnRtnDLzZBQzBQz0DaNs2hCJvl2VRFVDIySyw5NWgr7CHQhi4MIt5TB47DCccomHMsmaOkyaNg1VtbUo03Nm8Ce12qmD4EETRY5pcYwS+rt60N/bg1KphFg8gYamJs7JskwTRrkE27IYyulYJheRgksohPB5kf+KCkV6l9B9uCJpZgUWvRctC2WLnGgilFgcycZmJFINSNbVI15Tx+8HclWqiWougsll6QoSXBIP00ZExZBMsSv0d5zqFYq/K/wtGtlogggdHnTPhmLkkTu2F9uefQhm/zHIZjkISk53Qk787KTpi+758St/tf+dLR/v+KeE2xfcLn9v7yMXGH7+01pMXCpHhLgWkzHv5Jn44z/9LCZNboMWp+c4lplGo7CwU0kX9i2hNW8xZntjgftN99VYlElFejwG6IaA0ZEsnnzyWXzr776FUj6PSZOmYOWFl2Ha1Fl45eVX8eMf3cXIjRUrTsetFLa75GTIOhkGaCxFYbphoC33Xvhuw3Fh6AZ4YzrIgmpGUFC3J+Q8+VQ4uEIY9jo6gjyFIZOz1QtQypYZP7B7x37s2r6XAaN8UFOIX1Rmt5ksUzc8jKShbtCpSxbhoovOw6zZ0xBPaIgldegJGr0St4xQYJWOT9j24sccXoqQkj32F1T4ETV+7BYWeBVgLXfjwigWwgrwiJ26Z6yhoxE8Ndo9DPQPVXLuXAQeWf1lrH1mHZ57+hlmwLlmUDSLzkbLUr594+qzn3w3+VxBEEjHXjIa4onookQSpysaOjwhsHNFZ/tIT3adZDbsnLLp37aE/6Edly2390U7zk9dHq1SbvY9J5rtz97Tvb77RwtvXRgG+J24vaMr8L4ukKbhQ+PkSOnLYkz8sBDVm0wtIbi147DiplvgVtfB0Qjc5sDsO4aB117FwNYtUDI5RGgxoEw0CiGFz2nvpB2waBMkNxeRjisZXqVCgZk/US2KhYtPRf24FhZ7e7IMTxbhBgSNo26BD8G2cfTAAby25TWONKAiqXlcOxLVKd4IHTpp0fcpEqJEqp48AalEFIOdR7F946s4enA/EvEYZs2ejZMXL2bN1LGeXnT19KJI0SOGxToFsvW6FmmnbC6WqONF4ZukGwqY/+3yaEHWZTS2Ui4a5T7JqEnqiERUSGx9j0ASVBg5E8+tfQEjuSL06mqcvHQJzv/wJWhsG8cuLo82fupChSIL1iKRNsgCuGvUOVLCYMlFCTJsUYcTiFAEiR+XYLshGVwS4RCkUfKhwII3OoTy0cMY2vE6BvfthFjOIiYATVW1gOWgVDJhke5J16Akk6hubOZRFOlyCCtAyzrhEVhLZlsY7OqEXSqyfTueTGLS1A5UN9TDJLs8bRAUKULjG4qGoMKN/L/FIkb6+jHUP8AFErnJSE9Ep2HiENH2QNRg6gCRhoUKV7buk06FRLVcyIj8eDyJAAYCxIjOQcVVdXWIVSe5iyXHq6DV1EOJJ6FQUDGF0zLAkhTwCgJ6H/IGS8KQcHzJxQGDR0MxLHdVaLRb2dp00tLZFiKUS2fkkOs5gq7dW9Cz+zX42TSigeSX8oWdETn241UfuvG+r91/88A7Wj1+tx8Srph628Rdx17/Q0HDFVpMmCiqviBHgFs//QlcfOn5HGxMnRkqRsitRxv0Oy+Q6MGORYtUQJEVqjnbChiiKGBocBQvvvAK7rzjTvQP9GDRwgVYufIinLJwEUzDxSMPrcEP/vkO7jZNmdKGP/nCZ3H2ecvAeC4xtPPzIjFWcDGl+9eJllxMMA+LKulQ6E+dJOrYUB8ToE6wz+P4bDbNomvCPJArjazx/ceGseXV7Vj73ItcYDFGgK4RuzmJERbn96bjWYhGVSw4ZR7OXL4U8+bPRHNrPWJVOmsgw4DZsXKoUhwxUmGsVjpeNXI3mct+Knz48VawC6FKMbT1U2TRrxVIoWids94oWqQvLJDoMEEFkgQdL699CWuefBrD/cNwTL9ULjmb3JL4nf+z6jOPXXX/VRzr++7cAmHL7a/J9TMXxGsSqJcVpyaQ4ecNb3g0WxjZM7yufNVV7+b9vTuP+rf9LZltmWp5XORaWfdvhOfHy0X7F6We0rfblp5w5f221/Ctvu99XSCd3n5dTd/A/j/U49r1Siw23VR0qaQnceqqG5GYNA1+PM4291L3EfS++hL6X9uEGiokHJtb5NSJoBEUjZd46VI1PnFV19YgHo8in83g6OFDvDkRsXjZWWdhXPt4BIoKWwi4Y0C7J4k6iSpHMRjDvb3Y8fp2HD3cxW6uRFUtUnUNzFqiTgMVSJ4QoL6+Fh0T25HUFWT6+7Bzyxbs2bkdkaiO2lQKE6dNg+17DDPMZvJwHQpJdUHkWlqQ6MRJQmV6CKSxCCj4lk7jggc3cGAHDpJ1NVi45BTMOmkuNF1BRBX4+zm/TdJgmx727TyIp555DgO5AqbMnYPlF56HeacughqPcHgrC4rJ9UcLJNmu6P4lFZYEHO4roSdtougIsAVCBoRuPYmKCSpGPI/ZQawvEQJe0COaBGN4EMHgIOyuY0gf2IPc0X2IUmaVQ+O48GxrU5lHzr9ojMdPgkQBsJRzpzElm5dtKlyCACPHulHO5Xn0FInHMGHKRKQamuD4DhewVEw5tsUjUCoqyalIGrMixb0UCnxdCcYnUMHrUSBvGFhLIwcukjhbjUjk4aiLCjXiZZG1n4pK6ijqScJHJBGvqUW0upoddFw8UU6XpEEgbo2ssPaLwJ0UY0KjOCo2aUOl51KJ9A0Dhil7rjL4oEwHcsGRHk6wyrDyOQiOA6eYgzEygExvJzJ9R+EXMlBojFT2S47pPKGpkbuvX3nDC1+498b/FjHn6otvj/5q3aPn2Sh/QtbFFWoUuukVsXDxfNz2hc9g2qwp0KLUEQw7LWR8CGuLX1+23kjYeIux2/GWxxiG+42/oOtKji7q/tIXBatuWL8FDz/8KPbv34vzzjsbpy1ZxHEftTW1GOxP46nH1+Hbf/9P/HhIu/zFL/0pLrvyImhRes+RADsMzaXCmf4PFV/HLXmVux4rasPYkLBwo24P3eg9RTom6sJQwUNE9nR6BPlsnjosUKCjmLOxZcN2/OKn97GQmgot33NNAh96vizIUiIhSoIoKgFshzAVClrbm9ExbSKmTJ3IjKNp06ciVV/LeqMKmissgHjsx66SCr+Jii4RkqDQxDh8vAwyCiFHYQkVdvfeeJ4V8Ca72ML/JpxBX28/8sR/o/WJfleg4KV1L+GZJ57GUN8Q2f5LVsnbZJeFf/jrVZ97/N0tkN7Y/u67L5BmhoknmLXn36SS/0O7RmPPaO3qQJ59AyZFasyPKhHxwwgQt0vBE/37ct/I72noXnDrCUfbOy2S3tcF0m1L/j7yy033XKJHtD/QE7HTgkgsZqhxtCw8Ex2nL4dfneLNzR0dwvDrm3Fg3bOotQxKHIWoSNBJFBuNQVLIMSUxD4n+u2lcI1OXhwb6sWPbNiZkUyv91CVLMamjg8W0DglMKaVeDtk6RMVWfB/FdBr7d+/Fzu17oKsRSJKOuvpGJJI1kCiri2IuAhdNTY1orKuB5NnIDPSj8+AB9Bw7xiMwcvTQfVBHi5gqTFkmrk4l3ZMWZSJYk0aBNQMeRXHQgu3Cp5MmyYA1Ea2TxuOs88/BpGlTQugcxW1QR4TUOC65eNJ4/pkXsHPvAc74Ov38D2HFRRegtq2Z4y5c6nbReIo2AVoguXVDIzcF+QDYe6yA4ZwNN1DCQsAlDU6oewjHWcRRImE7bX5hXAItW0SU9kazULI5OH3dGNy1BcZAFxTfZpAj83/I5s7CDhWqHgWgcu6cEolAVKnzIjBojxhK+f4hlHMFpm0rEWIsNSJRXQ2bdEO2xXwa0hJx18204NsOYwtoXEIFdKVFxL036jqFrjcFIuEE1MpXJBRRR2trEamphhxPQK2qQqSmBnqyGpFEElI0CkHWuEjkPDjHg0OZfPTSkP6oQh8O3VoBd6WIucNgUtJI0fWugEgDq8zuSscswyyV2F3pFrIIClk4hTxDJQ12VhbgGAX4Zgm6EAYYl3Kl7TK0e1K1DY+kTr2i8/539aT+2y9FVK6fN/4TE3pHuz8WSO5NWkxslaP0/i/jc5//FM5beTYaWxoqXZZQ7Bze3rpACv/lN+z/by6Qjg/mqBAIDRWhNZ1QCj5r2155eSO2bXsd7e2tuOCCD6GtrZldX5SDNzqcx9rn1uMbX/97LiqyuSH8+Ze/gGs+ciViCZ0F5WF2XKgtC7ssIeyS0/6oy8e4Bvq8VB5tpUByqdtJHccKcXusK0OGDcKFUOBrfrQIwVNgGQFe37wbP77jJ3ygsW0zcG271/X8vb6nFhGoE0VBGierfo2k+bLr2ZRGzY+R9EjjJ7Zj7ry5mDp9KiZOmoi6hjroUUJmhHiO0IxG/xP6J6lgI7E/H4C4mqogzYl15tgYSY8iGo1yuC09h+MuwzdFtRmGhb6efuRzoc0/jE4U8cLaF/Dsk2sw3D8C30bRLrkb/43N+g9fX3Xbk7+vAum3f4e+t7+TM+U2QLfrMTGo8s9AzL9MVLEwCATdt8QdbtG+Vy1pL+V6cOz7L8A4Idh++6/n+7pAum/VfdLXnr79ZNMu/IEaUy/REolmU4sJqG/HKRddDrllAsczSOUS8gf3YvvTiFtOuAAAIABJREFUj0If7YdQLkCkQNa6FKpqalnIS4wi0/GgRSMY19qMqni0UiBtRTGXZX5Nx5QOzJg1m4NqabxG4ycC/tHmRsgA6jlQJ+Pw/oPY+fpuyNSKh4SamnrEq5JcfLlBAMuzUZWsYqijXS6inMuilM2gTHRmRebxWNlzmZNDPCBVCEcPzM0RZagSxWWobMH3XAtlgwJbTSI68pcveqgm+/yCeTjjrDMRqYrB8ULmCcMefQnlvIk9O/fjycfXYCRXwPiZs3DWZRdj3tLFCKIqTBrfUJYvbQZUoHF/IxxTWBDRW/S5g5Q3qMNCp2uZ3WDUcXLhcFctQl05wiiYBm/8FPlhBT4KuQKcggmlbEPKpZE5sAOHtq5HQvKgiuTxcsbEHXApo4xE2RTaq+g8niRtVBi3JiGqarByRbiGyTojcosxa4rCeImkblmgzYk+CGM0cyr0whM8DSMDLuoC+r0EAZQqhbIURSSWRCyZhF6VgBKPIVpbjZqmZkRra7gYAnWzaNxaGZmRdoiKWMelYGKXx3HHycPcLeJUZN6hqCii0FzBcyBQAUciXNOAVzZgl/Kwi3lYhQIzt0rktKQCqZhj519EElEumfAdj4X9hBDwyJblup7vecNlo3xvTI/dt2zm/D3f3vDt/1ZR6u23bFG+/4v/s9J0S5+WI/6KqlREHM704MyzluDjt34UCxafFGryuP5+c5EULnZvxI6OlU7/WYH0xgIZuk3DURFn4jkORkYy6O3u52iMmTOns+tLVSvuuUBCJl3Cuuc24Jvf+AemVQ8N9eDPv/yn+MhN1yBRHQt1bPTWo9EVR4y8Mf7kDqNPDCVyslEMDzcwjnc6qRM5VjhRUc5MJeYPkLvM5tHUUN8IjKILs+Bh9+sH8KM7fwJVkpDP5HzbsraJgvQryY/tMk1/UuDjJF8oz4kltFZFFZOSIsikGycCO8WTNDTVo238eO6OzZwzExMnt6OtvYG7TWNCcoEosGMXmUILw3MNX3N6vCRYP9bVie07d2D+/Pno6JgMnd7ztBqNcatYlwQUiwZ3kOizDS/kIBFK4fk1a/H8M88jM5SBb5NI291gG+K3b1h9zjPvpgbp7W+N7/2fIHfe4ho0ao24LojgPDGGma7gpTyPZhFyVnKwMyjiaSOPh0Z6cXTiCoGCAk/c3sYVeF8XSHQdPrX8b5ue3/zY9ZDdGyLx6BxL1UQzWosF51+G1OxTgHg1fCJddx/B/hfXIL97K+KwEUg+otVVqKqthxpNQlZ1PvVH4zE0NjTwqCszMoQDe3djoKebBbrV1dWYNWs2WsePZ8gi6VtoIVFoU6bGieMiNzqCowcPcy4ZOc4kSIhFE1DUCBc4ZdtG2bE4ad53bVD8ty5JPCbzXQeyqqJMXQzS7lBnC2TlVjlagCIQyOWmU3J9JQuKMsHS6UGYJgEPPUgqbfgexk9qx2nLT8eMeTO5IOPQVoHuR4HkCBjpHsbLL6zHpi3bYQYBLrr6Kpx2/oeQbG1GWQpgUgdI11iT4Ns08gnHQW4gImv6ODxoYyjvwvJYyg6fwzjDkzOP0khiQ8LSXAalwUEUR0fQ2NgEPZVCjnhTtgDZF6E6FqzBY9j18rNAYQSaV4LilSFT4SlJcB1KEBchE/+IRe6hxooXd9GHTrwgy+bXh+GRnLcn8DgLEo00qYsTsocEieJdFIiEXABgOi5Msj7LCpREHIm6WlTXNyBRW4dkTRNiyVrosTiP9WjMSI4+Hp0R/ZrUXmwCIAE4NaEUphszRdj14JouHNPi8GFNIpE/de7CyBJ63T3ThGXkYRNSwigiNzSE/Ah1wtIwsqPwjBIH8kq+B1kQAsruI2c8ccE56sYOAkXSAkGSfN8XXNt0yqVCfthwzTW1euqu8dVT9j3a90PjbawVv7dvPbP+ox05J32D45c+JUf8lJYgE6WDGz96HS698mK0tLdw15Gt8xX9y28WRr/+4N7oIx1f4N5C1U1/5RGXjD6HVLRQIUvvZ4/GvhQMbHPoMxU39DkjZ9uLazfhm9/4DoqlPDLpQXzpL/4M1994NRI18XDkxCykijOMGZGhLomJ75bFY0Jyq1GBxBgAMipQG+gtGJih2ofeiR7KRhnDA2nks2UU0iZ2bt2Hu+68F6IvwC5bvlEoveqY7p0tqcmPNU2c5W3fsqENcE6xvPxZkiTOjcajTdG4FgtEAv+4oqLJAmUYUrFEHaVlK87EmWeehvETGnltU7UwYohvbyQ6szPO9V1kcjns2rkHL738Io51d+KWWz7BTKawixQWRccLRIBZTIMDgyjkilwgERSEkpmeeuIZvPj8i8iN5OAYXq6QLb8MJL59418sW3uiQPrPP3LEd7JTmKxG8Td+FIt9PUgFUkBKekHwRFcwkZc8bLUy7rc0X94gTBZyv7cP8fv0F7/vC6R//MwT2rduX30hfPvjWlQ9S0tW6UUxiqlLz0brqWdDrmvhIga5UR7l7Hz0PqQUmnnYRA5ErLoOyfoWeNSlEEWmz9bVpXgRscol9B/rxN7duyC5PhRFwbRp0zBxyhSG98mawuJjFm46LsdQjPb3o6+rGyPDo0zbplM+ixtZ80RtD5E3WRICU2vfscqhfqmS/EhFgcg7ocLjpFisGtFoNSROCg8gKxVIIkPpXBilHEZH+mFb5FQrQVKJ0yhj7kmzsezsZahpqEXZMRlISOMfcpjZ2TIObNuLRx56HN2Dw2ifNg3X3fJxTFt4MtyIArNSIBHjiUJ2yUhK4DcSnZe8AL1pA4f7TJRB4ySJCz8WEFMRQmuuayMmAlq5gO4dr+P1F9Yh3d2FpuZmzFh4CqKpJkBPwqEsKc9BXHQwsH87jm55BYqZQySwIdF1pa4ZCJ5IolQak5CeiNgwLmSZnr/JAnWxwh3iLhu9FPR6UIGkqewcJBo5iajJqecJCmMOautJvN7K1O1kYyNitSmOoJEiEdYLWeTKo+wpGjFyccnaWt4I6TUi3g2N5kh+JovEPJJ4dGeVaDRmQ2AsArUuLHhWEbZB9PUcctlRZEeHkR0Z4ky3wugIrGIOUUVETJFBZSD9WRXR2BlJnSG7XPZcywzISCDy0V30bMstl03fKvsOZbcPRqWqrY3NTY9dveyyV9Id1xffS+3222/fovzoz7+xMG+M/pGse1dHqiVJUB00tdThmutW4bLLL2NaOI2XmQzP45/KqOetFuY3VU/Hh3K/USCxdoZdVmEbh4qisJlEXVcPrmtBj6o8arJp7OpKKOQdbHjlNfzNX/8t09Dpc/Wlv6AR21WIJ2OspQvv743xHcvBfQ/ZbBY7d+7G+PHj0djUjEiExsIhK4nHcmEyxxt6M2ZAhVEyNOoiUXguU0BmpITMcAm7tx3AD753B1QS8ZcdP58rrDcN6876qo6HXsvcf3wj/OTpf1Ozec+mhcVS/nzHM5f5gjs+Vh2v1iKypEYJJuKhQO89s4S6uhp2vS1atBDtreMQi0WY40bCa9v1GeVBHSP6Wr/hFWzftR3jWhrx+T+5DaefflpI4SaDwJuMceFY0WetJOWxETCSshJpHyfR+8O/fBgbXnoVxWwRVsnN5rPG2uZ42zc3FR7b8D7dc9+1p0Ujtmwnkgkd5yKBG23ROgkK6oJAkD1bysmetEu2cP9or/lo7ya9d+GtxGU5cXs7V+B9XyARc+Xp+q3z0vn+GwXVvzbV0tiQNgIhNXU+xp9xAeITpyNQdID4QMf24dWf3YmEnYMUWHxqjdbUoXbcBIo6hSZKqK2u5oVA0wnKaGGkvw/bt26FVaSMoQBTpkzB+IkTocajHGGRKxU5h80qGTCLJRi5HIxiKXSfkB6BOi90MiYwIzlPKIU7osOi/CVJRDwaQaq6GrWJKgSeh8OHD/NiRjqWZKoeyfpmqPFa5hbRSZiglFQFsJ4ocGEaOYwM9aFs5LlAIirPxMltWHrGqZh/8lwougqLxjgkMGYnmoDBzn5sXrcB69dvgasqWHkVdY/OQ7K1CZYUwJEJaBg6gmivUn3qjMiwBQE518XhgTyODZFDLMqPk079oasrpKlonocodYZ6OrH/pXU4snUzqonMTSJzNYqGCVPROn0eIqkmFqIT8kAopbHjmUeB7DAiYTkDT9ERbZ6AVNskDKXzKJYMDun1TBIpl+CU81ADFyrhByRKSpMYosiASEkCIhFIsSjUqmrEUrWI15K7LIXqVCO0WBJKNA5RizFIlICSthfApgWfCLw0dqtsh9QAUCUR1MUhvRmNRkkcTpZ/utfAMiGQ8Nsq8+ufT2cqX2kUsxlYuVHYRgEmoQNME4HnsOtRkRF2Dwkt4ZI70YbvukFAO5XvC/Rn4Hpl3/UynuenfR+ZIBDyoqiPer7f11jfPBitqhrwfQz4Za8PVdbA8qtmGe+9k3kgrJz6yXGj2aGVufLoF6tr9TZftqRAdrBoyUJcdfWVWLxkMRQSbDMbqTIaC3sUrJ8bu4URH9y6+7V1kByGdBv71nCSGUCigosLJDfUDFHFxB1FciNSBhr1P6mqVzA0mMczT76Ab/3dP0JVVQyP9uIrX/lfuPq6K6HHtLATdPxWidsAkM/nsGnTZvzoRz/Cddddh8WLFqGuvp4L6YoBkbtONHJlRtbxDkzYQwp1QH5o/R/KY6A3je1b9uHuO+9lYGlg+b5Tcl7RpMgdN99w08Of/e5H8mMPgxhAG386Glckt9n03Y5sMTN3ZLR/QSSuzRcUv1nRZV1SRcELHM58I+QGdYarSE8X1bnjRY9T1jT09vehQCNdo4BoPIq5J83FhReeh7POWcGmkjeCescudEjXJu0fQyJJU0ixRCRC90SUCg4e/NcHsXUzrZ8Uv+Ony0V3zeK5Z3zjJxu+vu3tbGQf1O9du3atPKNtYS0Cd4laK1wbiWlnSpKkl0vexnLG/0Ec0Y2dJaRnzaZkorcKiPmgXrnf7nm/7wskugzXTPuzcdt7XrjKgfnJVENdh0FptalWTD3ncqRmnQIkqlko7Awew+u//Am8gSOQyrTGeNCralDdNJ4t2DFJQn0qhWR1gt1trm0jnx7F3p07kR/NcAGTSFQhTvwjReYQ1bJl8mnTtR0EtsthtWCHCzFLZB79UAo9i3QpnDSioao+BT0RQyQWRTQSRSISRURWWOu0fevrbPul4otAgomGcdCS9dzhch0HukI5ZORgowLMhlHIYGigh7splP5u2wUsOW0RTl92GhrHUURCSNClDhIL1i0fuzbvwLOPPo3hdB7NHVNw+UdvQsf8uZCroiizgshnETR1vsRAhAqVk8lLAZB2XRzszWC4SKMsjcdL1EZhZhIVf56LJIX0Fgvoee1VHNn0MszBbtRQzIFtw6aEczmOZFsH6ifPQFVjI9vw9MDCnjVPwOjphOgQ8wUQkymMP+U0tM89BQUngGHZKBezsPIjsAqjyI/0wTUKIEAUO3AkFWqMIIyhdkhLVrGQWmUNUYIdcQSeFEjLJCpcFLF+ihhENMogpyAVnrSxUYAwjfmIe0TbJxU0Pj0/cpKZ8MsGnGIeRjqN/PAgzEKO1LSwykVGCFiGwe8fEu+T4yygDZo0UsyWCUB2RN+1Pc91/cD3BXauAZYAIQcPo77n5QFhVAgwEiDodwP0iaI8UB2rSdtOUDBNJ984vrHcWt1iBtW1ZmS0yv7ha7eSVeotEUK/3XLx+/uuWy6+Pdq589U5vUOdn5RU+xIlJiQF1RPrGmtwxvIzcPU1V2HClAkQVdKB/XqBFBZJ4WN7cx7Yv88O+/UtgosphjeGZncW5FMjkMalJMkneCK93sxeUtHbM4pHH34G//idf+YCCaKNL37x87jsipUVF1slL4/bU2GRRkVYV1c3Hn74YTz44IP44he/iCVLFrHGkG6hMJv0RuGfoTg7fB7UeWE9E4fNBBzSnMuU0H1sCBtfeR333PlTeDSqLdm+VXBejiixO75w022PfOS7Fx4vkOg+6JA4ekGtMlroi+aGcjXDheGWXDF7KkRnEWR/ligHrZIqxCn/mMbTTLivwEypMKNxv0XjcCFAQ2M9Jk+ZxPltJy84CbPnzkJtXS1Uym+raLhpbeNnUhGcl8smurt7OAeOMwXperoijIKD+35+P7Zv3QGzYMIsuSNlw37qgg9d8fXvPfrF3b+/d9v76zcT42nfqwNtzR1V1+sR+SoyVZcN70EjV/5ey5TafkEg+MqJ2zu5Ah+IAulTy78af27T02fZnvHJeFX0Q3okJqUDHRPOuAhti1ZAbW6DRQVLKYOBV9Zg/9onoORHEKNxVzQOrbYR9c0tiAoC6lO1HBhpOzZMw2ArePfRoyjnitzVoIVOJDCgIMD03FDbIkpwbOKYkGC7MnJRiD5NnQI68VI4rYpIVQI1TfVoaG+BEo9CoXgSElxLCueDFdMZHNyzF4cPHuaFnYjKsfpmRGobKA2MRcZUHJHbiToQDgVXZggDMACJxNm+iZpUHGefswwnL5zPIwRa/Eigqqph3Mpg3xBeef5lrH9hPUMLTz3vXCy7ZCWqmhvgaySwJvda6LihVjl9iYHKfKOc56O3bOJQfwYlV+eijTYXsg2TOJSWTdXzUG277E47tH4d+na/hphgYsbkFiSjOg7uOYLhTBmIppBonYS6iZNR29KMqBxg//PPINN5GAJptIi3UtOAOedfipa5i1Ak5jbFm7gWPLMAt5yHVcrCKRtwSxZzV2RZhxZNcGitRuODiMbdOhZgE6+FSMIU+UGREBVLOe9ZnM8VirZ50yI9jBeOxgKHTvAOa6h8owiTgoVzOXilAmuHKJ/PNQ34NCql94PvMCnd8wj7SJ0tBb4vcc4fNy7o/eC5vhD4ZTEIRizLGhIDYUQQkBYFcVQIxGEZ4rAe1fICFArWLFBKhQUhH/GrCpefe5kZq5nk9o97zHvvdYr+4yWKohK2P/iFuv7+IytGs12fr0pFZ8laEAtkDy1tLbhw5QW45oarocdUSJSczHK20JZOHRYqbqiDEToAw/HbG4GxIYsoLHTe9Bh4pEUFkvcGE6hSrNDhiJhhHB9E1b2voPNoP+6/7xHc8cO7udvUPr4Jf/qFz+Cc85bx6Jo7VEQ155lr6EgjZtf6Da/ie9/7HizLxP/+36sxe85MREjMTCwrFnSP2eTHHtsYNZzWhgptm0d1IgoFC52H+1gsfu9dv6BWLuyi65fz5ZdUUb3jTz79V4987G9PL/xHV5quc9Xu+7WfPv2jFgP2ZBf2DFH250siTpEUYaYSkXg9YEwBAugRHTWpJGrrqtHc0oTpM6Zj2oypaB/fhvqGOg7JJaMGNd7CceGbLjHpDn0P6XQWPd09TNOmdYO61OSSLRdd/Ozun2HX9l1wSi7ssjdgFO1HLznnmq9/+/HbjryTDe2D+jP7Xh5OtE5OXqlFxBtdP9DLRe9ez9DurZtOPOQTnaN3+r74QBRIq5evlh/csm56ycnfCNn7bCpVq2U9BbGOBehYfhFqZsxFURKgeSb8gzvx0i/ugjzUi2rSFCgqgngSza3tkDwHUV2FaZVRLNE4xGL3WrlQQGA73E2gBZjOnCTQpXGMpOnQozHutkhsl6VNkbKRZBjFAuyywc4mKqqSdbVonTIRjRPbWfBLOhlaZBWSNJJcpVjCQFcPtm7cHC5gioJYXTPi9U2gFVojQbJLRVfAG3cxn0FmdBCWlYeiBjCMHJacdgpOP3MJ2sePY9dU6F4jUCL4hPr6lu145YX1GOwbRlvHNFx6041omTkVcpJI1RUtEXWoqNCjsR65yHyZ88OGHReHsiV0jRbgBBG24Mt0kiZiMEm0Scds2agqljGwcxuObnkZ2Z79aGuM49xzliChydi/bR8O7j+G4bwLN5JEVWs7xs+YgVR1AruefRr5ni4+1bvkLGxow4KLrkR84gwUxQhc2qX4xE1FiMnaDWJBUSwDbS5kVaaQW4VO/9Q5oz4UTVQoaJTFvwStpNeJds0xF5nH3T+7bDI5m0ZgrkXdoQxK6SHWBwW2DSObBUwTTrHITjMCNRL9m0ZuNH6jDhDnttEWHviO67u2Ty0KSfU8X7UdOyiKgpQVEOQ9x8lLwKgsCr2u5fWqojqgiBgVPD3rSn4hpowzLrtyqdPQfpYTCzb7mLXKW7WKGoD/sxfCWxbcrmSwu3nP3tdvlLXgWlkXJkPyNEWTMHnaJNxw8/U49fRFiNfEmR7NxVEFbDhWIFE3lHbpsS4Ml1EVgU+oEApH2mHhGxZR9OYPoY0VYRKrXCtRINQtJaOBJ2PvriO4++5f4IFfPszi7jNOX4Q/+twtOPW0k9kdypO9gFhN9JkQmP2zc9c+3H//A3jyqSdx2mlL8IU/u40RArJCo7SQOVSJIn7TGh4+TrrR82J+WaX4MssejhzqxZOPP4+f/OhnkAmhYQSeUSivEyH/8LM3/uUTn/7+iuL/b0Mgh+83XrlX822z2vG92bZnXBmI7seqU1ViPp9B87gmdHRMwYRJ7RjX2ojGlkbUN9ZhXMs41NTUQIsQ+qSiA+NdZAyZEGIN6EDB8S2Oh/6+AQwODoZrGXXKmTwSIDNaxI9/eDeOHDiMgGgl5aCrlC8/8OEP3fTNbz7x6f8OeOn/77K9Z/9913271ClLZp0lR/CRAFCLGe9n1hHp2ROBtb/bS/aBKJDoEi1pXVWbyfVdbDiFb9VVV9W6elwoRpsw7ayVaF+6HEVdh+TbiAx2Y/MDP4dzaB+iZaJdi3C1CJOPA9figMhS2UDZNHl1jagaO6VEN8zyImEl6W4IFKjFQ1FvlCjJ5FwJKJyUlCs+p7+XixSb0QvHJhdZgOr6FCbNnIaGiW2AqjCBmRZzMmRR/AVsB4WhUWx8aT0KuSwXVbFUIxJ1jdAiUbZzk0WcCiRyr2XTQygU0hyuKcrUzXKx6urLMWvuDAZDku6ANgWy15O+YaB3CC88/zJ27diHqqoU5i1dgguuuxZeVIOciMKjURkB8qjmsX3W9dBojfRZ5UBAT8nG3pE8RsoUy6JBlaNkJGNIJRUhZO1XSiXoI2nse/F59O3dCtnNYv6cibjw4uUwi1nYw0Xs3r4Puw90Y7BgQUrUoGnSFLQ3N2H3y2vh5jJMePNUHVpDK6YuORtSXRuEZD2EaJzp2vQAHaI9UcFDkRxQ4VYAmiSY5vGBT6JTkmiTk9DjQobgLCI5lzyyUmcBy+Lihyz0hUwGRqEA0yCA5ChK2WGUciOwjRLrjXRZhk6dQAQBadXYSkKVL7WdAt/2PM/2Pc/1fa/sBl7W8bwR13fzTiCWfF/Pqkq0P5Go7knEkv3xqDYkBFLaK5iF5imeMWHdBHs1Vv9mVsbv9sl/j/70qlWrJPFYw+St27b9sRYVL4pE5RaRiBWagElTJ+CPbvskps7oQKImEfKGCBVBBShb4v0w8oJxAGMypEoMBrWKWAxdwURzcRSKo8PtncwSIYucf5Q6N1xYhQ5NxxKx4ZWt+O4/3o6tW7azieKqVZfgDz5xPWbPnRYiNFjtTYeasDg6cqQbDz38OB5++BEeyd940/W48spLUVNbBfqoclF2nGRNWqewuAh7Yyy2YrYSF0j8DxLHkBw93IuHHngSd/zgLsSVBAJLcIycuQaBcMdf3frXT1/17aVvC92wYPzlzcXM8NWOV/675tY6aSTdjxVnL8O1112FRacuhB7XKBMozG17cwtuTCtFtn8OxQ65T6SnHKO7l4omenp6kc8XeL2kAkmCCMtw0XmkF3f84MfIDqeJEu7bZfeAkbd+fvHKa777Dw/dRt3RE7ff8gpQZ/Azl2B6VQsuFAUo+SE8MdKFfR0XChRqcOL2Dq/AB6ZAWjVzlbqta2BJAPvrVTF1YRCNykOOholLzkHHWefDb2jik1yynMP+NY8jvXEDhOEBPsc5ZJknQCNlXfkugxo5mLIyT6fNkYoXsm3T4qZGdKSamtDe0cHaFgIKkn7FKJooFw0W25JN3bNNdB0+zKBJss5W1ddiyuzpaJo0Hp5MIaQ0spMhkciYgmCJslwoYvNLr2C4v5+tyXq8CrFkDeIUZEoLPC1UQYBSMYd8fhSWTUWei7JVwIw503HJh1eipb0ZLlGkqRigSBTfh1V28OorW7Dx1W0YHExjwpSpuOKmmzB+3jz4EQ2WSEnflDwfgOACgUVMojAY1hNFzlo7nDGwdySHMlQ6+EMVtTACg5w4oMR7H7ppoLB7D3Y8+xTyfYfQMaEOy1YswPQ5E1DIjMDP2SikC9ix+yB2HexEzvSgx6pRV1WFTPcRUjtxtAuxhSwpArVmHOTqRjS2dyBSWw+NBPSpJIR4FGV6vchaL0XgkmMsxPWxDV70PEj0WtKIzDbglYpwCjlYuQyM9AjKmTTcUgEudQqp01cqIXBsLq6o4PMFIilTsUUCaupUhbNHm7JePN8RfdGTBclBIBimYQ75vjAsyUougDCCQOrWYlpnS31z77jW9owvKZmcEcnP2pC3PiiF0H+2XpGw+OFvbz7LdgqfkjRhhR5TkqLiCyW7gLPOXc6an7nz5qC6rpo3beqmyhqVphS5Qe+3UHJBJoewqUuHkjdC0EJ9Tzja5jwyFkHTSK0yhgvVQ5VUehptCTDyDh5/5Dl8/W/+Hi7p3cpFfPIPP4orVq3EhImtRDzlyBpqs5olBwcPHcNjjz+FdetewvDIMMaPb8NX/vJLmDV7IhSNui/h6Ow4i7oyZgtJ2mGJRI+ZDiQ0huMxr0+EbgFHj/Tgl/c/jh/ffg/iagJOybesov244Ml3/vm1X1l7890r3hbv5tzJNzT0p4euMu3Cd1KNcTGTH8CZK5bi5o/dgCVnnkqtYj540SFnjJxNxaPA1zfcQqhACiGZpEUKCyRyAw4PZ9Df388OU85qq8QRmSUbO7fvwz0//ikftgJbcC3De903hbsuWHbhPX/3zBf+W+ju73AffU/82L6Hg0TbRExVZCiDXTjQdr5Ap+MTt9/hCnxgCiRa81owr8MXvU/74KiCAAAgAElEQVTHdeVjiYa66EApEJrmLMK0c1ZCnzKDU9er4WBw6yZ0rnkaTudhkBHWV0QOG7XJSSRQFpuOSDQKTY8gommoisV5xDbU24ccJbpLEprb2zBrwULoVUmYrod8gRK6C1wgBW5YIOmSgP6uLhTyGdhWGbGqGNqnTcaEGdM4pkSPJ0K2j+WwVT3KjCIPOzZvQffRIxyaKms6YolqxOMx/v9EVqYMMofGQU4ZbmBx5wiKjyuvvRJTpk1iSzItcFQQ0snWcTzkc0U8+vBT2L3rENRIAiefdhouu/Z6KKlaOBrpe6jbFOa6yeQsI+u8L8MXVdiSiH7Dx/4hA0ezRUCNQ/GUkI3E7XYXYmBDDRxELQO7nnoMna9thFhO44ylc3H2uUsQKA7SI0PQfQmqrKGrZwDbtu/FkSO9CByJozSqFIFJ2rbjMJMqoER7KY6s4UCPE7G6BonGeqQmtKF+8iTEGhsZBAopAo9I444N2yxxd80uFlHMZDDa24P80ADcYpZz22SK4rBMHqfSnwRp1CQJuiIHgesKpO9SdY1hncVyKSC2DQtZCG1kOVkpELtlWesKPK/P8fx+TdIHq7SavvHtEwYmj5+W02pqDcE0jVGrUE49mXZW46tjvOH3pHj6d1hbfqcfXVCzKjmU77pcU6SbYlF9STShqr7swIGJpacvxuWXfxgLF5/EgEZuKY6lX5BivjLyGRMLj3U9fp2OVClE+A1KxVDFlVlxvzG7iONz6E8Jhw/24Gd3/xJ33nEPqqsJ86HhS3/+x1h29hIkk7EQ7kkjcStAV3c/fnzXvXjx5fVsbU/Vpdjp9bk//jTiVdQ6CvPO+D4rsMqKPLsiFq8AJ3mEHeqUuMvlUtEh4sD+Y/iXf3kID/zrr6BLEZSzVsEpub+Sofz4tu98c/2tbzOgdNWs22r39uz+cM5I/2B8e4M8ku/F4tNOxsdu+SjOWLaUTRZcJI1xkfjRhMUd08grovJQb0gvBh0eAaNksnstk8kxYyp0vQZcS5ZyBp5b8xIeeuARCC5pqwzLLDnPx9XU96++5NZnvnb/VYT/P3F7m1eABNvr1kFYsYIW/RO33/UKfJAKJEzE2Y2iYlzqC8ZXYqnqJl9LyEp9O5oXnoG2JcvgqBEogge7uxOHnnoMhb07oLomKJibCM3xmhSi8QTzh6KxGLNMiFqtUrenWMKu119HIZ9nHUx1fR2mz52LqvoGMlGhUCJNUBmO5TCfyHcMRGQJpcwohvt6YBlFRgc0j2/FnIULIUZUGFSQsfCa7OKEVhO4o3F4NyV5d8OgrgYlwms6d1WoQKKIDM4ppxMp6Wsq5Oxx7U249IpLUFNfAzWqcReMTtp0sqPFbMP6TXj11a04eqwPHbPm4fKP3IBJc2ZDjMVhUMFFgzQSrdPiTqJuAt3ZAefOFSCiM2Ph0FAZw6YPQY1Bc8PFPVQdk9XehmaVUDh2EFsf+xWM/qOY3JrCsjNOwYzZk5DODcMolxDVIkzrLRTL6O7ux4HdhzFwuA8R6ka5BNqjoZgfmB4hIQViIIm2Q5lzMhQ9AkcSUKbHGIsi1dbGLCNVicMq28gME1toABYJqB0bCp14SdzLXySMCCGN9MBVRaJukeCRYNXxXNdxnUKh6AWeKyuy6kqSknc8t8/3/a6IovfBxwhEaQAOehPx5GB1Us96smMIJdc0Lc/uiJ/sLDm32esfNzUAlvurVzMY6kRR9B+sYOS8en3+QPuRI12XWm7pei0inxStUuVAsgm3hanTpuD8C87FirOXo66RMBdkWgh/WSjcroSuUouoMhYKBdwhq4qKpeMzS44IIYtCKMZnsfGYWJu6RyULjz2yBj+9537s33uYR8tLT1uEz37245g0uQWKTlZ4BcWsgde37cD3vv8DHO3shuv5IBjj9BlT8dWv/QVmz5sSvuQVvdKYhoqyCanKG+vOsB6O/oY5YEwZDas+n0KnfWzfto+1UM898yJ0WYeRLQ85Jfdnoh/56Ue+/JUdq1eveFub46qZn4of6D16kW2X76xpisSzxhAmTW3FH376E7jw0gsg0Ey9UkhSt44eH48raVT9pqIp7ByFmAXbdpEeyTIckg5gYYgts1vZrEIax7t/9HPs33MImqSjlC8XbcN9oL1h0ree7fnprhOfjd91az/x8+/GFfhAFUhzG8+NeXlnvuHlv5KojS8VtVjCVOOonr4A0865GEpDM0eDKMUcutauwfC2jfAygxBpnKKrGDd+CuqaWpgJQm4nnrc7NGoSIQc+9u3ahcGBfpi2yZqlidOno2XCJBhOgGy2gGLR4swnaq2TSkaXAghGGf3HjsIsFsjlj+pUDeadsoDdVabvw3QcWKYFu8JRMrM5ZIdH4FJ3g9rbZDnncR8FljJVmRd3to3TyU8KWEOw5PTFWHz6YmgxCtwNBa4UvOo6LooFA48//iR27zsMqBGcds65WHnV1YimUrDJlUNgSBaLCtz5ovEUOetsy4cvKxiygEPDJXRnLBiEMhQ1yA4dOCl7jTYbB7pbhpQexp4XnkHnlpcQF8o4felJWLxoLmIJDUPDgwwDpJwzjo/zfJQLJnoOdWPbi1uhCjIcI5RWuAE6Ld89agee4HnCNF3TY6ooRkRJIvg2HUjhKhLkWByirLEglIyuou9CIN0RdYdorEIbpkvxsEIgieGwwPN8z/VcyzDLhihIjk/EUF/ICILYFQR+pyrLI54bpCGKadf2RlzPzeh6tCQ6oikmRFN1VLMjPtGquXC6e/u4Wzx8lV6eE4XQO1msvrrqPnXta0+MTw/1nWN51rWRhLxI1QXVo+hjXUFjUwMWLDoZKy++EDPnTGcEALs7OcU31COFDqtQ8DwWLxJWpaFuiYohLvppfMSONi6hWKsUfr597Ny+F7/42YN4bs3LcB0qqkXc/Ac34JJLz0Y0KqG/rx9HDh/D/r2HsHnTFnR29/Bni6JHpkydgsuvugQfvvIiRGIagsDmLMFQRE6lG1HU5XCERjUQu+cI9xAiNMJGTRjlQ4/LLrvYtGE77rzzXmx8dSs0SQ0K6VKnawR3KG7k/huw/MjbHdPesuAWZfOhvjNdz/yeFHGmyrFAcMUyR73cePMNrPcKG2sVAGZl1+AxG0/fwr8nOQB/l08j/jIGB4eQGc2wI5ScffScFEGEYzjYs2MvvvP330fgsnkiMApmp1l27po6YeYPnjx01/A7eb+c+JkTV+DdvgIfqAJp+fLVsr1/R0vP8JFPJWqiH1HVSGNZjEh6+wxMOP0CNM6eizLRs30X6a0b0fvqC8gd2w/BNZiS3dAyGePGT+Z4CSoyWJDtuMzBoeDVY4cOoburE0WjCDUWRVN7G6bOnIOy42M0k0eZWkkESSPBo+BAChwoloXhri44RcoocqCoMsZPmUzkQRiuh5JlwiiVYRkhgZniJajTQdJosjUT+NAKBRXsKuMJA418Ku4XcgDVN9XhgpXnsxPFsMswygYMowzTNFknMNg/go2bN2MkX8D0k07CWRdfgtmLT4VHdG4mRVM5RxsOLdwEFKAgVZk3CxMiuvI2Dg+XMGIEcKU4HCbl+uzUoQVf9m3ohSzsg/ux5YlfwRo+ginjUzhzxSJMmtIG2zFRyJe48CSKNS22HANleeg/1o9XX9wEM29CIju8YZum7a3xheAJQVOzohDMUhR9gm0UJvqe16zpSp2iqjFHhESoBRJpk4uNW/uCH3C0LotjWbviO7Zb9Dwv7wcwRFE0BUEu+n4wWnbMblWJZUVBKng+RiUBfaKu9TamGrO+J5Ugy2Yh4lqvvXY755K/2x/ME78vvAK33HK7su3hF9rS2f5zAtG6Xo9I81VdjIsyZ9ijurYKJy2Yh8VLTsHUGVPRMn4cktVxyMRLGusdVV7vUMhNTZlQ9EwFP+XwqbzRh9wh6tJIvNELjOYY7B/GIw89gSceexZdRwYQjVQhGU/i6muuQKpOx/BwHw4dOIxjR3oxPJRhYjYdWCgzsb4xhXPOW8EF0oSOcSwEB0FOuasaFmlk7SCSFhdmXA+9RYEUwsT4MeUzJax7fj1+/KOf4eCBo5AhB9mR/C440j/F1dQje0pPvAP3VyDMjH5oPjz3/woR5/xkfUwYzvXjmo+swi2f/BhaJ4wLX4zKdaS1ht/wdB3f6MNx6C/dLNPhsdrw0BDKhhkiMyj5h7rggozMUBrrnnsRv7j3l0gmUnBNzy+XzLWO6d7eMXHxI08e+u4JYfGJBeA9cQU+UAUSodlXTLw5ebBz6yVaTPp8Mp6Y5ikxPUi1o37eaZh65jkoEZxRFuAcPYBjLz+P/l2bIZpZLjxiNS1omzANidpa7nbwIkHMHBIu+x4G+/rQ09WJfD7LHaZYTRLzTl4IOxCRyRfgOLQwU4lBgmfK4TIgl8soDQ8zWJBEwCTKjFVVwYaPMomnKTCVxmCVKAQKp+S0DpdOokSElrmLo5FrjoCGhsGxJgKNjUQgEtOZXzJ/4UmwfAfpfAaFUgGlYokXLyqQMiNZjKTTiKdqsOzC83HaeeciOa4Vpk/sIIW7XqRB4MWQYI9kTSY3taggZwOHRgo4ljZRcBUEcgKWQ+M9HxJZuXwHqmNCHujDyMYN2P/yM4gJRZxx+jyctHgOojUR5At5PhkTqoBKPyqQVEr8Llno6uzGxldfg5EzoXoaynmr1/dwT7K67mczZi/otfxi3WBfT1tfV+fkklmcqmtah6oqE4NAaPSAmkg0KnuuJwqB77uea7qeXQgErygIooEgKLmuP2g7bp/r+cOyouR0NZqHpI7qcqSntX1iri7VZGhqotxYipS/uvaj1olu0H/9urVgwS0K+jLN6czAeSLcK7SIOFeLqHWyIir0WRJEH20TWjFn/izMnDsDU6d3oHlcI+IEW41GuIs6VhBx14hlR2GRQqGziszDNfiUQ1NhU3mOj/RoDi+sfRG/euAR7N11GK4tQpV11NbUYfasacjm+tDf343R4SzsEh1YCCGhwHZtqBEFZyxfikuvuAgLT50PPSYhEInWHVKxGUXA4qkQCzBmn/OZ6UckfCq7uY9U6SKFCJG+7kE8+vDTuPcn/4Jijthakp8Zya1XEfnOSc0z1tx/5IfvKG9rMpZPkSTvc6Lu3lrdmJCzxqiw/Jwz8dGP34BFS05CRUIUvvgV1lEItgyjUsbE2vR3pGccHhphcvZxbRhr2GXyauDg3oN44L5f8TVNRKpRyBbLdtn5iejJP9zjvLjtBLfnv/4zduIe3/oKfKAKJLoEy7FcH4gEJ+XM4S831tUtlbRotaVXC4kp8zH3gkth1jVy5pOSGcXR9WvRtXkdlMIQRKJUR+vROr4DtQ2NkCJqeBIFCZdFyJ7Lqeokuk6PjHABQ/DHOfPnQVA1FGhERjwd1+MYEdc3WTAslsvwyiYkNyxqiONC0EKKHXGp+KEEeMozo54RLUTkD2bKrQQtHoVeRS62KiQiOsRSCX0HDwAlg3VC9OLq0QiSqRpAkzCUyyBPDJ+AbPh+KAAl1x0FtEoiZsyfjTPOPwfTFyyAlEii7FLbXGHmC4m5w3DxUJ9BRRsxooYKDg4O5tFfJPlsBL4Yg0M6KIngdy53j1TKejq0D90vPItC51401EhYefFZmDCtHRYcXkhtg9w6lHxPj0iCTJC9XB4H9x3Ea5tegwQNbtYP7JK/OaZX/eCi8y97ePX9H2eXBjFdBlQ79uCjDzccy3dNlBVpRgT6bF/EVEEQY6ZVkkWIjiQKaQ9+tycE3fD9UUEQM64gjMAVB2O10fTiaUtLU2e0OZFYyf7Mdz9jn1io3zvL5qpV90k1w3tq1m1cd7bjllZqEWVxJBppkRQh4gc2ZXMyuqJhXB1Tnglm2NrWgvYJ7UjWJiArKhT+kliDxA0REbBsm7u2xA8j3Qx9Jkh0X8qXsWf3fjz4wEPYvnUnyiVyYep8yJFFBaoqwbIKrCcUOTBaCQgI6/o2xSpCjUpYdc3luPyqi9E+uSUUZstjsSFjxGwqjEgLWPGssbM/LJC4o0RdFxJcVcRSgQvs2bkf//qLB/DgLx+BJkcC14RdypqP6Frsn1dd9pENq++++W052MZe4WnRD40THX+V5Re+XNOUrHUlU2qf1IrLV12CVdd9mMfgfCA8LoAfi3SpTAD5FxHVIkB6JMPjNTqAKbLCGiRJEFknmMvksOGl9XjgX34FkVhproTMSL7Lt4PvVunxn28z1vS9d951Jx7JB/0KfOAKJFpoW9HT9PMH7/pf46qrL5WVSKsp66LaMgkzP3QxlGmz4RLbyHHR89pGdK5/GsLAQWgmtYoTaG6dgPqWcTxCI84O6QYoINYnErJtY6S3FyP9A7DLZXI+IVWfQiQRg2GbnMtWti22JVMB5ZJtnDtQJHgk3UOYNk+hqYEcBqmWHB8lD3CIHxKJQauqRnVjE5rGtbEQPJKIIhbVERMDjO7bg41PPY6oaUF1iLxGnR8VQkRHSQSKgouCaxJyBLIqI6rrqEkm0Vo3jlkyC09dyEVSVVMjXEXlEFeZcupIKUGBtNwmDwdKAYmhPeDoYBbdmTKyjggTOhyfNE50KnagCg5igQVroBNdm19B1+aXkfCLzD06+5zTEK2OIVsqwCjSSTjUYvC4gbpsvo/BoUHs3bkLh/bsgwIdVhamWQ4e1aPJO7972z++uGL1xF/bDOjVWLca0pNbH4kc3bW+Zs+R/U0C7KQNj87irgA539zcOPqHn/tSNmJmnHKgu/XCsL/8q8u9E52hf78UUsf1a18Lt8Svvje0VMLqi2+PPLLhkRmZ7MhlsiyeF4lqU7WIFPUlTxaJhyF5MO0ydzvr6uswc/ZMzJg9G83NzaipreW0eV2jtHoFROcokTlCU5HP5VEsFGEaFifO9/T04/nnnsdA7zAnA0kC5Q1SsUKk7BAHIEuiF/i+79i2a9u2JwiBqMUUXZRdUVBdXHTp+bjy6ssxffZ0iEqF+s1BrhXR9VgQ23F6N5UglVQItoZx8Ay71wRJgG264Wjqp/+KrZu2Q5X0YGQgn9WE2PdqIvU///xZ1x646v6r3lGsxOLa66tKpfyphpv7y5r66ElyDFFBcbD0zEX4xKduxtRZU3it4yzk8AKELj/W7YUJAvSsSA5A3aP0aIaLzXAUT5RzhYGre3buxpqnn8Xrr+1CXKuGkbddq+Q9B1f6p7rm+uc29Nz/thhOH/QN/MTz//1egQ9cgUSb6K0X/zCy5qmfXCfD/oQe1eYJ0Zgm1DahfcmZqF96NoJ4DROgczRm27AG6W0vIUUpRbaE6poGNLW3MvWa8tZc0uVwqrrF462hnl7kBofJ882OMjqdUpaY7TswPYvDaMnRoVARRPJgLogExgc4vgeLw1CpQFKgxKpQXd+EhvaJqG8bj1hNCoGqc3iqokchKRRTEQqP7fQQ1j/0S4zs243qIEBS1djaXiTXuqLB1DU0TJmI1mkTUdtUi3hCRzIeRX1tNcbV1nORRRlUakTlINeSS7ljtDCHC5voEZZABjlu2GIvSUibPo4MjGIgZ8LwCWxJ4bRE0JYgiz5kx4CUH8HogR3o3r4B+aO7IZlpfPpTN6O1rQGObyNPYb4UuBkokBghR+JYmfPrjhw5wkHAo/0DiEjxoJD2u2xLvF2VYg/MueSjh+//DzeDQFiNrwm7sVsYxvDx9/g61AfArH/r+32VYz6O25t+v5+x/5G//b77AmlSpl8rx6OaVBYE1SuZC/qbTWE1++H/O2/CLQtukXtG7VS6mDklb+RXlu3CmVpEbdE0MRpN6BI1XVzfhumYDHQlLAQdYqg7S9iMqqoqpFK1fCCJRFQMj4wgl8tx3AshlHicHQANDU2cTUiFOxHYaeRFFAjf8wPfEzzLcrK2aY2KotilatqwIDopUXbPUKJixEFJoNHUtTdeg2VnLWOtE43lj1v2x7AEPKJimip3agkRQmgBWhskSWOROHVv6e1K47Wf3vML/OqXD8EqOfSZ8I4d7etsqGn9Smtt+5pHD/xw5J2+MKtXr5U3/etjLXv2vvbJSCK4SY6KDf+PvfeAtusqz0W/OVff/ezTe1HvvVmyJdlyLxiIhMExIXBjSAhckpAbkpdci9zxXt4leTfjQkhiuPRAQMJAsLGxsSxZsmVLVu/SOUc6Or3tXlaf8725jpPcjBHybGOVI+09xhlHZe+15vr/tdb+1/9/hUkmnTmnDds+9F689wMPQ9XlYH3BPUsIrTIBRJ/ylBT3QFEIZdLZoEAqF8vBSM2xXITDUXguw+VLl7HrFy9i/6uvw3fEDU/iZs4dU6Xo34WV2E590bzuPXu2vy0G3js93srnKhF4KxG46QokERQhRPfjLx1aOZHt+2x1MnGnHoknSpKO8Iz5WPDQI5BqGkSLBF5mEsNH9qL3pZ+iSpDKXQmqGkJ1XR0S1YngqU7cgH1hsmqVYRdL8EsmmD1lQSI8ngJBSaGuLxG4lAcjJNFSdwOVDwVclUB1DVLYgBqLIJRMIlZXF/wOJ6oQisURiiag6qFAoVb4GYnfousUaLT4HrxiAcMXzuD1Z3+CGBj0YATGACMGrb4V4dZORNrboVdXI1odgyRzGApHXTKElvpqRHQl0Prhb7bCxd1YUJQFXkMUTeI4AkyEEF4UKrjCzIMCQ2kLl8bSyJRFMSX0hkIgVA9YLI5ZQG1YgzN0Gb0HXkb/sf0IuTmsXNSFhx/aAlUDiqU8CsK4VYjIiW818bQsdJCooEwXcPbEKZw+fgK+54E5hKXT9hu+I/91GOEXz2FX6q2c4JX3vP0I7NhxSl0Qa22jElusaNJMmSiKa3vnCznvjR5/aGTbtoXXXKNGdILzrz0fd7jdWnbNRbZdvtU0c4skjXbKGq0iElPFmJdM0TqnzGDfxByJiIgqinKBr5tquIgboTCgFQ8AgtkpiiHRLXFsj7uOqJoC9LTpM57hPiY9jw37PjsJKp8Ma0ZfoibqW6XCyons5J/VNSZqXV6SqhvieO+2h/DBxz6IeHV8Srl7arr3r6+AQSf6MFPYpKBWCtozNFhDgPUTvo6Wh10v7MaOf9yJE0dOQ4aKUsZ0ZB5+qqam4f9pb519+pt7tr+j8drUYjjZVLstfHkitVmP4nOywRcpOo9oYUpmzWvHhz/6KDZu2RiIEQTYo4AZKBinDFQ8qDkeMukM0pkMrLID5k1husRYTXSEh4dGsHfvKzh6+DgmJzLwLHBmU7tYsJ5rqGn921VLNhz80nOfFh5yFcLD279kK5+4QhG4KQskEcu7532m8XT33t+LxoxtRiTcbskK7Ggd1nzgowi1zoAvaSB2Genzx9Cz+xk4I4MIQQtuYEbYgBESoycGy7YCSn1gRCoeL4XmRyBdIiR6p8xdS66LsucF4o+SqkELxRCOJKGHIggnEwE4OlQ15S6vxaLQ43GokRBkVbjKC+yPeGLj8GwHTlkw2soo5XJT9heZbKD6nB8dwmjPOSTDITiOAzkSR82seaibvwxKQyt4vCaw4ZBl4TVmI6YTtNSG0FwbFrJNAXVf0Irf/D55k3Ui3MmnuM8CtyHgGa5gtEkURZ+jdySH4WwJJU9gpIT5pgZCFHDPh8Q9RClHtvssLrzyEoZOv4Gk4mLdstl44N5NMEIS8rk08sUCXDbVNRMFkuCZaUTDRP8Izhw+ht6eHvHtJazl3HIJP6bQvtzU0PnGnr5v/gpfBlfoaroBNissC96/eryzsS1+txGT75IU0imE3JnJLxdy7k4rh93tTB8g14EQndBK6tsEtVQqJXITk+0+7M5sPjPfcqwZDG4blfxmKtNaBi88pfwcjLmIYFuJAol7U+KFgUNIQFX/579RThhnjHMTnKSZh3HG+AhhbJATaSASiw5LIKNW2Rzi4BPhRLwwr71TPn2xe8no6PAXkvXh5YrONJuXsXbDKnz08Y9g+eplAbZRdFz+FTAeFCZToG0hpiqqp0Ax+1/lBgKja9vH0MAI/tdXvo6Xd+1DKWeBeAorZa2sIcf/pKoq+k+bPrJg/Fc1J16BxxWtLtc2kRv7lBaiD6oGaZN1JkcSGhYsmY0P/voHsGTxYhgR0SUWHndinQzMY/BcF6nJNDICT2g5bwLM5eA+ODY2ied//gscP34K6YksiC86zLozNpK6HI/U/M+W+q6nP7z9fw5t21Zxnb8BbiE31CHctAXSRzZt1w8efvURl5Qelw2yRgqFaIboWHzfB9C67BYwIx4UPvZYPwZe342zr+5BjaIHPl2KMJqUppyq/UBT501hOdGF4YEOGoRXOxP6JmIkpoUghyKBqrYRTyAsfhJVUA0D4VgU0XgURjgUWBBQAYYW8/xAYITDNc3As62YzSKXmkRucgKlfBaWsMYoleGJrlW5DCawTY5Q1lZRZEDT3AXoXL0esa65MLUoHCUU3P0lz0aY+KiPqmitMVAdE+O+gPP+Ju14Si9GvFcR6rnCwd4TGkji5i7o/oBNKCaFcvZQGinThStp8KgihAcgVE0EaMMQ4wvfRf5SD3oO7MXQ6cOIsBKaq1Rs3rASnR2C9uzCdK1gm14gMCeBcgmSL+HiyfM4d/Qk0qkUPDBWKnlF7mp/Zaih78+6+7cu/vLx2g11fV71g9n9jUv6nEV190Tr5MeMGLmNKCxOqUK5RYuljP+LUtb7zviwtW/xA4nMVV/cL9mh6Aijr12NVTWGdv/sR3Uj4+MNlltoAfHbOWFthPI6Dh6HhBCAECFEp5TK4oFgqhjhQn7L4gxlcGISQktgvAROhd7VqEKUQU7IiOexccKM9Nx5swurF84rl2a02k9s3+SLFpXwkBt+Bc25fOF3uWR+zIhJVS5MUl0fxx13b8ajH/4g2jpbgy7WFH7nXwHPQedIaKMF/zjVNZpi2QmTXI6h/lE8/dNn8fOfvYChy6NgLuVeCQW7zA7WJpv/SNeMM+/GA8MU/ODzxv5dr212YH0iFFE3qAZNcGojHFMCD8f7H7gfiyCFPxEAACAASURBVJYsQnV1FRRd4LgofGHYXbYwNjaBUrEcdLl9jwd+dKJzdOiNIzh16ixSE2kwVzygKa5vY3gyndk5u33Rd5IN87t3vvb7FezR9XJBVdbxLxG4aQskAUC9revRVcOp3s9QhT+sR0JGlkmoXbQBK+95P2hNE3wqgZTymDh1GC/+4B9QrxAY8KYsl97EDAQ2BsIjVvzSdJA3MUJENUCNKPRYEpGqOkSr6xFL1kKPxiDpGohGwSVh+CoFbu9CNwieC880g6JHYJicQgHlbAbFTBqFdAr59CQK2TRcqxSYrKqEQOM00AwK8J6qFBRHqK7B3PW3oWXpavBELYpMApc0SL4PxbFQpytoSxpojKsIKYCASQkvKmGyK/SOPAEUpTzQkhFtI4GDkEVnCFO6SyUPGEj7uDA6iYIAVGt60FWaEv0loD6H5gO66KzlJjHZfQZDZ46iNNADPzuCWa21WDCvCw3NIh7CLoTCFR0swcyDCqdg4eTrR9B7tjsYgbi+76Yz5iUK9XNUC+09V3gxXdEeujJ3saPfuJSYc2vHx+Qq7yM0ZC/gkktkgSvzNe7k+EUzz7+amaQ/6FxH+q7MCn61rYpiiZ+eL/f0n9aHBntiZrmQVMKhpO+YVY5vxzj8iMu8MDhXVSoRx7HEeecQohRVRS/KqlLkPi/K0IqEKHmZ6vnqZGthwaqN5fn3bXK3bhVk0n9f9+qu+sfCnq6tGRrt+XM9SpcoBg8zySUNLbV48OH7cde9WxCriiIaiwYg8TdHW28WTGJcNSUDIvBxnuehUChheHAYr+x9Dc/89FlMjmbgWpw7JZh20T/LXPlba9bc+Q+zt3wut/1dwoaJ++L71vxJ8tjRfY+Ew8YjqiYtZ9Q2ZE1ofnAsWDgPy5YtxaxZM1DfWItYIhIA1nO5fIA/sh03KJYy6TzGRidw7mw3zp29EIhICjwX94jDbTJSzJV2E6p8qba++uxrgzusyvX8q533lU9fmQjctAWSCOct9Y/VjZUufEpW2ce0kFpvShq1I83YtPU3EO6cB6ZHg6Iid6kbv/jBt6CXJmEwOxg7iWJAPA2KkRkN6SCKAjUSgxpNIFpdi0RdA+I19dAiMciyAFSLcZkoMgS+x4HDrIDqD0ew3yz45RLsfBblVArFyRTMbA6ldAblXBaeWQLlDJpMoQi8ZqDELcZY4BoXXRdChF6SrcmY9Dhalq/EzDW3INraBVcNi5IuGA3KrouQ56AxYqAloSOh8sBTjQrjXOaCqBKgCm0lLiBYoMKgl9CA1izsABiXYTMg63D0jNm4lMmjLCnwhQJ24OI9JRsgyESyy6H4LnTuQrbyyPZdQO+BfchcOgfJzKG+Oox5C2ahY2YHjJjAV/EA1GkQBRMDozi6/xCGLg0FInOW65WyGfM5Q0r8eUvbvAvP9XxJYGAqWIUrcE84+6PB6q6Vjb+tVOHDPGTNYtyCxDUQhMBNMmbn8fXSKL5ds5KcuwK7v6KbFB2Sz+PzZM8m0EVGSiqY1cH9r1TL2YIFxPtVR1Ri5Ne/3gi//sZLn5J19iFJZzMVAxpRGdSwHCh+z1kwN7Aeqa1LBuw5AXqm8hTNX4CchZWI49gBlufC+V4cfP117HpxT8Bgo0yDU2auVWIXZWb8NBlt/ertMxsvbb8CwObZxgPNvpn/oBZWPqhH5Tk+tUKRuE6y+UyAS2xpbUJHZxuqa5JQVQWlUmkKe+h6yGbzgcDmyMgE8rkSIhHRjRcez9z2TDbilPhehSjfueC98FKlMLqip3xl479iBG7qAunemZ/STlx65QO6gU+EIspKhKPKmKVg9b1b0bR8PWhVQwAadtKTOLl/F0aOvwJYOWiKAi0cgRETxVAdkg3NiNQLYHVtUCQRTYPgEAufNC44wsJeRFBjXR9MGMqWCyhmJlEupIORWT41gXJ2EnYhByaEHi0rML+NhYx/odbLkpCx5dy2TW7ZJQHV8TRJ8VVOZMKpyjWVmiEDBVXFyrvuQ9P8hVCiSbgC2F22AccGSiVoroWw6D4xF9wswxX7E2ukPiSVIhQPI1wVgxEPw4hEEBbCmUYcoVAcRNJR9inGyh4ujBUw6vmwFA3Om+O3oAgTmi4Cy0QF403gpgqC/I+wW0au5yzO7HsJ+cs9kJwimptrMGf+TLR3tkEP6QHwXOcyTh89gdNHTyE7mQP3Cc/mipOGmvivsVj1U3tHdkxWKPm/4lX/H3z89X/ojs1bPvPXjUZ8VIq6y3xmUcokSMxgXpH0mlnvK4UR9wfNG0MDV24V03fLAsM1uOv/WvjK6y/9jh6R71HDtIVJtmQzE7ZbxuIli7Bi5XLMnDMTdfV1iEbD0A0t6LwGptH5Enp7LuLkydM4d/Ys+novTgHKIcOzCCsV/DHm0l90Ns772p99/ZH9mze/Pd+1txPZGbh7JmTvPZLiPSKF3fmSDt0whGcAh2WXULZKUxppEg1kQ8Ro3rKdgPWnKUbgL6drUdEV42bZsj2L98GVdqlu+EcP3n77gb964Q9Lb2c9lfdWInC1I3BTF0gCBdCK5RsknX3CCMtbjWRcHisy0rV8A+ZuegBaYydcQT9nBKXJEaT7ToCZWUTCYcQT1dCjUVDNgGKEAU2HL4oiWQ4EJB3XDij4cmBrbSI/PoHJwQGkh4dRTKdgFfOgng3m2RBqb5S5UIKxGYcqCowpbDR3yg5zbJv7TMjEkQJn3pjH/SEikyGFImnI2iJN1bp8RSFZSlA9YwYW3bYR4doGFE0X42PjGB0cRDk9CTOTCbo6EnNAPSeg7osxHROUOlHdCKaPLCSJeCDBooU0RCNRVNc2YEbXHLTNmItobTMKkNGbLiAviiPVgDllPiLkHQOfKsHWEXIFQjRJlnzIngXDsxB1yoF0wrEXfo7C6GUQt4zZM9uxauVS1NZWTQlRegz7X34Fl7ovwSm7wkfNKxat3ki09sOKYZys6KRc2VvE7u1c7rrbXJNsU3/DiNH3cMrqZDFvdUm2nMGPy1l8Z3h87I0ldzdUvtx+SSr+x9Ydxnee/s5q0y99RNZxjx6V6yWdEKGez6mg7VNohhaofIviSJGnwNu+x2BZbuBjJvwXA2NYxqHLGhzb54W0mXZM/pyuJ7+7cd1tr33lxc+9I9Xst3oGbZ3/hHph4ESH5eZvdUnpPp9YGwglVbF4WA6FdGEWB3FbklUpGIULsVmx3inMARXMO14q2sw03RIBeaUqWvN8a3Xbvs66+u6/3bO9VOkevdVMVN53rSJwsxdIWKDdPdOWco9Kmvd4qCrc6FKNkHgtFt7xEBrnrYKnRGF7wtldOGkLF3gTwtxaV1Voihy4Kf2zBYftmLBtE1a5gFx6EqnRERQnJ+Bl8mDFEhTho2Y7cB0rsD8QnmCua3HhwRZInRDOPctidtH2uM89yuUMY7hEQM/JVO0hHCOM+OMeI3lJ9iXJo+8zFOk9RkjrgiqTjOtizooVSDQ3Yzybw/hEClapDNe0gi6RWCtjQn5S4H0EsNwDc+3A4iRg9qg6OA2IvMHaxI/ofOlGKLBOkVQDarwKodpGRJvaEW3pBIlXw1ejcKkG4UrnMQk+leGK0YEiOmgOiGPD4B5igqSSnsDA4YPoP3EYfmoMYYlhRltT4I4eCqkYn5zEnpd2IzU2CepTuBbLmCW26/Zbbv/UptoFE+9UCO9aXWDTbb9iDHVyXy5RG9cWa2F1LVXpDF0C92z0OiW8Wi4VzjU/F81cB3pI121oBY7nzhkfj3FeXpxKpx+0vdL9akju0kOqyognXN8EHyEolITGkWCDCY0mIc3BffGAIcDjws5HkEAY4y5zbcvv4Ux6Viehn8WTHSe2fLQ+96uOBN9CAMmmjo9oufF0ModcM4HTzDm/i4OtlCTSBsIinu9RRZOo53lEopRzKjEm5DM9YhLII4yRE5RIh6tra96IV9VfCssNmRUPwroKa38Lh1d5SyUC/3EEbvoC6UOLPld1avCNu0238Ek1StfLukbKkorOFbeha8VtCNd1wKEhSHoYtm+D+y6I5wYjK+GfZhezMAWrrJhDMZ9GPjOBcj4LzyqBWWbg0UZKJlTPhyYMUxkPBNaENCKRiF8uFQqe55QZZRahPE89aRgcl1XZmGAeGXVtewBUHlKkUJpZvETh23WANynT5YR4n9FUcpehyzGiyMSWZISqq4ORV1EUYq4wxxVFkeCB+VB1DT53AwaebqiBSJ4qaP/BOUJQtn1YtgfmeaC++O3AtcoBU8UVoHQhKSPGh3oYTA0jXNOEZEsX4g2dCNc1QY3XAHoEJpFQFiS8gLbMAgC6yn2owj+ukIHV34f0+TNInTsNPzOB+kQIC+fPwsLF83Ds9EkcOnwYZrEcaF+XC/agZ5NvP/reD/3F9h2/U6qM1678LY1zTnsOIKIQq9pI6DFV7NJH1h1Das/ETnPbtnem1nzlV3797EEUSR/b8IXIhb4jXYVycY0i4VbTMRdw6jfIMo3KiqQTSdhWcyIIH4FaPZE5YxInhPq+xyy7bObBMR5SjXOO7+0B0Q5Ga6ouvt79D4WreB2QrdhKj6IoVyehFW3W6bjlmT5nrZJEqlVVjYbCapgRKhPGBR3Q9H2/4HlIux4b8hyrV5LDQ3dsuSX15Ionrgeh0evnJKms5LqPwE1fIH3xU89q3/juF5fnyumPqQZ7JBRVQ7YkE6OhHQ1zl6NuxiKoicaA2m6WCvAdC26pBCefhyVE0bJp2HnhJVYIfgTDzHeFx70fWI1IYszm+1wREydXiCHxss9QsH0UOKEZxy1fliVp2KNO2nLtCdlVh2PR6FBHR0eWWOGC5dHicz1fFDOwfwElC/POwtGzH9dkPG7oZIGhy8L3ACZRYVEJZVA4hIKqaqBZEug2hTU0NjQgGovACNr7GkKGBk2VAyadIL8VLMFAseGbNrhpwS4VA+ZcvphDoVxEwRS4AxuO68NxBcwqhHC8FtHaFiRaO5Hs6EKksRk8GoclqwiiwEQnShRhHNy24GdTUDIZ0NQYRo4fDWQAdG6hPhnF2nUrcOjYYVweGgyKO9/xhSfWgGvyb376sU/9989++7HyVfxiuO4v3quxQPFFX4n5O4/09k275SOTP6lOpcZmp9IT81VDnicR0kkV2gCKOBhTbc8TZsqcyqrHGDEBWuA+G3ddt0cipCeeSJwLKfFzSaM5s/PMdvdajqYES3DPl8dD4+W+iCGr4YaaakOPGTo0XfJNn8O1HSYrpkYiRcheEYcvFndi5zuyP3nnUa98shKBdycCN32BJECVz/71Q+0ZJ/MQo8VPJuJ6FzFUyZZ1SIlGxJpnQKtphun58IpZuKUivGIRbrEEVjJBbBvEcQJFa1EEBAxgoWsiJA8l6pnlolCHzRPOSsT3s/AxSog6RLg+4bj+iKrKl2fPnDnS2N6WCQGFg3nT3LPnCaGf+++ytART5tU5kw2Xug99IWJI94QMWq2oFFzRUGAq8ozCC8XBQ2EYyQSqGqpRU59EY0M15sycgcb6GkQMIzDYFZgf8SNJwhD3TRFIxwO3HFDLgVcqI5dKY3h8BOOZFIZHhzE0NIzcRAZMdJoKAkNFQfUotKokIs1NqOrqQKKjC1ptM3wtFPjJ+W+K8Xm2DSs9Ca1YQsy1UOi9gLEzJ1AaHUBMA2Z0NKNvoA9FqxxYMzguEya2k17Z/dn9mx7+g/HkzGxF/+jdufArW7m6ERCFhXm6Mdrf290+kU51Or7TQiRaTSnCrutJvuuKqZrl+yTPfORkiQ5XJxIXFy9bPrRia1Vx27Zt4hmmwty8ummr7O0mj8BNXyCJ/H/2rr8M7zu5f9nQeO9vV8WU+/WIHvEkVbIlA6ZsoCwZoLIMxS4CljmlJwQCjVAuHJokxjhzfdGJ8SzLtl3XtRjjpuv4GUVXexzL7eGMDTFGRsPRyPDiuctHVy9ZV1LUWGniDKwn9kyJzb2Fc5Fsbdmqpzy+aTR1+f+MRrWFqgpFAKqZGG2pCaRcBWpDK5KdXagXNNymakTiGhprY+hoqkNciLsJjQLBrPMFxV9USVJgvMsUoWTNgv8PBYrWAgtBULRM5F0LA2OjOH+uO9AnSg+Ootg/Am65gbhj4EGuSVBrEki2d6FpwdKgq0Qj8aBIsl2hOu7BymYgl0qIis5aPoWx8ycxcvZEEFtdyCf4NnzuwQWHJ8pMl1tuxjrZ1TL3sahRuLTzzM5rbnPxFvJUeUslAv9uBERH7kuffk71JcNIKNC5GlZsvyQpkuCjctcruo7tmA4wy/7UF2c6le5d5USqRODaRaBSIE3Fnmyp2hqbdNKry076T/WwsljRjAhTNcmSNGIGNFvA8C2BKeKK4K8zn1vlsm9aZcv3PMt3uSdRJaXr4V5NDZ8lvnJBJuHemR0z+tduWJ+ZOWuWbaRn+i//f/4k71TUbdOm7bIx2N0w2NPzp9GE9F7NILU+ZcTiBJYSRV6rQdPCtehacxvUujrwsAqq+JCIjfa6KJoSYUQpYHBAJwSqEMIUNgtC/NFn8HSh/u2BeEJQUvSwCCRFSBYAZRnoTxUwOJpFqVCGnc4j19uPvmMnMHnxIiTHRCSkBZouKdtE9Yy56Fi6Eg2z50GOV6HkcmTzJuxSGYrvQ7ZNGL4Jc2wAg6eOYPzCGSQohRYIcbvwhIGvYAS6PrfTxRHf0x9XfP7yGewpXrvLpbLnSgQqEahEoBKBmyUClQLpXzK9nS7GfgNGeaHplD+hKNoqqqgNvqpEPVWROfeJ4TPHL5dKzGcFn3k5n7FxXdd76mrrT3Mq9zqmM6qATDI5XMzbk055TPKWbf1Nb8GCM/yJ7YGD/FvpEv3Sc28OHorKKNzCkPt8VbW6SNJpyJEoSlQDTTZj4cYHEe1aiFIoAT8cAVThM2UhJLuY05JEc0JBjBIonpA94gicj3wBDqXwJcCUHDCh7i1UV1hgLxcw03yZIseAvsk8hlIFOA4DcRmiLiAV8kj1XED/yaMYv3wBvlUMwOBFnyDW2IqORcvQMm8xlHg1JvIlZAslaIoK6lrQfBO0mA6UtnsOvoYEFUrlDK5rByM/RiX4Qkm7aGYiSuKvosnE1168+L3xylP1zXJ7qhxnJQKVCFQicO0iUCmQ/m3syTps1aV6Z3E+l1tkM2+WR9HoU0REPaFyktWINBqJxIY0VR7lPpukspJqqq1PSSoR8kZ2ZNmot3PnzncdLyDcyy+++O3mXC7/oUiU/q5m+PW+RmRHMyDXtqJ+/kq0L78NpKYZGa7ADTBGPjRuISZ7mFEbRVNSRygwqw2cRECEVpEQdwy8vIXViA/hXBuYZoLA8TkcMY2TJEyUfPRPFjGWs+D4QgRSBfVcqI4NxcyjNNKPkZ5TGOo+jdLEGCRhSEcVJBs70DpvKWo6ZsFSw8g5DqApgcSAzmyo5Rzyl3tx8fBB+OlJRARg3LEhywqIJJzVXeH1VM5lCy/WJpu2r1y55cyXnvu0fe0umcqeKxGoRKASgUoEboYIVAqkfyfLjz+4PXTyxUNVRd9KMsmPQSIakxTKmVfSlFC+vqo13zqzrtSqNlqNjXBHmkb8K63r8Y2P7Nb/cd93F3RfOvefYwn1YWqwiK1SItc2oX7BKrQuXQ9S2wJTCcOiauDvpHI3GGMlJBcdyTBaayMICWdaJiaEgSNmoI2kCWduMoVHEi0uJjxqKYFDSMBEE12qgZSF/vEiMiYDI2FwYZviM0i+gxC3Idt5FCcGMdZzBuPd51AcGAB1Xcg0hFhNE2q75iDWMQN+OAorEH1igQ2JbhdhDvfj0pE3kOm7iKgsB4D3WDQKRVVhlstwbdsdHZu8GI/Uf7aquumVPX3fzN4MF+fNcIzdz3KtvhoRlEH6J5BfuI1UMGY3Q+Irx1iJwDSIQKVA+iVJEvokO7fupJmqLmpr46KlAs0eYFejGPr3lrR1xR/Fh/t71o9nxj4XSRprPIWrTiiE6vlL0bF6E6Kd81CSQyiIsZki1HkJNM+E4RSRoA5qZY6kRgLRRrNQgFkqBaMsIRgZ0oUlgIpIOIJoNAYjEoUcDsHXdZRVBTkOXBjJYTBdhuUJ/6gIPEYDcDblwhPOgiJ85ewi7MwYisMDGDh+BPmBy0DBhEplhGvqUDNrHmpmzoOlG4FGkijgBDi7OHgRlw4dgDk+giil8B0bHTM6oIVCGBwcglk02eRoKqNJke1xOfKT181nh37VceU0uDZv+CXyHVyaaLE74zXaYnGwIxfxWvs9GK3k9oZPfeUAKxGYFhGoFEjTIE2iWFtqPNjk2sUHiMI+a1SFOssylZT6JrSt3YimFethh6tQhgSPCPNLCpX4kMo5kOwYaH4S/uQISCkPO5NFOZuFVS7C9xxwIeKoEoRCBhKJKlRX16CuqRm1LW0w6mpB62qQJiouTGQxXvLgwwClIfi+BIUILh+m1LmZYLM5kDwLimNivPccLh7cD7u/D1KpEIzL9LpGdC5bDbW+DVzTIXEPvJjGRO9ZXDr0OiLMg+Z7QTdr8aqlUCNhnDx5CrmJHM+nCiZ38LWQHvvq+1dtOHslDDqnwalwQy3x1I7xSPPC5J2hCHmYSNQe6ze/1jJgHCLbAnRc5VWJQCUClQhc0whUCqRrGv63tvMdO7j0hY8+MK9Qzv26rPHH1Vg4Yao6qZ2/BO3rNiE6ezEKso6i4yAcDkOQ7qlZgD02gHT3KYycO450Xw/8Yh6+aUIlFCFNDTygPKGW7dqB4aR4uZ6PWFUSHXPnoaazE80LF0OqaUCaSShChScZ8KGBUw2yrAuMdyDPIvSfhMo4hO8aYdCcMkZPHcXQwX0oXe4NcEVc1ZFo7UL78nWQownIFDDTYxg8fQwDJw6jIWzAKeTR2taExauXguhKYNo50D0At+z7pWzpxVA49ldb7rrv1b/e+fvmW4te5V3XawRO7R5vaGqPfyxkKO8HIZli2v+b0VPSzypjtus1Y5V1VSJwc0WgUiBNg3w/+eQh5ct/+CfLzVL+E4ou/3qoOiFnfIKOVbegZe0myK2zYKsGfM7gmgXUqBLyfRdx+fBrSJ0/AVrOQOE2fM+G6ztTXmsQ4zEyZSvCAE1TAnFGWVPgE4qS48KVVYSqalHd2oGGWQtQ1zUHWk0TyoqOIgMsLoMqSmBSSYRWAPMB5kL2PVQpCnhqFEMH96L/8H7kx4YgSYIRp2PZ7fcgWtsARZEwOdiPnqNvIHOpBw3xCMqFPFavXYmFy+bDJxwnT5zG0YPHEdXjfGJ4/LhEtb9sr5n18+cHv5aeBqmrLPGXREDoAfXst7vqWqVPqob0IAgbz0+6fzdxQt9RKZAqp00lApUIXA8RqBRI10MW/n/W8OwXu7U//fwn1+eLmc9EYpH7SSRMJyxg2V0PoXnNRljJOriyAkUMwJiNct9FXDzwKjLdZyAXUmDlDMpmFnVNtahrrEcimUQ0EoehGwGTzSyaKJVKSGVTSGczSOVzKFoOFNWAJBsgahhEj6Nh5ly0LFqGSHsXeLwKGdeHr8ggVBE0uADkLRpRftmCygmScFHqPYlLr+/ByLlTgGPBdlzUz1qIzrnzEYlEMNR3Eb0njoLnM9DBoIc0rNuwBjNmdwaedRfO9+CN146AO4SnxtP9cMnfG1rih1v/+OcX36me1DRI+Q2/xN27udyi5xYnW7RPhiLKXSAYSafLT2bK0e8sXHh9ArUDj7rnoIhL4lsvw6mcfzf8aVo5wJs8ApUCaRqcAFvn/07k9MDJO1zmfEYLaxulSIxkmI6ldz6E+pXrUYol4HCGiG9DK2Zxbs+LSJ87AZKbRIhZiIYkdM7qQPusdjS2NMMQYzgqQSISiCQHQpGO58GyLKQyaQyPjaKvfwC9PZfgFB3oWhRUDsGhOpSGJjQuWY6GhYuAqurA980nMiB+qDwlESC0lXyKBDw4Q+eQPnsI42ePI3v5kpjhwVcjWLxyJULhMAYuXcJwbzcM7sOzS2ib2YHlq5aisakucDMfuDyI1145hFLO4maxnHNt9hSF+u36hraDe/q+aU2D9FWW+G8iwMmhQ5AbPLNeqirfYVTpj+phdRWlcsYs+j+xsv6Xe49ODK/b2mJdT3pXw7vzNaF6dVk0qq0QwvCpEXcPikp37SZUDJQrZ3glAjdoBCoF0jRI7IqqLfGSlb/Pp+wPtKixAuE4ijSGlff+GmpWrEXOMMC4i4RVxOjxN3Bx70ugmTGEfAs1iTCWLJ2PuYvnIV4Thx4yAgkAYfwkihlhoeIRApcxCFkkYRJbLJeRSqUxeHkAw92XMXR5GLbJUPYILC0MubkVtfMWoGvFGiBeBVuISVIVXFLgBZ0kJWC4qU4Z/ngv/NFuFHvPYPjEUbBSGS4kzJg1G6qqYmJkFJmxUYQVAtezsWjVEsxZMAeJeCQY22VTeRw9dApnT51jClXsctHeRyn9X3fcuun5Lz33+fw0SF9lif9bBPhuLqeqUB+r8+/nhncX1/hqSZEaCJFt7pPzzGLP8Sx92crhcHwRstdDkSTYdt5qrCYGe5RqdAuEZ5qDn5hl5/vRlNpLVhK3kuRKBCoRuPEiUCmQpkFOlyYeTpStgfcwmf0XPR6Zz0MJlKQkVj2wDdXLViKnK6C+jVBqFEd/9iMUzp2CZuVRXxXB4kXzsHbDGiTqqoMmD7gPxr3gqKkkrEVI0H0SRRIXuCQqTzHTXA9O2cJ43yB6zlzAxe5+jE3kkPcQFEmoqsXijXegduY8sFAcnhaCL2uwuTCnFVrcEvxiFiQ3BDU/DHeoF2MnjiAz0A9V0RENRyBTCVa5BKtUgCpxKIaMFRvWoLmjBYamQOIEjumh99xlvPDcL1hYj/hmyT5LGP1aa13rzucv/8PINEhfZYn/WwQG9nOjvgnzlDj+FDpbw1VWywhTOCinvmQSm1zmJp52LXz1tR70bd5Mpk7Wa/g6dIgrS1twj6Ty34XG74TPXEB+zjPxhdFeHG29hVQIA9cwP5VdVyJwpSJQKZCuI8Te9wAAIABJREFUVGTfxe0uTWxKlNz8e5nE/1iNhWaRSDXKci1W3fd+VC1ZhoImgYpuTc8ZHPrpDpDJYSh2AQsXzMbtd92Bzlkz4HIfYvpFBcONsuDPnDC4zIcn5CFlAc6WwLlQieTCEA0S45A9DjNfwokjJ3Hs2BkMjaZh+jJKUFHbJfzWVqGqczZoVR0cLQSLyLA5he9xuMUMaHEcujkJOTOC3IWzuHDoIKKKDokxSCAQ5RTzHRDJR1V9HKs3rkdVbRKyREEZAXeAsYFJPP3jZziBzD3LnXRs9h3LJl/vx74z72KYK5u6ChH45wJJTuDPuOovh8rqfOJrnBNOmWLCJEPU58+7Pv2ydgq95DookIIO0nqslQ32YRB2P/ddxon2nG/7Tw6dV850biaVUe9VOHcqu6hE4GpHoFIgXe2Iv4P9BQWSX3oYCvsTJWLM8rU4bL0R69/zQSQXL0FWYmDlLLJHDuDYs08hZGWR0Ahu2bAat225A2pYjODESG2qg0SIDyKxYNTGmAfOOYikwCUSmHCME+M3JjzZOMKqDt92kUlnceHcRRw/ehaXLg3Dl0JIlxjqZszHrDW3It41F04kDlNR4VAZ5UIZbjkPlCYQcguIOAVYg304tOtF6I6HqCy6Xh44c8CpB6pytM5qxeoNa6FHQyBEyAUScJugOFHC7l/sRmoiLTpKnmP7P3Jc+uXf+NOXX6kAZd/BCXUNPyKKDaxD3CS4g0nWfUqcbiAKa2WM+9yVL1qT3vOKrTyXsuUj3/gRctdLfvNnebUawRothNuZDamY9V8kZelA9BmkyXYirIUqr0oEKhG4wSJQKZCmQULn126KlIu5B6hKPmfEQouZUUXySOCWhx5B/YqVKGkSvEIKAy//Amd2/wwRv4D2xgQ2b9mINevXwbQdSJIKRhgI5fCJF/xZGLEJX7YQlWFbDnxZCQxiBRiJ+D646yAS1uE77hQ+yWa41DOA/S8fxIXz/SAkAluKoHnBCnSuvAVGZxeyqooy57DyRTjFHKhTgsGsACzOUmNBgUTSGURBoHIfvleGzU2EqjSs37QWDS2N0MLGlFkto1C4BpQ4Du47iJPHT8CxfLgu2ev7+LsffGnvUys/XsF/TINT+N8sUVD8T7wwFmrsqF4erSP/iWr+FhBml0veM5kh68skXXO5YxPs6wF/9M8LF2vGaShZFyFqgqZtlCtMtul25lXWW4nA24tApUB6e/G6Ju/euu73jGPHX73D8s0/UMLaraHaBinlhbDi7vehceVa+PEYeDmHvl0/w/mXfw7DyWB2ZwNu23QLFq5YIhj4kGUNZdsC1WRAkYLxmqD4qwBkU8CmJVhverBB0PWFN5uoisT4CwRcYJQ4UCqYuHihH3t3vYbh/gwgx8HDNUGB1LpmHUrxGMrgKGay4LYJyXMCSxGdOfCyEzj32n4UL15CFAwa88B8C1zxkGyOY9OWDUhUxUFVGZbH4HMJGtHg51ycPnIaRw4fQalownNJD3z5WzV1s/72tRtEDyn4Ag56esGLX0/FwZU46bdv304ff+CJZKwFv6WF+Qc48e1i1vr6eJ/1vTkv1pSux67MP+do506QrVsFfI8EMqmV1/UVgf3/gxtoAexauNcDhu36ik5lNW8nApUC6e1E6xq994uf+qL25Ld/uD5v5j9txPT71URSzvohLNnyIBrWbACvqhGVC4Zeeh5nd/0Uup3GrI4a3Lp5LZasXgpfjNYkCbKqwXRduGLcJkkBk83M5oCcBV1RIQuGmypB0mSoqgQuRmCOBU1RApySLyQmiYRc3sSRgyew59lX4VoKTKajcf5SdG64FXJXBwpgKE6mIAszW4E1Yn5QJAnQ9sDJ4xg6fARxoXkU4I9MKCGgfW4L1tyyAtGIAVlV4YhxH1EAhyB1eRyv7t6LyYlJeC6DWXbztsWfiunJvziaf7rnRvDu6n6dx1oTaBRuMdkyRhuWkNI1Ot2u2m4Foy3bhsfCUXyYytzOp8wvD9uXnl+4cGHFsPaqZeHG2ZG4O/U8C7WlHevFUVk2ehM/xcD1WGzfOFG/sY+kUiBNg/wKJe2//uwfrLTs4ieMiPqImqhSU66MubfdieZbNkOqbwEvFpE7+BqOPb0ThpNCfULGbbevxi13rAeTAV9gemQFno+Aip/LFdB/qR/9vX1wM0VosoJQLILGtia0drUikUzA82yEKIUskUCl24EPl1K4oJgYy+Ln338Ofd0jcD0d0cZO1K9chdpVy1EgHGY6G4zvqI+gE6UI5pxVwPiFs+jet+9fCiTfNxGvDmHZ2iWYM78L0bAGVdNA9Ag8ImNiaAJHXnkDJw8dBWMMmqqjkLf8YsHeFQ7V/sWp7DN7pkEK/8Mlihv7yGHMrWnGBkpge3m8qs3ExZuhQ5E+yR+IVOMDVIYzMeT+/b5u5ci2ihfbdD+lr8n6hZDn6T0TdXNm1/4+JaCu5b0wMSrvq7AMr0k6boidVgqkaZDGHTt2SP/1N/9mvm1bj2mG9LhelYhmGaH1i1agdcMWRGfMB7Ec8AvncOCp70MpjkBjeay5ZTHueGAzwskoPArYnmCOKUhP5nD65FmcOn4a2cksyvkCZFmCosqora/BwmWLsHjFUoTDBgzRfKIcHnfhEg5HJnBkSUzecGrvMez5+auieQWEqhCfNx8dm26DqWlwimbAhiOMBgWSJsj/ThGj507h/L6XESNivOfDc03UNlRh8123ob2zGYloKOggCcD4yEQaJ46ewokDR5BPCWcRDlXVYZoezJJ3XILxd7fN2fb1rxz++LTWoRGdlJE6b0t1Pf2QRGC5RfYDvSDvI9epovS7ecmkjvD50VqsowR+Zhwv1CzDyM1QGL6bMaxsS8AmOenb06dpsboFDV3GX4nHQddh/5geLf+wfklk4kboMlfyfPUjUCmQrn7M3/YeBV7jh/99f3PZKz4gUf/3jESk09UNmTa2onHtRjQvWwdD1iAPDeGNf3oK1mA3eHEMs+c2YdPdGzB3yVx4orBxGHyL4fDrR/D6vgOYHJ1EOByF6QkQtwAg+SiZRbR0tGHLfXdh0aIFoI4NRRZCkg6YTODrMiwKuBaDNVLAT7//DPovjaPoy4jMmIWuzRtBEkn4PoHnchCBbuIcBvegmTn0HT+Ey0cOICIsb6lYk4VkTQJ33rMJc+bOgqHKMB0LwxMpHD91DieOnYSVK0IJOmCA5zEwn8K1MVTOez9aN/e2J7538v/OBtXTtHxxsn8/9PZk+YM1terHKOduMWd9y3OjP6ydS0TpeUO/up/lWkMz4sQG7etDuuLDdkOn+4ocHN/O6WvzB7W2tupqtcq7o7ox/MdUoornsqeKaf+7iUPKWbLt+rSvuSIBqWz0XYtApUB610J5ZTd078xHYyMjE2ty5ck/iiQit0pVcbUUjiK5ZDVmrr8dtTWNIBMTOL17FwaPHQAvjKE6oWDp8nm48/47IEe1wKI2PZzBS8++hAsnzwcmtZbjIlybgCfo9i6bkgFQFbTN7sJD73kAtbFYoFMkKQQOXDiUA4oM1/aBnItfPP0SThw9jzGBY2ptQ+eG9Qg1tYFLYTiBkoDoWXEYvgUpM4bzr+9Fru88dO7DUFXYtgPD0LB+w1osW74YE+Mj6L7Yg0v9Q5hIZWCWRCeKQSZAY2sjisUiigULhZxTyGft3TObF3729sGO3u3YPi2p1uLJd/I8Iq6S/U/V1fpvgnkw89a3ka/5WmIxyVzZs6qy9UoEpncExPVzes9E2AiRJjUkL4gklYfCcfU+QqnGGPazMn5opaSXEj6GsRBupZM0vfN9tVdfKZCudsTf4f6e2LpD3f3azjnDw/2ficSNba4uhcvhEInMXIiu1RvROWd+0O0ZPHsaZ/bugj0+AJWV0NaUxB133orZSxZA10M4degkXnp2F/ovXIKh6qipr8HWj34Iw6PDeP2V1zA+MgGH+ahra8Zjv/koamuqYZaLkGShlcTB4AdHoFAF1kQJ+17aj6NHz2NwMg+pth5tK1ch2TUbjhqHQwRHDgGdX7fycPq7cW7/LtBiGioEg000rQg0VUWyqgohQ8NkZhSWYwXdLkAKeF2eY2PJ0gVYt+EWHD5yFD3dfUilitbkWO5wSK77fNLr2HMYX5mWYzZxg79wuFAdb/I+k0hIj1DOiFNwd5B0+Ivh+eGKUvg7vF4qH7s5IiA6kNFmZ5YW4XcRw7lTjWpLFF2pCZ7MPKS4g3OSS3Z7KXxfHUL39SA8enNk5sY4ykqBNE3yKL5Ity34ZH22lH7/8Hj/Z9WqcFNZVVSWbETzopVYsOYWhJJVyE2O49ieXRg/fxpSYRLVOsWcma3Yct+dqKurw7M/fQHH3ziG/EQG8XAYS1cvwz3b7kff0AD2Pr8H/b2XYToO6tsa8d4PvBetrc1gcMHgAUIaQJwxHOAORxgGnv7xczh85BzGs2UoNXVoXbIUdbPnIy9HwFUdzPOh+i7kQhrZc8fQfeBlxKgHjQrvNwrGJVBhmitY7kJaQOGwXAumZQVecbV1NViwcD7Wrl2LSCyKvXv34ejhEwIk7tomenyTPrl4waZvLX0Y+e3bp08XSQCzsRtSoQFxVGGdFCl/SlXdtTLhlFv0gFuM/f35w7ldiw7FcxUWzjS5SCvLvOoREAVSzSzMlzXvvXKY36uE5blcIiHfZ5SCmJRhmNhkL83jy5jAiYpv3lVP0bTeYaVAmkbpe3zF9tCYeXnR4fNHn6itrb6FaVrMlsMk3NSFWWtvQePSxSh5Dib7LuHsqy+j3NeDamYjrgLzF83FvHnz8LNnXsDEyCQUIqG+vg6b770dnStm4PDRw3j9xVeRG81AliQ0dTTioV97APVN1bCYDS5xcDFegwBdyyAOBUyKZ59+EUePThVI4Zp6dC1fjoY585GRNTgQQo8c1Cyj2N+LkROH4AkbFK/MZeZyCBGAQL2bSpxLRGgzecSGakhobK5DW3sTWlqb0dbegWRSPBRSHDl0HK/sex39lwaFP+9YMV165rYN9/6FMbd18CtfmT5gbXFjTzShPdmMB3kIdzDFWk4lp4ZCCJ0raW4bx7iJZ+wRPGWkMVp58p1GF2plqVctAjt2cOne5ai2XGueavBFWkLdKKl0M5WI5jn+Kd/me1QuvyLZeB3NyBBSUT2/asm5AXZUKZCmURIFWPvw984nj/f1fjSsK4/r4XAH1LDkGwnEZs7Goofug5xIwMrlcfHoYYwcOwQ2NIAwsxGLaGhuakT3hYuwbRexaAyz587ElgfvBE1KeP75n+PU/hMwU0XU1VRj+eol2HjnBuhxDSa3wILxGg+6PjJXIXkqSikLT+18Bhd6h5ArezCq6zBj6VLUdM1AUdHACIUOwJkcw+jZU5i4cAa6Vxbq2ox67iTjKHJCw5wq1UTR5XA8jM6Zbaiui6K+OYmGxmrEq2JQVUOUWuCM4nLvAF5+6VWcO32eM9vNpcfHDzTXzXmiVqo/+fTwV8rTJZ3Ck0zX3QU1TcrHeRT3MM2tJ8RShGUwPNWDqY0Slzw33o+/KedxoeL3NV0yW1nn1Y6AYIFOKjBcPVMVbgyvjybU/4Mz6Lbj/SQ1Wt4Z1mPnqrqQr7Ajr3Zmpv/+KgXSNMvhJmyXeevZZZeHL22PxsMb9HAkZksKnHgC8+++G20LFwdijsXJSfQfPYLBI4eAbBqSW4ahUjDfh8/9gM6/au1KrNu4DunSJH6444cY7R1FcbKArhmduO8992LWwpngGoFDhAKSB6EbLAxkZV8C9WRcOH0R//RPL2A8Z8KkKozaBnQuWYJEUwtsKBD6lMQsIX35IkbPn4Y5NogQdwGnbHLfe8X32LAHMgOKsjIUjer1LfW457670NRWBz0kgUo+xE49oX8kG2AuQTZVwO4X9+LowaPcKVmlzOTEaU1O/nmVHXvlAJ7LT5d0ntrB1ZYutIaqcb8f9e5XIlhEZLdGqJvDlSdQUo4RTp4bv4xnJwwMLrwJKP/TJXeVdV6fEeCcSxNn7a6aNu1LzINkl/x/7Ds58pMF97QKjZDKqxKBtx2BSoH0tkN2rT/AyV8+9p3Qk9998tNqSH5UDSuzmSYplqrCaJuBRetuRX3XrEAvaHJgCL1HjmDo9Emw7AQiAmgNB5y4mDGnExs334bOrk70dp/HUzuegl1wYZse5i5cgAd+7T2I11UBGoXDHBDuQyUUqmCmWT6K6Tx+9vTzOHXuEvJMgheJI9E5A51LlyOUSIJbHKxsIjXYh7GL55EbugypnENEArNK+T4J+CrnvC9rm3cQVf5gTX1tuLquGvc9cA+6ZnYgFNLg+Q5czwaVKXRVg28DVsnF7hdexmv7DnCraFrFXOGCRiP/TdGqdx3L/kTQ/afFS2DKBndCZ41oJMnsxmSDsVUP0dWUEM486TWWZTs9U9p90cb4ggVwK0+/0yKtlUVewwiIDvv77vhMfMGi+B9RH5Jn4YXRy3ilIhR5DZMyzXddKZCmaQLnKbcvd2H9thZV7lPCcqNNCfGNKMINLVi66U4kG1pBISE/NoHeY0cwdPwworIH00xBUTlWrFmKjXfcBk2ScWzfIby8ew+yuSKiiSqsuXUDNt19J6iugCgybNuCSgk0QkEdD7nRSRx54zBeemkfbKph0mUwmlrRsXwF6mfMgu0wRLgEP5PFpTMnMdbXDWIVEJUIc8t50yyUflyTqHmyZUbd+IEjRx9lEj5V21RbRRSC973vYcyaNQPhcGiq2yUA3poE3/chMSUokPbtfhWHDxyFU7bNfDp/XmKh/6aZNbsOY2duuqVTuNufb5qsr27WfysW0z5IhLlL3v6enZK+VbMiNFopjKZbRq/degPgf2Dod/N6xIkuktuHlYpgsbnox3cxXCE5XLtzcrrvuVIgTdMMbt/0Df17+7652UHxN9WwdHe4KhJ1uUT8UBRGUztmr1iN9plzoUo6soND2PujHXAyI5BoEfWNMazZsBKr165COVPEj7/1QwxcvIyCU0bHnBm4ZfNGLFy6HIRKAKXgng+3bCM3mcZAbx/OnjiFC929kI0ISpzCD8XQvngpWuYuhENlEJ/BHR3D4LlzyI4OgZXzUHyXy75nZSZS5xVV/321LnGsOhJyey92/xpVyR+GE/p82zdxx5ZN2Lx5MxLxBJjQP1KkQFpA2IyElBD6Lw7ixed349Sxs4BLiuVc+Vgy0rBdo8qBPRM7i9MvnZzs3t2nza6pe7SmQXtckajJSuwrAz3Sjyq4o+mXzWuxYtGNPPwVyBerBuUWIauRafFWfpxMS9mLdyN+/BBXgu2sEA5LFVD2uxHTm3UblQJpmmZetJN3faOnvlxKb/ZgPUIktllW1LAtS6Ssh1DV1oEZC5aiqakdxYkUDj7/LLz8BMBzWLx0JtbduhrtHW0YuTSMJ7/wJBRCA6xRtDaOlo521Dc0QZKUwBxWkRSUsyVMjIxjYnwChWIZvqSg4PnQqpKoae9CfccMxGvrwamC/MQ4Mj3dAZuOlYuQheCR45lOwTzret5Xia7uXFRIZndiAZ9RtWudz+xPMupuU0JEam6px3333YNZM2fD0EOQJAmUcti2/f+2d+dRWpV3nsC/z93vu9Rb+wIFFAUUOwiFyE6BSiSGYKKFS46JRoNGnXRMdGbSZ9IUTnvaJa3JdI9jSLRNjNFQaqdbW0RUUCGAgixFsVPFUlXUvrzr3Z85l5w+pzvjKJy8QN3Kr/4Bzrn13N/9/G5xvvXe5z4P+rr7sXf3Puzb3Yjus70cLus2E87GKybPfrSqMtK0tn5tIDc53Vy3WZp6w8KvxorF74gMaSuN57afxju0E3lAfzgvYdl1dVxYNae7hEv2WEGVy/21w2yXn0y39DZe9Y2xSQoIl7AZdKohJ0ABKcAtXV39c7nb2z+so6e9Jhnv/4YHb6meHxEH4MBWVcQKS1FcUg7JA07s2wfZ8+fzpLFo8VW4at4sMEFAw64GvPbCayiI5sLfXdZjDmRNhq6HITIBpmGfWxTStbxzj84Mx0XG5TAlCUpBIYaNrkTh8OGI5uUDHtDT0YmzzSdgdLaCZdIQHX97E8e0U+Yxz/JeyynMfUFr72/Zgi2OTz+j7Muj4snEKtNL/yBWGC6VVWDc+DGYMWMGKkdXIqyHYNsmOju7cGB/I44ePIJ4bwqOwSwr7Rw2kt66hbNqXo6XTxqor1/1x1UsA/blb5UQX2lXh/LklZIAEybeXPsS9tXV0W+/AWvlJS3Xv28OzG0bXjI8tFSJKvNkXR7NGWOWxQ73nTXf7ku4O6u7on2MNv+9pH2hkw0dAQpIAe/lz1fvkl/74Nny1rbWawwzcW+0IDzFlj3FEQFIKjQ1DE1WkOrrh2OlUFZegGu+VIPJkyeivb0d7739Po5+ehSqqMF/kd92LDievygkAM+f1O3/6f9TgiDrEPUIWCgMFomgdNwY5BWXQAvpcC0bPWfb0Xr8GFK9XZC9DBTXg5u2bTvtNrsmezsnlPvb62ZO3V23pe5cOPK/5o//drSj/cxcw0j8VU6evkxUuRiOqqy0rAQlxcUI6TpMy0K8P47Tp04hnUjDMTzumqzVyrgbNUT/d1XF7Mb6g2v9RwoB3Y8NSHzKiyTVmSAJkitJOMbGsa6A35pU/kUWOPbWMTVWXnx1pES9U9JQLapCIQQRjiW0JXvcLakO7zmlTz5Y+iWWusil0PAkMCQFKCANgbb6r/5363vK+s3eG0Jh4SZJFyaJqhBjApMEf51q0Z+uzdDb34UFS+Zj0dLFKCgsRGPDQbzx+psQMgwZw4McCkNQVdhwYdomXNeBIvnfySBLClQ/bEVyEM4rQKSwEJGifBiWBSOVQH9HB7pbziDR2QEVHsKqgEwyZdoJu4lb0qaomvf7m752w8cPv/jN//SfdW3tevHke68P6zU6lgsyv1uQMU4Ly1EOW/ADm3huF12cm4/k+fUIsmNlnPZUwvzAtdkriycv2vzi/p/46x8FNhz51/fHDTeh+n+fC1j0W/8Q+MG8iJfw73v46WHnXj2XrxYUp4KLXOKCCO7JGSchHHW68ESyC++WzEMXTfa/iM2goYesAAWkIdPaOmF+4enwgNN9re3Gb2OiVa0pYrGmyprAPMGFi5SdwU233Izp1bOQzpjY+YedeHfD+ygMFyLjMpSNm4icsmGwRCBppOFwf780G7qqIKyGzu3dJssKJNHffhbo6e9DT3cHetrbkO7tBjMz0BkguA6XRGb2dPU3MU/5l/yc0tfv+vqP9t2zbtZnThxdX7terD/5SdGhw4evj2cGbg7F1PGKxnIAT2ICREmWBde1Fc5d5ph2gtveRjjy8wvGjX933e5g7sE2ZG47upDLIuAHpP69iIXK8LAcMe+A4gyD5D8i99c6kx3BlM86nXjKS+I1fQpaaS7SZWkTnTTgAhSQAt7APymfrX/wD9pP1z89t6u7bXkkxK6JhOQJppVUTddkwypHYeWqWowcXYmmE6fx/qYP0bivEcXRInA5hIrpM5FbPhKeqpz7FImde73eBvM4XNOEkzFhZwyk4wl0d7Sjo+MsHMuAxB0ocKF4HkTX9VzLziQSqSOKHHk5Eit64ytVk0/8x8dqn0XuTzbN79kQef5Xv1nQmWxZ4nGnShRZvqwKYU2Xw6LCRjLXUW3L7GEQXwjr4ed2t71zeGi1j66GBM5fgO/iIXMYvqMW4D5IbiVnzrmVzsBl002xZrcHTyRS2PDMq+ik+Wzn70pHksC/C1BAGmL3gr8Wyqq5P9BazrSM7e45eZem4I7Cgki0d6BLWLBkERZduwyhnBh2f9qAD9/bhnh3HCFPgcsk8FAYCPubzCrw/EdrsgTbccA9F9z/07LgmgZcIwMrk4TAXaiKDE2VzoUoK2NYRiLZ6VjeTo9Lr+WFc7dVllW31x88v7fL/N+K5434gVZcFir00kZpR+/Z/K6ejqgalkoVlT0AWKNt0wDnrF4Sws809GzcTo8OhtgNTJdz3gKccylxArPDpfiewLDY9XgxZ+CiwDrNBDYOtONZtOMAzUE6b1I6kAT+kwAFpCF5Q3BWU3HnqLaOow8IgvXdWJ6qMtERv3rjSkyvvhJpw8a2rTux/aNd8NIukHH8DWPhKhK4qgCKCviP0UT/leE/rkHEPA8C98AcG4JrQREAUQAs0+S26cBxnB7P8z5VFG1DRI/tgqsdG1no9NUfrL/gydN1NZultuhRpamtSW45elQKR50i28GPHSf5FXhWlHt8E+PiM3XPffjmKnpDZ0jewXRRXyxwbjX27cgrqsQ8VcECzjDWY7C4g4bEAD5KtKFx51nE6Wfkiy3pCBL4LAEKSEPwvqipqZNO7fhoLmPmd2XVvTGSK8sjRxSzFSuvx7DhFWhqOoWtH+3AkcbjkDwZ3HDAmABH5HBFBs4EcCb5+8r7r8KB+/uDcQ5/nzDGXc5cx/Fs03BdK80coUMUlEMe53syTmavEgofWrBgQfew6jXGn/+x/h9XBq6uXJWT7s3c4dp9/01RxVLmeo3cwS8nXjntufotzwRwccgheNPRJV0WAc65kDiMvGgRiiEjZtvwvBS6jzehc3IN0jT36LK0hU46RAQoIA2RRv7Hy7ijpi5347ZNt8gy/2YoKlTn5GrKrOqpuPrqJdCUEHZ/vBcfb9/F29u6wG04lmmfFQXRdZkncQEKg+inI8FzOSRRgcvhetyzGJglAIbIEVck8VQ6kzjFHPFULFp4IDe/8JgulXSd7+O0C2EvR60eiRkLbaPr78NhZTzjfMC1+frCSPmTW9pfOXkhY9GxJEACJEACJHA+AhSQzkcpYMd8dfKDY/c1fexP3FwRikpleUWR8DXXLsHsmbNgJAxsfX8b3//pAS/Rn/Qyaas/YaR/pymhtCgKmqLIIVlQdM/15HQqw/ytPizXM23bS4qikJAEKRFSw13Tp0w5EhL1k2FF7u3ry0uv273aXzzporxqPwm1ipSXrkokuh4uqSIhAAARSklEQVSLROQFDAgLXHwnNzT877acfXlrwNpD5ZIACZAACQRAgAJSAJp0ISX6k7Sn5i5fbNrxe7jkzFWjQk7ZqNK8r994I0aPrEDb8RZseXuLe6ThqOtarpGxncOxYcPvXjh3YV9eToEiG7KWjsfVU23N8omm40Imk0bGsSyIaio3GkqXjBlt1Exdlukqrkn/+Y/QzvfKasUxEafASjb/93BEqxUFXi4z9ePC6IifLWgZ90od6rzzHYmOIwESIAESIIHzEaCAdD5KATqm7o7N2rO//sGdIYXdIsm8KlKg65NmTI3dsKoWmqRi/7Y92LrpQ7v1RIsjMrXDsJw3J48f9sP/32RqP3Bd7t3B/RpeqNui/s0jD98V1qX7ZEmYyCA2M1d76dp5tz/+k3e+GfiFIgN0i1GpJEACJPAXIUABaQi12d/AtndXbvm/vf3SD1UZ18m6UF46ukxdvGypMP3KamYmTe+t+t8LR/Ye8lJ9acu1hAYP6k8brHdfHuwrUfvrJL3+5IolGaf/YU3HQgCGkXbemVQ177/OOJDTSp8iDaEbmS6FBEiABAaBAAWkQdCEbJRQV1Mn7UubsebDDVdZ6e77dV2shuLllVUOl5evvB7loypYb0+v9eqvfit1tbSD20JfKmFtZkLkiUb7vU+yUcPFHuO+ax6f+MHOTQ8y2VkBODnplLmjJDbqx9aI/E9204raF5ufxicBEiCBvygBCkgBb7e/TcdzBzfGOjtOV7qONy+RSMyM6fICXZNLueCqeq4ujps0kRUWFSGTSjt7d3wspAaScB2hKZlwfjdy+JRnNp15vi0IDE+vfrvsf/32b+/XZHaLJAojjIx9SBaiP5tcPad+/ea6FC0aGYQuUo0kQAIkEAwBCkjB6NNnVMnZsmkPh5Idh0bHMwMzDMe8SlZD8zzwkpAk5SmSqHCRC0wCUzQVmqJA5JzHe3tgZSzHsvjOVAa/uP3Ld71a98Y9/hyeQf/12Or1sX/81VPf0nX5W4okTXFs56xriq/UzL/26WX547pX1a9yB/1FUIEkQAIkQAKBEKCAFIg2/b9FVg9bHWLJzikW4stdGMtsgU+AGs5V9DCDv2Glv5CRdO6vgGNDtG1/nzRIsGEaRsLIWO9YnvjsN+dcv+WL9kkbLETra9crP377ueUOMt+RZCwWIZpm0ntvec2KNQWxkU1r61dZg6VWqoMESIAESCDYAhSQAtg//62uOZEbJiacgduZwr8uh9Sxgq4JGVGDEMmFEAqDyxIc7sLfu8xLpxD1XDjxPuQoDEYq0ZtOZzYyWftl5ezp2zZs+AczCAz+dc8sXTWxJ9F6j6YoqyKhUDTVl9l7zfzr1hTmRnaurb+fVtUOQiOpRhIgARIIgAAFpAA06U9KZG/9l2PKj1/84QNpO3GHpEkToSuiqegorZqKojHjkVs+AlpeHrgApBL96D1zBmcbGtB1/CCiogtuppxUMtlgO/ylm756629+9vL3O4LCcOvVj5Z8suvdu0TGv61rWnm6L3VqxoRZj6mFRf/66/d+1HuxFqsMig/VSQIkQAIkkB0BCkjZcbxko9SgRmKl48af7Nr/eE5R7kJPUXNcPYqyCVMxdtZ8iIUl8CIxWKIAh3vwH7bprg2n/SxO7NqGE59uh+pkuMTd/sRA8iPdVv/httSC94PymvyDtU/pr/7+1Zs1Tbo3qmvVzPb6mS2uKy8f/YvbHll6ZtUqmod0yW5GOhEJkAAJDGEBCkiBai5ntZPuD584c7o2g4GHWEipEvMLpbwxEzF65hzkVU6AoYRhiiosfx6SwMDAIVkZ6OkkeE879rz/JnqaDsFNJhxY9nHJEP/p9ocX/qSuLhirUftrPb357IFFhhm/lzv216KqaqfjyX/Ni+Y9Pb6iuvHnu9Zk6G22QN3UVCwJkAAJDEoBCkiDsi2fXZS/1lFjonfYp/t3/3U0T7nBVIRidUQFK79yPkbOuAqOnguLaXCZAi7IcBmD5zkQXRu6YyIXFpo/+QBH/rAF8ZbTUF23TzbZu+NKZ94180goFZRPka6b9t3xbWea7zYzyfvywmHZNs2Diii8oul6gyuIbaZhdzma1LtidbURlOAXoNuQSiUBEiCBvwgBCkgBanNdTZ12NNU/Ycfe7U/kF4XnpFUxGp4wGSMXXo2CqilIujK4oEMWdHAuwPE4PMYhMg7ZsxD1DJinj6Bxyya0H2qAnE7bPGk0jsqvut4+M7JzC+qcIHAsG3/36NbWU3fatvFX+bFIlHEv4XnWUQ60uq5z2nbcw7Ic2j+nZumhTmlsfz29/h+EtlKNJEACJDCoBCggDap2fH4xDy17Mtyb6p7xhz0fPZ5TEJqeUqRw/szZGFnzJYjFI2AyDRwKVEGH43CcWxRI8t/z9yBwA2E7DbWnDUc+2ITWfbuB/n5u9SVOjouNW9bdFTq1G+vswc7x4Nyn9PeOfzDLNjJ3iBK7ORIJhT3XhmWn4XqWB8/r55w3C1z5OL+g6K2KnPKtFTfkxumTpMHeWaqPBEiABAaXAAWkwdWPz63modufDA+c7J21efvGxwrLCqdaIT1cdOUCDF9wLezcEoiRPKQMD67FIYgyBFmEJwKuZ4NxA6Uqg3vyKA69twEdB/ZBSibhDqROlUaGf0WPxo9tOL5hUL/u768a/s8nGybsPrzrNkHBjbHc3HGm5wi2a8M0U5BEDlVmEFzPNVNGn51wdg7LH/moyrT973S8mApQq6lUEiABEiCByyxAAekyN+BCTu+/wdXRfGbqh7s3PV5SUjTLC0ciscmzUHbVUmjDx8INx+DJGhyXgTPAZh5suJBEDyq3EbFTcJoP48TW99FzuBEYiLvJjp7jVSMmfLmvKHJmsO9n9n/u3Vj8y5d/cacrO7dyhU3OCJAyTEBOfgHyC3IRH+jGQFcbBCuNsChyO24mREP+TUQv/OnIL93cRI/aLuRuo2NJgARI4C9bgAJSgPq/uvrncp/dUL7vwK5HIvnada6mF+jl41nFnGtQOXsRepmEuMfANAWOKMBigMdcSNxCyDWQYyfRsXsbmnd8hPipJghps99N2VvKi8feWXOyIj6YJ2nzOi5c8djKxY5kft/T2GJHk3Lk/CI2/sr5GDF2AkRZhmMkcbb5EE4f3INEawtCDhwrbhyL6rl/M1ytfL++5eneALWbSiUBEiABEriMAhSQLiP+hZ7af8V97wv9OU1nG7/FVOMBIaSPRqxEzB93BarmLUGssgrdlgfTX0VbkuBJApjoQnINRKwMxP52HNj0Btob98Lq7eY8YzczQ/inWWOvfqL+4Fp//hG/0JouxfH+Ctr1axrlH/3tfbfqEfl7YkyfjrwcMWfUOFyxdAVChcNh2Rwyd5HpPIWTe7ejac9OSKkkdwdSfXnhwp+Vxkp/VzvtmeOr6hnt13YpmkbnIAESIIGAC1BAClgDV1evlo+cHLiiJ9XyqBiR5yIUiSC3BIVVkzFj6XIgpwCmpMEUBLjMA2BDstJwuzvQdWgvmndvhdXdDi+dSRpJY4eXkp66G9duHNSfHnHOtqw9qd71yG33qjHpXkeTxmsjhmPMnBqMnftlDDgKAO1cQJLTPeg+vAsHP9oEu+MMF5KpzPDi8peKCkp/OX/qN/bcs27WoJ+IHrBbksolARIggSEpQAEpcG3l7Nvzn4h8svuth5jq3cJCyhhbU0Wek4uq6oUoqqiCklcEKOq5lbRtM4VMTyd6jx9Dz4nDMHtawTIpx7GcE0bGfk1zctcdMt46NZgZOOes/ukW7X88dPN9LOKuTsq8KjJ6NKYsXYGKK5ej25AhiiEw24Ju9mHg+B40frAB9tlmzgfi5pgRlfXDi8ueLSqo3kUb2g7mTlNtJEACJDB4BCggDZ5eXFAl8/K/Njdu9H6HabhGiIiltiTLlhxGXukI5JaUQYvmQBBEZFJJ9LS1YOB0C0LgEKyMbadSHbbpvivL+os3ff/urWvXrrIu6OSX+GA/IL2w9qT66CO33gnduc+NKJOUsmHCsGlzMWXB18EipeBcAiwTfKAV7Yd34NiOLRD6OnimuzdZNXLcr0eUjXj+pkXX7l9StyQQaz1dYmI6HQmQAAmQwJ8IUEAK6C2xa/Uu+fbn/3qup6RvkzR+naCLJVwQVcv1mOm4cLkHDgaRiVAlGRFZ58xhjp1yznIL76pa+HcPfO/+D++sW2IEgWBzHZdW/8+rrpMi8g/FWGiOpYU0IVaGmfNXYvioiVAUFcwz0Na8D00NWzHQegJyKuOlOuJtU0ZP+fuJo2b8HnPuPV1Xd+65I32RAAmQAAmQwOcKUEAK8A1y36Q1kSOp5qmdA6evTqS6l4ZD4dmKquoZIwUIApckmTMIjHsC8xwk0mnzsCZFN+TlFm+YP21G40/eeTg9WCdmf1Zbbpz4vXH7T+66X4lpN7BQaKQphJgeLUfRsFHQNRW2EUd/TzOSvWeAVAKS4VmFWtGmirIxfzd75qI996xb4V8vfZEACZAACZDAFwpQQPpCosF7gP9W24nXk/qJ9sbSvuTABNcTFjCGStu282VZ1Pzw47heUoDYCU84YTnOgbycggPFFRPaNu57Mh20TV39lcTf3PovS23RuYPLbClT1Vg4t4R5TIIkiuCeBbgpcCMBJ2WaoiEcn1w59amSwvx/y1uodNFq2oP3XqbKSIAESGCwCVBAGmwdufB6WHX1akk/3hrpd1FqG+l8F0YkFs2XJFXilu2anm0nHBO9ruL0TR2Rn6g/uN4G2KB8pf/zLt8PhG/84/aSAaN/Ppi7EpK4lMlqgceYJMsSGPfgmBnbs6w+FfL+kJjzz7OmV28sKVLb1tavHdTzrC687fQdJEACJEACF1OAAtLF1L3EY9fWrhcbG+vF4oNhYUbtNDZt8gxekl/O9d6x7gdY661Zs4YH7VOjPyWsra0Vj29oz7dEdyoThUVgwjTLtgsVRVa559nweCfjOAzGPhmZO3b77IqK7rotwdiE9xLfLnQ6EiABEiCBzxGggES3RyAFaietUTJyc5GZsCZ0dbSVSJKgew7M/IKC9sryic19PNVWv/3pTCAvjoomARIgARK47AIUkC57C6iAP1fAX2nbXwOcsXO3c+AeHf6510/fTwIkQAIkkH0BCkjZN6URSYAESIAESIAEAi5AASngDaTySYAESIAESIAEsi9AASn7pjQiCZAACZAACZBAwAUoIAW8gVQ+CZAACZAACZBA9gUoIGXflEYkARIgARIgARIIuAAFpIA3kMonARIgARIgARLIvgAFpOyb0ogkQAIkQAIkQAIBF6CAFPAGUvkkQAIkQAIkQALZF6CAlH1TGpEESIAESIAESCDgAhSQAt5AKp8ESIAESIAESCD7AhSQsm9KI5IACZAACZAACQRcgAJSwBtI5ZMACZAACZAACWRfgAJS9k1pRBIgARIgARIggYALUEAKeAOpfBIgARIgARIggewLUEDKvimNSAIkQAIkQAIkEHABCkgBbyCVTwIkQAIkQAIkkH0BCkjZN6URSYAESIAESIAEAi5AASngDaTySYAESIAESIAEsi9AASn7pjQiCZAACZAACZBAwAUoIAW8gVQ+CZAACZAACZBA9gUoIGXflEYkARIgARIgARIIuAAFpIA3kMonARIgARIgARLIvgAFpOyb0ogkQAIkQAIkQAIBF6CAFPAGUvkkQAIkQAIkQALZF6CAlH1TGpEESIAESIAESCDgAhSQAt5AKp8ESIAESIAESCD7AhSQsm9KI5IACZAACZAACQRcgAJSwBtI5ZMACZAACZAACWRfgAJS9k1pRBIgARIgARIggYALUEAKeAOpfBIgARIgARIggewLUEDKvimNSAIkQAIkQAIkEHABCkgBbyCVTwIkQAIkQAIkkH0BCkjZN6URSYAESIAESIAEAi7wfwF3ZIinn523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656" y="-138692"/>
            <a:ext cx="3737600" cy="3737600"/>
          </a:xfrm>
          <a:prstGeom prst="rect">
            <a:avLst/>
          </a:prstGeom>
        </p:spPr>
      </p:pic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D3641CBC-5267-C71B-9BE4-911FB7AA0935}"/>
              </a:ext>
            </a:extLst>
          </p:cNvPr>
          <p:cNvSpPr/>
          <p:nvPr/>
        </p:nvSpPr>
        <p:spPr>
          <a:xfrm>
            <a:off x="623334" y="3647485"/>
            <a:ext cx="4667564" cy="7797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>
                <a:latin typeface="Bahnschrift Light" panose="020B0502040204020203" pitchFamily="34" charset="0"/>
              </a:rPr>
              <a:t>Демонстрация: </a:t>
            </a:r>
            <a:r>
              <a:rPr lang="en-US" dirty="0">
                <a:latin typeface="Bahnschrift Light" panose="020B0502040204020203" pitchFamily="34" charset="0"/>
                <a:hlinkClick r:id="rId4"/>
              </a:rPr>
              <a:t>https://know-space.onrender.com/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endParaRPr lang="bg-BG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Space and Galaxy for Pre-K by Slidesgo">
  <a:themeElements>
    <a:clrScheme name="Simple Light">
      <a:dk1>
        <a:srgbClr val="FFFFFF"/>
      </a:dk1>
      <a:lt1>
        <a:srgbClr val="10162D"/>
      </a:lt1>
      <a:dk2>
        <a:srgbClr val="1B2241"/>
      </a:dk2>
      <a:lt2>
        <a:srgbClr val="E5904F"/>
      </a:lt2>
      <a:accent1>
        <a:srgbClr val="FFCB64"/>
      </a:accent1>
      <a:accent2>
        <a:srgbClr val="49D0E2"/>
      </a:accent2>
      <a:accent3>
        <a:srgbClr val="8CFAF9"/>
      </a:accent3>
      <a:accent4>
        <a:srgbClr val="D01D81"/>
      </a:accent4>
      <a:accent5>
        <a:srgbClr val="EC75C9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374</Words>
  <Application>Microsoft Office PowerPoint</Application>
  <PresentationFormat>Презентация на цял екран (16:9)</PresentationFormat>
  <Paragraphs>43</Paragraphs>
  <Slides>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3" baseType="lpstr">
      <vt:lpstr>Bahnschrift Light</vt:lpstr>
      <vt:lpstr>Londrina Solid</vt:lpstr>
      <vt:lpstr>Arial</vt:lpstr>
      <vt:lpstr>DM Sans</vt:lpstr>
      <vt:lpstr>The Space and Galaxy for Pre-K by Slidesgo</vt:lpstr>
      <vt:lpstr>KnowSpace</vt:lpstr>
      <vt:lpstr>Цели</vt:lpstr>
      <vt:lpstr>Предназначение</vt:lpstr>
      <vt:lpstr>Използван софтуер</vt:lpstr>
      <vt:lpstr>Реализация</vt:lpstr>
      <vt:lpstr>Използвана литература и уеб сайтове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KnowSpace</dc:title>
  <dc:creator>User</dc:creator>
  <cp:lastModifiedBy>Atanas Chobanov</cp:lastModifiedBy>
  <cp:revision>21</cp:revision>
  <dcterms:modified xsi:type="dcterms:W3CDTF">2025-01-12T20:48:03Z</dcterms:modified>
</cp:coreProperties>
</file>