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59" r:id="rId4"/>
    <p:sldId id="296" r:id="rId5"/>
    <p:sldId id="297" r:id="rId6"/>
    <p:sldId id="299" r:id="rId7"/>
    <p:sldId id="300" r:id="rId8"/>
    <p:sldId id="301" r:id="rId9"/>
    <p:sldId id="260" r:id="rId10"/>
  </p:sldIdLst>
  <p:sldSz cx="9144000" cy="5143500" type="screen16x9"/>
  <p:notesSz cx="6858000" cy="9144000"/>
  <p:embeddedFontLst>
    <p:embeddedFont>
      <p:font typeface="Nunito Light" pitchFamily="2" charset="-52"/>
      <p:regular r:id="rId12"/>
      <p:italic r:id="rId13"/>
    </p:embeddedFont>
    <p:embeddedFont>
      <p:font typeface="Raleway" pitchFamily="2" charset="-52"/>
      <p:regular r:id="rId14"/>
      <p:bold r:id="rId15"/>
      <p:italic r:id="rId16"/>
      <p:boldItalic r:id="rId17"/>
    </p:embeddedFont>
    <p:embeddedFont>
      <p:font typeface="Share" panose="020B0604020202020204" charset="0"/>
      <p:regular r:id="rId18"/>
      <p:bold r:id="rId19"/>
      <p:italic r:id="rId20"/>
      <p:boldItalic r:id="rId21"/>
    </p:embeddedFont>
    <p:embeddedFont>
      <p:font typeface="Share Tech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814552-C8EC-49CE-97D2-FA9136C894D4}">
  <a:tblStyle styleId="{97814552-C8EC-49CE-97D2-FA9136C894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7206ECB-F16F-4C90-9C9D-820FEC90675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58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55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49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719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13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07600" y="1210675"/>
            <a:ext cx="4528800" cy="18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flipH="1">
            <a:off x="8231127" y="3587399"/>
            <a:ext cx="1565555" cy="569110"/>
            <a:chOff x="371227" y="1223833"/>
            <a:chExt cx="1565555" cy="569110"/>
          </a:xfrm>
        </p:grpSpPr>
        <p:sp>
          <p:nvSpPr>
            <p:cNvPr id="11" name="Google Shape;11;p2"/>
            <p:cNvSpPr/>
            <p:nvPr/>
          </p:nvSpPr>
          <p:spPr>
            <a:xfrm>
              <a:off x="409075" y="1258564"/>
              <a:ext cx="1484928" cy="499120"/>
            </a:xfrm>
            <a:custGeom>
              <a:avLst/>
              <a:gdLst/>
              <a:ahLst/>
              <a:cxnLst/>
              <a:rect l="l" t="t" r="r" b="b"/>
              <a:pathLst>
                <a:path w="2761" h="928" extrusionOk="0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1227" y="1709840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53718" y="1223833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607079" y="493592"/>
            <a:ext cx="2414411" cy="791930"/>
            <a:chOff x="-607079" y="493592"/>
            <a:chExt cx="2414411" cy="791930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073" extrusionOk="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" name="Google Shape;23;p2"/>
          <p:cNvGrpSpPr/>
          <p:nvPr/>
        </p:nvGrpSpPr>
        <p:grpSpPr>
          <a:xfrm>
            <a:off x="8260400" y="539500"/>
            <a:ext cx="1754375" cy="176025"/>
            <a:chOff x="8260400" y="539500"/>
            <a:chExt cx="1754375" cy="176025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8260400" y="5395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8430775" y="71552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" name="Google Shape;26;p2"/>
          <p:cNvGrpSpPr/>
          <p:nvPr/>
        </p:nvGrpSpPr>
        <p:grpSpPr>
          <a:xfrm>
            <a:off x="-1041150" y="4427975"/>
            <a:ext cx="1754375" cy="176025"/>
            <a:chOff x="-1041150" y="4427975"/>
            <a:chExt cx="1754375" cy="176025"/>
          </a:xfrm>
        </p:grpSpPr>
        <p:cxnSp>
          <p:nvCxnSpPr>
            <p:cNvPr id="27" name="Google Shape;27;p2"/>
            <p:cNvCxnSpPr/>
            <p:nvPr/>
          </p:nvCxnSpPr>
          <p:spPr>
            <a:xfrm>
              <a:off x="-1041150" y="442797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870775" y="46040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" name="Google Shape;29;p2"/>
          <p:cNvGrpSpPr/>
          <p:nvPr/>
        </p:nvGrpSpPr>
        <p:grpSpPr>
          <a:xfrm>
            <a:off x="4027574" y="277549"/>
            <a:ext cx="1089026" cy="231176"/>
            <a:chOff x="4027574" y="277549"/>
            <a:chExt cx="1089026" cy="231176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4103774" y="426174"/>
              <a:ext cx="1012826" cy="82551"/>
              <a:chOff x="4065599" y="751099"/>
              <a:chExt cx="1012826" cy="82551"/>
            </a:xfrm>
          </p:grpSpPr>
          <p:sp>
            <p:nvSpPr>
              <p:cNvPr id="31" name="Google Shape;31;p2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4027574" y="277549"/>
              <a:ext cx="1012826" cy="82551"/>
              <a:chOff x="4065599" y="751099"/>
              <a:chExt cx="1012826" cy="82551"/>
            </a:xfrm>
          </p:grpSpPr>
          <p:sp>
            <p:nvSpPr>
              <p:cNvPr id="38" name="Google Shape;38;p2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" name="Google Shape;44;p2"/>
          <p:cNvGrpSpPr/>
          <p:nvPr/>
        </p:nvGrpSpPr>
        <p:grpSpPr>
          <a:xfrm>
            <a:off x="7417949" y="4603999"/>
            <a:ext cx="1012826" cy="82551"/>
            <a:chOff x="4065599" y="751099"/>
            <a:chExt cx="1012826" cy="82551"/>
          </a:xfrm>
        </p:grpSpPr>
        <p:sp>
          <p:nvSpPr>
            <p:cNvPr id="45" name="Google Shape;45;p2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3700290" y="4571235"/>
            <a:ext cx="1667405" cy="747160"/>
            <a:chOff x="5080152" y="4756299"/>
            <a:chExt cx="1667405" cy="747160"/>
          </a:xfrm>
        </p:grpSpPr>
        <p:grpSp>
          <p:nvGrpSpPr>
            <p:cNvPr id="52" name="Google Shape;52;p2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2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2307675" y="3388988"/>
            <a:ext cx="4528800" cy="475800"/>
          </a:xfrm>
          <a:prstGeom prst="rect">
            <a:avLst/>
          </a:prstGeom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Share"/>
                <a:ea typeface="Share"/>
                <a:cs typeface="Share"/>
                <a:sym typeface="Sh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" name="Google Shape;857;p29"/>
          <p:cNvGrpSpPr/>
          <p:nvPr/>
        </p:nvGrpSpPr>
        <p:grpSpPr>
          <a:xfrm rot="10800000">
            <a:off x="-729421" y="2359826"/>
            <a:ext cx="1434061" cy="607307"/>
            <a:chOff x="-377161" y="1480452"/>
            <a:chExt cx="1290088" cy="546336"/>
          </a:xfrm>
        </p:grpSpPr>
        <p:sp>
          <p:nvSpPr>
            <p:cNvPr id="858" name="Google Shape;858;p29"/>
            <p:cNvSpPr/>
            <p:nvPr/>
          </p:nvSpPr>
          <p:spPr>
            <a:xfrm>
              <a:off x="-340026" y="1514033"/>
              <a:ext cx="1219396" cy="480996"/>
            </a:xfrm>
            <a:custGeom>
              <a:avLst/>
              <a:gdLst/>
              <a:ahLst/>
              <a:cxnLst/>
              <a:rect l="l" t="t" r="r" b="b"/>
              <a:pathLst>
                <a:path w="2720" h="1073" extrusionOk="0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-377161" y="1952062"/>
              <a:ext cx="74725" cy="747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838201" y="1480452"/>
              <a:ext cx="74725" cy="74760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1" name="Google Shape;861;p29"/>
          <p:cNvGrpSpPr/>
          <p:nvPr/>
        </p:nvGrpSpPr>
        <p:grpSpPr>
          <a:xfrm flipH="1">
            <a:off x="704637" y="277549"/>
            <a:ext cx="1012826" cy="82551"/>
            <a:chOff x="4065599" y="751099"/>
            <a:chExt cx="1012826" cy="82551"/>
          </a:xfrm>
        </p:grpSpPr>
        <p:sp>
          <p:nvSpPr>
            <p:cNvPr id="862" name="Google Shape;862;p29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9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9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9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9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29"/>
          <p:cNvGrpSpPr/>
          <p:nvPr/>
        </p:nvGrpSpPr>
        <p:grpSpPr>
          <a:xfrm flipH="1">
            <a:off x="-879364" y="4595375"/>
            <a:ext cx="1754375" cy="176025"/>
            <a:chOff x="8260400" y="4595375"/>
            <a:chExt cx="1754375" cy="176025"/>
          </a:xfrm>
        </p:grpSpPr>
        <p:cxnSp>
          <p:nvCxnSpPr>
            <p:cNvPr id="869" name="Google Shape;869;p29"/>
            <p:cNvCxnSpPr/>
            <p:nvPr/>
          </p:nvCxnSpPr>
          <p:spPr>
            <a:xfrm>
              <a:off x="8260400" y="459537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29"/>
            <p:cNvCxnSpPr/>
            <p:nvPr/>
          </p:nvCxnSpPr>
          <p:spPr>
            <a:xfrm>
              <a:off x="8430775" y="47714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1" name="Google Shape;871;p29"/>
          <p:cNvGrpSpPr/>
          <p:nvPr/>
        </p:nvGrpSpPr>
        <p:grpSpPr>
          <a:xfrm flipH="1">
            <a:off x="8422186" y="360100"/>
            <a:ext cx="1754375" cy="176025"/>
            <a:chOff x="-1041150" y="360100"/>
            <a:chExt cx="1754375" cy="176025"/>
          </a:xfrm>
        </p:grpSpPr>
        <p:cxnSp>
          <p:nvCxnSpPr>
            <p:cNvPr id="872" name="Google Shape;872;p29"/>
            <p:cNvCxnSpPr/>
            <p:nvPr/>
          </p:nvCxnSpPr>
          <p:spPr>
            <a:xfrm>
              <a:off x="-1041150" y="3601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29"/>
            <p:cNvCxnSpPr/>
            <p:nvPr/>
          </p:nvCxnSpPr>
          <p:spPr>
            <a:xfrm>
              <a:off x="-870775" y="53612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4" name="Google Shape;874;p29"/>
          <p:cNvGrpSpPr/>
          <p:nvPr/>
        </p:nvGrpSpPr>
        <p:grpSpPr>
          <a:xfrm flipH="1">
            <a:off x="7897757" y="4082310"/>
            <a:ext cx="1667405" cy="747160"/>
            <a:chOff x="5080152" y="4756299"/>
            <a:chExt cx="1667405" cy="747160"/>
          </a:xfrm>
        </p:grpSpPr>
        <p:grpSp>
          <p:nvGrpSpPr>
            <p:cNvPr id="875" name="Google Shape;875;p29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876" name="Google Shape;876;p29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9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9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9" name="Google Shape;879;p29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880" name="Google Shape;880;p29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9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9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3"/>
          <p:cNvGrpSpPr/>
          <p:nvPr/>
        </p:nvGrpSpPr>
        <p:grpSpPr>
          <a:xfrm>
            <a:off x="4209877" y="4845812"/>
            <a:ext cx="1565555" cy="569110"/>
            <a:chOff x="371227" y="1223833"/>
            <a:chExt cx="1565555" cy="569110"/>
          </a:xfrm>
        </p:grpSpPr>
        <p:sp>
          <p:nvSpPr>
            <p:cNvPr id="63" name="Google Shape;63;p3"/>
            <p:cNvSpPr/>
            <p:nvPr/>
          </p:nvSpPr>
          <p:spPr>
            <a:xfrm>
              <a:off x="409075" y="1258564"/>
              <a:ext cx="1484928" cy="499120"/>
            </a:xfrm>
            <a:custGeom>
              <a:avLst/>
              <a:gdLst/>
              <a:ahLst/>
              <a:cxnLst/>
              <a:rect l="l" t="t" r="r" b="b"/>
              <a:pathLst>
                <a:path w="2761" h="928" extrusionOk="0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71227" y="1709840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853718" y="1223833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3"/>
          <p:cNvGrpSpPr/>
          <p:nvPr/>
        </p:nvGrpSpPr>
        <p:grpSpPr>
          <a:xfrm rot="10800000" flipH="1">
            <a:off x="5210240" y="-171947"/>
            <a:ext cx="1667405" cy="747160"/>
            <a:chOff x="5080152" y="4756299"/>
            <a:chExt cx="1667405" cy="747160"/>
          </a:xfrm>
        </p:grpSpPr>
        <p:grpSp>
          <p:nvGrpSpPr>
            <p:cNvPr id="67" name="Google Shape;67;p3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" name="Google Shape;75;p3"/>
          <p:cNvGrpSpPr/>
          <p:nvPr/>
        </p:nvGrpSpPr>
        <p:grpSpPr>
          <a:xfrm>
            <a:off x="-1269750" y="4557263"/>
            <a:ext cx="1754375" cy="176025"/>
            <a:chOff x="-1269750" y="4557263"/>
            <a:chExt cx="1754375" cy="176025"/>
          </a:xfrm>
        </p:grpSpPr>
        <p:cxnSp>
          <p:nvCxnSpPr>
            <p:cNvPr id="76" name="Google Shape;76;p3"/>
            <p:cNvCxnSpPr/>
            <p:nvPr/>
          </p:nvCxnSpPr>
          <p:spPr>
            <a:xfrm>
              <a:off x="-1269750" y="4557263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-1099375" y="4733288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" name="Google Shape;78;p3"/>
          <p:cNvGrpSpPr/>
          <p:nvPr/>
        </p:nvGrpSpPr>
        <p:grpSpPr>
          <a:xfrm>
            <a:off x="7417949" y="4603999"/>
            <a:ext cx="1012826" cy="82551"/>
            <a:chOff x="4065599" y="751099"/>
            <a:chExt cx="1012826" cy="82551"/>
          </a:xfrm>
        </p:grpSpPr>
        <p:sp>
          <p:nvSpPr>
            <p:cNvPr id="79" name="Google Shape;79;p3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3"/>
          <p:cNvGrpSpPr/>
          <p:nvPr/>
        </p:nvGrpSpPr>
        <p:grpSpPr>
          <a:xfrm>
            <a:off x="713224" y="277549"/>
            <a:ext cx="1012826" cy="82551"/>
            <a:chOff x="4065599" y="751099"/>
            <a:chExt cx="1012826" cy="82551"/>
          </a:xfrm>
        </p:grpSpPr>
        <p:sp>
          <p:nvSpPr>
            <p:cNvPr id="86" name="Google Shape;86;p3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8260400" y="1145775"/>
            <a:ext cx="1754375" cy="176025"/>
            <a:chOff x="8260400" y="1145775"/>
            <a:chExt cx="1754375" cy="176025"/>
          </a:xfrm>
        </p:grpSpPr>
        <p:cxnSp>
          <p:nvCxnSpPr>
            <p:cNvPr id="93" name="Google Shape;93;p3"/>
            <p:cNvCxnSpPr/>
            <p:nvPr/>
          </p:nvCxnSpPr>
          <p:spPr>
            <a:xfrm>
              <a:off x="8260400" y="13218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8430775" y="114577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653625" y="2775850"/>
            <a:ext cx="3577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 idx="2" hasCustomPrompt="1"/>
          </p:nvPr>
        </p:nvSpPr>
        <p:spPr>
          <a:xfrm>
            <a:off x="4653625" y="1525850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3293400" cy="406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7"/>
          <p:cNvGrpSpPr/>
          <p:nvPr/>
        </p:nvGrpSpPr>
        <p:grpSpPr>
          <a:xfrm>
            <a:off x="3695471" y="-292085"/>
            <a:ext cx="1434061" cy="607307"/>
            <a:chOff x="-377161" y="1480452"/>
            <a:chExt cx="1290088" cy="546336"/>
          </a:xfrm>
        </p:grpSpPr>
        <p:sp>
          <p:nvSpPr>
            <p:cNvPr id="194" name="Google Shape;194;p7"/>
            <p:cNvSpPr/>
            <p:nvPr/>
          </p:nvSpPr>
          <p:spPr>
            <a:xfrm>
              <a:off x="-340026" y="1514033"/>
              <a:ext cx="1219396" cy="480996"/>
            </a:xfrm>
            <a:custGeom>
              <a:avLst/>
              <a:gdLst/>
              <a:ahLst/>
              <a:cxnLst/>
              <a:rect l="l" t="t" r="r" b="b"/>
              <a:pathLst>
                <a:path w="2720" h="1073" extrusionOk="0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-377161" y="1952062"/>
              <a:ext cx="74725" cy="747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38201" y="1480452"/>
              <a:ext cx="74725" cy="74760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7"/>
          <p:cNvGrpSpPr/>
          <p:nvPr/>
        </p:nvGrpSpPr>
        <p:grpSpPr>
          <a:xfrm rot="10800000" flipH="1">
            <a:off x="-644529" y="3843560"/>
            <a:ext cx="2414411" cy="791930"/>
            <a:chOff x="-607079" y="493592"/>
            <a:chExt cx="2414411" cy="791930"/>
          </a:xfrm>
        </p:grpSpPr>
        <p:grpSp>
          <p:nvGrpSpPr>
            <p:cNvPr id="198" name="Google Shape;198;p7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7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203" name="Google Shape;203;p7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073" extrusionOk="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6" name="Google Shape;206;p7"/>
          <p:cNvGrpSpPr/>
          <p:nvPr/>
        </p:nvGrpSpPr>
        <p:grpSpPr>
          <a:xfrm>
            <a:off x="8720000" y="4515975"/>
            <a:ext cx="1754375" cy="176025"/>
            <a:chOff x="8720000" y="4515975"/>
            <a:chExt cx="1754375" cy="176025"/>
          </a:xfrm>
        </p:grpSpPr>
        <p:cxnSp>
          <p:nvCxnSpPr>
            <p:cNvPr id="207" name="Google Shape;207;p7"/>
            <p:cNvCxnSpPr/>
            <p:nvPr/>
          </p:nvCxnSpPr>
          <p:spPr>
            <a:xfrm>
              <a:off x="8720000" y="451597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7"/>
            <p:cNvCxnSpPr/>
            <p:nvPr/>
          </p:nvCxnSpPr>
          <p:spPr>
            <a:xfrm>
              <a:off x="8890375" y="46920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9" name="Google Shape;209;p7"/>
          <p:cNvGrpSpPr/>
          <p:nvPr/>
        </p:nvGrpSpPr>
        <p:grpSpPr>
          <a:xfrm>
            <a:off x="7417949" y="277549"/>
            <a:ext cx="1012826" cy="82551"/>
            <a:chOff x="4065599" y="751099"/>
            <a:chExt cx="1012826" cy="82551"/>
          </a:xfrm>
        </p:grpSpPr>
        <p:sp>
          <p:nvSpPr>
            <p:cNvPr id="210" name="Google Shape;210;p7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7"/>
          <p:cNvGrpSpPr/>
          <p:nvPr/>
        </p:nvGrpSpPr>
        <p:grpSpPr>
          <a:xfrm>
            <a:off x="-1041150" y="360100"/>
            <a:ext cx="1754375" cy="176025"/>
            <a:chOff x="-1041150" y="360100"/>
            <a:chExt cx="1754375" cy="176025"/>
          </a:xfrm>
        </p:grpSpPr>
        <p:cxnSp>
          <p:nvCxnSpPr>
            <p:cNvPr id="217" name="Google Shape;217;p7"/>
            <p:cNvCxnSpPr/>
            <p:nvPr/>
          </p:nvCxnSpPr>
          <p:spPr>
            <a:xfrm>
              <a:off x="-1041150" y="53612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-870775" y="3601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" name="Google Shape;219;p7"/>
          <p:cNvSpPr txBox="1">
            <a:spLocks noGrp="1"/>
          </p:cNvSpPr>
          <p:nvPr>
            <p:ph type="title"/>
          </p:nvPr>
        </p:nvSpPr>
        <p:spPr>
          <a:xfrm>
            <a:off x="912925" y="1006625"/>
            <a:ext cx="394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subTitle" idx="1"/>
          </p:nvPr>
        </p:nvSpPr>
        <p:spPr>
          <a:xfrm>
            <a:off x="912925" y="1721875"/>
            <a:ext cx="3944700" cy="2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>
            <a:spLocks noGrp="1"/>
          </p:cNvSpPr>
          <p:nvPr>
            <p:ph type="pic" idx="2"/>
          </p:nvPr>
        </p:nvSpPr>
        <p:spPr>
          <a:xfrm>
            <a:off x="5346400" y="539500"/>
            <a:ext cx="3084300" cy="406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3"/>
          <p:cNvGrpSpPr/>
          <p:nvPr/>
        </p:nvGrpSpPr>
        <p:grpSpPr>
          <a:xfrm rot="-2700000" flipH="1">
            <a:off x="-1044728" y="2454864"/>
            <a:ext cx="1565540" cy="569105"/>
            <a:chOff x="371227" y="1223833"/>
            <a:chExt cx="1565555" cy="569110"/>
          </a:xfrm>
        </p:grpSpPr>
        <p:sp>
          <p:nvSpPr>
            <p:cNvPr id="285" name="Google Shape;285;p13"/>
            <p:cNvSpPr/>
            <p:nvPr/>
          </p:nvSpPr>
          <p:spPr>
            <a:xfrm>
              <a:off x="409075" y="1258564"/>
              <a:ext cx="1484928" cy="499120"/>
            </a:xfrm>
            <a:custGeom>
              <a:avLst/>
              <a:gdLst/>
              <a:ahLst/>
              <a:cxnLst/>
              <a:rect l="l" t="t" r="r" b="b"/>
              <a:pathLst>
                <a:path w="2761" h="928" extrusionOk="0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371227" y="1709840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1853718" y="1223833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13"/>
          <p:cNvGrpSpPr/>
          <p:nvPr/>
        </p:nvGrpSpPr>
        <p:grpSpPr>
          <a:xfrm flipH="1">
            <a:off x="7372165" y="331149"/>
            <a:ext cx="1565555" cy="569110"/>
            <a:chOff x="371227" y="1223833"/>
            <a:chExt cx="1565555" cy="569110"/>
          </a:xfrm>
        </p:grpSpPr>
        <p:sp>
          <p:nvSpPr>
            <p:cNvPr id="289" name="Google Shape;289;p13"/>
            <p:cNvSpPr/>
            <p:nvPr/>
          </p:nvSpPr>
          <p:spPr>
            <a:xfrm>
              <a:off x="409075" y="1258564"/>
              <a:ext cx="1484928" cy="499120"/>
            </a:xfrm>
            <a:custGeom>
              <a:avLst/>
              <a:gdLst/>
              <a:ahLst/>
              <a:cxnLst/>
              <a:rect l="l" t="t" r="r" b="b"/>
              <a:pathLst>
                <a:path w="2761" h="928" extrusionOk="0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371227" y="1709840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853718" y="1223833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13"/>
          <p:cNvGrpSpPr/>
          <p:nvPr/>
        </p:nvGrpSpPr>
        <p:grpSpPr>
          <a:xfrm>
            <a:off x="7495671" y="3984367"/>
            <a:ext cx="2414411" cy="791930"/>
            <a:chOff x="-607079" y="493592"/>
            <a:chExt cx="2414411" cy="791930"/>
          </a:xfrm>
        </p:grpSpPr>
        <p:grpSp>
          <p:nvGrpSpPr>
            <p:cNvPr id="293" name="Google Shape;293;p13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294" name="Google Shape;294;p13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13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298" name="Google Shape;298;p13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073" extrusionOk="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1" name="Google Shape;301;p13"/>
          <p:cNvGrpSpPr/>
          <p:nvPr/>
        </p:nvGrpSpPr>
        <p:grpSpPr>
          <a:xfrm>
            <a:off x="713224" y="277549"/>
            <a:ext cx="1089026" cy="231176"/>
            <a:chOff x="713224" y="277549"/>
            <a:chExt cx="1089026" cy="231176"/>
          </a:xfrm>
        </p:grpSpPr>
        <p:grpSp>
          <p:nvGrpSpPr>
            <p:cNvPr id="302" name="Google Shape;302;p13"/>
            <p:cNvGrpSpPr/>
            <p:nvPr/>
          </p:nvGrpSpPr>
          <p:grpSpPr>
            <a:xfrm>
              <a:off x="789424" y="426174"/>
              <a:ext cx="1012826" cy="82551"/>
              <a:chOff x="4065599" y="751099"/>
              <a:chExt cx="1012826" cy="82551"/>
            </a:xfrm>
          </p:grpSpPr>
          <p:sp>
            <p:nvSpPr>
              <p:cNvPr id="303" name="Google Shape;303;p13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9" name="Google Shape;309;p13"/>
            <p:cNvGrpSpPr/>
            <p:nvPr/>
          </p:nvGrpSpPr>
          <p:grpSpPr>
            <a:xfrm>
              <a:off x="713224" y="277549"/>
              <a:ext cx="1012826" cy="82551"/>
              <a:chOff x="4065599" y="751099"/>
              <a:chExt cx="1012826" cy="82551"/>
            </a:xfrm>
          </p:grpSpPr>
          <p:sp>
            <p:nvSpPr>
              <p:cNvPr id="310" name="Google Shape;310;p13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6" name="Google Shape;316;p13"/>
          <p:cNvGrpSpPr/>
          <p:nvPr/>
        </p:nvGrpSpPr>
        <p:grpSpPr>
          <a:xfrm>
            <a:off x="8430775" y="2720675"/>
            <a:ext cx="1754375" cy="176025"/>
            <a:chOff x="8430775" y="2720675"/>
            <a:chExt cx="1754375" cy="176025"/>
          </a:xfrm>
        </p:grpSpPr>
        <p:cxnSp>
          <p:nvCxnSpPr>
            <p:cNvPr id="317" name="Google Shape;317;p13"/>
            <p:cNvCxnSpPr/>
            <p:nvPr/>
          </p:nvCxnSpPr>
          <p:spPr>
            <a:xfrm>
              <a:off x="8430775" y="272067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3"/>
            <p:cNvCxnSpPr/>
            <p:nvPr/>
          </p:nvCxnSpPr>
          <p:spPr>
            <a:xfrm>
              <a:off x="8601150" y="28967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9" name="Google Shape;319;p13"/>
          <p:cNvGrpSpPr/>
          <p:nvPr/>
        </p:nvGrpSpPr>
        <p:grpSpPr>
          <a:xfrm>
            <a:off x="4065586" y="4603999"/>
            <a:ext cx="1012826" cy="82551"/>
            <a:chOff x="4065599" y="751099"/>
            <a:chExt cx="1012826" cy="82551"/>
          </a:xfrm>
        </p:grpSpPr>
        <p:sp>
          <p:nvSpPr>
            <p:cNvPr id="320" name="Google Shape;320;p13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13"/>
          <p:cNvGrpSpPr/>
          <p:nvPr/>
        </p:nvGrpSpPr>
        <p:grpSpPr>
          <a:xfrm>
            <a:off x="-1041150" y="4604000"/>
            <a:ext cx="1754375" cy="176025"/>
            <a:chOff x="-1041150" y="4604000"/>
            <a:chExt cx="1754375" cy="176025"/>
          </a:xfrm>
        </p:grpSpPr>
        <p:cxnSp>
          <p:nvCxnSpPr>
            <p:cNvPr id="327" name="Google Shape;327;p13"/>
            <p:cNvCxnSpPr/>
            <p:nvPr/>
          </p:nvCxnSpPr>
          <p:spPr>
            <a:xfrm>
              <a:off x="-1041150" y="46040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-870775" y="478002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9" name="Google Shape;329;p13"/>
          <p:cNvSpPr txBox="1">
            <a:spLocks noGrp="1"/>
          </p:cNvSpPr>
          <p:nvPr>
            <p:ph type="title" hasCustomPrompt="1"/>
          </p:nvPr>
        </p:nvSpPr>
        <p:spPr>
          <a:xfrm>
            <a:off x="1141525" y="16605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13"/>
          <p:cNvSpPr txBox="1">
            <a:spLocks noGrp="1"/>
          </p:cNvSpPr>
          <p:nvPr>
            <p:ph type="title" idx="2" hasCustomPrompt="1"/>
          </p:nvPr>
        </p:nvSpPr>
        <p:spPr>
          <a:xfrm>
            <a:off x="1141525" y="30178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1" name="Google Shape;331;p13"/>
          <p:cNvSpPr txBox="1">
            <a:spLocks noGrp="1"/>
          </p:cNvSpPr>
          <p:nvPr>
            <p:ph type="title" idx="3" hasCustomPrompt="1"/>
          </p:nvPr>
        </p:nvSpPr>
        <p:spPr>
          <a:xfrm>
            <a:off x="3486025" y="16605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13"/>
          <p:cNvSpPr txBox="1">
            <a:spLocks noGrp="1"/>
          </p:cNvSpPr>
          <p:nvPr>
            <p:ph type="title" idx="4" hasCustomPrompt="1"/>
          </p:nvPr>
        </p:nvSpPr>
        <p:spPr>
          <a:xfrm>
            <a:off x="3486025" y="30178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13"/>
          <p:cNvSpPr txBox="1">
            <a:spLocks noGrp="1"/>
          </p:cNvSpPr>
          <p:nvPr>
            <p:ph type="title" idx="5" hasCustomPrompt="1"/>
          </p:nvPr>
        </p:nvSpPr>
        <p:spPr>
          <a:xfrm>
            <a:off x="5830525" y="16605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4" name="Google Shape;334;p13"/>
          <p:cNvSpPr txBox="1">
            <a:spLocks noGrp="1"/>
          </p:cNvSpPr>
          <p:nvPr>
            <p:ph type="title" idx="6" hasCustomPrompt="1"/>
          </p:nvPr>
        </p:nvSpPr>
        <p:spPr>
          <a:xfrm>
            <a:off x="5830525" y="30178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1"/>
          </p:nvPr>
        </p:nvSpPr>
        <p:spPr>
          <a:xfrm>
            <a:off x="1141525" y="2217275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6" name="Google Shape;336;p13"/>
          <p:cNvSpPr txBox="1">
            <a:spLocks noGrp="1"/>
          </p:cNvSpPr>
          <p:nvPr>
            <p:ph type="subTitle" idx="7"/>
          </p:nvPr>
        </p:nvSpPr>
        <p:spPr>
          <a:xfrm>
            <a:off x="3486025" y="2217275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8"/>
          </p:nvPr>
        </p:nvSpPr>
        <p:spPr>
          <a:xfrm>
            <a:off x="5830525" y="2217275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9"/>
          </p:nvPr>
        </p:nvSpPr>
        <p:spPr>
          <a:xfrm>
            <a:off x="1141525" y="3574550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3"/>
          </p:nvPr>
        </p:nvSpPr>
        <p:spPr>
          <a:xfrm>
            <a:off x="3486025" y="3574550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14"/>
          </p:nvPr>
        </p:nvSpPr>
        <p:spPr>
          <a:xfrm>
            <a:off x="5830525" y="3574550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15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28"/>
          <p:cNvGrpSpPr/>
          <p:nvPr/>
        </p:nvGrpSpPr>
        <p:grpSpPr>
          <a:xfrm flipH="1">
            <a:off x="8231127" y="3587399"/>
            <a:ext cx="1565555" cy="569110"/>
            <a:chOff x="371227" y="1223833"/>
            <a:chExt cx="1565555" cy="569110"/>
          </a:xfrm>
        </p:grpSpPr>
        <p:sp>
          <p:nvSpPr>
            <p:cNvPr id="813" name="Google Shape;813;p28"/>
            <p:cNvSpPr/>
            <p:nvPr/>
          </p:nvSpPr>
          <p:spPr>
            <a:xfrm>
              <a:off x="409075" y="1258564"/>
              <a:ext cx="1484928" cy="499120"/>
            </a:xfrm>
            <a:custGeom>
              <a:avLst/>
              <a:gdLst/>
              <a:ahLst/>
              <a:cxnLst/>
              <a:rect l="l" t="t" r="r" b="b"/>
              <a:pathLst>
                <a:path w="2761" h="928" extrusionOk="0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371227" y="1709840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1853718" y="1223833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28"/>
          <p:cNvGrpSpPr/>
          <p:nvPr/>
        </p:nvGrpSpPr>
        <p:grpSpPr>
          <a:xfrm rot="10800000" flipH="1">
            <a:off x="-607079" y="231542"/>
            <a:ext cx="2414411" cy="791930"/>
            <a:chOff x="-607079" y="493592"/>
            <a:chExt cx="2414411" cy="791930"/>
          </a:xfrm>
        </p:grpSpPr>
        <p:grpSp>
          <p:nvGrpSpPr>
            <p:cNvPr id="817" name="Google Shape;817;p28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818" name="Google Shape;818;p28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1" name="Google Shape;821;p28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822" name="Google Shape;822;p28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073" extrusionOk="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5" name="Google Shape;825;p28"/>
          <p:cNvGrpSpPr/>
          <p:nvPr/>
        </p:nvGrpSpPr>
        <p:grpSpPr>
          <a:xfrm>
            <a:off x="8260400" y="539500"/>
            <a:ext cx="1754375" cy="176025"/>
            <a:chOff x="8260400" y="539500"/>
            <a:chExt cx="1754375" cy="176025"/>
          </a:xfrm>
        </p:grpSpPr>
        <p:cxnSp>
          <p:nvCxnSpPr>
            <p:cNvPr id="826" name="Google Shape;826;p28"/>
            <p:cNvCxnSpPr/>
            <p:nvPr/>
          </p:nvCxnSpPr>
          <p:spPr>
            <a:xfrm>
              <a:off x="8260400" y="5395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28"/>
            <p:cNvCxnSpPr/>
            <p:nvPr/>
          </p:nvCxnSpPr>
          <p:spPr>
            <a:xfrm>
              <a:off x="8430775" y="71552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8" name="Google Shape;828;p28"/>
          <p:cNvGrpSpPr/>
          <p:nvPr/>
        </p:nvGrpSpPr>
        <p:grpSpPr>
          <a:xfrm>
            <a:off x="-1041150" y="4427975"/>
            <a:ext cx="1754375" cy="176025"/>
            <a:chOff x="-1041150" y="4427975"/>
            <a:chExt cx="1754375" cy="176025"/>
          </a:xfrm>
        </p:grpSpPr>
        <p:cxnSp>
          <p:nvCxnSpPr>
            <p:cNvPr id="829" name="Google Shape;829;p28"/>
            <p:cNvCxnSpPr/>
            <p:nvPr/>
          </p:nvCxnSpPr>
          <p:spPr>
            <a:xfrm>
              <a:off x="-1041150" y="442797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28"/>
            <p:cNvCxnSpPr/>
            <p:nvPr/>
          </p:nvCxnSpPr>
          <p:spPr>
            <a:xfrm>
              <a:off x="-870775" y="46040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31" name="Google Shape;831;p28"/>
          <p:cNvGrpSpPr/>
          <p:nvPr/>
        </p:nvGrpSpPr>
        <p:grpSpPr>
          <a:xfrm>
            <a:off x="4027574" y="277549"/>
            <a:ext cx="1089026" cy="231176"/>
            <a:chOff x="4027574" y="277549"/>
            <a:chExt cx="1089026" cy="231176"/>
          </a:xfrm>
        </p:grpSpPr>
        <p:grpSp>
          <p:nvGrpSpPr>
            <p:cNvPr id="832" name="Google Shape;832;p28"/>
            <p:cNvGrpSpPr/>
            <p:nvPr/>
          </p:nvGrpSpPr>
          <p:grpSpPr>
            <a:xfrm>
              <a:off x="4103774" y="426174"/>
              <a:ext cx="1012826" cy="82551"/>
              <a:chOff x="4065599" y="751099"/>
              <a:chExt cx="1012826" cy="82551"/>
            </a:xfrm>
          </p:grpSpPr>
          <p:sp>
            <p:nvSpPr>
              <p:cNvPr id="833" name="Google Shape;833;p28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9" name="Google Shape;839;p28"/>
            <p:cNvGrpSpPr/>
            <p:nvPr/>
          </p:nvGrpSpPr>
          <p:grpSpPr>
            <a:xfrm>
              <a:off x="4027574" y="277549"/>
              <a:ext cx="1012826" cy="82551"/>
              <a:chOff x="4065599" y="751099"/>
              <a:chExt cx="1012826" cy="82551"/>
            </a:xfrm>
          </p:grpSpPr>
          <p:sp>
            <p:nvSpPr>
              <p:cNvPr id="840" name="Google Shape;840;p28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6" name="Google Shape;846;p28"/>
          <p:cNvGrpSpPr/>
          <p:nvPr/>
        </p:nvGrpSpPr>
        <p:grpSpPr>
          <a:xfrm>
            <a:off x="7417949" y="4603999"/>
            <a:ext cx="1012826" cy="82551"/>
            <a:chOff x="4065599" y="751099"/>
            <a:chExt cx="1012826" cy="82551"/>
          </a:xfrm>
        </p:grpSpPr>
        <p:sp>
          <p:nvSpPr>
            <p:cNvPr id="847" name="Google Shape;847;p28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8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8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8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8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8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3" name="Google Shape;853;p28"/>
          <p:cNvGrpSpPr/>
          <p:nvPr/>
        </p:nvGrpSpPr>
        <p:grpSpPr>
          <a:xfrm>
            <a:off x="4327200" y="4426152"/>
            <a:ext cx="413601" cy="355696"/>
            <a:chOff x="6836400" y="2393902"/>
            <a:chExt cx="413601" cy="355696"/>
          </a:xfrm>
        </p:grpSpPr>
        <p:sp>
          <p:nvSpPr>
            <p:cNvPr id="854" name="Google Shape;854;p28"/>
            <p:cNvSpPr/>
            <p:nvPr/>
          </p:nvSpPr>
          <p:spPr>
            <a:xfrm rot="5399991">
              <a:off x="67888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8"/>
            <p:cNvSpPr/>
            <p:nvPr/>
          </p:nvSpPr>
          <p:spPr>
            <a:xfrm rot="5399991">
              <a:off x="69418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92C70"/>
            </a:gs>
            <a:gs pos="100000">
              <a:srgbClr val="02030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●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○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■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●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○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■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●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○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■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74" r:id="rId9"/>
    <p:sldLayoutId id="2147483675" r:id="rId10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92C70"/>
            </a:gs>
            <a:gs pos="100000">
              <a:srgbClr val="02030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3"/>
          <p:cNvSpPr txBox="1">
            <a:spLocks noGrp="1"/>
          </p:cNvSpPr>
          <p:nvPr>
            <p:ph type="ctrTitle"/>
          </p:nvPr>
        </p:nvSpPr>
        <p:spPr>
          <a:xfrm>
            <a:off x="2307600" y="1210675"/>
            <a:ext cx="4528800" cy="18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>
              <a:solidFill>
                <a:srgbClr val="04064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Mango</a:t>
            </a:r>
            <a:r>
              <a:rPr lang="en" dirty="0">
                <a:solidFill>
                  <a:schemeClr val="accent1"/>
                </a:solidFill>
              </a:rPr>
              <a:t> 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lt2"/>
                </a:solidFill>
              </a:rPr>
              <a:t>Dealership</a:t>
            </a:r>
          </a:p>
        </p:txBody>
      </p:sp>
      <p:sp>
        <p:nvSpPr>
          <p:cNvPr id="894" name="Google Shape;894;p33"/>
          <p:cNvSpPr txBox="1">
            <a:spLocks noGrp="1"/>
          </p:cNvSpPr>
          <p:nvPr>
            <p:ph type="subTitle" idx="1"/>
          </p:nvPr>
        </p:nvSpPr>
        <p:spPr>
          <a:xfrm>
            <a:off x="2307675" y="3388988"/>
            <a:ext cx="4528800" cy="475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Изготвил: Атанас Чолаков, 11а клас</a:t>
            </a:r>
            <a:endParaRPr dirty="0"/>
          </a:p>
        </p:txBody>
      </p:sp>
      <p:grpSp>
        <p:nvGrpSpPr>
          <p:cNvPr id="895" name="Google Shape;895;p33"/>
          <p:cNvGrpSpPr/>
          <p:nvPr/>
        </p:nvGrpSpPr>
        <p:grpSpPr>
          <a:xfrm>
            <a:off x="6836400" y="2393902"/>
            <a:ext cx="413601" cy="355696"/>
            <a:chOff x="6836400" y="2393902"/>
            <a:chExt cx="413601" cy="355696"/>
          </a:xfrm>
        </p:grpSpPr>
        <p:sp>
          <p:nvSpPr>
            <p:cNvPr id="896" name="Google Shape;896;p33"/>
            <p:cNvSpPr/>
            <p:nvPr/>
          </p:nvSpPr>
          <p:spPr>
            <a:xfrm rot="5399991">
              <a:off x="67888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3"/>
            <p:cNvSpPr/>
            <p:nvPr/>
          </p:nvSpPr>
          <p:spPr>
            <a:xfrm rot="5399991">
              <a:off x="69418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8" name="Google Shape;898;p33"/>
          <p:cNvGrpSpPr/>
          <p:nvPr/>
        </p:nvGrpSpPr>
        <p:grpSpPr>
          <a:xfrm>
            <a:off x="1894000" y="2393902"/>
            <a:ext cx="413601" cy="355696"/>
            <a:chOff x="1894000" y="2393902"/>
            <a:chExt cx="413601" cy="355696"/>
          </a:xfrm>
        </p:grpSpPr>
        <p:sp>
          <p:nvSpPr>
            <p:cNvPr id="899" name="Google Shape;899;p33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3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5"/>
          <p:cNvSpPr txBox="1">
            <a:spLocks noGrp="1"/>
          </p:cNvSpPr>
          <p:nvPr>
            <p:ph type="title" idx="15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915" name="Google Shape;915;p35"/>
          <p:cNvSpPr txBox="1">
            <a:spLocks noGrp="1"/>
          </p:cNvSpPr>
          <p:nvPr>
            <p:ph type="title"/>
          </p:nvPr>
        </p:nvSpPr>
        <p:spPr>
          <a:xfrm>
            <a:off x="1141525" y="245523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7" name="Google Shape;917;p35"/>
          <p:cNvSpPr txBox="1">
            <a:spLocks noGrp="1"/>
          </p:cNvSpPr>
          <p:nvPr>
            <p:ph type="title" idx="3"/>
          </p:nvPr>
        </p:nvSpPr>
        <p:spPr>
          <a:xfrm>
            <a:off x="3486025" y="245523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9" name="Google Shape;919;p35"/>
          <p:cNvSpPr txBox="1">
            <a:spLocks noGrp="1"/>
          </p:cNvSpPr>
          <p:nvPr>
            <p:ph type="title" idx="5"/>
          </p:nvPr>
        </p:nvSpPr>
        <p:spPr>
          <a:xfrm>
            <a:off x="5830525" y="245523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1" name="Google Shape;921;p35"/>
          <p:cNvSpPr txBox="1">
            <a:spLocks noGrp="1"/>
          </p:cNvSpPr>
          <p:nvPr>
            <p:ph type="subTitle" idx="1"/>
          </p:nvPr>
        </p:nvSpPr>
        <p:spPr>
          <a:xfrm>
            <a:off x="1141525" y="3011934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Увод</a:t>
            </a:r>
            <a:endParaRPr dirty="0"/>
          </a:p>
        </p:txBody>
      </p:sp>
      <p:sp>
        <p:nvSpPr>
          <p:cNvPr id="922" name="Google Shape;922;p35"/>
          <p:cNvSpPr txBox="1">
            <a:spLocks noGrp="1"/>
          </p:cNvSpPr>
          <p:nvPr>
            <p:ph type="subTitle" idx="7"/>
          </p:nvPr>
        </p:nvSpPr>
        <p:spPr>
          <a:xfrm>
            <a:off x="3486025" y="3011934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Структура на приложението</a:t>
            </a:r>
            <a:endParaRPr dirty="0"/>
          </a:p>
        </p:txBody>
      </p:sp>
      <p:sp>
        <p:nvSpPr>
          <p:cNvPr id="923" name="Google Shape;923;p35"/>
          <p:cNvSpPr txBox="1">
            <a:spLocks noGrp="1"/>
          </p:cNvSpPr>
          <p:nvPr>
            <p:ph type="subTitle" idx="8"/>
          </p:nvPr>
        </p:nvSpPr>
        <p:spPr>
          <a:xfrm>
            <a:off x="5830525" y="3011934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Заключение</a:t>
            </a:r>
            <a:endParaRPr dirty="0"/>
          </a:p>
        </p:txBody>
      </p:sp>
      <p:grpSp>
        <p:nvGrpSpPr>
          <p:cNvPr id="927" name="Google Shape;927;p35"/>
          <p:cNvGrpSpPr/>
          <p:nvPr/>
        </p:nvGrpSpPr>
        <p:grpSpPr>
          <a:xfrm>
            <a:off x="1876225" y="2563736"/>
            <a:ext cx="413601" cy="355696"/>
            <a:chOff x="1894000" y="2393902"/>
            <a:chExt cx="413601" cy="355696"/>
          </a:xfrm>
        </p:grpSpPr>
        <p:sp>
          <p:nvSpPr>
            <p:cNvPr id="928" name="Google Shape;928;p35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5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35"/>
          <p:cNvGrpSpPr/>
          <p:nvPr/>
        </p:nvGrpSpPr>
        <p:grpSpPr>
          <a:xfrm>
            <a:off x="4220725" y="2563736"/>
            <a:ext cx="413601" cy="355696"/>
            <a:chOff x="1894000" y="2393902"/>
            <a:chExt cx="413601" cy="355696"/>
          </a:xfrm>
        </p:grpSpPr>
        <p:sp>
          <p:nvSpPr>
            <p:cNvPr id="931" name="Google Shape;931;p35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5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3" name="Google Shape;933;p35"/>
          <p:cNvGrpSpPr/>
          <p:nvPr/>
        </p:nvGrpSpPr>
        <p:grpSpPr>
          <a:xfrm>
            <a:off x="6565225" y="2563736"/>
            <a:ext cx="413601" cy="355696"/>
            <a:chOff x="1894000" y="2393902"/>
            <a:chExt cx="413601" cy="355696"/>
          </a:xfrm>
        </p:grpSpPr>
        <p:sp>
          <p:nvSpPr>
            <p:cNvPr id="934" name="Google Shape;934;p35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5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6"/>
          <p:cNvSpPr txBox="1">
            <a:spLocks noGrp="1"/>
          </p:cNvSpPr>
          <p:nvPr>
            <p:ph type="title"/>
          </p:nvPr>
        </p:nvSpPr>
        <p:spPr>
          <a:xfrm>
            <a:off x="912925" y="1006625"/>
            <a:ext cx="394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Увод</a:t>
            </a:r>
            <a:endParaRPr dirty="0"/>
          </a:p>
        </p:txBody>
      </p:sp>
      <p:sp>
        <p:nvSpPr>
          <p:cNvPr id="950" name="Google Shape;950;p36"/>
          <p:cNvSpPr txBox="1">
            <a:spLocks noGrp="1"/>
          </p:cNvSpPr>
          <p:nvPr>
            <p:ph type="subTitle" idx="1"/>
          </p:nvPr>
        </p:nvSpPr>
        <p:spPr>
          <a:xfrm>
            <a:off x="912924" y="1721875"/>
            <a:ext cx="6255319" cy="2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effectLst/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Проектът представлява уеб приложение – автокъща, с </a:t>
            </a:r>
            <a:r>
              <a:rPr lang="en-US" sz="1800" dirty="0">
                <a:effectLst/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Login </a:t>
            </a:r>
            <a:r>
              <a:rPr lang="bg-BG" sz="1800" dirty="0">
                <a:effectLst/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система. За направата му са използвани езиците за програмиране </a:t>
            </a:r>
            <a:r>
              <a:rPr lang="en-US" sz="1800" dirty="0">
                <a:effectLst/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HTML, CSS </a:t>
            </a:r>
            <a:r>
              <a:rPr lang="bg-BG" sz="1800" dirty="0">
                <a:effectLst/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и </a:t>
            </a:r>
            <a:r>
              <a:rPr lang="en-US" sz="1800" dirty="0">
                <a:effectLst/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JavaScript,</a:t>
            </a:r>
            <a:r>
              <a:rPr lang="bg-BG" sz="1800" dirty="0">
                <a:effectLst/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 библиотеката </a:t>
            </a:r>
            <a:r>
              <a:rPr lang="en-US" sz="1800" dirty="0">
                <a:effectLst/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bootstrap</a:t>
            </a:r>
            <a:r>
              <a:rPr lang="bg-BG" sz="1800" dirty="0">
                <a:effectLst/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 за адаптивността на страниците в приложението и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FireBase</a:t>
            </a:r>
            <a:r>
              <a:rPr lang="en-US" sz="1800" dirty="0">
                <a:effectLst/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 </a:t>
            </a:r>
            <a:r>
              <a:rPr lang="bg-BG" sz="1800" dirty="0">
                <a:effectLst/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за база от данни. Основната цел на приложението е да предостави</a:t>
            </a:r>
            <a:r>
              <a:rPr lang="en-US" sz="1800" dirty="0">
                <a:effectLst/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 Login</a:t>
            </a:r>
            <a:r>
              <a:rPr lang="bg-BG" sz="1800" dirty="0">
                <a:effectLst/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 система за потребителите, като в същото време предоставя начална страница с обяви за автомобили, за да осигури интересна и пълноценна начална точка за потребителите. </a:t>
            </a:r>
            <a:endParaRPr dirty="0"/>
          </a:p>
        </p:txBody>
      </p:sp>
      <p:grpSp>
        <p:nvGrpSpPr>
          <p:cNvPr id="952" name="Google Shape;952;p36"/>
          <p:cNvGrpSpPr/>
          <p:nvPr/>
        </p:nvGrpSpPr>
        <p:grpSpPr>
          <a:xfrm>
            <a:off x="7671640" y="4621255"/>
            <a:ext cx="413601" cy="355696"/>
            <a:chOff x="1894000" y="2393902"/>
            <a:chExt cx="413601" cy="355696"/>
          </a:xfrm>
        </p:grpSpPr>
        <p:sp>
          <p:nvSpPr>
            <p:cNvPr id="953" name="Google Shape;953;p36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6"/>
          <p:cNvSpPr txBox="1">
            <a:spLocks noGrp="1"/>
          </p:cNvSpPr>
          <p:nvPr>
            <p:ph type="title"/>
          </p:nvPr>
        </p:nvSpPr>
        <p:spPr>
          <a:xfrm>
            <a:off x="912925" y="543982"/>
            <a:ext cx="394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Увод</a:t>
            </a:r>
            <a:endParaRPr dirty="0"/>
          </a:p>
        </p:txBody>
      </p:sp>
      <p:grpSp>
        <p:nvGrpSpPr>
          <p:cNvPr id="952" name="Google Shape;952;p36"/>
          <p:cNvGrpSpPr/>
          <p:nvPr/>
        </p:nvGrpSpPr>
        <p:grpSpPr>
          <a:xfrm>
            <a:off x="7497468" y="4483426"/>
            <a:ext cx="413601" cy="355696"/>
            <a:chOff x="1894000" y="2393902"/>
            <a:chExt cx="413601" cy="355696"/>
          </a:xfrm>
        </p:grpSpPr>
        <p:sp>
          <p:nvSpPr>
            <p:cNvPr id="953" name="Google Shape;953;p36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" name="Контейнер за картина 5" descr="Картина, която съдържа текст, екранна снимка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CB201508-2876-D40D-9F66-D1A7A33175F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3979" b="3979"/>
          <a:stretch>
            <a:fillRect/>
          </a:stretch>
        </p:blipFill>
        <p:spPr>
          <a:xfrm>
            <a:off x="1657800" y="1432155"/>
            <a:ext cx="5878513" cy="2730500"/>
          </a:xfrm>
        </p:spPr>
      </p:pic>
      <p:sp>
        <p:nvSpPr>
          <p:cNvPr id="7" name="Google Shape;949;p36">
            <a:extLst>
              <a:ext uri="{FF2B5EF4-FFF2-40B4-BE49-F238E27FC236}">
                <a16:creationId xmlns:a16="http://schemas.microsoft.com/office/drawing/2014/main" id="{675AD181-35B9-92A5-AE1C-5871056956AB}"/>
              </a:ext>
            </a:extLst>
          </p:cNvPr>
          <p:cNvSpPr txBox="1">
            <a:spLocks/>
          </p:cNvSpPr>
          <p:nvPr/>
        </p:nvSpPr>
        <p:spPr>
          <a:xfrm>
            <a:off x="1828800" y="4077513"/>
            <a:ext cx="548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2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bg-BG" sz="2000" b="0" i="1" dirty="0"/>
              <a:t>Страница за регистрация на потребител</a:t>
            </a:r>
          </a:p>
        </p:txBody>
      </p:sp>
    </p:spTree>
    <p:extLst>
      <p:ext uri="{BB962C8B-B14F-4D97-AF65-F5344CB8AC3E}">
        <p14:creationId xmlns:p14="http://schemas.microsoft.com/office/powerpoint/2010/main" val="1697769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6"/>
          <p:cNvSpPr txBox="1">
            <a:spLocks noGrp="1"/>
          </p:cNvSpPr>
          <p:nvPr>
            <p:ph type="title"/>
          </p:nvPr>
        </p:nvSpPr>
        <p:spPr>
          <a:xfrm>
            <a:off x="912925" y="543982"/>
            <a:ext cx="394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Увод</a:t>
            </a:r>
            <a:endParaRPr dirty="0"/>
          </a:p>
        </p:txBody>
      </p:sp>
      <p:grpSp>
        <p:nvGrpSpPr>
          <p:cNvPr id="952" name="Google Shape;952;p36"/>
          <p:cNvGrpSpPr/>
          <p:nvPr/>
        </p:nvGrpSpPr>
        <p:grpSpPr>
          <a:xfrm>
            <a:off x="7497468" y="4483426"/>
            <a:ext cx="413601" cy="355696"/>
            <a:chOff x="1894000" y="2393902"/>
            <a:chExt cx="413601" cy="355696"/>
          </a:xfrm>
        </p:grpSpPr>
        <p:sp>
          <p:nvSpPr>
            <p:cNvPr id="953" name="Google Shape;953;p36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949;p36">
            <a:extLst>
              <a:ext uri="{FF2B5EF4-FFF2-40B4-BE49-F238E27FC236}">
                <a16:creationId xmlns:a16="http://schemas.microsoft.com/office/drawing/2014/main" id="{675AD181-35B9-92A5-AE1C-5871056956AB}"/>
              </a:ext>
            </a:extLst>
          </p:cNvPr>
          <p:cNvSpPr txBox="1">
            <a:spLocks/>
          </p:cNvSpPr>
          <p:nvPr/>
        </p:nvSpPr>
        <p:spPr>
          <a:xfrm>
            <a:off x="1828800" y="4077513"/>
            <a:ext cx="548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2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bg-BG" sz="2000" b="0" i="1" dirty="0"/>
              <a:t>Страница за влизане в профил</a:t>
            </a:r>
          </a:p>
        </p:txBody>
      </p:sp>
      <p:pic>
        <p:nvPicPr>
          <p:cNvPr id="9" name="Контейнер за картина 8" descr="Картина, която съдържа текст, екранна снимка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BF526A64-A1FE-8171-CE4B-30CBC8BBDFA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4039" b="4039"/>
          <a:stretch>
            <a:fillRect/>
          </a:stretch>
        </p:blipFill>
        <p:spPr>
          <a:xfrm>
            <a:off x="1631950" y="1457325"/>
            <a:ext cx="5880100" cy="2732088"/>
          </a:xfrm>
        </p:spPr>
      </p:pic>
    </p:spTree>
    <p:extLst>
      <p:ext uri="{BB962C8B-B14F-4D97-AF65-F5344CB8AC3E}">
        <p14:creationId xmlns:p14="http://schemas.microsoft.com/office/powerpoint/2010/main" val="558288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6"/>
          <p:cNvSpPr txBox="1">
            <a:spLocks noGrp="1"/>
          </p:cNvSpPr>
          <p:nvPr>
            <p:ph type="title"/>
          </p:nvPr>
        </p:nvSpPr>
        <p:spPr>
          <a:xfrm>
            <a:off x="912925" y="543982"/>
            <a:ext cx="394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Увод</a:t>
            </a:r>
            <a:endParaRPr dirty="0"/>
          </a:p>
        </p:txBody>
      </p:sp>
      <p:grpSp>
        <p:nvGrpSpPr>
          <p:cNvPr id="952" name="Google Shape;952;p36"/>
          <p:cNvGrpSpPr/>
          <p:nvPr/>
        </p:nvGrpSpPr>
        <p:grpSpPr>
          <a:xfrm>
            <a:off x="7497468" y="4483426"/>
            <a:ext cx="413601" cy="355696"/>
            <a:chOff x="1894000" y="2393902"/>
            <a:chExt cx="413601" cy="355696"/>
          </a:xfrm>
        </p:grpSpPr>
        <p:sp>
          <p:nvSpPr>
            <p:cNvPr id="953" name="Google Shape;953;p36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949;p36">
            <a:extLst>
              <a:ext uri="{FF2B5EF4-FFF2-40B4-BE49-F238E27FC236}">
                <a16:creationId xmlns:a16="http://schemas.microsoft.com/office/drawing/2014/main" id="{675AD181-35B9-92A5-AE1C-5871056956AB}"/>
              </a:ext>
            </a:extLst>
          </p:cNvPr>
          <p:cNvSpPr txBox="1">
            <a:spLocks/>
          </p:cNvSpPr>
          <p:nvPr/>
        </p:nvSpPr>
        <p:spPr>
          <a:xfrm>
            <a:off x="1828800" y="4077513"/>
            <a:ext cx="548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2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 i="0" u="none" strike="noStrike" cap="none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bg-BG" sz="2000" b="0" i="1" dirty="0"/>
              <a:t>Начална страница на приложението</a:t>
            </a:r>
          </a:p>
        </p:txBody>
      </p:sp>
      <p:pic>
        <p:nvPicPr>
          <p:cNvPr id="4" name="Контейнер за картина 3" descr="Картина, която съдържа превозно средство, Сухопътно превозно средство, текст, колело&#10;&#10;Описанието е генерирано автоматично">
            <a:extLst>
              <a:ext uri="{FF2B5EF4-FFF2-40B4-BE49-F238E27FC236}">
                <a16:creationId xmlns:a16="http://schemas.microsoft.com/office/drawing/2014/main" id="{7E042FB9-A878-FD52-ECA0-7C96C899AC7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4099" b="4099"/>
          <a:stretch>
            <a:fillRect/>
          </a:stretch>
        </p:blipFill>
        <p:spPr>
          <a:xfrm>
            <a:off x="1631950" y="1457325"/>
            <a:ext cx="5880100" cy="2732088"/>
          </a:xfrm>
        </p:spPr>
      </p:pic>
    </p:spTree>
    <p:extLst>
      <p:ext uri="{BB962C8B-B14F-4D97-AF65-F5344CB8AC3E}">
        <p14:creationId xmlns:p14="http://schemas.microsoft.com/office/powerpoint/2010/main" val="508191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6"/>
          <p:cNvSpPr txBox="1">
            <a:spLocks noGrp="1"/>
          </p:cNvSpPr>
          <p:nvPr>
            <p:ph type="title"/>
          </p:nvPr>
        </p:nvSpPr>
        <p:spPr>
          <a:xfrm>
            <a:off x="912925" y="522514"/>
            <a:ext cx="3944700" cy="10568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Структура на приложението</a:t>
            </a:r>
            <a:endParaRPr dirty="0"/>
          </a:p>
        </p:txBody>
      </p:sp>
      <p:sp>
        <p:nvSpPr>
          <p:cNvPr id="950" name="Google Shape;950;p36"/>
          <p:cNvSpPr txBox="1">
            <a:spLocks noGrp="1"/>
          </p:cNvSpPr>
          <p:nvPr>
            <p:ph type="subTitle" idx="1"/>
          </p:nvPr>
        </p:nvSpPr>
        <p:spPr>
          <a:xfrm>
            <a:off x="912924" y="1721875"/>
            <a:ext cx="4785747" cy="2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намира страницата за регистрация на потребител, в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login.html </a:t>
            </a:r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страницата за влизане в профил и съответно в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register.js </a:t>
            </a:r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login.js </a:t>
            </a:r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кодът за логиката на двете страници.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Grand.html </a:t>
            </a:r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началната страница, където се намират обявите за автомобили. До нея се достъпва след влизане в профил.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52" name="Google Shape;952;p36"/>
          <p:cNvGrpSpPr/>
          <p:nvPr/>
        </p:nvGrpSpPr>
        <p:grpSpPr>
          <a:xfrm>
            <a:off x="7671640" y="4621255"/>
            <a:ext cx="413601" cy="355696"/>
            <a:chOff x="1894000" y="2393902"/>
            <a:chExt cx="413601" cy="355696"/>
          </a:xfrm>
        </p:grpSpPr>
        <p:sp>
          <p:nvSpPr>
            <p:cNvPr id="953" name="Google Shape;953;p36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F1B0FD4-EDE2-F338-BE50-921F90B26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16" y="1433531"/>
            <a:ext cx="2474159" cy="26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78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6"/>
          <p:cNvSpPr txBox="1">
            <a:spLocks noGrp="1"/>
          </p:cNvSpPr>
          <p:nvPr>
            <p:ph type="title"/>
          </p:nvPr>
        </p:nvSpPr>
        <p:spPr>
          <a:xfrm>
            <a:off x="912925" y="522514"/>
            <a:ext cx="3944700" cy="10568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Заключение</a:t>
            </a:r>
          </a:p>
        </p:txBody>
      </p:sp>
      <p:sp>
        <p:nvSpPr>
          <p:cNvPr id="950" name="Google Shape;950;p36"/>
          <p:cNvSpPr txBox="1">
            <a:spLocks noGrp="1"/>
          </p:cNvSpPr>
          <p:nvPr>
            <p:ph type="subTitle" idx="1"/>
          </p:nvPr>
        </p:nvSpPr>
        <p:spPr>
          <a:xfrm>
            <a:off x="912924" y="1721875"/>
            <a:ext cx="6576447" cy="2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Разработено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уеб приложение за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автокъща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включена логин система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начална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страница за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обяви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Използваните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включват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функционалност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създаване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потребителски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профили,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влизане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системата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преглед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обяви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автомобили.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Технологичните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избрани с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оглед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техните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възможности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бързо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разработване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удобство за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потребителите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952" name="Google Shape;952;p36"/>
          <p:cNvGrpSpPr/>
          <p:nvPr/>
        </p:nvGrpSpPr>
        <p:grpSpPr>
          <a:xfrm>
            <a:off x="7671640" y="4621255"/>
            <a:ext cx="413601" cy="355696"/>
            <a:chOff x="1894000" y="2393902"/>
            <a:chExt cx="413601" cy="355696"/>
          </a:xfrm>
        </p:grpSpPr>
        <p:sp>
          <p:nvSpPr>
            <p:cNvPr id="953" name="Google Shape;953;p36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589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7"/>
          <p:cNvSpPr txBox="1">
            <a:spLocks noGrp="1"/>
          </p:cNvSpPr>
          <p:nvPr>
            <p:ph type="title"/>
          </p:nvPr>
        </p:nvSpPr>
        <p:spPr>
          <a:xfrm>
            <a:off x="807502" y="2150850"/>
            <a:ext cx="752899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Благодаря за вниманието!</a:t>
            </a:r>
            <a:endParaRPr dirty="0"/>
          </a:p>
        </p:txBody>
      </p:sp>
      <p:grpSp>
        <p:nvGrpSpPr>
          <p:cNvPr id="962" name="Google Shape;962;p37"/>
          <p:cNvGrpSpPr/>
          <p:nvPr/>
        </p:nvGrpSpPr>
        <p:grpSpPr>
          <a:xfrm>
            <a:off x="8110010" y="1621927"/>
            <a:ext cx="413601" cy="355696"/>
            <a:chOff x="1894000" y="2393902"/>
            <a:chExt cx="413601" cy="355696"/>
          </a:xfrm>
        </p:grpSpPr>
        <p:sp>
          <p:nvSpPr>
            <p:cNvPr id="963" name="Google Shape;963;p37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7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246</Words>
  <Application>Microsoft Office PowerPoint</Application>
  <PresentationFormat>Презентация на цял екран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6" baseType="lpstr">
      <vt:lpstr>Arial</vt:lpstr>
      <vt:lpstr>Nunito Light</vt:lpstr>
      <vt:lpstr>Share Tech</vt:lpstr>
      <vt:lpstr>Times New Roman</vt:lpstr>
      <vt:lpstr>Share</vt:lpstr>
      <vt:lpstr>Raleway</vt:lpstr>
      <vt:lpstr>Technological Pitch Deck by Slidesgo</vt:lpstr>
      <vt:lpstr> Mango  Dealership</vt:lpstr>
      <vt:lpstr>Съдържание</vt:lpstr>
      <vt:lpstr>Увод</vt:lpstr>
      <vt:lpstr>Увод</vt:lpstr>
      <vt:lpstr>Увод</vt:lpstr>
      <vt:lpstr>Увод</vt:lpstr>
      <vt:lpstr>Структура на приложението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Mango  Dealership</dc:title>
  <dc:creator>Sasho Cholakov</dc:creator>
  <cp:lastModifiedBy>Sasho Cholakov</cp:lastModifiedBy>
  <cp:revision>9</cp:revision>
  <dcterms:modified xsi:type="dcterms:W3CDTF">2024-05-10T19:50:46Z</dcterms:modified>
</cp:coreProperties>
</file>