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DA57-19D0-4F1C-A565-A51F32EAB147}" type="datetimeFigureOut">
              <a:rPr lang="bg-BG" smtClean="0"/>
              <a:t>17.5.2023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8FC5-C0AE-4F8B-A9B8-81CB49B515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682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DA57-19D0-4F1C-A565-A51F32EAB147}" type="datetimeFigureOut">
              <a:rPr lang="bg-BG" smtClean="0"/>
              <a:t>17.5.2023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8FC5-C0AE-4F8B-A9B8-81CB49B515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828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DA57-19D0-4F1C-A565-A51F32EAB147}" type="datetimeFigureOut">
              <a:rPr lang="bg-BG" smtClean="0"/>
              <a:t>17.5.2023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8FC5-C0AE-4F8B-A9B8-81CB49B515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4497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DA57-19D0-4F1C-A565-A51F32EAB147}" type="datetimeFigureOut">
              <a:rPr lang="bg-BG" smtClean="0"/>
              <a:t>17.5.2023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8FC5-C0AE-4F8B-A9B8-81CB49B515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9654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DA57-19D0-4F1C-A565-A51F32EAB147}" type="datetimeFigureOut">
              <a:rPr lang="bg-BG" smtClean="0"/>
              <a:t>17.5.2023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8FC5-C0AE-4F8B-A9B8-81CB49B515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30862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DA57-19D0-4F1C-A565-A51F32EAB147}" type="datetimeFigureOut">
              <a:rPr lang="bg-BG" smtClean="0"/>
              <a:t>17.5.2023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8FC5-C0AE-4F8B-A9B8-81CB49B515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0840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DA57-19D0-4F1C-A565-A51F32EAB147}" type="datetimeFigureOut">
              <a:rPr lang="bg-BG" smtClean="0"/>
              <a:t>17.5.2023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8FC5-C0AE-4F8B-A9B8-81CB49B515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2801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DA57-19D0-4F1C-A565-A51F32EAB147}" type="datetimeFigureOut">
              <a:rPr lang="bg-BG" smtClean="0"/>
              <a:t>17.5.2023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8FC5-C0AE-4F8B-A9B8-81CB49B515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063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DA57-19D0-4F1C-A565-A51F32EAB147}" type="datetimeFigureOut">
              <a:rPr lang="bg-BG" smtClean="0"/>
              <a:t>17.5.2023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8FC5-C0AE-4F8B-A9B8-81CB49B515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6999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DA57-19D0-4F1C-A565-A51F32EAB147}" type="datetimeFigureOut">
              <a:rPr lang="bg-BG" smtClean="0"/>
              <a:t>17.5.2023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8FC5-C0AE-4F8B-A9B8-81CB49B515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792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DA57-19D0-4F1C-A565-A51F32EAB147}" type="datetimeFigureOut">
              <a:rPr lang="bg-BG" smtClean="0"/>
              <a:t>17.5.2023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8FC5-C0AE-4F8B-A9B8-81CB49B515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216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DA57-19D0-4F1C-A565-A51F32EAB147}" type="datetimeFigureOut">
              <a:rPr lang="bg-BG" smtClean="0"/>
              <a:t>17.5.2023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8FC5-C0AE-4F8B-A9B8-81CB49B515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637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DA57-19D0-4F1C-A565-A51F32EAB147}" type="datetimeFigureOut">
              <a:rPr lang="bg-BG" smtClean="0"/>
              <a:t>17.5.2023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8FC5-C0AE-4F8B-A9B8-81CB49B515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78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CDDDA57-19D0-4F1C-A565-A51F32EAB147}" type="datetimeFigureOut">
              <a:rPr lang="bg-BG" smtClean="0"/>
              <a:t>17.5.2023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A4D8FC5-C0AE-4F8B-A9B8-81CB49B515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031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CDDDA57-19D0-4F1C-A565-A51F32EAB147}" type="datetimeFigureOut">
              <a:rPr lang="bg-BG" smtClean="0"/>
              <a:t>17.5.2023 г.</a:t>
            </a:fld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A4D8FC5-C0AE-4F8B-A9B8-81CB49B515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093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Система за търсене на автомобили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4326" y="6315320"/>
            <a:ext cx="6403601" cy="434974"/>
          </a:xfrm>
        </p:spPr>
        <p:txBody>
          <a:bodyPr/>
          <a:lstStyle/>
          <a:p>
            <a:r>
              <a:rPr lang="bg-BG" dirty="0" smtClean="0"/>
              <a:t>Калоян Петров, Мартин Владимиров, Атанас Димов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603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на проекта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Система за търсене на автомобили. Системата трябва да предоставя следните възможности:</a:t>
            </a:r>
          </a:p>
          <a:p>
            <a:pPr lvl="0"/>
            <a:r>
              <a:rPr lang="bg-BG" dirty="0"/>
              <a:t>въвеждане на информация за автомобил – напр. марка, модел, екстри и др.;</a:t>
            </a:r>
          </a:p>
          <a:p>
            <a:pPr lvl="0"/>
            <a:r>
              <a:rPr lang="bg-BG" dirty="0"/>
              <a:t>търсене на автомобили, които отговарят на определени критерии (филтриране) – напр. марка, модел, екстри и др.</a:t>
            </a:r>
          </a:p>
        </p:txBody>
      </p:sp>
    </p:spTree>
    <p:extLst>
      <p:ext uri="{BB962C8B-B14F-4D97-AF65-F5344CB8AC3E}">
        <p14:creationId xmlns:p14="http://schemas.microsoft.com/office/powerpoint/2010/main" val="202087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Екип с роли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202" y="4027055"/>
            <a:ext cx="10554574" cy="2238143"/>
          </a:xfrm>
        </p:spPr>
        <p:txBody>
          <a:bodyPr/>
          <a:lstStyle/>
          <a:p>
            <a:pPr lvl="0"/>
            <a:r>
              <a:rPr lang="bg-BG" dirty="0" err="1"/>
              <a:t>Back-end</a:t>
            </a:r>
            <a:r>
              <a:rPr lang="bg-BG" dirty="0"/>
              <a:t> разработчик – Атанас.</a:t>
            </a:r>
          </a:p>
          <a:p>
            <a:pPr lvl="0"/>
            <a:r>
              <a:rPr lang="bg-BG" dirty="0" err="1"/>
              <a:t>Front-end</a:t>
            </a:r>
            <a:r>
              <a:rPr lang="bg-BG" dirty="0"/>
              <a:t> разработчик – Мартин.</a:t>
            </a:r>
          </a:p>
          <a:p>
            <a:pPr lvl="0"/>
            <a:r>
              <a:rPr lang="bg-BG" dirty="0"/>
              <a:t>Роля за </a:t>
            </a:r>
            <a:r>
              <a:rPr lang="bg-BG" dirty="0" err="1"/>
              <a:t>документаране</a:t>
            </a:r>
            <a:r>
              <a:rPr lang="bg-BG" dirty="0"/>
              <a:t> и Тестер – Калоян.</a:t>
            </a:r>
          </a:p>
        </p:txBody>
      </p:sp>
    </p:spTree>
    <p:extLst>
      <p:ext uri="{BB962C8B-B14F-4D97-AF65-F5344CB8AC3E}">
        <p14:creationId xmlns:p14="http://schemas.microsoft.com/office/powerpoint/2010/main" val="20318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Система за управление на проекта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882" y="4248726"/>
            <a:ext cx="11918234" cy="2542943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За нашия проект избрахме </a:t>
            </a:r>
            <a:r>
              <a:rPr lang="en-US" dirty="0"/>
              <a:t>Trello</a:t>
            </a:r>
            <a:r>
              <a:rPr lang="bg-BG" dirty="0"/>
              <a:t>.  Това</a:t>
            </a:r>
            <a:r>
              <a:rPr lang="en-US" dirty="0"/>
              <a:t>  е   софтуер,   който   помага   за   увеличаването   на   производителността   при   изпълнение   наколективна работа. Trello предоставя дъски (boards), списъци (lists) и карти (cards), за да се организирати приоритизират проектите. Най-общо една дъска представлява един проект. Към нея може да сеизградят няколко на брой списъка – например TODO, IN PROCESS, DONE. В тези списъци се поставятзадачи – карти. След създаването на задача, към нея могат да се добавят коментари, да се прикачатфайлове, да се изготвят подсписъци за проверка (checklists), да се задват крайни срокове и др.</a:t>
            </a:r>
            <a:endParaRPr lang="bg-BG" dirty="0"/>
          </a:p>
        </p:txBody>
      </p:sp>
      <p:pic>
        <p:nvPicPr>
          <p:cNvPr id="1026" name="Picture 2" descr="Trello Logo, symbol, meaning, history, PNG, br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45" y="2324174"/>
            <a:ext cx="2923417" cy="164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MS Project Logo.pn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255" y="1917006"/>
            <a:ext cx="2331720" cy="233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83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" y="3312160"/>
            <a:ext cx="11988800" cy="3434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MS Project </a:t>
            </a:r>
            <a:r>
              <a:rPr lang="bg-BG" dirty="0"/>
              <a:t>предоставя следните функционалности</a:t>
            </a:r>
            <a:r>
              <a:rPr lang="bg-BG" dirty="0" smtClean="0"/>
              <a:t>: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Планиране на проекти - създаване на детайлни графики на проектите със задачи, зависимости, ресурси и </a:t>
            </a:r>
            <a:r>
              <a:rPr lang="bg-BG" dirty="0" smtClean="0"/>
              <a:t>срокове. Управление </a:t>
            </a:r>
            <a:r>
              <a:rPr lang="bg-BG" dirty="0"/>
              <a:t>на ресурси - проследяване и оптимизиране на използването на ресурсите в </a:t>
            </a:r>
            <a:r>
              <a:rPr lang="bg-BG" dirty="0" smtClean="0"/>
              <a:t>проекта. Управление </a:t>
            </a:r>
            <a:r>
              <a:rPr lang="bg-BG" dirty="0"/>
              <a:t>на задачи - проследяване на напредъка на задачите, определение на зависимости и </a:t>
            </a:r>
            <a:r>
              <a:rPr lang="bg-BG" dirty="0" smtClean="0"/>
              <a:t>приоритети. Бюджетиране </a:t>
            </a:r>
            <a:r>
              <a:rPr lang="bg-BG" dirty="0"/>
              <a:t>и контрол на разходите - оценяване и управление на разходите на </a:t>
            </a:r>
            <a:r>
              <a:rPr lang="bg-BG" dirty="0" smtClean="0"/>
              <a:t>проекта. Графика </a:t>
            </a:r>
            <a:r>
              <a:rPr lang="bg-BG" dirty="0"/>
              <a:t>на ресурсите - визуализация на наличността и използването на ресурсите през </a:t>
            </a:r>
            <a:r>
              <a:rPr lang="bg-BG" dirty="0" smtClean="0"/>
              <a:t>времето. Графики </a:t>
            </a:r>
            <a:r>
              <a:rPr lang="bg-BG" dirty="0"/>
              <a:t>на Гант - представяне на проекта във формата на графика на Гант за по-лесно разбиране на времевите рамки и зависимостите</a:t>
            </a:r>
            <a:r>
              <a:rPr lang="bg-BG" dirty="0" smtClean="0"/>
              <a:t>. Следене </a:t>
            </a:r>
            <a:r>
              <a:rPr lang="bg-BG" dirty="0"/>
              <a:t>и докладване - проследяване на напредъка на проекта, генериране на справки и доклади за съответните заинтересовани </a:t>
            </a:r>
            <a:r>
              <a:rPr lang="bg-BG" dirty="0" smtClean="0"/>
              <a:t>страни. Колаборация </a:t>
            </a:r>
            <a:r>
              <a:rPr lang="bg-BG" dirty="0"/>
              <a:t>и споделяне - възможност за споделяне на данни, сътрудничество и комуникация между членовете на екипа и други заинтересовани страни.</a:t>
            </a:r>
          </a:p>
        </p:txBody>
      </p:sp>
    </p:spTree>
    <p:extLst>
      <p:ext uri="{BB962C8B-B14F-4D97-AF65-F5344CB8AC3E}">
        <p14:creationId xmlns:p14="http://schemas.microsoft.com/office/powerpoint/2010/main" val="4164381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15</TotalTime>
  <Words>351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2</vt:lpstr>
      <vt:lpstr>Quotable</vt:lpstr>
      <vt:lpstr>Система за търсене на автомобили</vt:lpstr>
      <vt:lpstr>Задача на проекта</vt:lpstr>
      <vt:lpstr>Екип с роли</vt:lpstr>
      <vt:lpstr>Система за управление на проекта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за търсене на автомобили</dc:title>
  <dc:creator>John</dc:creator>
  <cp:lastModifiedBy>John</cp:lastModifiedBy>
  <cp:revision>2</cp:revision>
  <dcterms:created xsi:type="dcterms:W3CDTF">2023-05-16T22:45:31Z</dcterms:created>
  <dcterms:modified xsi:type="dcterms:W3CDTF">2023-05-16T23:00:40Z</dcterms:modified>
</cp:coreProperties>
</file>