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5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44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0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333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92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77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60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472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58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38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67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16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4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4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5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8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78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ADE61-55EC-4A6D-9AA9-8D2079B6E26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C147B-45D1-4FF3-9B5F-3774AE78A1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7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6E9EE-8F38-4B8A-9401-8EABB585B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Fire will kill us all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3B41785-D5BB-4D0A-AD8B-4263C6B22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237175" cy="157892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	</a:t>
            </a:r>
            <a:r>
              <a:rPr lang="bg-BG" dirty="0"/>
              <a:t>Atanas Marchev</a:t>
            </a:r>
            <a:endParaRPr lang="en-GB" dirty="0"/>
          </a:p>
          <a:p>
            <a:r>
              <a:rPr lang="bg-BG" dirty="0"/>
              <a:t>Filippo Nardocci </a:t>
            </a:r>
            <a:endParaRPr lang="en-GB" dirty="0"/>
          </a:p>
          <a:p>
            <a:r>
              <a:rPr lang="bg-BG" dirty="0"/>
              <a:t>Nikolay Ganev</a:t>
            </a:r>
            <a:endParaRPr lang="en-GB" dirty="0"/>
          </a:p>
          <a:p>
            <a:r>
              <a:rPr lang="bg-BG" dirty="0"/>
              <a:t>Yosif Kiradzhiev</a:t>
            </a:r>
            <a:endParaRPr lang="en-GB" dirty="0"/>
          </a:p>
          <a:p>
            <a:r>
              <a:rPr lang="en-US" dirty="0"/>
              <a:t>Stef van den Tempel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2" descr="https://lh6.googleusercontent.com/sk4SjixxZBrWl7OZGx2Gq6Hl19jhY2rp-T2FiMH0D9byHqMeWLj7m6sQD6Rcz-KKmeNyoVW0AZEhT1J04u6a02j7hSjQzA4KsLQGWuOO4jTcj8jBTtTG7m02snFENe60OXI5hKgp">
            <a:extLst>
              <a:ext uri="{FF2B5EF4-FFF2-40B4-BE49-F238E27FC236}">
                <a16:creationId xmlns:a16="http://schemas.microsoft.com/office/drawing/2014/main" id="{C7333339-E5A4-4DEC-AD90-F346B338D7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681" y="5394121"/>
            <a:ext cx="1890319" cy="1463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46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D90F9-0FAD-4DE4-A850-CC869298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Assignment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0B55B9-94BD-4A85-A5B8-009255F0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Client</a:t>
            </a:r>
          </a:p>
          <a:p>
            <a:r>
              <a:rPr lang="en-GB" dirty="0"/>
              <a:t>Fire Simulation</a:t>
            </a:r>
          </a:p>
          <a:p>
            <a:r>
              <a:rPr lang="en-GB" dirty="0"/>
              <a:t>Random</a:t>
            </a:r>
          </a:p>
        </p:txBody>
      </p:sp>
      <p:pic>
        <p:nvPicPr>
          <p:cNvPr id="7" name="Afbeelding 6" descr="Afbeelding met persoon, buiten, gras, man&#10;&#10;Automatisch gegenereerde beschrijving">
            <a:extLst>
              <a:ext uri="{FF2B5EF4-FFF2-40B4-BE49-F238E27FC236}">
                <a16:creationId xmlns:a16="http://schemas.microsoft.com/office/drawing/2014/main" id="{A5CAAC49-D15C-41A7-9B9D-79CB2CAA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271" y="2261372"/>
            <a:ext cx="2021893" cy="303284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FF18F79D-4DA7-4CE9-BD61-EE7DE2CE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666" y="2408232"/>
            <a:ext cx="4672667" cy="3527957"/>
          </a:xfrm>
          <a:prstGeom prst="rect">
            <a:avLst/>
          </a:prstGeom>
        </p:spPr>
      </p:pic>
      <p:pic>
        <p:nvPicPr>
          <p:cNvPr id="12" name="Picture 2" descr="https://lh6.googleusercontent.com/sk4SjixxZBrWl7OZGx2Gq6Hl19jhY2rp-T2FiMH0D9byHqMeWLj7m6sQD6Rcz-KKmeNyoVW0AZEhT1J04u6a02j7hSjQzA4KsLQGWuOO4jTcj8jBTtTG7m02snFENe60OXI5hKgp">
            <a:extLst>
              <a:ext uri="{FF2B5EF4-FFF2-40B4-BE49-F238E27FC236}">
                <a16:creationId xmlns:a16="http://schemas.microsoft.com/office/drawing/2014/main" id="{9C931639-08F6-4979-8F12-68FF559D19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681" y="5394121"/>
            <a:ext cx="1890319" cy="1463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19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57FA7-BD50-4198-A935-12C921D2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application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65B461-08D7-4AB4-AD90-9BA73B9C5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Floor creator</a:t>
            </a:r>
          </a:p>
          <a:p>
            <a:r>
              <a:rPr lang="en-GB" dirty="0"/>
              <a:t>Simulation</a:t>
            </a:r>
          </a:p>
          <a:p>
            <a:r>
              <a:rPr lang="en-GB" dirty="0"/>
              <a:t>Statistics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E991F04-0D03-4A2B-B39B-2BC038EB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63" y="3800213"/>
            <a:ext cx="4593802" cy="284090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BC6D4DB-B3F9-4769-AC56-B8B4446D6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460" y="2084069"/>
            <a:ext cx="6308219" cy="3588197"/>
          </a:xfrm>
          <a:prstGeom prst="rect">
            <a:avLst/>
          </a:prstGeom>
        </p:spPr>
      </p:pic>
      <p:pic>
        <p:nvPicPr>
          <p:cNvPr id="9" name="Picture 2" descr="https://lh6.googleusercontent.com/sk4SjixxZBrWl7OZGx2Gq6Hl19jhY2rp-T2FiMH0D9byHqMeWLj7m6sQD6Rcz-KKmeNyoVW0AZEhT1J04u6a02j7hSjQzA4KsLQGWuOO4jTcj8jBTtTG7m02snFENe60OXI5hKgp">
            <a:extLst>
              <a:ext uri="{FF2B5EF4-FFF2-40B4-BE49-F238E27FC236}">
                <a16:creationId xmlns:a16="http://schemas.microsoft.com/office/drawing/2014/main" id="{3D8B72EE-BF15-433F-BB2D-61FF501ECB0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681" y="5394121"/>
            <a:ext cx="1890319" cy="1463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80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1CB6C-7612-4D0C-B2E8-D22B2710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C48C017-DC32-4455-BB9C-E54F023C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GB" dirty="0"/>
              <a:t>Windows forms</a:t>
            </a:r>
          </a:p>
          <a:p>
            <a:r>
              <a:rPr lang="en-GB" dirty="0"/>
              <a:t>Bitmap</a:t>
            </a:r>
          </a:p>
          <a:p>
            <a:r>
              <a:rPr lang="en-GB" dirty="0"/>
              <a:t>Unity</a:t>
            </a:r>
          </a:p>
          <a:p>
            <a:r>
              <a:rPr lang="en-GB" dirty="0"/>
              <a:t>Algorithms</a:t>
            </a:r>
          </a:p>
          <a:p>
            <a:r>
              <a:rPr lang="en-GB" dirty="0"/>
              <a:t>Multiple simulations</a:t>
            </a:r>
          </a:p>
        </p:txBody>
      </p:sp>
      <p:pic>
        <p:nvPicPr>
          <p:cNvPr id="7" name="Tijdelijke aanduiding voor inhoud 3" descr="Afbeelding met donker&#10;&#10;Automatisch gegenereerde beschrijving">
            <a:extLst>
              <a:ext uri="{FF2B5EF4-FFF2-40B4-BE49-F238E27FC236}">
                <a16:creationId xmlns:a16="http://schemas.microsoft.com/office/drawing/2014/main" id="{BC1DED2D-A888-4E14-B625-D478C495A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2393337"/>
            <a:ext cx="5166469" cy="1877150"/>
          </a:xfrm>
          <a:prstGeom prst="rect">
            <a:avLst/>
          </a:prstGeom>
        </p:spPr>
      </p:pic>
      <p:pic>
        <p:nvPicPr>
          <p:cNvPr id="8" name="Picture 2" descr="https://lh6.googleusercontent.com/sk4SjixxZBrWl7OZGx2Gq6Hl19jhY2rp-T2FiMH0D9byHqMeWLj7m6sQD6Rcz-KKmeNyoVW0AZEhT1J04u6a02j7hSjQzA4KsLQGWuOO4jTcj8jBTtTG7m02snFENe60OXI5hKgp">
            <a:extLst>
              <a:ext uri="{FF2B5EF4-FFF2-40B4-BE49-F238E27FC236}">
                <a16:creationId xmlns:a16="http://schemas.microsoft.com/office/drawing/2014/main" id="{B3D3CE54-FD1C-475C-805E-E37E39AD22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681" y="5394121"/>
            <a:ext cx="1890319" cy="146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672B4E2C-CE2F-4CBA-A8DA-F0D94F17B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145" y="4540143"/>
            <a:ext cx="2226047" cy="18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D1438-2EB3-4169-AFDB-6B45D9FD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18" name="Picture 2" descr="https://lh6.googleusercontent.com/sk4SjixxZBrWl7OZGx2Gq6Hl19jhY2rp-T2FiMH0D9byHqMeWLj7m6sQD6Rcz-KKmeNyoVW0AZEhT1J04u6a02j7hSjQzA4KsLQGWuOO4jTcj8jBTtTG7m02snFENe60OXI5hKgp">
            <a:extLst>
              <a:ext uri="{FF2B5EF4-FFF2-40B4-BE49-F238E27FC236}">
                <a16:creationId xmlns:a16="http://schemas.microsoft.com/office/drawing/2014/main" id="{FA885D9A-386F-4394-8D10-B2D65F5AEE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681" y="5394121"/>
            <a:ext cx="1890319" cy="146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Tijdelijke aanduiding voor inhoud 9" descr="Afbeelding met tekst, schoolbord&#10;&#10;Automatisch gegenereerde beschrijving">
            <a:extLst>
              <a:ext uri="{FF2B5EF4-FFF2-40B4-BE49-F238E27FC236}">
                <a16:creationId xmlns:a16="http://schemas.microsoft.com/office/drawing/2014/main" id="{AFAE2FAC-4374-4C63-821A-62E01F97C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88" y="2505909"/>
            <a:ext cx="7197726" cy="3598863"/>
          </a:xfrm>
        </p:spPr>
      </p:pic>
    </p:spTree>
    <p:extLst>
      <p:ext uri="{BB962C8B-B14F-4D97-AF65-F5344CB8AC3E}">
        <p14:creationId xmlns:p14="http://schemas.microsoft.com/office/powerpoint/2010/main" val="168288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AC2AC-9A0D-409D-B965-78B1A89D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we learn? And what would we improve?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64CA56C-693C-4FD1-9331-5A94BBDC8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46" y="2842078"/>
            <a:ext cx="3116141" cy="2921382"/>
          </a:xfrm>
        </p:spPr>
      </p:pic>
      <p:pic>
        <p:nvPicPr>
          <p:cNvPr id="4" name="Picture 2" descr="https://lh6.googleusercontent.com/sk4SjixxZBrWl7OZGx2Gq6Hl19jhY2rp-T2FiMH0D9byHqMeWLj7m6sQD6Rcz-KKmeNyoVW0AZEhT1J04u6a02j7hSjQzA4KsLQGWuOO4jTcj8jBTtTG7m02snFENe60OXI5hKgp">
            <a:extLst>
              <a:ext uri="{FF2B5EF4-FFF2-40B4-BE49-F238E27FC236}">
                <a16:creationId xmlns:a16="http://schemas.microsoft.com/office/drawing/2014/main" id="{8B628507-2E7A-4DD1-8D89-50D7CC387D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681" y="5394121"/>
            <a:ext cx="1890319" cy="146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ECDBCA4-07FC-4B8A-A83B-FA0043CA8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5" y="2592286"/>
            <a:ext cx="4930603" cy="280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4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2DA9D-7838-456F-BC0A-321BFD1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end, any questions?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AA5EC82-22DC-4B62-AEE3-5FFF26FA7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75" y="2155970"/>
            <a:ext cx="4232697" cy="4232697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002186E-749F-4DD4-B9F2-0700CA787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245" y="2567030"/>
            <a:ext cx="4530532" cy="29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939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j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169</TotalTime>
  <Words>43</Words>
  <Application>Microsoft Office PowerPoint</Application>
  <PresentationFormat>Breedbeeld</PresentationFormat>
  <Paragraphs>23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Berlijn</vt:lpstr>
      <vt:lpstr>Fire will kill us all</vt:lpstr>
      <vt:lpstr>Our Assignment</vt:lpstr>
      <vt:lpstr>Our application</vt:lpstr>
      <vt:lpstr>Decisions</vt:lpstr>
      <vt:lpstr>Demo</vt:lpstr>
      <vt:lpstr>What did we learn? And what would we improve?</vt:lpstr>
      <vt:lpstr>The end,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will kill us al</dc:title>
  <dc:creator>stef van den tempel</dc:creator>
  <cp:lastModifiedBy>stef van den tempel</cp:lastModifiedBy>
  <cp:revision>12</cp:revision>
  <dcterms:created xsi:type="dcterms:W3CDTF">2019-06-11T14:59:45Z</dcterms:created>
  <dcterms:modified xsi:type="dcterms:W3CDTF">2019-06-12T10:31:22Z</dcterms:modified>
</cp:coreProperties>
</file>