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C2C0AAE-591F-4C2A-A2FF-F15ABECA2D4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Неозаглавена секция" id="{E9344178-0870-4492-B303-B807858C86FB}">
          <p14:sldIdLst/>
        </p14:section>
        <p14:section name="Неозаглавена секция" id="{3FDEB55F-15DD-459B-8188-4EA46357975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6AE2D-F27E-14B4-7C9D-1A102228D481}" v="276" dt="2024-04-19T13:48:08.904"/>
    <p1510:client id="{6C9ADBDB-0532-08BE-CED2-2A607A0D401D}" v="10" dt="2024-04-19T13:56:34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танас Мицикулев 06" userId="S::atanasmitsikulev06@souvl-velingrad.com::92e85f5e-f46a-4b3a-b79a-07ba5c3f26d7" providerId="AD" clId="Web-{73172DB1-FC33-B866-CC11-1F3DFF5B60EF}"/>
    <pc:docChg chg="modSld">
      <pc:chgData name="Атанас Мицикулев 06" userId="S::atanasmitsikulev06@souvl-velingrad.com::92e85f5e-f46a-4b3a-b79a-07ba5c3f26d7" providerId="AD" clId="Web-{73172DB1-FC33-B866-CC11-1F3DFF5B60EF}" dt="2024-04-16T13:28:16.675" v="7"/>
      <pc:docMkLst>
        <pc:docMk/>
      </pc:docMkLst>
      <pc:sldChg chg="modTransition">
        <pc:chgData name="Атанас Мицикулев 06" userId="S::atanasmitsikulev06@souvl-velingrad.com::92e85f5e-f46a-4b3a-b79a-07ba5c3f26d7" providerId="AD" clId="Web-{73172DB1-FC33-B866-CC11-1F3DFF5B60EF}" dt="2024-04-16T13:27:41.908" v="0"/>
        <pc:sldMkLst>
          <pc:docMk/>
          <pc:sldMk cId="1227763664" sldId="258"/>
        </pc:sldMkLst>
      </pc:sldChg>
      <pc:sldChg chg="modTransition">
        <pc:chgData name="Атанас Мицикулев 06" userId="S::atanasmitsikulev06@souvl-velingrad.com::92e85f5e-f46a-4b3a-b79a-07ba5c3f26d7" providerId="AD" clId="Web-{73172DB1-FC33-B866-CC11-1F3DFF5B60EF}" dt="2024-04-16T13:27:50.315" v="1"/>
        <pc:sldMkLst>
          <pc:docMk/>
          <pc:sldMk cId="2984703374" sldId="259"/>
        </pc:sldMkLst>
      </pc:sldChg>
      <pc:sldChg chg="modTransition">
        <pc:chgData name="Атанас Мицикулев 06" userId="S::atanasmitsikulev06@souvl-velingrad.com::92e85f5e-f46a-4b3a-b79a-07ba5c3f26d7" providerId="AD" clId="Web-{73172DB1-FC33-B866-CC11-1F3DFF5B60EF}" dt="2024-04-16T13:28:03.221" v="3"/>
        <pc:sldMkLst>
          <pc:docMk/>
          <pc:sldMk cId="340878478" sldId="260"/>
        </pc:sldMkLst>
      </pc:sldChg>
      <pc:sldChg chg="modTransition">
        <pc:chgData name="Атанас Мицикулев 06" userId="S::atanasmitsikulev06@souvl-velingrad.com::92e85f5e-f46a-4b3a-b79a-07ba5c3f26d7" providerId="AD" clId="Web-{73172DB1-FC33-B866-CC11-1F3DFF5B60EF}" dt="2024-04-16T13:28:06.800" v="4"/>
        <pc:sldMkLst>
          <pc:docMk/>
          <pc:sldMk cId="2113086310" sldId="261"/>
        </pc:sldMkLst>
      </pc:sldChg>
      <pc:sldChg chg="modTransition">
        <pc:chgData name="Атанас Мицикулев 06" userId="S::atanasmitsikulev06@souvl-velingrad.com::92e85f5e-f46a-4b3a-b79a-07ba5c3f26d7" providerId="AD" clId="Web-{73172DB1-FC33-B866-CC11-1F3DFF5B60EF}" dt="2024-04-16T13:28:12.034" v="5"/>
        <pc:sldMkLst>
          <pc:docMk/>
          <pc:sldMk cId="2933558357" sldId="262"/>
        </pc:sldMkLst>
      </pc:sldChg>
      <pc:sldChg chg="modTransition">
        <pc:chgData name="Атанас Мицикулев 06" userId="S::atanasmitsikulev06@souvl-velingrad.com::92e85f5e-f46a-4b3a-b79a-07ba5c3f26d7" providerId="AD" clId="Web-{73172DB1-FC33-B866-CC11-1F3DFF5B60EF}" dt="2024-04-16T13:28:14.362" v="6"/>
        <pc:sldMkLst>
          <pc:docMk/>
          <pc:sldMk cId="2966089372" sldId="263"/>
        </pc:sldMkLst>
      </pc:sldChg>
      <pc:sldChg chg="modTransition">
        <pc:chgData name="Атанас Мицикулев 06" userId="S::atanasmitsikulev06@souvl-velingrad.com::92e85f5e-f46a-4b3a-b79a-07ba5c3f26d7" providerId="AD" clId="Web-{73172DB1-FC33-B866-CC11-1F3DFF5B60EF}" dt="2024-04-16T13:28:16.675" v="7"/>
        <pc:sldMkLst>
          <pc:docMk/>
          <pc:sldMk cId="1437715780" sldId="264"/>
        </pc:sldMkLst>
      </pc:sldChg>
    </pc:docChg>
  </pc:docChgLst>
  <pc:docChgLst>
    <pc:chgData name="Атанас Мицикулев 06" userId="S::atanasmitsikulev06@souvl-velingrad.com::92e85f5e-f46a-4b3a-b79a-07ba5c3f26d7" providerId="AD" clId="Web-{6C9ADBDB-0532-08BE-CED2-2A607A0D401D}"/>
    <pc:docChg chg="modSld">
      <pc:chgData name="Атанас Мицикулев 06" userId="S::atanasmitsikulev06@souvl-velingrad.com::92e85f5e-f46a-4b3a-b79a-07ba5c3f26d7" providerId="AD" clId="Web-{6C9ADBDB-0532-08BE-CED2-2A607A0D401D}" dt="2024-04-19T13:56:34.449" v="32"/>
      <pc:docMkLst>
        <pc:docMk/>
      </pc:docMkLst>
      <pc:sldChg chg="addAnim delAnim modAnim">
        <pc:chgData name="Атанас Мицикулев 06" userId="S::atanasmitsikulev06@souvl-velingrad.com::92e85f5e-f46a-4b3a-b79a-07ba5c3f26d7" providerId="AD" clId="Web-{6C9ADBDB-0532-08BE-CED2-2A607A0D401D}" dt="2024-04-19T13:56:06.074" v="31"/>
        <pc:sldMkLst>
          <pc:docMk/>
          <pc:sldMk cId="1227763664" sldId="258"/>
        </pc:sldMkLst>
      </pc:sldChg>
      <pc:sldChg chg="addAnim">
        <pc:chgData name="Атанас Мицикулев 06" userId="S::atanasmitsikulev06@souvl-velingrad.com::92e85f5e-f46a-4b3a-b79a-07ba5c3f26d7" providerId="AD" clId="Web-{6C9ADBDB-0532-08BE-CED2-2A607A0D401D}" dt="2024-04-19T13:56:34.449" v="32"/>
        <pc:sldMkLst>
          <pc:docMk/>
          <pc:sldMk cId="2966089372" sldId="263"/>
        </pc:sldMkLst>
      </pc:sldChg>
      <pc:sldChg chg="addSp delSp modSp">
        <pc:chgData name="Атанас Мицикулев 06" userId="S::atanasmitsikulev06@souvl-velingrad.com::92e85f5e-f46a-4b3a-b79a-07ba5c3f26d7" providerId="AD" clId="Web-{6C9ADBDB-0532-08BE-CED2-2A607A0D401D}" dt="2024-04-19T13:52:42.542" v="24"/>
        <pc:sldMkLst>
          <pc:docMk/>
          <pc:sldMk cId="1437715780" sldId="264"/>
        </pc:sldMkLst>
        <pc:spChg chg="mod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2" creationId="{8398FE6F-EE0C-62AF-4260-688CA72C7A6E}"/>
          </ac:spMkLst>
        </pc:spChg>
        <pc:spChg chg="add del mod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" creationId="{B70F3B7E-4CE1-F548-4964-F29868FFD5E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4" creationId="{1709F1D5-B0F1-4714-A239-E5B61C16191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5" creationId="{228FB460-D3FF-4440-A020-05982A09E517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6" creationId="{14847E93-7DC1-4D4B-8829-B19AA7137C50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7" creationId="{5566D6E1-03A1-4D73-A4E0-35D74D568A04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8" creationId="{9F835A99-04AC-494A-A572-AFE8413CC938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39" creationId="{7B786209-1B0B-4CA9-9BDD-F7327066A84D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40" creationId="{2D2964BB-484D-45AE-AD66-D407D0629652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41" creationId="{6691AC69-A76E-4DAB-B565-468B6B87ACF3}"/>
          </ac:spMkLst>
        </pc:spChg>
        <pc:spChg chg="add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46" creationId="{907EF6B7-1338-4443-8C46-6A318D952DFD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28.120" v="1"/>
          <ac:spMkLst>
            <pc:docMk/>
            <pc:sldMk cId="1437715780" sldId="264"/>
            <ac:spMk id="47" creationId="{460B0EFB-53ED-4F35-B05D-F658EA021C65}"/>
          </ac:spMkLst>
        </pc:spChg>
        <pc:spChg chg="add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48" creationId="{DAAE4CDD-124C-4DCF-9584-B6033B545DD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28.120" v="1"/>
          <ac:spMkLst>
            <pc:docMk/>
            <pc:sldMk cId="1437715780" sldId="264"/>
            <ac:spMk id="49" creationId="{835EF3DD-7D43-4A27-8967-A92FD8CC9365}"/>
          </ac:spMkLst>
        </pc:spChg>
        <pc:spChg chg="add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50" creationId="{081E4A58-353D-44AE-B2FC-2A74E2E400F7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33.620" v="3"/>
          <ac:spMkLst>
            <pc:docMk/>
            <pc:sldMk cId="1437715780" sldId="264"/>
            <ac:spMk id="51" creationId="{AE2B703B-46F9-481A-A605-82E2A828C4FA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33.620" v="3"/>
          <ac:spMkLst>
            <pc:docMk/>
            <pc:sldMk cId="1437715780" sldId="264"/>
            <ac:spMk id="52" creationId="{F13BE4D7-0C3D-4906-B230-A1C5B4665CCF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35.964" v="5"/>
          <ac:spMkLst>
            <pc:docMk/>
            <pc:sldMk cId="1437715780" sldId="264"/>
            <ac:spMk id="55" creationId="{AE2B703B-46F9-481A-A605-82E2A828C4FA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35.964" v="5"/>
          <ac:spMkLst>
            <pc:docMk/>
            <pc:sldMk cId="1437715780" sldId="264"/>
            <ac:spMk id="56" creationId="{F13BE4D7-0C3D-4906-B230-A1C5B4665CCF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49.448" v="7"/>
          <ac:spMkLst>
            <pc:docMk/>
            <pc:sldMk cId="1437715780" sldId="264"/>
            <ac:spMk id="59" creationId="{AE2B703B-46F9-481A-A605-82E2A828C4FA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49.448" v="7"/>
          <ac:spMkLst>
            <pc:docMk/>
            <pc:sldMk cId="1437715780" sldId="264"/>
            <ac:spMk id="60" creationId="{F13BE4D7-0C3D-4906-B230-A1C5B4665CCF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spMkLst>
            <pc:docMk/>
            <pc:sldMk cId="1437715780" sldId="264"/>
            <ac:spMk id="63" creationId="{66A3F9DB-B144-47A4-9DB2-706C3908B28B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spMkLst>
            <pc:docMk/>
            <pc:sldMk cId="1437715780" sldId="264"/>
            <ac:spMk id="64" creationId="{3D9A74CD-249A-437B-A289-413676038C54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spMkLst>
            <pc:docMk/>
            <pc:sldMk cId="1437715780" sldId="264"/>
            <ac:spMk id="66" creationId="{B10BB131-AC8E-4A8E-A5D1-36260F720C3B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spMkLst>
            <pc:docMk/>
            <pc:sldMk cId="1437715780" sldId="264"/>
            <ac:spMk id="67" creationId="{B70F3B7E-4CE1-F548-4964-F29868FFD5E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spMkLst>
            <pc:docMk/>
            <pc:sldMk cId="1437715780" sldId="264"/>
            <ac:spMk id="68" creationId="{5B7778FC-632E-4DCA-A7CB-0D7731CCF970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spMkLst>
            <pc:docMk/>
            <pc:sldMk cId="1437715780" sldId="264"/>
            <ac:spMk id="69" creationId="{FA23A907-97FB-4A8F-880A-DD77401C4296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6.354" v="11"/>
          <ac:spMkLst>
            <pc:docMk/>
            <pc:sldMk cId="1437715780" sldId="264"/>
            <ac:spMk id="71" creationId="{9DBC8166-481C-4473-95F5-9A5B9073B7F1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1:56.354" v="11"/>
          <ac:spMkLst>
            <pc:docMk/>
            <pc:sldMk cId="1437715780" sldId="264"/>
            <ac:spMk id="72" creationId="{A5A5CE6E-90AF-4D43-A014-1F9EC83EB93D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13.854" v="13"/>
          <ac:spMkLst>
            <pc:docMk/>
            <pc:sldMk cId="1437715780" sldId="264"/>
            <ac:spMk id="75" creationId="{AE2B703B-46F9-481A-A605-82E2A828C4FA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13.854" v="13"/>
          <ac:spMkLst>
            <pc:docMk/>
            <pc:sldMk cId="1437715780" sldId="264"/>
            <ac:spMk id="76" creationId="{F13BE4D7-0C3D-4906-B230-A1C5B4665CCF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17.308" v="15"/>
          <ac:spMkLst>
            <pc:docMk/>
            <pc:sldMk cId="1437715780" sldId="264"/>
            <ac:spMk id="79" creationId="{460B0EFB-53ED-4F35-B05D-F658EA021C6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17.308" v="15"/>
          <ac:spMkLst>
            <pc:docMk/>
            <pc:sldMk cId="1437715780" sldId="264"/>
            <ac:spMk id="81" creationId="{835EF3DD-7D43-4A27-8967-A92FD8CC936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17.308" v="15"/>
          <ac:spMkLst>
            <pc:docMk/>
            <pc:sldMk cId="1437715780" sldId="264"/>
            <ac:spMk id="82" creationId="{B70F3B7E-4CE1-F548-4964-F29868FFD5E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22.151" v="17"/>
          <ac:spMkLst>
            <pc:docMk/>
            <pc:sldMk cId="1437715780" sldId="264"/>
            <ac:spMk id="84" creationId="{AE2B703B-46F9-481A-A605-82E2A828C4FA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22.151" v="17"/>
          <ac:spMkLst>
            <pc:docMk/>
            <pc:sldMk cId="1437715780" sldId="264"/>
            <ac:spMk id="85" creationId="{F13BE4D7-0C3D-4906-B230-A1C5B4665CCF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spMkLst>
            <pc:docMk/>
            <pc:sldMk cId="1437715780" sldId="264"/>
            <ac:spMk id="88" creationId="{66A3F9DB-B144-47A4-9DB2-706C3908B28B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spMkLst>
            <pc:docMk/>
            <pc:sldMk cId="1437715780" sldId="264"/>
            <ac:spMk id="89" creationId="{3D9A74CD-249A-437B-A289-413676038C54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spMkLst>
            <pc:docMk/>
            <pc:sldMk cId="1437715780" sldId="264"/>
            <ac:spMk id="91" creationId="{B10BB131-AC8E-4A8E-A5D1-36260F720C3B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spMkLst>
            <pc:docMk/>
            <pc:sldMk cId="1437715780" sldId="264"/>
            <ac:spMk id="92" creationId="{B70F3B7E-4CE1-F548-4964-F29868FFD5E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spMkLst>
            <pc:docMk/>
            <pc:sldMk cId="1437715780" sldId="264"/>
            <ac:spMk id="93" creationId="{5B7778FC-632E-4DCA-A7CB-0D7731CCF970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spMkLst>
            <pc:docMk/>
            <pc:sldMk cId="1437715780" sldId="264"/>
            <ac:spMk id="94" creationId="{FA23A907-97FB-4A8F-880A-DD77401C4296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96" creationId="{1709F1D5-B0F1-4714-A239-E5B61C16191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97" creationId="{228FB460-D3FF-4440-A020-05982A09E517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98" creationId="{14847E93-7DC1-4D4B-8829-B19AA7137C50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99" creationId="{5566D6E1-03A1-4D73-A4E0-35D74D568A04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100" creationId="{9F835A99-04AC-494A-A572-AFE8413CC938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102" creationId="{7B786209-1B0B-4CA9-9BDD-F7327066A84D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103" creationId="{2D2964BB-484D-45AE-AD66-D407D0629652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spMkLst>
            <pc:docMk/>
            <pc:sldMk cId="1437715780" sldId="264"/>
            <ac:spMk id="104" creationId="{6691AC69-A76E-4DAB-B565-468B6B87ACF3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06" creationId="{1709F1D5-B0F1-4714-A239-E5B61C161915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07" creationId="{228FB460-D3FF-4440-A020-05982A09E517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08" creationId="{14847E93-7DC1-4D4B-8829-B19AA7137C50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09" creationId="{5566D6E1-03A1-4D73-A4E0-35D74D568A04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10" creationId="{9F835A99-04AC-494A-A572-AFE8413CC938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12" creationId="{7B786209-1B0B-4CA9-9BDD-F7327066A84D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13" creationId="{2D2964BB-484D-45AE-AD66-D407D0629652}"/>
          </ac:spMkLst>
        </pc:spChg>
        <pc:sp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spMkLst>
            <pc:docMk/>
            <pc:sldMk cId="1437715780" sldId="264"/>
            <ac:spMk id="114" creationId="{6691AC69-A76E-4DAB-B565-468B6B87ACF3}"/>
          </ac:spMkLst>
        </pc:spChg>
        <pc:spChg chg="add">
          <ac:chgData name="Атанас Мицикулев 06" userId="S::atanasmitsikulev06@souvl-velingrad.com::92e85f5e-f46a-4b3a-b79a-07ba5c3f26d7" providerId="AD" clId="Web-{6C9ADBDB-0532-08BE-CED2-2A607A0D401D}" dt="2024-04-19T13:52:42.542" v="24"/>
          <ac:spMkLst>
            <pc:docMk/>
            <pc:sldMk cId="1437715780" sldId="264"/>
            <ac:spMk id="116" creationId="{B70F3B7E-4CE1-F548-4964-F29868FFD5E5}"/>
          </ac:spMkLst>
        </pc:sp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1:33.620" v="3"/>
          <ac:graphicFrameMkLst>
            <pc:docMk/>
            <pc:sldMk cId="1437715780" sldId="264"/>
            <ac:graphicFrameMk id="53" creationId="{D3E9A196-768F-2F99-4D08-98D3B3350D09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1:35.964" v="5"/>
          <ac:graphicFrameMkLst>
            <pc:docMk/>
            <pc:sldMk cId="1437715780" sldId="264"/>
            <ac:graphicFrameMk id="57" creationId="{EF823C2C-480F-6777-8332-E4DE1599CB5B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1:49.448" v="7"/>
          <ac:graphicFrameMkLst>
            <pc:docMk/>
            <pc:sldMk cId="1437715780" sldId="264"/>
            <ac:graphicFrameMk id="61" creationId="{D3E9A196-768F-2F99-4D08-98D3B3350D09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1:56.354" v="11"/>
          <ac:graphicFrameMkLst>
            <pc:docMk/>
            <pc:sldMk cId="1437715780" sldId="264"/>
            <ac:graphicFrameMk id="73" creationId="{AFA1CB6E-5029-D22E-AA97-1AF7947FCDF5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2:13.854" v="13"/>
          <ac:graphicFrameMkLst>
            <pc:docMk/>
            <pc:sldMk cId="1437715780" sldId="264"/>
            <ac:graphicFrameMk id="77" creationId="{D3E9A196-768F-2F99-4D08-98D3B3350D09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2:22.151" v="17"/>
          <ac:graphicFrameMkLst>
            <pc:docMk/>
            <pc:sldMk cId="1437715780" sldId="264"/>
            <ac:graphicFrameMk id="86" creationId="{EF823C2C-480F-6777-8332-E4DE1599CB5B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2:37.386" v="21"/>
          <ac:graphicFrameMkLst>
            <pc:docMk/>
            <pc:sldMk cId="1437715780" sldId="264"/>
            <ac:graphicFrameMk id="101" creationId="{B72A622A-E9DC-5AA0-A585-D98CFF7BE33D}"/>
          </ac:graphicFrameMkLst>
        </pc:graphicFrameChg>
        <pc:graphicFrameChg chg="add del">
          <ac:chgData name="Атанас Мицикулев 06" userId="S::atanasmitsikulev06@souvl-velingrad.com::92e85f5e-f46a-4b3a-b79a-07ba5c3f26d7" providerId="AD" clId="Web-{6C9ADBDB-0532-08BE-CED2-2A607A0D401D}" dt="2024-04-19T13:52:42.542" v="23"/>
          <ac:graphicFrameMkLst>
            <pc:docMk/>
            <pc:sldMk cId="1437715780" sldId="264"/>
            <ac:graphicFrameMk id="111" creationId="{26745482-326D-C0B6-3C0C-BE2DE67B8076}"/>
          </ac:graphicFrameMkLst>
        </pc:graphicFrameChg>
        <pc:picChg chg="add del">
          <ac:chgData name="Атанас Мицикулев 06" userId="S::atanasmitsikulev06@souvl-velingrad.com::92e85f5e-f46a-4b3a-b79a-07ba5c3f26d7" providerId="AD" clId="Web-{6C9ADBDB-0532-08BE-CED2-2A607A0D401D}" dt="2024-04-19T13:51:28.120" v="1"/>
          <ac:picMkLst>
            <pc:docMk/>
            <pc:sldMk cId="1437715780" sldId="264"/>
            <ac:picMk id="43" creationId="{B6975A2A-D328-22EC-1466-8C548D1D6EEC}"/>
          </ac:picMkLst>
        </pc:picChg>
        <pc:picChg chg="add del">
          <ac:chgData name="Атанас Мицикулев 06" userId="S::atanasmitsikulev06@souvl-velingrad.com::92e85f5e-f46a-4b3a-b79a-07ba5c3f26d7" providerId="AD" clId="Web-{6C9ADBDB-0532-08BE-CED2-2A607A0D401D}" dt="2024-04-19T13:51:54.026" v="9"/>
          <ac:picMkLst>
            <pc:docMk/>
            <pc:sldMk cId="1437715780" sldId="264"/>
            <ac:picMk id="65" creationId="{0BAB84F2-4074-A85B-3DD2-701A46E3BF49}"/>
          </ac:picMkLst>
        </pc:picChg>
        <pc:picChg chg="add del">
          <ac:chgData name="Атанас Мицикулев 06" userId="S::atanasmitsikulev06@souvl-velingrad.com::92e85f5e-f46a-4b3a-b79a-07ba5c3f26d7" providerId="AD" clId="Web-{6C9ADBDB-0532-08BE-CED2-2A607A0D401D}" dt="2024-04-19T13:52:17.308" v="15"/>
          <ac:picMkLst>
            <pc:docMk/>
            <pc:sldMk cId="1437715780" sldId="264"/>
            <ac:picMk id="80" creationId="{B6975A2A-D328-22EC-1466-8C548D1D6EEC}"/>
          </ac:picMkLst>
        </pc:picChg>
        <pc:picChg chg="add del">
          <ac:chgData name="Атанас Мицикулев 06" userId="S::atanasmitsikulev06@souvl-velingrad.com::92e85f5e-f46a-4b3a-b79a-07ba5c3f26d7" providerId="AD" clId="Web-{6C9ADBDB-0532-08BE-CED2-2A607A0D401D}" dt="2024-04-19T13:52:34.854" v="19"/>
          <ac:picMkLst>
            <pc:docMk/>
            <pc:sldMk cId="1437715780" sldId="264"/>
            <ac:picMk id="90" creationId="{0BAB84F2-4074-A85B-3DD2-701A46E3BF49}"/>
          </ac:picMkLst>
        </pc:picChg>
      </pc:sldChg>
    </pc:docChg>
  </pc:docChgLst>
  <pc:docChgLst>
    <pc:chgData name="Атанас Мицикулев 06" userId="S::atanasmitsikulev06@souvl-velingrad.com::92e85f5e-f46a-4b3a-b79a-07ba5c3f26d7" providerId="AD" clId="Web-{7D7E71AE-6AA3-191F-B743-A04126D8AEB0}"/>
    <pc:docChg chg="addSld modSld addMainMaster delMainMaster addSection modSection">
      <pc:chgData name="Атанас Мицикулев 06" userId="S::atanasmitsikulev06@souvl-velingrad.com::92e85f5e-f46a-4b3a-b79a-07ba5c3f26d7" providerId="AD" clId="Web-{7D7E71AE-6AA3-191F-B743-A04126D8AEB0}" dt="2024-04-16T13:06:25.246" v="327" actId="20577"/>
      <pc:docMkLst>
        <pc:docMk/>
      </pc:docMkLst>
      <pc:sldChg chg="addSp modSp mod setBg modClrScheme chgLayout">
        <pc:chgData name="Атанас Мицикулев 06" userId="S::atanasmitsikulev06@souvl-velingrad.com::92e85f5e-f46a-4b3a-b79a-07ba5c3f26d7" providerId="AD" clId="Web-{7D7E71AE-6AA3-191F-B743-A04126D8AEB0}" dt="2024-04-16T12:45:44.476" v="10" actId="20577"/>
        <pc:sldMkLst>
          <pc:docMk/>
          <pc:sldMk cId="1748730107" sldId="256"/>
        </pc:sldMkLst>
        <pc:spChg chg="mod">
          <ac:chgData name="Атанас Мицикулев 06" userId="S::atanasmitsikulev06@souvl-velingrad.com::92e85f5e-f46a-4b3a-b79a-07ba5c3f26d7" providerId="AD" clId="Web-{7D7E71AE-6AA3-191F-B743-A04126D8AEB0}" dt="2024-04-16T12:45:35.070" v="2" actId="20577"/>
          <ac:spMkLst>
            <pc:docMk/>
            <pc:sldMk cId="1748730107" sldId="256"/>
            <ac:spMk id="2" creationId="{00000000-0000-0000-0000-000000000000}"/>
          </ac:spMkLst>
        </pc:spChg>
        <pc:spChg chg="mod">
          <ac:chgData name="Атанас Мицикулев 06" userId="S::atanasmitsikulev06@souvl-velingrad.com::92e85f5e-f46a-4b3a-b79a-07ba5c3f26d7" providerId="AD" clId="Web-{7D7E71AE-6AA3-191F-B743-A04126D8AEB0}" dt="2024-04-16T12:45:44.476" v="10" actId="20577"/>
          <ac:spMkLst>
            <pc:docMk/>
            <pc:sldMk cId="1748730107" sldId="256"/>
            <ac:spMk id="3" creationId="{00000000-0000-0000-0000-000000000000}"/>
          </ac:spMkLst>
        </pc:spChg>
        <pc:spChg chg="add">
          <ac:chgData name="Атанас Мицикулев 06" userId="S::atanasmitsikulev06@souvl-velingrad.com::92e85f5e-f46a-4b3a-b79a-07ba5c3f26d7" providerId="AD" clId="Web-{7D7E71AE-6AA3-191F-B743-A04126D8AEB0}" dt="2024-04-16T12:45:24.117" v="0"/>
          <ac:spMkLst>
            <pc:docMk/>
            <pc:sldMk cId="1748730107" sldId="256"/>
            <ac:spMk id="9" creationId="{A34066D6-1B59-4642-A86D-39464CEE971B}"/>
          </ac:spMkLst>
        </pc:spChg>
        <pc:spChg chg="add">
          <ac:chgData name="Атанас Мицикулев 06" userId="S::atanasmitsikulev06@souvl-velingrad.com::92e85f5e-f46a-4b3a-b79a-07ba5c3f26d7" providerId="AD" clId="Web-{7D7E71AE-6AA3-191F-B743-A04126D8AEB0}" dt="2024-04-16T12:45:24.117" v="0"/>
          <ac:spMkLst>
            <pc:docMk/>
            <pc:sldMk cId="1748730107" sldId="256"/>
            <ac:spMk id="11" creationId="{18E928D9-3091-4385-B979-265D55AD02CE}"/>
          </ac:spMkLst>
        </pc:spChg>
        <pc:spChg chg="add">
          <ac:chgData name="Атанас Мицикулев 06" userId="S::atanasmitsikulev06@souvl-velingrad.com::92e85f5e-f46a-4b3a-b79a-07ba5c3f26d7" providerId="AD" clId="Web-{7D7E71AE-6AA3-191F-B743-A04126D8AEB0}" dt="2024-04-16T12:45:24.117" v="0"/>
          <ac:spMkLst>
            <pc:docMk/>
            <pc:sldMk cId="1748730107" sldId="256"/>
            <ac:spMk id="13" creationId="{7D602432-D774-4CF5-94E8-7D52D01059D2}"/>
          </ac:spMkLst>
        </pc:spChg>
        <pc:spChg chg="add">
          <ac:chgData name="Атанас Мицикулев 06" userId="S::atanasmitsikulev06@souvl-velingrad.com::92e85f5e-f46a-4b3a-b79a-07ba5c3f26d7" providerId="AD" clId="Web-{7D7E71AE-6AA3-191F-B743-A04126D8AEB0}" dt="2024-04-16T12:45:24.117" v="0"/>
          <ac:spMkLst>
            <pc:docMk/>
            <pc:sldMk cId="1748730107" sldId="256"/>
            <ac:spMk id="15" creationId="{CBF9EBB4-5078-47B2-AAA0-DF4A88D8182A}"/>
          </ac:spMkLst>
        </pc:spChg>
        <pc:picChg chg="add">
          <ac:chgData name="Атанас Мицикулев 06" userId="S::atanasmitsikulev06@souvl-velingrad.com::92e85f5e-f46a-4b3a-b79a-07ba5c3f26d7" providerId="AD" clId="Web-{7D7E71AE-6AA3-191F-B743-A04126D8AEB0}" dt="2024-04-16T12:45:24.117" v="0"/>
          <ac:picMkLst>
            <pc:docMk/>
            <pc:sldMk cId="1748730107" sldId="256"/>
            <ac:picMk id="4" creationId="{2A5851F2-DF1A-DCD4-EDAD-3D10BA0A9F1B}"/>
          </ac:picMkLst>
        </pc:picChg>
      </pc:sldChg>
      <pc:sldChg chg="addSp delSp modSp new modTransition addAnim">
        <pc:chgData name="Атанас Мицикулев 06" userId="S::atanasmitsikulev06@souvl-velingrad.com::92e85f5e-f46a-4b3a-b79a-07ba5c3f26d7" providerId="AD" clId="Web-{7D7E71AE-6AA3-191F-B743-A04126D8AEB0}" dt="2024-04-16T12:56:39.455" v="219"/>
        <pc:sldMkLst>
          <pc:docMk/>
          <pc:sldMk cId="1019443609" sldId="257"/>
        </pc:sldMkLst>
        <pc:spChg chg="mod">
          <ac:chgData name="Атанас Мицикулев 06" userId="S::atanasmitsikulev06@souvl-velingrad.com::92e85f5e-f46a-4b3a-b79a-07ba5c3f26d7" providerId="AD" clId="Web-{7D7E71AE-6AA3-191F-B743-A04126D8AEB0}" dt="2024-04-16T12:46:44.728" v="16" actId="20577"/>
          <ac:spMkLst>
            <pc:docMk/>
            <pc:sldMk cId="1019443609" sldId="257"/>
            <ac:spMk id="2" creationId="{0DBF181D-FF25-F471-C50A-205702B9BEA3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47:39.369" v="29" actId="1076"/>
          <ac:spMkLst>
            <pc:docMk/>
            <pc:sldMk cId="1019443609" sldId="257"/>
            <ac:spMk id="4" creationId="{6E66D1C6-83CD-1BC5-F578-1101714307F8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48:10.776" v="32" actId="14100"/>
          <ac:spMkLst>
            <pc:docMk/>
            <pc:sldMk cId="1019443609" sldId="257"/>
            <ac:spMk id="5" creationId="{B5634C96-7F0D-C0CB-E0F8-3695FBAF3BB7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43.611" v="210" actId="1076"/>
          <ac:spMkLst>
            <pc:docMk/>
            <pc:sldMk cId="1019443609" sldId="257"/>
            <ac:spMk id="6" creationId="{EBF3E995-066A-7047-0F55-2700E531DCBE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1:08.060" v="72"/>
          <ac:spMkLst>
            <pc:docMk/>
            <pc:sldMk cId="1019443609" sldId="257"/>
            <ac:spMk id="7" creationId="{E650AE68-A0C8-90A1-1ED4-DBE52B4F29AB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1:08.060" v="73"/>
          <ac:spMkLst>
            <pc:docMk/>
            <pc:sldMk cId="1019443609" sldId="257"/>
            <ac:spMk id="8" creationId="{23039648-B600-937C-FF03-08817D03DE88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1:08.060" v="74"/>
          <ac:spMkLst>
            <pc:docMk/>
            <pc:sldMk cId="1019443609" sldId="257"/>
            <ac:spMk id="9" creationId="{54BCC5BF-09B5-2D14-F42F-105179FE5A97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50.814" v="211" actId="1076"/>
          <ac:spMkLst>
            <pc:docMk/>
            <pc:sldMk cId="1019443609" sldId="257"/>
            <ac:spMk id="10" creationId="{81D8EADC-F8B4-159E-BD30-F4BF4AD82CBA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50.814" v="212" actId="1076"/>
          <ac:spMkLst>
            <pc:docMk/>
            <pc:sldMk cId="1019443609" sldId="257"/>
            <ac:spMk id="11" creationId="{FFA154E7-E0DF-795C-CB35-D4C544350F21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50.830" v="213" actId="1076"/>
          <ac:spMkLst>
            <pc:docMk/>
            <pc:sldMk cId="1019443609" sldId="257"/>
            <ac:spMk id="12" creationId="{2441A5C1-B4A8-E644-1090-580760D5A12D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2:44.233" v="122" actId="20577"/>
          <ac:spMkLst>
            <pc:docMk/>
            <pc:sldMk cId="1019443609" sldId="257"/>
            <ac:spMk id="13" creationId="{6ACF2FDB-4976-FAD9-37B9-F812DB3D6769}"/>
          </ac:spMkLst>
        </pc:spChg>
        <pc:spChg chg="add del">
          <ac:chgData name="Атанас Мицикулев 06" userId="S::atanasmitsikulev06@souvl-velingrad.com::92e85f5e-f46a-4b3a-b79a-07ba5c3f26d7" providerId="AD" clId="Web-{7D7E71AE-6AA3-191F-B743-A04126D8AEB0}" dt="2024-04-16T12:52:08.389" v="105"/>
          <ac:spMkLst>
            <pc:docMk/>
            <pc:sldMk cId="1019443609" sldId="257"/>
            <ac:spMk id="14" creationId="{14EC02BB-D62F-E5D4-A35A-B792497ABBD8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4:43.438" v="191" actId="20577"/>
          <ac:spMkLst>
            <pc:docMk/>
            <pc:sldMk cId="1019443609" sldId="257"/>
            <ac:spMk id="15" creationId="{AB5CFD9C-4F49-ADC1-F24B-8C4CD00C3571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4:39.828" v="190" actId="20577"/>
          <ac:spMkLst>
            <pc:docMk/>
            <pc:sldMk cId="1019443609" sldId="257"/>
            <ac:spMk id="16" creationId="{4998A124-F744-D40E-453B-74F81A1EBB6D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50.845" v="214" actId="1076"/>
          <ac:spMkLst>
            <pc:docMk/>
            <pc:sldMk cId="1019443609" sldId="257"/>
            <ac:spMk id="17" creationId="{EB7EF314-7E48-6E41-A43B-2FA89E7FADE3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50.845" v="215" actId="1076"/>
          <ac:spMkLst>
            <pc:docMk/>
            <pc:sldMk cId="1019443609" sldId="257"/>
            <ac:spMk id="18" creationId="{3AC99087-2AC7-7607-DC0C-8BDC45D5E31C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5:50.861" v="216" actId="1076"/>
          <ac:spMkLst>
            <pc:docMk/>
            <pc:sldMk cId="1019443609" sldId="257"/>
            <ac:spMk id="19" creationId="{3F7F790D-7D63-554F-DD9D-B38D4C0DC1D8}"/>
          </ac:spMkLst>
        </pc:spChg>
      </pc:sldChg>
      <pc:sldChg chg="addSp modSp new">
        <pc:chgData name="Атанас Мицикулев 06" userId="S::atanasmitsikulev06@souvl-velingrad.com::92e85f5e-f46a-4b3a-b79a-07ba5c3f26d7" providerId="AD" clId="Web-{7D7E71AE-6AA3-191F-B743-A04126D8AEB0}" dt="2024-04-16T12:56:56.393" v="220" actId="1076"/>
        <pc:sldMkLst>
          <pc:docMk/>
          <pc:sldMk cId="1227763664" sldId="258"/>
        </pc:sldMkLst>
        <pc:spChg chg="add mod">
          <ac:chgData name="Атанас Мицикулев 06" userId="S::atanasmitsikulev06@souvl-velingrad.com::92e85f5e-f46a-4b3a-b79a-07ba5c3f26d7" providerId="AD" clId="Web-{7D7E71AE-6AA3-191F-B743-A04126D8AEB0}" dt="2024-04-16T12:56:56.393" v="220" actId="1076"/>
          <ac:spMkLst>
            <pc:docMk/>
            <pc:sldMk cId="1227763664" sldId="258"/>
            <ac:spMk id="5" creationId="{3D2C3763-9E5B-9FC6-3890-EBB2C4FC149B}"/>
          </ac:spMkLst>
        </pc:spChg>
      </pc:sldChg>
      <pc:sldChg chg="addSp delSp modSp new">
        <pc:chgData name="Атанас Мицикулев 06" userId="S::atanasmitsikulev06@souvl-velingrad.com::92e85f5e-f46a-4b3a-b79a-07ba5c3f26d7" providerId="AD" clId="Web-{7D7E71AE-6AA3-191F-B743-A04126D8AEB0}" dt="2024-04-16T12:57:42.597" v="233" actId="1076"/>
        <pc:sldMkLst>
          <pc:docMk/>
          <pc:sldMk cId="2984703374" sldId="259"/>
        </pc:sldMkLst>
        <pc:spChg chg="del">
          <ac:chgData name="Атанас Мицикулев 06" userId="S::atanasmitsikulev06@souvl-velingrad.com::92e85f5e-f46a-4b3a-b79a-07ba5c3f26d7" providerId="AD" clId="Web-{7D7E71AE-6AA3-191F-B743-A04126D8AEB0}" dt="2024-04-16T12:57:24.940" v="228"/>
          <ac:spMkLst>
            <pc:docMk/>
            <pc:sldMk cId="2984703374" sldId="259"/>
            <ac:spMk id="3" creationId="{7374E6B6-A1CA-6F73-CA81-E5F05CECD4B7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2:57:42.597" v="233" actId="1076"/>
          <ac:spMkLst>
            <pc:docMk/>
            <pc:sldMk cId="2984703374" sldId="259"/>
            <ac:spMk id="5" creationId="{6882AFB4-4413-2230-B609-5FA1375187E0}"/>
          </ac:spMkLst>
        </pc:spChg>
        <pc:picChg chg="add mod ord">
          <ac:chgData name="Атанас Мицикулев 06" userId="S::atanasmitsikulev06@souvl-velingrad.com::92e85f5e-f46a-4b3a-b79a-07ba5c3f26d7" providerId="AD" clId="Web-{7D7E71AE-6AA3-191F-B743-A04126D8AEB0}" dt="2024-04-16T12:57:36.612" v="231" actId="14100"/>
          <ac:picMkLst>
            <pc:docMk/>
            <pc:sldMk cId="2984703374" sldId="259"/>
            <ac:picMk id="6" creationId="{0C326CB7-BC02-713F-39E9-8D8768790C9B}"/>
          </ac:picMkLst>
        </pc:picChg>
      </pc:sldChg>
      <pc:sldChg chg="addSp delSp modSp new">
        <pc:chgData name="Атанас Мицикулев 06" userId="S::atanasmitsikulev06@souvl-velingrad.com::92e85f5e-f46a-4b3a-b79a-07ba5c3f26d7" providerId="AD" clId="Web-{7D7E71AE-6AA3-191F-B743-A04126D8AEB0}" dt="2024-04-16T13:00:46.397" v="250" actId="1076"/>
        <pc:sldMkLst>
          <pc:docMk/>
          <pc:sldMk cId="340878478" sldId="260"/>
        </pc:sldMkLst>
        <pc:spChg chg="del">
          <ac:chgData name="Атанас Мицикулев 06" userId="S::atanasmitsikulev06@souvl-velingrad.com::92e85f5e-f46a-4b3a-b79a-07ba5c3f26d7" providerId="AD" clId="Web-{7D7E71AE-6AA3-191F-B743-A04126D8AEB0}" dt="2024-04-16T12:58:10.050" v="242"/>
          <ac:spMkLst>
            <pc:docMk/>
            <pc:sldMk cId="340878478" sldId="260"/>
            <ac:spMk id="3" creationId="{809606AD-9C73-4F95-00F3-CD1BB441507D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3:00:46.397" v="250" actId="1076"/>
          <ac:spMkLst>
            <pc:docMk/>
            <pc:sldMk cId="340878478" sldId="260"/>
            <ac:spMk id="5" creationId="{6DED6C42-6606-BC24-809D-EC08A6510ED0}"/>
          </ac:spMkLst>
        </pc:spChg>
        <pc:picChg chg="add mod ord">
          <ac:chgData name="Атанас Мицикулев 06" userId="S::atanasmitsikulev06@souvl-velingrad.com::92e85f5e-f46a-4b3a-b79a-07ba5c3f26d7" providerId="AD" clId="Web-{7D7E71AE-6AA3-191F-B743-A04126D8AEB0}" dt="2024-04-16T12:58:22.379" v="247" actId="14100"/>
          <ac:picMkLst>
            <pc:docMk/>
            <pc:sldMk cId="340878478" sldId="260"/>
            <ac:picMk id="6" creationId="{7A1A7DC0-E6DE-1471-6DCF-734FDE9AB043}"/>
          </ac:picMkLst>
        </pc:picChg>
      </pc:sldChg>
      <pc:sldChg chg="addSp delSp modSp new">
        <pc:chgData name="Атанас Мицикулев 06" userId="S::atanasmitsikulev06@souvl-velingrad.com::92e85f5e-f46a-4b3a-b79a-07ba5c3f26d7" providerId="AD" clId="Web-{7D7E71AE-6AA3-191F-B743-A04126D8AEB0}" dt="2024-04-16T13:01:53.945" v="274" actId="14100"/>
        <pc:sldMkLst>
          <pc:docMk/>
          <pc:sldMk cId="2113086310" sldId="261"/>
        </pc:sldMkLst>
        <pc:spChg chg="del">
          <ac:chgData name="Атанас Мицикулев 06" userId="S::atanasmitsikulev06@souvl-velingrad.com::92e85f5e-f46a-4b3a-b79a-07ba5c3f26d7" providerId="AD" clId="Web-{7D7E71AE-6AA3-191F-B743-A04126D8AEB0}" dt="2024-04-16T13:00:59.366" v="257"/>
          <ac:spMkLst>
            <pc:docMk/>
            <pc:sldMk cId="2113086310" sldId="261"/>
            <ac:spMk id="3" creationId="{9FF281CA-160E-96B4-C2E0-7BD545F4022A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3:01:47.648" v="273" actId="1076"/>
          <ac:spMkLst>
            <pc:docMk/>
            <pc:sldMk cId="2113086310" sldId="261"/>
            <ac:spMk id="5" creationId="{4B695BA3-A778-3C30-DAD9-B54E2EA65944}"/>
          </ac:spMkLst>
        </pc:spChg>
        <pc:picChg chg="add mod ord">
          <ac:chgData name="Атанас Мицикулев 06" userId="S::atanasmitsikulev06@souvl-velingrad.com::92e85f5e-f46a-4b3a-b79a-07ba5c3f26d7" providerId="AD" clId="Web-{7D7E71AE-6AA3-191F-B743-A04126D8AEB0}" dt="2024-04-16T13:01:53.945" v="274" actId="14100"/>
          <ac:picMkLst>
            <pc:docMk/>
            <pc:sldMk cId="2113086310" sldId="261"/>
            <ac:picMk id="6" creationId="{D9B596D9-BCAC-675E-B94E-C68505F4A569}"/>
          </ac:picMkLst>
        </pc:picChg>
      </pc:sldChg>
      <pc:sldChg chg="addSp delSp modSp new">
        <pc:chgData name="Атанас Мицикулев 06" userId="S::atanasmitsikulev06@souvl-velingrad.com::92e85f5e-f46a-4b3a-b79a-07ba5c3f26d7" providerId="AD" clId="Web-{7D7E71AE-6AA3-191F-B743-A04126D8AEB0}" dt="2024-04-16T13:02:51.633" v="297" actId="14100"/>
        <pc:sldMkLst>
          <pc:docMk/>
          <pc:sldMk cId="2933558357" sldId="262"/>
        </pc:sldMkLst>
        <pc:spChg chg="del">
          <ac:chgData name="Атанас Мицикулев 06" userId="S::atanasmitsikulev06@souvl-velingrad.com::92e85f5e-f46a-4b3a-b79a-07ba5c3f26d7" providerId="AD" clId="Web-{7D7E71AE-6AA3-191F-B743-A04126D8AEB0}" dt="2024-04-16T13:02:36.398" v="292"/>
          <ac:spMkLst>
            <pc:docMk/>
            <pc:sldMk cId="2933558357" sldId="262"/>
            <ac:spMk id="3" creationId="{BD28E358-790D-38B0-D2C0-35A691433785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3:02:32.055" v="291" actId="1076"/>
          <ac:spMkLst>
            <pc:docMk/>
            <pc:sldMk cId="2933558357" sldId="262"/>
            <ac:spMk id="5" creationId="{A63ED12C-76D3-485A-B95C-D2BFD053649A}"/>
          </ac:spMkLst>
        </pc:spChg>
        <pc:picChg chg="add mod ord">
          <ac:chgData name="Атанас Мицикулев 06" userId="S::atanasmitsikulev06@souvl-velingrad.com::92e85f5e-f46a-4b3a-b79a-07ba5c3f26d7" providerId="AD" clId="Web-{7D7E71AE-6AA3-191F-B743-A04126D8AEB0}" dt="2024-04-16T13:02:42.039" v="294" actId="14100"/>
          <ac:picMkLst>
            <pc:docMk/>
            <pc:sldMk cId="2933558357" sldId="262"/>
            <ac:picMk id="6" creationId="{182A6398-D2F4-C117-8AB4-9A84378BE632}"/>
          </ac:picMkLst>
        </pc:picChg>
        <pc:picChg chg="add mod">
          <ac:chgData name="Атанас Мицикулев 06" userId="S::atanasmitsikulev06@souvl-velingrad.com::92e85f5e-f46a-4b3a-b79a-07ba5c3f26d7" providerId="AD" clId="Web-{7D7E71AE-6AA3-191F-B743-A04126D8AEB0}" dt="2024-04-16T13:02:51.633" v="297" actId="14100"/>
          <ac:picMkLst>
            <pc:docMk/>
            <pc:sldMk cId="2933558357" sldId="262"/>
            <ac:picMk id="7" creationId="{977C9EE9-912D-011E-68AA-8F222BA17409}"/>
          </ac:picMkLst>
        </pc:picChg>
      </pc:sldChg>
      <pc:sldChg chg="addSp modSp new">
        <pc:chgData name="Атанас Мицикулев 06" userId="S::atanasmitsikulev06@souvl-velingrad.com::92e85f5e-f46a-4b3a-b79a-07ba5c3f26d7" providerId="AD" clId="Web-{7D7E71AE-6AA3-191F-B743-A04126D8AEB0}" dt="2024-04-16T13:06:03.839" v="321" actId="14100"/>
        <pc:sldMkLst>
          <pc:docMk/>
          <pc:sldMk cId="2966089372" sldId="263"/>
        </pc:sldMkLst>
        <pc:spChg chg="add mod">
          <ac:chgData name="Атанас Мицикулев 06" userId="S::atanasmitsikulev06@souvl-velingrad.com::92e85f5e-f46a-4b3a-b79a-07ba5c3f26d7" providerId="AD" clId="Web-{7D7E71AE-6AA3-191F-B743-A04126D8AEB0}" dt="2024-04-16T13:04:27.697" v="308" actId="14100"/>
          <ac:spMkLst>
            <pc:docMk/>
            <pc:sldMk cId="2966089372" sldId="263"/>
            <ac:spMk id="5" creationId="{71F37B8E-0FFF-634E-B1B6-B8464C1C6E94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3:05:22.729" v="314" actId="1076"/>
          <ac:spMkLst>
            <pc:docMk/>
            <pc:sldMk cId="2966089372" sldId="263"/>
            <ac:spMk id="6" creationId="{2D315C27-4713-FEE3-8DE9-3E61BF953D1A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3:05:56.855" v="319" actId="14100"/>
          <ac:spMkLst>
            <pc:docMk/>
            <pc:sldMk cId="2966089372" sldId="263"/>
            <ac:spMk id="7" creationId="{27DDA0AA-D502-9479-3A55-7B26A3EC8006}"/>
          </ac:spMkLst>
        </pc:spChg>
        <pc:spChg chg="add mod">
          <ac:chgData name="Атанас Мицикулев 06" userId="S::atanasmitsikulev06@souvl-velingrad.com::92e85f5e-f46a-4b3a-b79a-07ba5c3f26d7" providerId="AD" clId="Web-{7D7E71AE-6AA3-191F-B743-A04126D8AEB0}" dt="2024-04-16T13:06:03.839" v="321" actId="14100"/>
          <ac:spMkLst>
            <pc:docMk/>
            <pc:sldMk cId="2966089372" sldId="263"/>
            <ac:spMk id="8" creationId="{7C1B81D7-43FB-E8DF-DFD9-50AD952B4AFC}"/>
          </ac:spMkLst>
        </pc:spChg>
      </pc:sldChg>
      <pc:sldChg chg="modSp new">
        <pc:chgData name="Атанас Мицикулев 06" userId="S::atanasmitsikulev06@souvl-velingrad.com::92e85f5e-f46a-4b3a-b79a-07ba5c3f26d7" providerId="AD" clId="Web-{7D7E71AE-6AA3-191F-B743-A04126D8AEB0}" dt="2024-04-16T13:06:25.246" v="327" actId="20577"/>
        <pc:sldMkLst>
          <pc:docMk/>
          <pc:sldMk cId="1437715780" sldId="264"/>
        </pc:sldMkLst>
        <pc:spChg chg="mod">
          <ac:chgData name="Атанас Мицикулев 06" userId="S::atanasmitsikulev06@souvl-velingrad.com::92e85f5e-f46a-4b3a-b79a-07ba5c3f26d7" providerId="AD" clId="Web-{7D7E71AE-6AA3-191F-B743-A04126D8AEB0}" dt="2024-04-16T13:06:25.246" v="327" actId="20577"/>
          <ac:spMkLst>
            <pc:docMk/>
            <pc:sldMk cId="1437715780" sldId="264"/>
            <ac:spMk id="2" creationId="{8398FE6F-EE0C-62AF-4260-688CA72C7A6E}"/>
          </ac:spMkLst>
        </pc:spChg>
      </pc:sldChg>
      <pc:sldMasterChg chg="del delSldLayout">
        <pc:chgData name="Атанас Мицикулев 06" userId="S::atanasmitsikulev06@souvl-velingrad.com::92e85f5e-f46a-4b3a-b79a-07ba5c3f26d7" providerId="AD" clId="Web-{7D7E71AE-6AA3-191F-B743-A04126D8AEB0}" dt="2024-04-16T12:45:24.117" v="0"/>
        <pc:sldMasterMkLst>
          <pc:docMk/>
          <pc:sldMasterMk cId="3375334310" sldId="2147483648"/>
        </pc:sldMasterMkLst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3168234745" sldId="2147483649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206752072" sldId="2147483650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1008347384" sldId="2147483651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1138668410" sldId="2147483652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479854933" sldId="2147483653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1907984064" sldId="2147483654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2923044035" sldId="2147483655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489530532" sldId="2147483656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1187967412" sldId="2147483657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2611056367" sldId="2147483658"/>
          </pc:sldLayoutMkLst>
        </pc:sldLayoutChg>
        <pc:sldLayoutChg chg="del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3375334310" sldId="2147483648"/>
            <pc:sldLayoutMk cId="2587108444" sldId="2147483659"/>
          </pc:sldLayoutMkLst>
        </pc:sldLayoutChg>
      </pc:sldMasterChg>
      <pc:sldMasterChg chg="add addSldLayout">
        <pc:chgData name="Атанас Мицикулев 06" userId="S::atanasmitsikulev06@souvl-velingrad.com::92e85f5e-f46a-4b3a-b79a-07ba5c3f26d7" providerId="AD" clId="Web-{7D7E71AE-6AA3-191F-B743-A04126D8AEB0}" dt="2024-04-16T12:45:24.117" v="0"/>
        <pc:sldMasterMkLst>
          <pc:docMk/>
          <pc:sldMasterMk cId="2950783695" sldId="2147483713"/>
        </pc:sldMasterMkLst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3596952242" sldId="2147483702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1526311629" sldId="2147483703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1577102153" sldId="2147483704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146465782" sldId="2147483705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1709626349" sldId="2147483706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2273338149" sldId="2147483707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2842299254" sldId="2147483708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4238248879" sldId="2147483709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1826547532" sldId="2147483710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2877289832" sldId="2147483711"/>
          </pc:sldLayoutMkLst>
        </pc:sldLayoutChg>
        <pc:sldLayoutChg chg="add">
          <pc:chgData name="Атанас Мицикулев 06" userId="S::atanasmitsikulev06@souvl-velingrad.com::92e85f5e-f46a-4b3a-b79a-07ba5c3f26d7" providerId="AD" clId="Web-{7D7E71AE-6AA3-191F-B743-A04126D8AEB0}" dt="2024-04-16T12:45:24.117" v="0"/>
          <pc:sldLayoutMkLst>
            <pc:docMk/>
            <pc:sldMasterMk cId="2950783695" sldId="2147483713"/>
            <pc:sldLayoutMk cId="2861403580" sldId="2147483712"/>
          </pc:sldLayoutMkLst>
        </pc:sldLayoutChg>
      </pc:sldMasterChg>
    </pc:docChg>
  </pc:docChgLst>
  <pc:docChgLst>
    <pc:chgData name="Атанас Мицикулев 06" userId="S::atanasmitsikulev06@souvl-velingrad.com::92e85f5e-f46a-4b3a-b79a-07ba5c3f26d7" providerId="AD" clId="Web-{3AD6AE2D-F27E-14B4-7C9D-1A102228D481}"/>
    <pc:docChg chg="modSld">
      <pc:chgData name="Атанас Мицикулев 06" userId="S::atanasmitsikulev06@souvl-velingrad.com::92e85f5e-f46a-4b3a-b79a-07ba5c3f26d7" providerId="AD" clId="Web-{3AD6AE2D-F27E-14B4-7C9D-1A102228D481}" dt="2024-04-19T13:48:20.873" v="279"/>
      <pc:docMkLst>
        <pc:docMk/>
      </pc:docMkLst>
      <pc:sldChg chg="addSp delSp modSp mod setBg">
        <pc:chgData name="Атанас Мицикулев 06" userId="S::atanasmitsikulev06@souvl-velingrad.com::92e85f5e-f46a-4b3a-b79a-07ba5c3f26d7" providerId="AD" clId="Web-{3AD6AE2D-F27E-14B4-7C9D-1A102228D481}" dt="2024-04-19T13:42:39.259" v="212"/>
        <pc:sldMkLst>
          <pc:docMk/>
          <pc:sldMk cId="1227763664" sldId="258"/>
        </pc:sldMkLst>
        <pc:spChg chg="mod">
          <ac:chgData name="Атанас Мицикулев 06" userId="S::atanasmitsikulev06@souvl-velingrad.com::92e85f5e-f46a-4b3a-b79a-07ba5c3f26d7" providerId="AD" clId="Web-{3AD6AE2D-F27E-14B4-7C9D-1A102228D481}" dt="2024-04-19T13:42:18.867" v="206" actId="20577"/>
          <ac:spMkLst>
            <pc:docMk/>
            <pc:sldMk cId="1227763664" sldId="258"/>
            <ac:spMk id="2" creationId="{C2F62BA4-338D-6691-D9B3-8D227C1A33A0}"/>
          </ac:spMkLst>
        </pc:spChg>
        <pc:spChg chg="add del mod">
          <ac:chgData name="Атанас Мицикулев 06" userId="S::atanasmitsikulev06@souvl-velingrad.com::92e85f5e-f46a-4b3a-b79a-07ba5c3f26d7" providerId="AD" clId="Web-{3AD6AE2D-F27E-14B4-7C9D-1A102228D481}" dt="2024-04-19T13:42:39.259" v="212"/>
          <ac:spMkLst>
            <pc:docMk/>
            <pc:sldMk cId="1227763664" sldId="258"/>
            <ac:spMk id="3" creationId="{8E27476B-CFFA-4ADA-C06E-CCBE0F1C4EEA}"/>
          </ac:spMkLst>
        </pc:spChg>
        <pc:spChg chg="del">
          <ac:chgData name="Атанас Мицикулев 06" userId="S::atanasmitsikulev06@souvl-velingrad.com::92e85f5e-f46a-4b3a-b79a-07ba5c3f26d7" providerId="AD" clId="Web-{3AD6AE2D-F27E-14B4-7C9D-1A102228D481}" dt="2024-04-19T13:41:59.178" v="201"/>
          <ac:spMkLst>
            <pc:docMk/>
            <pc:sldMk cId="1227763664" sldId="258"/>
            <ac:spMk id="5" creationId="{3D2C3763-9E5B-9FC6-3890-EBB2C4FC149B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2:13.492" v="205"/>
          <ac:spMkLst>
            <pc:docMk/>
            <pc:sldMk cId="1227763664" sldId="258"/>
            <ac:spMk id="6" creationId="{3D2C3763-9E5B-9FC6-3890-EBB2C4FC149B}"/>
          </ac:spMkLst>
        </pc:spChg>
        <pc:spChg chg="add mod">
          <ac:chgData name="Атанас Мицикулев 06" userId="S::atanasmitsikulev06@souvl-velingrad.com::92e85f5e-f46a-4b3a-b79a-07ba5c3f26d7" providerId="AD" clId="Web-{3AD6AE2D-F27E-14B4-7C9D-1A102228D481}" dt="2024-04-19T13:42:28.165" v="209" actId="14100"/>
          <ac:spMkLst>
            <pc:docMk/>
            <pc:sldMk cId="1227763664" sldId="258"/>
            <ac:spMk id="7" creationId="{3D2C3763-9E5B-9FC6-3890-EBB2C4FC149B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2:13.492" v="204"/>
          <ac:spMkLst>
            <pc:docMk/>
            <pc:sldMk cId="1227763664" sldId="258"/>
            <ac:spMk id="11" creationId="{4F7EBAE4-9945-4473-9E34-B2C66EA0F03D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2:13.492" v="204"/>
          <ac:spMkLst>
            <pc:docMk/>
            <pc:sldMk cId="1227763664" sldId="258"/>
            <ac:spMk id="13" creationId="{70BEB1E7-2F88-40BC-B73D-42E5B6F80BFC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2:13.492" v="204"/>
          <ac:spMkLst>
            <pc:docMk/>
            <pc:sldMk cId="1227763664" sldId="258"/>
            <ac:spMk id="15" creationId="{A7B99495-F43F-4D80-A44F-2CB4764EB90B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2:13.492" v="205"/>
          <ac:spMkLst>
            <pc:docMk/>
            <pc:sldMk cId="1227763664" sldId="258"/>
            <ac:spMk id="17" creationId="{DB304A14-32D0-4873-B914-423ED7B8DAFD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2:13.492" v="205"/>
          <ac:spMkLst>
            <pc:docMk/>
            <pc:sldMk cId="1227763664" sldId="258"/>
            <ac:spMk id="18" creationId="{1D460C86-854F-4FB3-ABC2-E823D8FEB9DB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2:13.492" v="205"/>
          <ac:spMkLst>
            <pc:docMk/>
            <pc:sldMk cId="1227763664" sldId="258"/>
            <ac:spMk id="19" creationId="{BB48116A-278A-4CC5-89D3-9DE8E8FF1245}"/>
          </ac:spMkLst>
        </pc:spChg>
        <pc:graphicFrameChg chg="add del">
          <ac:chgData name="Атанас Мицикулев 06" userId="S::atanasmitsikulev06@souvl-velingrad.com::92e85f5e-f46a-4b3a-b79a-07ba5c3f26d7" providerId="AD" clId="Web-{3AD6AE2D-F27E-14B4-7C9D-1A102228D481}" dt="2024-04-19T13:42:39.243" v="211"/>
          <ac:graphicFrameMkLst>
            <pc:docMk/>
            <pc:sldMk cId="1227763664" sldId="258"/>
            <ac:graphicFrameMk id="21" creationId="{7BDC9DF0-8B47-1BB9-B673-E413F5B4F582}"/>
          </ac:graphicFrameMkLst>
        </pc:graphicFrameChg>
        <pc:graphicFrameChg chg="add">
          <ac:chgData name="Атанас Мицикулев 06" userId="S::atanasmitsikulev06@souvl-velingrad.com::92e85f5e-f46a-4b3a-b79a-07ba5c3f26d7" providerId="AD" clId="Web-{3AD6AE2D-F27E-14B4-7C9D-1A102228D481}" dt="2024-04-19T13:42:39.259" v="212"/>
          <ac:graphicFrameMkLst>
            <pc:docMk/>
            <pc:sldMk cId="1227763664" sldId="258"/>
            <ac:graphicFrameMk id="23" creationId="{0193FC28-0FCC-09B3-B135-0FD232B67D57}"/>
          </ac:graphicFrameMkLst>
        </pc:graphicFrameChg>
        <pc:picChg chg="add mod">
          <ac:chgData name="Атанас Мицикулев 06" userId="S::atanasmitsikulev06@souvl-velingrad.com::92e85f5e-f46a-4b3a-b79a-07ba5c3f26d7" providerId="AD" clId="Web-{3AD6AE2D-F27E-14B4-7C9D-1A102228D481}" dt="2024-04-19T13:42:13.492" v="205"/>
          <ac:picMkLst>
            <pc:docMk/>
            <pc:sldMk cId="1227763664" sldId="258"/>
            <ac:picMk id="4" creationId="{CEE18AB2-6FA9-03A9-38B2-849AB3761D0C}"/>
          </ac:picMkLst>
        </pc:picChg>
      </pc:sldChg>
      <pc:sldChg chg="addSp modSp">
        <pc:chgData name="Атанас Мицикулев 06" userId="S::atanasmitsikulev06@souvl-velingrad.com::92e85f5e-f46a-4b3a-b79a-07ba5c3f26d7" providerId="AD" clId="Web-{3AD6AE2D-F27E-14B4-7C9D-1A102228D481}" dt="2024-04-19T13:46:48.899" v="242" actId="14100"/>
        <pc:sldMkLst>
          <pc:docMk/>
          <pc:sldMk cId="2966089372" sldId="263"/>
        </pc:sldMkLst>
        <pc:spChg chg="mod">
          <ac:chgData name="Атанас Мицикулев 06" userId="S::atanasmitsikulev06@souvl-velingrad.com::92e85f5e-f46a-4b3a-b79a-07ba5c3f26d7" providerId="AD" clId="Web-{3AD6AE2D-F27E-14B4-7C9D-1A102228D481}" dt="2024-04-19T13:46:43.086" v="236" actId="14100"/>
          <ac:spMkLst>
            <pc:docMk/>
            <pc:sldMk cId="2966089372" sldId="263"/>
            <ac:spMk id="3" creationId="{89F9A44B-6FBE-EC67-E1BC-C44EFAB7234E}"/>
          </ac:spMkLst>
        </pc:spChg>
        <pc:spChg chg="add mod">
          <ac:chgData name="Атанас Мицикулев 06" userId="S::atanasmitsikulev06@souvl-velingrad.com::92e85f5e-f46a-4b3a-b79a-07ba5c3f26d7" providerId="AD" clId="Web-{3AD6AE2D-F27E-14B4-7C9D-1A102228D481}" dt="2024-04-19T13:46:43.149" v="240" actId="14100"/>
          <ac:spMkLst>
            <pc:docMk/>
            <pc:sldMk cId="2966089372" sldId="263"/>
            <ac:spMk id="4" creationId="{6D78F0D9-ECBF-3963-ADEF-DB775019B496}"/>
          </ac:spMkLst>
        </pc:spChg>
        <pc:spChg chg="mod">
          <ac:chgData name="Атанас Мицикулев 06" userId="S::atanasmitsikulev06@souvl-velingrad.com::92e85f5e-f46a-4b3a-b79a-07ba5c3f26d7" providerId="AD" clId="Web-{3AD6AE2D-F27E-14B4-7C9D-1A102228D481}" dt="2024-04-19T13:46:48.086" v="241" actId="14100"/>
          <ac:spMkLst>
            <pc:docMk/>
            <pc:sldMk cId="2966089372" sldId="263"/>
            <ac:spMk id="6" creationId="{2D315C27-4713-FEE3-8DE9-3E61BF953D1A}"/>
          </ac:spMkLst>
        </pc:spChg>
        <pc:spChg chg="mod">
          <ac:chgData name="Атанас Мицикулев 06" userId="S::atanasmitsikulev06@souvl-velingrad.com::92e85f5e-f46a-4b3a-b79a-07ba5c3f26d7" providerId="AD" clId="Web-{3AD6AE2D-F27E-14B4-7C9D-1A102228D481}" dt="2024-04-19T13:46:48.899" v="242" actId="14100"/>
          <ac:spMkLst>
            <pc:docMk/>
            <pc:sldMk cId="2966089372" sldId="263"/>
            <ac:spMk id="7" creationId="{27DDA0AA-D502-9479-3A55-7B26A3EC8006}"/>
          </ac:spMkLst>
        </pc:spChg>
        <pc:spChg chg="mod">
          <ac:chgData name="Атанас Мицикулев 06" userId="S::atanasmitsikulev06@souvl-velingrad.com::92e85f5e-f46a-4b3a-b79a-07ba5c3f26d7" providerId="AD" clId="Web-{3AD6AE2D-F27E-14B4-7C9D-1A102228D481}" dt="2024-04-19T13:46:43.117" v="239" actId="14100"/>
          <ac:spMkLst>
            <pc:docMk/>
            <pc:sldMk cId="2966089372" sldId="263"/>
            <ac:spMk id="8" creationId="{7C1B81D7-43FB-E8DF-DFD9-50AD952B4AFC}"/>
          </ac:spMkLst>
        </pc:spChg>
      </pc:sldChg>
      <pc:sldChg chg="addSp delSp modSp mod setBg">
        <pc:chgData name="Атанас Мицикулев 06" userId="S::atanasmitsikulev06@souvl-velingrad.com::92e85f5e-f46a-4b3a-b79a-07ba5c3f26d7" providerId="AD" clId="Web-{3AD6AE2D-F27E-14B4-7C9D-1A102228D481}" dt="2024-04-19T13:48:20.873" v="279"/>
        <pc:sldMkLst>
          <pc:docMk/>
          <pc:sldMk cId="1437715780" sldId="264"/>
        </pc:sldMkLst>
        <pc:spChg chg="mo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2" creationId="{8398FE6F-EE0C-62AF-4260-688CA72C7A6E}"/>
          </ac:spMkLst>
        </pc:spChg>
        <pc:spChg chg="mo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" creationId="{B70F3B7E-4CE1-F548-4964-F29868FFD5E5}"/>
          </ac:spMkLst>
        </pc:spChg>
        <pc:spChg chg="add del mod">
          <ac:chgData name="Атанас Мицикулев 06" userId="S::atanasmitsikulev06@souvl-velingrad.com::92e85f5e-f46a-4b3a-b79a-07ba5c3f26d7" providerId="AD" clId="Web-{3AD6AE2D-F27E-14B4-7C9D-1A102228D481}" dt="2024-04-19T13:47:27.042" v="249"/>
          <ac:spMkLst>
            <pc:docMk/>
            <pc:sldMk cId="1437715780" sldId="264"/>
            <ac:spMk id="4" creationId="{CBC06409-029B-686D-7A61-B52D3FC289DE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8" creationId="{1709F1D5-B0F1-4714-A239-E5B61C161915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10" creationId="{228FB460-D3FF-4440-A020-05982A09E517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12" creationId="{14847E93-7DC1-4D4B-8829-B19AA7137C50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14" creationId="{5566D6E1-03A1-4D73-A4E0-35D74D568A04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16" creationId="{9F835A99-04AC-494A-A572-AFE8413CC938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18" creationId="{7B786209-1B0B-4CA9-9BDD-F7327066A84D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20" creationId="{2D2964BB-484D-45AE-AD66-D407D0629652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6.092" v="274"/>
          <ac:spMkLst>
            <pc:docMk/>
            <pc:sldMk cId="1437715780" sldId="264"/>
            <ac:spMk id="22" creationId="{6691AC69-A76E-4DAB-B565-468B6B87ACF3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8.435" v="276"/>
          <ac:spMkLst>
            <pc:docMk/>
            <pc:sldMk cId="1437715780" sldId="264"/>
            <ac:spMk id="24" creationId="{004A8AE1-9605-41DC-920F-A4B8E8F2391D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8.435" v="276"/>
          <ac:spMkLst>
            <pc:docMk/>
            <pc:sldMk cId="1437715780" sldId="264"/>
            <ac:spMk id="25" creationId="{5B7778FC-632E-4DCA-A7CB-0D7731CCF970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8.435" v="276"/>
          <ac:spMkLst>
            <pc:docMk/>
            <pc:sldMk cId="1437715780" sldId="264"/>
            <ac:spMk id="26" creationId="{B10BB131-AC8E-4A8E-A5D1-36260F720C3B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18.435" v="276"/>
          <ac:spMkLst>
            <pc:docMk/>
            <pc:sldMk cId="1437715780" sldId="264"/>
            <ac:spMk id="27" creationId="{FA23A907-97FB-4A8F-880A-DD77401C4296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20.857" v="278"/>
          <ac:spMkLst>
            <pc:docMk/>
            <pc:sldMk cId="1437715780" sldId="264"/>
            <ac:spMk id="29" creationId="{C2554CA6-288E-4202-BC52-2E5A8F0C0AED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20.857" v="278"/>
          <ac:spMkLst>
            <pc:docMk/>
            <pc:sldMk cId="1437715780" sldId="264"/>
            <ac:spMk id="30" creationId="{B10BB131-AC8E-4A8E-A5D1-36260F720C3B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20.857" v="278"/>
          <ac:spMkLst>
            <pc:docMk/>
            <pc:sldMk cId="1437715780" sldId="264"/>
            <ac:spMk id="31" creationId="{5B7778FC-632E-4DCA-A7CB-0D7731CCF970}"/>
          </ac:spMkLst>
        </pc:spChg>
        <pc:spChg chg="add del">
          <ac:chgData name="Атанас Мицикулев 06" userId="S::atanasmitsikulev06@souvl-velingrad.com::92e85f5e-f46a-4b3a-b79a-07ba5c3f26d7" providerId="AD" clId="Web-{3AD6AE2D-F27E-14B4-7C9D-1A102228D481}" dt="2024-04-19T13:48:20.857" v="278"/>
          <ac:spMkLst>
            <pc:docMk/>
            <pc:sldMk cId="1437715780" sldId="264"/>
            <ac:spMk id="32" creationId="{FA23A907-97FB-4A8F-880A-DD77401C4296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4" creationId="{1709F1D5-B0F1-4714-A239-E5B61C161915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5" creationId="{228FB460-D3FF-4440-A020-05982A09E517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6" creationId="{14847E93-7DC1-4D4B-8829-B19AA7137C50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7" creationId="{5566D6E1-03A1-4D73-A4E0-35D74D568A04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8" creationId="{9F835A99-04AC-494A-A572-AFE8413CC938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39" creationId="{7B786209-1B0B-4CA9-9BDD-F7327066A84D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40" creationId="{2D2964BB-484D-45AE-AD66-D407D0629652}"/>
          </ac:spMkLst>
        </pc:spChg>
        <pc:spChg chg="add">
          <ac:chgData name="Атанас Мицикулев 06" userId="S::atanasmitsikulev06@souvl-velingrad.com::92e85f5e-f46a-4b3a-b79a-07ba5c3f26d7" providerId="AD" clId="Web-{3AD6AE2D-F27E-14B4-7C9D-1A102228D481}" dt="2024-04-19T13:48:20.873" v="279"/>
          <ac:spMkLst>
            <pc:docMk/>
            <pc:sldMk cId="1437715780" sldId="264"/>
            <ac:spMk id="41" creationId="{6691AC69-A76E-4DAB-B565-468B6B87AC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158FE-EC25-4543-A191-B3C911B7C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7A42DE-E2BC-483B-A0D5-4BFE9A1728B6}">
      <dgm:prSet/>
      <dgm:spPr/>
      <dgm:t>
        <a:bodyPr/>
        <a:lstStyle/>
        <a:p>
          <a:r>
            <a:rPr lang="bg-BG"/>
            <a:t>Този проект е прототип на електрическа кола. Тази кола не е като останалите, тя може да си сменя режимите на возене като от задно задвижване може да мине на 4х4 и на предно. </a:t>
          </a:r>
          <a:endParaRPr lang="en-US"/>
        </a:p>
      </dgm:t>
    </dgm:pt>
    <dgm:pt modelId="{B22CC133-B6CA-42EB-8BBD-BA38B4BFB7AF}" type="parTrans" cxnId="{77649528-577C-41AA-AB9F-0CBAF3DD85D2}">
      <dgm:prSet/>
      <dgm:spPr/>
      <dgm:t>
        <a:bodyPr/>
        <a:lstStyle/>
        <a:p>
          <a:endParaRPr lang="en-US"/>
        </a:p>
      </dgm:t>
    </dgm:pt>
    <dgm:pt modelId="{BE4B1261-FD8C-493A-91C2-EE1341E4D20A}" type="sibTrans" cxnId="{77649528-577C-41AA-AB9F-0CBAF3DD85D2}">
      <dgm:prSet/>
      <dgm:spPr/>
      <dgm:t>
        <a:bodyPr/>
        <a:lstStyle/>
        <a:p>
          <a:endParaRPr lang="en-US"/>
        </a:p>
      </dgm:t>
    </dgm:pt>
    <dgm:pt modelId="{F34184D3-50B6-43DC-B0BD-56004B5840AD}">
      <dgm:prSet/>
      <dgm:spPr/>
      <dgm:t>
        <a:bodyPr/>
        <a:lstStyle/>
        <a:p>
          <a:r>
            <a:rPr lang="bg-BG"/>
            <a:t>Въпреки новата иновация, колата е по - мощна от очакваното. Идеята за това превозно средство е да бъде проходимо във всякакви среди и да бъде икономично за максимално удобство.</a:t>
          </a:r>
          <a:endParaRPr lang="en-US"/>
        </a:p>
      </dgm:t>
    </dgm:pt>
    <dgm:pt modelId="{A0E76039-0E7B-4427-B68C-F636AA8D3AA3}" type="parTrans" cxnId="{9D9C4315-030E-4E07-8A18-9EAB4D5BBEEE}">
      <dgm:prSet/>
      <dgm:spPr/>
      <dgm:t>
        <a:bodyPr/>
        <a:lstStyle/>
        <a:p>
          <a:endParaRPr lang="en-US"/>
        </a:p>
      </dgm:t>
    </dgm:pt>
    <dgm:pt modelId="{DC2E9B4B-37F7-4D1D-B6A7-F20930B884E7}" type="sibTrans" cxnId="{9D9C4315-030E-4E07-8A18-9EAB4D5BBEEE}">
      <dgm:prSet/>
      <dgm:spPr/>
      <dgm:t>
        <a:bodyPr/>
        <a:lstStyle/>
        <a:p>
          <a:endParaRPr lang="en-US"/>
        </a:p>
      </dgm:t>
    </dgm:pt>
    <dgm:pt modelId="{223102D6-2485-4F2B-B8D5-9A6999D8364B}" type="pres">
      <dgm:prSet presAssocID="{E3A158FE-EC25-4543-A191-B3C911B7C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315D5-8B01-4A3C-9C9D-688320DE01E6}" type="pres">
      <dgm:prSet presAssocID="{AF7A42DE-E2BC-483B-A0D5-4BFE9A1728B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9C0CF-5C14-4F9E-8CB4-383B22BA9877}" type="pres">
      <dgm:prSet presAssocID="{BE4B1261-FD8C-493A-91C2-EE1341E4D20A}" presName="spacer" presStyleCnt="0"/>
      <dgm:spPr/>
    </dgm:pt>
    <dgm:pt modelId="{3FD74949-7724-48B6-B799-EFA3621B1F90}" type="pres">
      <dgm:prSet presAssocID="{F34184D3-50B6-43DC-B0BD-56004B5840A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C4315-030E-4E07-8A18-9EAB4D5BBEEE}" srcId="{E3A158FE-EC25-4543-A191-B3C911B7CD79}" destId="{F34184D3-50B6-43DC-B0BD-56004B5840AD}" srcOrd="1" destOrd="0" parTransId="{A0E76039-0E7B-4427-B68C-F636AA8D3AA3}" sibTransId="{DC2E9B4B-37F7-4D1D-B6A7-F20930B884E7}"/>
    <dgm:cxn modelId="{CCEDE8AE-2F1A-432E-85AE-574ED78C0BC7}" type="presOf" srcId="{F34184D3-50B6-43DC-B0BD-56004B5840AD}" destId="{3FD74949-7724-48B6-B799-EFA3621B1F90}" srcOrd="0" destOrd="0" presId="urn:microsoft.com/office/officeart/2005/8/layout/vList2"/>
    <dgm:cxn modelId="{77649528-577C-41AA-AB9F-0CBAF3DD85D2}" srcId="{E3A158FE-EC25-4543-A191-B3C911B7CD79}" destId="{AF7A42DE-E2BC-483B-A0D5-4BFE9A1728B6}" srcOrd="0" destOrd="0" parTransId="{B22CC133-B6CA-42EB-8BBD-BA38B4BFB7AF}" sibTransId="{BE4B1261-FD8C-493A-91C2-EE1341E4D20A}"/>
    <dgm:cxn modelId="{BA3C8620-5E59-492C-B963-756ED176D296}" type="presOf" srcId="{E3A158FE-EC25-4543-A191-B3C911B7CD79}" destId="{223102D6-2485-4F2B-B8D5-9A6999D8364B}" srcOrd="0" destOrd="0" presId="urn:microsoft.com/office/officeart/2005/8/layout/vList2"/>
    <dgm:cxn modelId="{AB1CF239-1433-49C2-8C73-B1546BFBCAC5}" type="presOf" srcId="{AF7A42DE-E2BC-483B-A0D5-4BFE9A1728B6}" destId="{919315D5-8B01-4A3C-9C9D-688320DE01E6}" srcOrd="0" destOrd="0" presId="urn:microsoft.com/office/officeart/2005/8/layout/vList2"/>
    <dgm:cxn modelId="{0E89C044-3D87-4CDC-A4AF-148D31DA8683}" type="presParOf" srcId="{223102D6-2485-4F2B-B8D5-9A6999D8364B}" destId="{919315D5-8B01-4A3C-9C9D-688320DE01E6}" srcOrd="0" destOrd="0" presId="urn:microsoft.com/office/officeart/2005/8/layout/vList2"/>
    <dgm:cxn modelId="{AEA9116C-CEC0-4340-8EDE-A65F456DED18}" type="presParOf" srcId="{223102D6-2485-4F2B-B8D5-9A6999D8364B}" destId="{08F9C0CF-5C14-4F9E-8CB4-383B22BA9877}" srcOrd="1" destOrd="0" presId="urn:microsoft.com/office/officeart/2005/8/layout/vList2"/>
    <dgm:cxn modelId="{43CD79FB-DF12-4B18-A296-D3AC2C5F9787}" type="presParOf" srcId="{223102D6-2485-4F2B-B8D5-9A6999D8364B}" destId="{3FD74949-7724-48B6-B799-EFA3621B1F9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315D5-8B01-4A3C-9C9D-688320DE01E6}">
      <dsp:nvSpPr>
        <dsp:cNvPr id="0" name=""/>
        <dsp:cNvSpPr/>
      </dsp:nvSpPr>
      <dsp:spPr>
        <a:xfrm>
          <a:off x="0" y="32409"/>
          <a:ext cx="5387501" cy="211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/>
            <a:t>Този проект е прототип на електрическа кола. Тази кола не е като останалите, тя може да си сменя режимите на возене като от задно задвижване може да мине на 4х4 и на предно. </a:t>
          </a:r>
          <a:endParaRPr lang="en-US" sz="2100" kern="1200"/>
        </a:p>
      </dsp:txBody>
      <dsp:txXfrm>
        <a:off x="103149" y="135558"/>
        <a:ext cx="5181203" cy="1906722"/>
      </dsp:txXfrm>
    </dsp:sp>
    <dsp:sp modelId="{3FD74949-7724-48B6-B799-EFA3621B1F90}">
      <dsp:nvSpPr>
        <dsp:cNvPr id="0" name=""/>
        <dsp:cNvSpPr/>
      </dsp:nvSpPr>
      <dsp:spPr>
        <a:xfrm>
          <a:off x="0" y="2205909"/>
          <a:ext cx="5387501" cy="211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/>
            <a:t>Въпреки новата иновация, колата е по - мощна от очакваното. Идеята за това превозно средство е да бъде проходимо във всякакви среди и да бъде икономично за максимално удобство.</a:t>
          </a:r>
          <a:endParaRPr lang="en-US" sz="2100" kern="1200"/>
        </a:p>
      </dsp:txBody>
      <dsp:txXfrm>
        <a:off x="103149" y="2309058"/>
        <a:ext cx="5181203" cy="1906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6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29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5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28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4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9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3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3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10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anascho/Module-9-Project" TargetMode="External"/><Relationship Id="rId2" Type="http://schemas.openxmlformats.org/officeDocument/2006/relationships/hyperlink" Target="https://www.tinkercad.com/things/kY2GrKGRFYx-modul8-kursov-proekt-ko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A5851F2-DF1A-DCD4-EDAD-3D10BA0A9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1" r="14527" b="-6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000000"/>
                </a:solidFill>
                <a:latin typeface="Calibri Light"/>
                <a:cs typeface="Calibri Light"/>
              </a:rPr>
              <a:t>Курсов проект (кола)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От Атанас </a:t>
            </a:r>
            <a:r>
              <a:rPr lang="bg-BG" err="1">
                <a:solidFill>
                  <a:srgbClr val="FFFFFF"/>
                </a:solidFill>
              </a:rPr>
              <a:t>Мицикулев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F181D-FF25-F471-C50A-205702B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4ED04F-B68B-3CF0-91AD-77C43E2D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6E66D1C6-83CD-1BC5-F578-1101714307F8}"/>
              </a:ext>
            </a:extLst>
          </p:cNvPr>
          <p:cNvSpPr/>
          <p:nvPr/>
        </p:nvSpPr>
        <p:spPr>
          <a:xfrm>
            <a:off x="3052324" y="130777"/>
            <a:ext cx="5229616" cy="13987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400"/>
              <a:t>Съдържание</a:t>
            </a:r>
          </a:p>
        </p:txBody>
      </p:sp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B5634C96-7F0D-C0CB-E0F8-3695FBAF3BB7}"/>
              </a:ext>
            </a:extLst>
          </p:cNvPr>
          <p:cNvSpPr/>
          <p:nvPr/>
        </p:nvSpPr>
        <p:spPr>
          <a:xfrm>
            <a:off x="184013" y="1686987"/>
            <a:ext cx="11723914" cy="4909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EBF3E995-066A-7047-0F55-2700E531DCBE}"/>
              </a:ext>
            </a:extLst>
          </p:cNvPr>
          <p:cNvSpPr/>
          <p:nvPr/>
        </p:nvSpPr>
        <p:spPr>
          <a:xfrm>
            <a:off x="563671" y="1941534"/>
            <a:ext cx="10983685" cy="4430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650AE68-A0C8-90A1-1ED4-DBE52B4F29AB}"/>
              </a:ext>
            </a:extLst>
          </p:cNvPr>
          <p:cNvSpPr/>
          <p:nvPr/>
        </p:nvSpPr>
        <p:spPr>
          <a:xfrm>
            <a:off x="703245" y="2485223"/>
            <a:ext cx="968829" cy="9579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540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3039648-B600-937C-FF03-08817D03DE88}"/>
              </a:ext>
            </a:extLst>
          </p:cNvPr>
          <p:cNvSpPr/>
          <p:nvPr/>
        </p:nvSpPr>
        <p:spPr>
          <a:xfrm>
            <a:off x="703245" y="3660880"/>
            <a:ext cx="968829" cy="9579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5400"/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4BCC5BF-09B5-2D14-F42F-105179FE5A97}"/>
              </a:ext>
            </a:extLst>
          </p:cNvPr>
          <p:cNvSpPr/>
          <p:nvPr/>
        </p:nvSpPr>
        <p:spPr>
          <a:xfrm>
            <a:off x="703244" y="4836537"/>
            <a:ext cx="968829" cy="9579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5400"/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1D8EADC-F8B4-159E-BD30-F4BF4AD82CBA}"/>
              </a:ext>
            </a:extLst>
          </p:cNvPr>
          <p:cNvSpPr/>
          <p:nvPr/>
        </p:nvSpPr>
        <p:spPr>
          <a:xfrm>
            <a:off x="6200530" y="2539651"/>
            <a:ext cx="968829" cy="9579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5400"/>
              <a:t>4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FA154E7-E0DF-795C-CB35-D4C544350F21}"/>
              </a:ext>
            </a:extLst>
          </p:cNvPr>
          <p:cNvSpPr/>
          <p:nvPr/>
        </p:nvSpPr>
        <p:spPr>
          <a:xfrm>
            <a:off x="6200530" y="3715308"/>
            <a:ext cx="968829" cy="9579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5400"/>
              <a:t>5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441A5C1-B4A8-E644-1090-580760D5A12D}"/>
              </a:ext>
            </a:extLst>
          </p:cNvPr>
          <p:cNvSpPr/>
          <p:nvPr/>
        </p:nvSpPr>
        <p:spPr>
          <a:xfrm>
            <a:off x="6200529" y="4890965"/>
            <a:ext cx="968829" cy="9579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5400"/>
              <a:t>6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6ACF2FDB-4976-FAD9-37B9-F812DB3D6769}"/>
              </a:ext>
            </a:extLst>
          </p:cNvPr>
          <p:cNvSpPr txBox="1"/>
          <p:nvPr/>
        </p:nvSpPr>
        <p:spPr>
          <a:xfrm>
            <a:off x="1805835" y="2526082"/>
            <a:ext cx="33507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2800" u="sng"/>
              <a:t>Описание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AB5CFD9C-4F49-ADC1-F24B-8C4CD00C3571}"/>
              </a:ext>
            </a:extLst>
          </p:cNvPr>
          <p:cNvSpPr txBox="1"/>
          <p:nvPr/>
        </p:nvSpPr>
        <p:spPr>
          <a:xfrm>
            <a:off x="1805835" y="5127767"/>
            <a:ext cx="3350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u="sng"/>
              <a:t>Блокова схема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998A124-F744-D40E-453B-74F81A1EBB6D}"/>
              </a:ext>
            </a:extLst>
          </p:cNvPr>
          <p:cNvSpPr txBox="1"/>
          <p:nvPr/>
        </p:nvSpPr>
        <p:spPr>
          <a:xfrm>
            <a:off x="1805834" y="3821481"/>
            <a:ext cx="3350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u="sng"/>
              <a:t>Съставни части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EB7EF314-7E48-6E41-A43B-2FA89E7FADE3}"/>
              </a:ext>
            </a:extLst>
          </p:cNvPr>
          <p:cNvSpPr txBox="1"/>
          <p:nvPr/>
        </p:nvSpPr>
        <p:spPr>
          <a:xfrm>
            <a:off x="7444634" y="2787338"/>
            <a:ext cx="38514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u="sng"/>
              <a:t>Електрическа схема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3AC99087-2AC7-7607-DC0C-8BDC45D5E31C}"/>
              </a:ext>
            </a:extLst>
          </p:cNvPr>
          <p:cNvSpPr txBox="1"/>
          <p:nvPr/>
        </p:nvSpPr>
        <p:spPr>
          <a:xfrm>
            <a:off x="7444634" y="4006539"/>
            <a:ext cx="42324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u="sng"/>
              <a:t>Функционалност (Код)</a:t>
            </a: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3F7F790D-7D63-554F-DD9D-B38D4C0DC1D8}"/>
              </a:ext>
            </a:extLst>
          </p:cNvPr>
          <p:cNvSpPr txBox="1"/>
          <p:nvPr/>
        </p:nvSpPr>
        <p:spPr>
          <a:xfrm>
            <a:off x="7444634" y="5182196"/>
            <a:ext cx="33507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2400" u="sng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019443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F62BA4-338D-6691-D9B3-8D227C1A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graphicFrame>
        <p:nvGraphicFramePr>
          <p:cNvPr id="23" name="Контейнер за съдържание 2">
            <a:extLst>
              <a:ext uri="{FF2B5EF4-FFF2-40B4-BE49-F238E27FC236}">
                <a16:creationId xmlns:a16="http://schemas.microsoft.com/office/drawing/2014/main" id="{0193FC28-0FCC-09B3-B135-0FD232B67D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Картина 3" descr="Which EV Trucks Are Ideal for Off-Roading? – Grid Off-Road">
            <a:extLst>
              <a:ext uri="{FF2B5EF4-FFF2-40B4-BE49-F238E27FC236}">
                <a16:creationId xmlns:a16="http://schemas.microsoft.com/office/drawing/2014/main" id="{CEE18AB2-6FA9-03A9-38B2-849AB3761D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83" r="24371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3D2C3763-9E5B-9FC6-3890-EBB2C4FC149B}"/>
              </a:ext>
            </a:extLst>
          </p:cNvPr>
          <p:cNvSpPr/>
          <p:nvPr/>
        </p:nvSpPr>
        <p:spPr>
          <a:xfrm>
            <a:off x="1060407" y="253223"/>
            <a:ext cx="5166986" cy="13987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440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1227763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9B428-95DA-9DD0-495A-C0227054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онтейнер за съдържание 5" descr="Картина, която съдържа текст, екранна снимка, номер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0C326CB7-BC02-713F-39E9-8D876879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71" y="1792968"/>
            <a:ext cx="10906143" cy="5068056"/>
          </a:xfrm>
        </p:spPr>
      </p:pic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6882AFB4-4413-2230-B609-5FA1375187E0}"/>
              </a:ext>
            </a:extLst>
          </p:cNvPr>
          <p:cNvSpPr/>
          <p:nvPr/>
        </p:nvSpPr>
        <p:spPr>
          <a:xfrm>
            <a:off x="3587365" y="222486"/>
            <a:ext cx="5229616" cy="13987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4400"/>
              <a:t>Съставни части</a:t>
            </a:r>
          </a:p>
        </p:txBody>
      </p:sp>
    </p:spTree>
    <p:extLst>
      <p:ext uri="{BB962C8B-B14F-4D97-AF65-F5344CB8AC3E}">
        <p14:creationId xmlns:p14="http://schemas.microsoft.com/office/powerpoint/2010/main" val="298470337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682E20-5760-1C95-C85A-D20A6B3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онтейнер за съдържание 5" descr="Картина, която съдържа текст, диаграма, Електроинженерство, електрическа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7A1A7DC0-E6DE-1471-6DCF-734FDE9A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076" y="1520824"/>
            <a:ext cx="7923018" cy="5340199"/>
          </a:xfrm>
        </p:spPr>
      </p:pic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6DED6C42-6606-BC24-809D-EC08A6510ED0}"/>
              </a:ext>
            </a:extLst>
          </p:cNvPr>
          <p:cNvSpPr/>
          <p:nvPr/>
        </p:nvSpPr>
        <p:spPr>
          <a:xfrm>
            <a:off x="3483727" y="128541"/>
            <a:ext cx="5229616" cy="13987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4400"/>
              <a:t>Блокова схема</a:t>
            </a:r>
          </a:p>
        </p:txBody>
      </p:sp>
    </p:spTree>
    <p:extLst>
      <p:ext uri="{BB962C8B-B14F-4D97-AF65-F5344CB8AC3E}">
        <p14:creationId xmlns:p14="http://schemas.microsoft.com/office/powerpoint/2010/main" val="340878478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82406-B1D7-7E59-7299-F4384CC8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онтейнер за съдържание 5" descr="Картина, която съдържа текст, диаграма, Паралелен, линия&#10;&#10;Описанието е генерирано автоматично">
            <a:extLst>
              <a:ext uri="{FF2B5EF4-FFF2-40B4-BE49-F238E27FC236}">
                <a16:creationId xmlns:a16="http://schemas.microsoft.com/office/drawing/2014/main" id="{D9B596D9-BCAC-675E-B94E-C68505F4A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974" y="3815"/>
            <a:ext cx="7808166" cy="6853312"/>
          </a:xfrm>
        </p:spPr>
      </p:pic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4B695BA3-A778-3C30-DAD9-B54E2EA65944}"/>
              </a:ext>
            </a:extLst>
          </p:cNvPr>
          <p:cNvSpPr/>
          <p:nvPr/>
        </p:nvSpPr>
        <p:spPr>
          <a:xfrm rot="16200000">
            <a:off x="-1249470" y="2727095"/>
            <a:ext cx="4162816" cy="13987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4400"/>
              <a:t>Електрическа схема</a:t>
            </a:r>
          </a:p>
        </p:txBody>
      </p:sp>
    </p:spTree>
    <p:extLst>
      <p:ext uri="{BB962C8B-B14F-4D97-AF65-F5344CB8AC3E}">
        <p14:creationId xmlns:p14="http://schemas.microsoft.com/office/powerpoint/2010/main" val="21130863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616318-9D89-365E-8451-68D8FF28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онтейнер за съдържание 5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182A6398-D2F4-C117-8AB4-9A84378B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6" y="1711022"/>
            <a:ext cx="6764110" cy="4774746"/>
          </a:xfrm>
        </p:spPr>
      </p:pic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A63ED12C-76D3-485A-B95C-D2BFD053649A}"/>
              </a:ext>
            </a:extLst>
          </p:cNvPr>
          <p:cNvSpPr/>
          <p:nvPr/>
        </p:nvSpPr>
        <p:spPr>
          <a:xfrm>
            <a:off x="185356" y="150312"/>
            <a:ext cx="5229616" cy="13987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4400"/>
              <a:t>Функционалност(код)</a:t>
            </a:r>
          </a:p>
        </p:txBody>
      </p:sp>
      <p:pic>
        <p:nvPicPr>
          <p:cNvPr id="7" name="Картина 6" descr="Картина, която съдържа текст, екранна снимка, Шрифт, номер&#10;&#10;Описанието е генерирано автоматично">
            <a:extLst>
              <a:ext uri="{FF2B5EF4-FFF2-40B4-BE49-F238E27FC236}">
                <a16:creationId xmlns:a16="http://schemas.microsoft.com/office/drawing/2014/main" id="{977C9EE9-912D-011E-68AA-8F222BA1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41" y="489177"/>
            <a:ext cx="6538232" cy="62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583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AF53D6-87CC-FFF3-5297-D683452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F9A44B-6FBE-EC67-E1BC-C44EFAB7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3086"/>
          </a:xfrm>
        </p:spPr>
        <p:txBody>
          <a:bodyPr/>
          <a:lstStyle/>
          <a:p>
            <a:endParaRPr lang="bg-BG"/>
          </a:p>
        </p:txBody>
      </p:sp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71F37B8E-0FFF-634E-B1B6-B8464C1C6E94}"/>
              </a:ext>
            </a:extLst>
          </p:cNvPr>
          <p:cNvSpPr/>
          <p:nvPr/>
        </p:nvSpPr>
        <p:spPr>
          <a:xfrm>
            <a:off x="3483727" y="128541"/>
            <a:ext cx="5392901" cy="15511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bg-BG" sz="4400"/>
              <a:t>Заключение</a:t>
            </a:r>
          </a:p>
        </p:txBody>
      </p:sp>
      <p:sp>
        <p:nvSpPr>
          <p:cNvPr id="6" name="Правоъгълник: с два заоблени срещуположни ъгъла 5">
            <a:extLst>
              <a:ext uri="{FF2B5EF4-FFF2-40B4-BE49-F238E27FC236}">
                <a16:creationId xmlns:a16="http://schemas.microsoft.com/office/drawing/2014/main" id="{2D315C27-4713-FEE3-8DE9-3E61BF953D1A}"/>
              </a:ext>
            </a:extLst>
          </p:cNvPr>
          <p:cNvSpPr/>
          <p:nvPr/>
        </p:nvSpPr>
        <p:spPr>
          <a:xfrm>
            <a:off x="384131" y="1828053"/>
            <a:ext cx="10984133" cy="4561413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: с два заоблени срещуположни ъгъла 6">
            <a:extLst>
              <a:ext uri="{FF2B5EF4-FFF2-40B4-BE49-F238E27FC236}">
                <a16:creationId xmlns:a16="http://schemas.microsoft.com/office/drawing/2014/main" id="{27DDA0AA-D502-9479-3A55-7B26A3EC8006}"/>
              </a:ext>
            </a:extLst>
          </p:cNvPr>
          <p:cNvSpPr/>
          <p:nvPr/>
        </p:nvSpPr>
        <p:spPr>
          <a:xfrm>
            <a:off x="523408" y="1998349"/>
            <a:ext cx="10689771" cy="422440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7C1B81D7-43FB-E8DF-DFD9-50AD952B4AFC}"/>
              </a:ext>
            </a:extLst>
          </p:cNvPr>
          <p:cNvSpPr/>
          <p:nvPr/>
        </p:nvSpPr>
        <p:spPr>
          <a:xfrm>
            <a:off x="658361" y="2219045"/>
            <a:ext cx="10450285" cy="37525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D78F0D9-ECBF-3963-ADEF-DB775019B496}"/>
              </a:ext>
            </a:extLst>
          </p:cNvPr>
          <p:cNvSpPr txBox="1"/>
          <p:nvPr/>
        </p:nvSpPr>
        <p:spPr>
          <a:xfrm>
            <a:off x="1294356" y="2400821"/>
            <a:ext cx="9144000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/>
            <a:r>
              <a:rPr lang="en-US" sz="3200" err="1">
                <a:latin typeface="Times New Roman"/>
                <a:cs typeface="Times New Roman"/>
              </a:rPr>
              <a:t>Проектът</a:t>
            </a:r>
            <a:r>
              <a:rPr lang="en-US" sz="3200" dirty="0">
                <a:latin typeface="Times New Roman"/>
                <a:cs typeface="Times New Roman"/>
              </a:rPr>
              <a:t> е </a:t>
            </a:r>
            <a:r>
              <a:rPr lang="en-US" sz="3200" err="1">
                <a:latin typeface="Times New Roman"/>
                <a:cs typeface="Times New Roman"/>
              </a:rPr>
              <a:t>разработен</a:t>
            </a:r>
            <a:r>
              <a:rPr lang="en-US" sz="3200" dirty="0">
                <a:latin typeface="Times New Roman"/>
                <a:cs typeface="Times New Roman"/>
              </a:rPr>
              <a:t> с </a:t>
            </a:r>
            <a:r>
              <a:rPr lang="en-US" sz="3200" err="1">
                <a:latin typeface="Times New Roman"/>
                <a:cs typeface="Times New Roman"/>
              </a:rPr>
              <a:t>цел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опознаване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хардуерните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системи</a:t>
            </a:r>
            <a:r>
              <a:rPr lang="en-US" sz="3200" dirty="0">
                <a:latin typeface="Times New Roman"/>
                <a:cs typeface="Times New Roman"/>
              </a:rPr>
              <a:t> и </a:t>
            </a:r>
            <a:r>
              <a:rPr lang="en-US" sz="3200" err="1">
                <a:latin typeface="Times New Roman"/>
                <a:cs typeface="Times New Roman"/>
              </a:rPr>
              <a:t>разглеждане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отблизо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работата</a:t>
            </a:r>
            <a:r>
              <a:rPr lang="en-US" sz="3200" dirty="0">
                <a:latin typeface="Times New Roman"/>
                <a:cs typeface="Times New Roman"/>
              </a:rPr>
              <a:t> с Arduino </a:t>
            </a:r>
            <a:r>
              <a:rPr lang="en-US" sz="3200" err="1">
                <a:latin typeface="Times New Roman"/>
                <a:cs typeface="Times New Roman"/>
              </a:rPr>
              <a:t>технолоията</a:t>
            </a:r>
            <a:r>
              <a:rPr lang="en-US" sz="3200" dirty="0">
                <a:latin typeface="Times New Roman"/>
                <a:cs typeface="Times New Roman"/>
              </a:rPr>
              <a:t>. </a:t>
            </a:r>
            <a:r>
              <a:rPr lang="en-US" sz="3200" err="1">
                <a:latin typeface="Times New Roman"/>
                <a:cs typeface="Times New Roman"/>
              </a:rPr>
              <a:t>Проектът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със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сигурност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ще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претърпи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развитие</a:t>
            </a:r>
            <a:r>
              <a:rPr lang="en-US" sz="3200" dirty="0">
                <a:latin typeface="Times New Roman"/>
                <a:cs typeface="Times New Roman"/>
              </a:rPr>
              <a:t> в </a:t>
            </a:r>
            <a:r>
              <a:rPr lang="en-US" sz="3200" err="1">
                <a:latin typeface="Times New Roman"/>
                <a:cs typeface="Times New Roman"/>
              </a:rPr>
              <a:t>бъдеще</a:t>
            </a:r>
            <a:r>
              <a:rPr lang="en-US" sz="3200" dirty="0">
                <a:latin typeface="Times New Roman"/>
                <a:cs typeface="Times New Roman"/>
              </a:rPr>
              <a:t> с </a:t>
            </a:r>
            <a:r>
              <a:rPr lang="en-US" sz="3200" err="1">
                <a:latin typeface="Times New Roman"/>
                <a:cs typeface="Times New Roman"/>
              </a:rPr>
              <a:t>цел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максимално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удобство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на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ползвателите</a:t>
            </a:r>
            <a:r>
              <a:rPr lang="en-US" sz="3200" dirty="0">
                <a:latin typeface="Times New Roman"/>
                <a:cs typeface="Times New Roman"/>
              </a:rPr>
              <a:t> и </a:t>
            </a:r>
            <a:r>
              <a:rPr lang="en-US" sz="3200" err="1">
                <a:latin typeface="Times New Roman"/>
                <a:cs typeface="Times New Roman"/>
              </a:rPr>
              <a:t>безпроблемна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bg-BG" sz="3200" dirty="0">
                <a:latin typeface="Times New Roman"/>
                <a:cs typeface="Times New Roman"/>
              </a:rPr>
              <a:t>работа с минимален риск от инциденти. </a:t>
            </a:r>
            <a:endParaRPr lang="bg-BG" sz="3200"/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6089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98FE6F-EE0C-62AF-4260-688CA72C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Линкове</a:t>
            </a:r>
          </a:p>
        </p:txBody>
      </p:sp>
      <p:sp>
        <p:nvSpPr>
          <p:cNvPr id="116" name="Контейнер за съдържание 2">
            <a:extLst>
              <a:ext uri="{FF2B5EF4-FFF2-40B4-BE49-F238E27FC236}">
                <a16:creationId xmlns:a16="http://schemas.microsoft.com/office/drawing/2014/main" id="{B70F3B7E-4CE1-F548-4964-F29868FF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dirty="0"/>
              <a:t>Линк към Tinkercad: </a:t>
            </a:r>
            <a:r>
              <a:rPr lang="en-US" dirty="0">
                <a:latin typeface="Calibri"/>
                <a:cs typeface="Calibri"/>
                <a:hlinkClick r:id="rId2"/>
              </a:rPr>
              <a:t>https://www.tinkercad.com/things/kY2GrKGRFYx-modul8-kursov-proekt-kola</a:t>
            </a:r>
            <a:endParaRPr lang="bg-BG" dirty="0">
              <a:latin typeface="Century Gothic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Линк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към</a:t>
            </a:r>
            <a:r>
              <a:rPr lang="en-US" dirty="0">
                <a:latin typeface="Calibri"/>
                <a:cs typeface="Calibri"/>
              </a:rPr>
              <a:t> GitHub: </a:t>
            </a:r>
            <a:r>
              <a:rPr lang="en-US" dirty="0">
                <a:latin typeface="Calibri"/>
                <a:cs typeface="Calibri"/>
                <a:hlinkClick r:id="rId3"/>
              </a:rPr>
              <a:t>https://github.com/Atanascho/Module-9-Project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1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ShapesVTI</vt:lpstr>
      <vt:lpstr>Курсов проект (кола)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Линкове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User</cp:lastModifiedBy>
  <cp:revision>85</cp:revision>
  <dcterms:created xsi:type="dcterms:W3CDTF">2024-04-16T12:45:04Z</dcterms:created>
  <dcterms:modified xsi:type="dcterms:W3CDTF">2024-04-20T09:59:58Z</dcterms:modified>
</cp:coreProperties>
</file>