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99CAE6-0C81-4CEB-8B34-C21A5C414DBA}" v="184" dt="2024-03-23T17:40:17.287"/>
    <p1510:client id="{A2E18088-4C97-4454-BD52-CF67CE930417}" v="261" dt="2024-03-23T10:10:28.4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0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bg-BG"/>
              <a:t>Щракнете за редакция стил подзагл. обр.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4224-5F53-4681-B114-4FDA2DEB297A}" type="datetimeFigureOut">
              <a:rPr lang="bg-BG" smtClean="0"/>
              <a:t>31.3.2024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07B-6C49-45E8-9BB0-876BFAD0C1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68234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4224-5F53-4681-B114-4FDA2DEB297A}" type="datetimeFigureOut">
              <a:rPr lang="bg-BG" smtClean="0"/>
              <a:t>31.3.2024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07B-6C49-45E8-9BB0-876BFAD0C1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11056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4224-5F53-4681-B114-4FDA2DEB297A}" type="datetimeFigureOut">
              <a:rPr lang="bg-BG" smtClean="0"/>
              <a:t>31.3.2024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07B-6C49-45E8-9BB0-876BFAD0C1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87108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4224-5F53-4681-B114-4FDA2DEB297A}" type="datetimeFigureOut">
              <a:rPr lang="bg-BG" smtClean="0"/>
              <a:t>31.3.2024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07B-6C49-45E8-9BB0-876BFAD0C1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6752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bg-BG"/>
              <a:t>Редакт. стил загл. образец</a:t>
            </a:r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4224-5F53-4681-B114-4FDA2DEB297A}" type="datetimeFigureOut">
              <a:rPr lang="bg-BG" smtClean="0"/>
              <a:t>31.3.2024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07B-6C49-45E8-9BB0-876BFAD0C1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08347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4224-5F53-4681-B114-4FDA2DEB297A}" type="datetimeFigureOut">
              <a:rPr lang="bg-BG" smtClean="0"/>
              <a:t>31.3.2024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07B-6C49-45E8-9BB0-876BFAD0C1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38668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4224-5F53-4681-B114-4FDA2DEB297A}" type="datetimeFigureOut">
              <a:rPr lang="bg-BG" smtClean="0"/>
              <a:t>31.3.2024 г.</a:t>
            </a:fld>
            <a:endParaRPr lang="bg-BG"/>
          </a:p>
        </p:txBody>
      </p:sp>
      <p:sp>
        <p:nvSpPr>
          <p:cNvPr id="8" name="Контейнер за долния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Контейнер за номер н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07B-6C49-45E8-9BB0-876BFAD0C1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79854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4224-5F53-4681-B114-4FDA2DEB297A}" type="datetimeFigureOut">
              <a:rPr lang="bg-BG" smtClean="0"/>
              <a:t>31.3.2024 г.</a:t>
            </a:fld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07B-6C49-45E8-9BB0-876BFAD0C1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07984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4224-5F53-4681-B114-4FDA2DEB297A}" type="datetimeFigureOut">
              <a:rPr lang="bg-BG" smtClean="0"/>
              <a:t>31.3.2024 г.</a:t>
            </a:fld>
            <a:endParaRPr lang="bg-BG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07B-6C49-45E8-9BB0-876BFAD0C1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23044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4224-5F53-4681-B114-4FDA2DEB297A}" type="datetimeFigureOut">
              <a:rPr lang="bg-BG" smtClean="0"/>
              <a:t>31.3.2024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07B-6C49-45E8-9BB0-876BFAD0C1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89530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картина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4224-5F53-4681-B114-4FDA2DEB297A}" type="datetimeFigureOut">
              <a:rPr lang="bg-BG" smtClean="0"/>
              <a:t>31.3.2024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07B-6C49-45E8-9BB0-876BFAD0C1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87967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104224-5F53-4681-B114-4FDA2DEB297A}" type="datetimeFigureOut">
              <a:rPr lang="bg-BG" smtClean="0"/>
              <a:t>31.3.2024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15E07B-6C49-45E8-9BB0-876BFAD0C1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75334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8">
            <a:extLst>
              <a:ext uri="{FF2B5EF4-FFF2-40B4-BE49-F238E27FC236}">
                <a16:creationId xmlns:a16="http://schemas.microsoft.com/office/drawing/2014/main" id="{9180DE06-7362-4888-AADA-7AADD57AC49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7331384" y="679730"/>
            <a:ext cx="4171994" cy="3932729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bg-BG" sz="5600" err="1"/>
              <a:t>Cars</a:t>
            </a:r>
            <a:r>
              <a:rPr lang="bg-BG" sz="5600"/>
              <a:t> </a:t>
            </a:r>
            <a:r>
              <a:rPr lang="bg-BG" sz="5600" err="1"/>
              <a:t>management</a:t>
            </a:r>
            <a:endParaRPr lang="bg-BG" sz="5600"/>
          </a:p>
        </p:txBody>
      </p:sp>
      <p:grpSp>
        <p:nvGrpSpPr>
          <p:cNvPr id="21" name="Group 10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2218698" y="2733627"/>
            <a:ext cx="1340409" cy="5777807"/>
            <a:chOff x="329184" y="2"/>
            <a:chExt cx="524256" cy="577780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2"/>
              <a:ext cx="524256" cy="566677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7331383" y="5227455"/>
            <a:ext cx="3876085" cy="857461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bg-BG" dirty="0"/>
              <a:t>Изготвил: Атанас </a:t>
            </a:r>
            <a:r>
              <a:rPr lang="bg-BG" dirty="0" err="1"/>
              <a:t>Мицикулев</a:t>
            </a:r>
            <a:endParaRPr lang="bg-BG" err="1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623" y="372533"/>
            <a:ext cx="6116779" cy="606872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Картина 3" descr="vehicle fleet management system">
            <a:extLst>
              <a:ext uri="{FF2B5EF4-FFF2-40B4-BE49-F238E27FC236}">
                <a16:creationId xmlns:a16="http://schemas.microsoft.com/office/drawing/2014/main" id="{ECBE4E33-8372-6F7E-AE75-EEAFDB4E8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597" y="1444877"/>
            <a:ext cx="5608830" cy="3968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7301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2FBB79A-2900-0BC8-9177-772C7A79C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7741" y="1287829"/>
            <a:ext cx="3240506" cy="4064628"/>
          </a:xfrm>
        </p:spPr>
        <p:txBody>
          <a:bodyPr>
            <a:normAutofit/>
          </a:bodyPr>
          <a:lstStyle/>
          <a:p>
            <a:r>
              <a:rPr lang="bg-BG">
                <a:solidFill>
                  <a:srgbClr val="FFFFFF"/>
                </a:solidFill>
              </a:rPr>
              <a:t>Цели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7565807-C764-CC79-28D4-DC3829405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1789" y="2253397"/>
            <a:ext cx="5536397" cy="393528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bg-BG" sz="2400" dirty="0">
                <a:latin typeface="Calibri"/>
                <a:cs typeface="Calibri"/>
              </a:rPr>
              <a:t>   Приложението има за цел създаване на софтуерен продукт, който да подпомогне на любителите на коли да намерят по-лесно любимата си кола.</a:t>
            </a:r>
            <a:r>
              <a:rPr lang="bg-BG" dirty="0">
                <a:latin typeface="Calibri"/>
                <a:cs typeface="Calibri"/>
              </a:rPr>
              <a:t> </a:t>
            </a:r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003547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F094233-BC24-E55F-5CDA-287BA16B0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bg-BG" sz="2800">
                <a:solidFill>
                  <a:srgbClr val="FFFFFF"/>
                </a:solidFill>
                <a:latin typeface="Calibri Light"/>
                <a:ea typeface="Calibri Light"/>
                <a:cs typeface="Calibri Light"/>
              </a:rPr>
              <a:t>ОСНОВНИ ЕТАПИ В РЕАЛИЗИРАНЕТО НА ПРОЕКТА</a:t>
            </a:r>
            <a:endParaRPr lang="bg-BG" sz="280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61D24626-1A93-68B4-246A-6B31E80C9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2391942"/>
            <a:ext cx="5536397" cy="393528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bg-BG" sz="2400" dirty="0"/>
              <a:t>Първо започнах с избирането на тема. След като се спрях на  "Cars Management</a:t>
            </a:r>
            <a:r>
              <a:rPr lang="bg-BG" sz="2400" dirty="0">
                <a:latin typeface="Aptos"/>
                <a:cs typeface="Calibri"/>
              </a:rPr>
              <a:t>" </a:t>
            </a:r>
            <a:r>
              <a:rPr lang="bg-BG" sz="2400" dirty="0">
                <a:latin typeface="Calibri"/>
                <a:ea typeface="Calibri"/>
                <a:cs typeface="Calibri"/>
              </a:rPr>
              <a:t>направихме repository в </a:t>
            </a:r>
            <a:endParaRPr lang="bg-BG" sz="2400" dirty="0">
              <a:latin typeface="Aptos" panose="020B0004020202020204"/>
              <a:ea typeface="Calibri"/>
              <a:cs typeface="Calibri"/>
            </a:endParaRPr>
          </a:p>
          <a:p>
            <a:pPr marL="0" indent="0" algn="ctr">
              <a:buNone/>
            </a:pPr>
            <a:r>
              <a:rPr lang="bg-BG" sz="2400" dirty="0">
                <a:latin typeface="Calibri"/>
                <a:ea typeface="Calibri"/>
                <a:cs typeface="Calibri"/>
              </a:rPr>
              <a:t>GitHub и се </a:t>
            </a:r>
            <a:r>
              <a:rPr lang="bg-BG" sz="2400" dirty="0" smtClean="0">
                <a:latin typeface="Calibri"/>
                <a:ea typeface="Calibri"/>
                <a:cs typeface="Calibri"/>
              </a:rPr>
              <a:t>заех </a:t>
            </a:r>
            <a:r>
              <a:rPr lang="bg-BG" sz="2400" dirty="0">
                <a:latin typeface="Calibri"/>
                <a:ea typeface="Calibri"/>
                <a:cs typeface="Calibri"/>
              </a:rPr>
              <a:t>с реализацията на базата данни и самата структура на проекта.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33073467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135A26D-9D47-467E-91F1-31149BF0D2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768586A-A531-AF7E-16C0-D1B39D21E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393360" cy="1325563"/>
          </a:xfrm>
        </p:spPr>
        <p:txBody>
          <a:bodyPr>
            <a:normAutofit/>
          </a:bodyPr>
          <a:lstStyle/>
          <a:p>
            <a:r>
              <a:rPr lang="bg-BG" dirty="0">
                <a:latin typeface="Calibri Light"/>
                <a:ea typeface="Calibri Light"/>
                <a:cs typeface="Calibri Light"/>
              </a:rPr>
              <a:t>РЕАЛИЗАЦИЯ</a:t>
            </a:r>
            <a:endParaRPr lang="bg-BG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B147A70-DC29-4DDF-A34C-2B82C6E2295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19333" y="0"/>
            <a:ext cx="842502" cy="354793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E396163-EBD1-F374-E12B-75221AEB6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bg-BG" dirty="0">
                <a:latin typeface="Calibri"/>
                <a:ea typeface="Calibri"/>
                <a:cs typeface="Calibri"/>
              </a:rPr>
              <a:t>Използвани технологии:</a:t>
            </a:r>
            <a:endParaRPr lang="en-US" dirty="0">
              <a:latin typeface="Calibri"/>
              <a:ea typeface="Calibri"/>
              <a:cs typeface="Calibri"/>
            </a:endParaRPr>
          </a:p>
          <a:p>
            <a:pPr>
              <a:buFont typeface="Wingdings,Sans-Serif"/>
              <a:buChar char="ü"/>
            </a:pPr>
            <a:r>
              <a:rPr lang="bg-BG" dirty="0">
                <a:latin typeface="Calibri"/>
                <a:ea typeface="Calibri"/>
                <a:cs typeface="Calibri"/>
              </a:rPr>
              <a:t>  </a:t>
            </a:r>
            <a:r>
              <a:rPr lang="bg-BG" dirty="0" err="1">
                <a:latin typeface="Calibri"/>
                <a:ea typeface="Calibri"/>
                <a:cs typeface="Calibri"/>
              </a:rPr>
              <a:t>Entity</a:t>
            </a:r>
            <a:r>
              <a:rPr lang="bg-BG" dirty="0">
                <a:latin typeface="Calibri"/>
                <a:ea typeface="Calibri"/>
                <a:cs typeface="Calibri"/>
              </a:rPr>
              <a:t> Framework </a:t>
            </a:r>
            <a:r>
              <a:rPr lang="bg-BG" dirty="0" err="1">
                <a:latin typeface="Calibri"/>
                <a:ea typeface="Calibri"/>
                <a:cs typeface="Calibri"/>
              </a:rPr>
              <a:t>Core</a:t>
            </a:r>
            <a:r>
              <a:rPr lang="bg-BG" dirty="0">
                <a:latin typeface="Calibri"/>
                <a:ea typeface="Calibri"/>
                <a:cs typeface="Calibri"/>
              </a:rPr>
              <a:t> </a:t>
            </a:r>
            <a:r>
              <a:rPr lang="bg-BG" dirty="0" err="1">
                <a:latin typeface="Calibri"/>
                <a:ea typeface="Calibri"/>
                <a:cs typeface="Calibri"/>
              </a:rPr>
              <a:t>with</a:t>
            </a:r>
            <a:r>
              <a:rPr lang="bg-BG" dirty="0">
                <a:latin typeface="Calibri"/>
                <a:ea typeface="Calibri"/>
                <a:cs typeface="Calibri"/>
              </a:rPr>
              <a:t> </a:t>
            </a:r>
            <a:r>
              <a:rPr lang="bg-BG" dirty="0" err="1">
                <a:latin typeface="Calibri"/>
                <a:ea typeface="Calibri"/>
                <a:cs typeface="Calibri"/>
              </a:rPr>
              <a:t>NuGet</a:t>
            </a:r>
            <a:r>
              <a:rPr lang="bg-BG" dirty="0">
                <a:latin typeface="Calibri"/>
                <a:ea typeface="Calibri"/>
                <a:cs typeface="Calibri"/>
              </a:rPr>
              <a:t> </a:t>
            </a:r>
            <a:r>
              <a:rPr lang="bg-BG" dirty="0" err="1">
                <a:latin typeface="Calibri"/>
                <a:ea typeface="Calibri"/>
                <a:cs typeface="Calibri"/>
              </a:rPr>
              <a:t>Packages</a:t>
            </a:r>
            <a:r>
              <a:rPr lang="bg-BG" dirty="0">
                <a:latin typeface="Calibri"/>
                <a:ea typeface="Calibri"/>
                <a:cs typeface="Calibri"/>
              </a:rPr>
              <a:t> </a:t>
            </a:r>
            <a:endParaRPr lang="en-US" dirty="0">
              <a:latin typeface="Calibri"/>
              <a:ea typeface="Calibri"/>
              <a:cs typeface="Calibri"/>
            </a:endParaRPr>
          </a:p>
          <a:p>
            <a:pPr>
              <a:buFont typeface="Wingdings,Sans-Serif"/>
              <a:buChar char="ü"/>
            </a:pPr>
            <a:r>
              <a:rPr lang="bg-BG" dirty="0">
                <a:latin typeface="Calibri"/>
                <a:ea typeface="Calibri"/>
                <a:cs typeface="Calibri"/>
              </a:rPr>
              <a:t>Работа с Git, GitHub и TortoiseGit </a:t>
            </a:r>
            <a:endParaRPr lang="en-US" dirty="0">
              <a:latin typeface="Calibri"/>
              <a:ea typeface="Calibri"/>
              <a:cs typeface="Calibri"/>
            </a:endParaRPr>
          </a:p>
          <a:p>
            <a:pPr>
              <a:buFont typeface="Wingdings,Sans-Serif"/>
              <a:buChar char="ü"/>
            </a:pPr>
            <a:r>
              <a:rPr lang="bg-BG" dirty="0">
                <a:latin typeface="Calibri"/>
                <a:ea typeface="Calibri"/>
                <a:cs typeface="Calibri"/>
              </a:rPr>
              <a:t>Работа с IDE - Visual Studio и ползване на C#</a:t>
            </a:r>
            <a:endParaRPr lang="en-US" dirty="0">
              <a:latin typeface="Calibri"/>
              <a:ea typeface="Calibri"/>
              <a:cs typeface="Calibri"/>
            </a:endParaRPr>
          </a:p>
          <a:p>
            <a:pPr>
              <a:buFont typeface="Wingdings,Sans-Serif"/>
              <a:buChar char="ü"/>
            </a:pPr>
            <a:r>
              <a:rPr lang="bg-BG" dirty="0">
                <a:latin typeface="Calibri"/>
                <a:ea typeface="Calibri"/>
                <a:cs typeface="Calibri"/>
              </a:rPr>
              <a:t> Работа с </a:t>
            </a:r>
            <a:r>
              <a:rPr lang="bg-BG" dirty="0" smtClean="0">
                <a:latin typeface="Calibri"/>
                <a:ea typeface="Calibri"/>
                <a:cs typeface="Calibri"/>
              </a:rPr>
              <a:t>и </a:t>
            </a:r>
            <a:r>
              <a:rPr lang="en-US" dirty="0" smtClean="0">
                <a:latin typeface="Calibri"/>
                <a:ea typeface="Calibri"/>
                <a:cs typeface="Calibri"/>
              </a:rPr>
              <a:t>SQL Server Management Studio 2019</a:t>
            </a:r>
            <a:endParaRPr lang="bg-BG" dirty="0"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B438362-1E1E-4C62-A99E-4134CB16366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80791" y="1327365"/>
            <a:ext cx="610857" cy="61085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C077334-5571-4B83-A83E-4CCCFA7B5E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19536" y="0"/>
            <a:ext cx="2093996" cy="1402773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5" name="Картина 4" descr="Visual Studio - Wikipedia">
            <a:extLst>
              <a:ext uri="{FF2B5EF4-FFF2-40B4-BE49-F238E27FC236}">
                <a16:creationId xmlns:a16="http://schemas.microsoft.com/office/drawing/2014/main" id="{F866F06A-BDB1-2168-DBE4-E2C7F701B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6774" y="2392776"/>
            <a:ext cx="2533422" cy="2533422"/>
          </a:xfrm>
          <a:custGeom>
            <a:avLst/>
            <a:gdLst/>
            <a:ahLst/>
            <a:cxnLst/>
            <a:rect l="l" t="t" r="r" b="b"/>
            <a:pathLst>
              <a:path w="1999274" h="2247255">
                <a:moveTo>
                  <a:pt x="108501" y="0"/>
                </a:moveTo>
                <a:lnTo>
                  <a:pt x="1890773" y="0"/>
                </a:lnTo>
                <a:cubicBezTo>
                  <a:pt x="1950696" y="0"/>
                  <a:pt x="1999274" y="48578"/>
                  <a:pt x="1999274" y="108501"/>
                </a:cubicBezTo>
                <a:lnTo>
                  <a:pt x="1999274" y="2138754"/>
                </a:lnTo>
                <a:cubicBezTo>
                  <a:pt x="1999274" y="2198677"/>
                  <a:pt x="1950696" y="2247255"/>
                  <a:pt x="1890773" y="2247255"/>
                </a:cubicBezTo>
                <a:lnTo>
                  <a:pt x="108501" y="2247255"/>
                </a:lnTo>
                <a:cubicBezTo>
                  <a:pt x="48578" y="2247255"/>
                  <a:pt x="0" y="2198677"/>
                  <a:pt x="0" y="2138754"/>
                </a:cubicBezTo>
                <a:lnTo>
                  <a:pt x="0" y="108501"/>
                </a:lnTo>
                <a:cubicBezTo>
                  <a:pt x="0" y="48578"/>
                  <a:pt x="48578" y="0"/>
                  <a:pt x="108501" y="0"/>
                </a:cubicBezTo>
                <a:close/>
              </a:path>
            </a:pathLst>
          </a:custGeom>
        </p:spPr>
      </p:pic>
      <p:pic>
        <p:nvPicPr>
          <p:cNvPr id="6" name="Картина 5" descr="SQL Server Monitoring and Performance Management with Instana | IBM">
            <a:extLst>
              <a:ext uri="{FF2B5EF4-FFF2-40B4-BE49-F238E27FC236}">
                <a16:creationId xmlns:a16="http://schemas.microsoft.com/office/drawing/2014/main" id="{CFC562CF-3426-681E-DB61-EF9B5530C3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8504" y="1113100"/>
            <a:ext cx="2533422" cy="1425049"/>
          </a:xfrm>
          <a:custGeom>
            <a:avLst/>
            <a:gdLst/>
            <a:ahLst/>
            <a:cxnLst/>
            <a:rect l="l" t="t" r="r" b="b"/>
            <a:pathLst>
              <a:path w="1999274" h="2247255">
                <a:moveTo>
                  <a:pt x="108501" y="0"/>
                </a:moveTo>
                <a:lnTo>
                  <a:pt x="1890773" y="0"/>
                </a:lnTo>
                <a:cubicBezTo>
                  <a:pt x="1950696" y="0"/>
                  <a:pt x="1999274" y="48578"/>
                  <a:pt x="1999274" y="108501"/>
                </a:cubicBezTo>
                <a:lnTo>
                  <a:pt x="1999274" y="2138754"/>
                </a:lnTo>
                <a:cubicBezTo>
                  <a:pt x="1999274" y="2198677"/>
                  <a:pt x="1950696" y="2247255"/>
                  <a:pt x="1890773" y="2247255"/>
                </a:cubicBezTo>
                <a:lnTo>
                  <a:pt x="108501" y="2247255"/>
                </a:lnTo>
                <a:cubicBezTo>
                  <a:pt x="48578" y="2247255"/>
                  <a:pt x="0" y="2198677"/>
                  <a:pt x="0" y="2138754"/>
                </a:cubicBezTo>
                <a:lnTo>
                  <a:pt x="0" y="108501"/>
                </a:lnTo>
                <a:cubicBezTo>
                  <a:pt x="0" y="48578"/>
                  <a:pt x="48578" y="0"/>
                  <a:pt x="108501" y="0"/>
                </a:cubicBezTo>
                <a:close/>
              </a:path>
            </a:pathLst>
          </a:custGeom>
        </p:spPr>
      </p:pic>
      <p:pic>
        <p:nvPicPr>
          <p:cNvPr id="7" name="Картина 6" descr="What is GitHub? — Pythia Foundations">
            <a:extLst>
              <a:ext uri="{FF2B5EF4-FFF2-40B4-BE49-F238E27FC236}">
                <a16:creationId xmlns:a16="http://schemas.microsoft.com/office/drawing/2014/main" id="{9B739D9F-8FB2-153B-0AEF-6FE976D670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8503" y="4216128"/>
            <a:ext cx="2533423" cy="1425050"/>
          </a:xfrm>
          <a:custGeom>
            <a:avLst/>
            <a:gdLst/>
            <a:ahLst/>
            <a:cxnLst/>
            <a:rect l="l" t="t" r="r" b="b"/>
            <a:pathLst>
              <a:path w="3064284" h="3064284">
                <a:moveTo>
                  <a:pt x="166483" y="0"/>
                </a:moveTo>
                <a:lnTo>
                  <a:pt x="2897801" y="0"/>
                </a:lnTo>
                <a:cubicBezTo>
                  <a:pt x="2989747" y="0"/>
                  <a:pt x="3064284" y="74537"/>
                  <a:pt x="3064284" y="166483"/>
                </a:cubicBezTo>
                <a:lnTo>
                  <a:pt x="3064284" y="2897801"/>
                </a:lnTo>
                <a:cubicBezTo>
                  <a:pt x="3064284" y="2989747"/>
                  <a:pt x="2989747" y="3064284"/>
                  <a:pt x="2897801" y="3064284"/>
                </a:cubicBezTo>
                <a:lnTo>
                  <a:pt x="166483" y="3064284"/>
                </a:lnTo>
                <a:cubicBezTo>
                  <a:pt x="74537" y="3064284"/>
                  <a:pt x="0" y="2989747"/>
                  <a:pt x="0" y="2897801"/>
                </a:cubicBezTo>
                <a:lnTo>
                  <a:pt x="0" y="166483"/>
                </a:lnTo>
                <a:cubicBezTo>
                  <a:pt x="0" y="74537"/>
                  <a:pt x="74537" y="0"/>
                  <a:pt x="166483" y="0"/>
                </a:cubicBezTo>
                <a:close/>
              </a:path>
            </a:pathLst>
          </a:custGeom>
        </p:spPr>
      </p:pic>
      <p:sp>
        <p:nvSpPr>
          <p:cNvPr id="20" name="Arc 19">
            <a:extLst>
              <a:ext uri="{FF2B5EF4-FFF2-40B4-BE49-F238E27FC236}">
                <a16:creationId xmlns:a16="http://schemas.microsoft.com/office/drawing/2014/main" id="{4D3DC50D-CA0F-48F9-B17E-20D8669AA4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76147" y="5530635"/>
            <a:ext cx="3939038" cy="3939038"/>
          </a:xfrm>
          <a:prstGeom prst="arc">
            <a:avLst>
              <a:gd name="adj1" fmla="val 16200000"/>
              <a:gd name="adj2" fmla="val 20354996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D1B80E9C-CF8A-440B-B8F5-54BF121BF45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19536" y="6066084"/>
            <a:ext cx="1913062" cy="791916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0635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577FF9-3543-4875-815D-3D87BD8A200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BB8315C-D2FA-C901-0F3D-2A5E6569E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815" y="798703"/>
            <a:ext cx="5221185" cy="30720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228600" indent="-228600" algn="ctr"/>
            <a:r>
              <a:rPr lang="en-US" sz="5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Описание</a:t>
            </a:r>
            <a:r>
              <a:rPr lang="en-US" sz="5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и </a:t>
            </a:r>
            <a:r>
              <a:rPr lang="en-US" sz="5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скрийншоти</a:t>
            </a:r>
            <a:r>
              <a:rPr lang="en-US" sz="5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 </a:t>
            </a:r>
            <a:r>
              <a:rPr lang="en-US" sz="5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на</a:t>
            </a:r>
            <a:r>
              <a:rPr lang="en-US" sz="5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приложението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A2ACB80C-4CE4-1DD8-7CD4-7CBC67000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0148" y="3962792"/>
            <a:ext cx="5221185" cy="21021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3200" kern="1200" err="1">
                <a:latin typeface="+mn-lt"/>
                <a:ea typeface="+mn-ea"/>
                <a:cs typeface="+mn-cs"/>
              </a:rPr>
              <a:t>Методи</a:t>
            </a:r>
            <a:r>
              <a:rPr lang="en-US" sz="2400" kern="1200" dirty="0">
                <a:latin typeface="+mn-lt"/>
                <a:ea typeface="+mn-ea"/>
                <a:cs typeface="+mn-cs"/>
              </a:rPr>
              <a:t> 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5569EEC-E12F-4856-B407-02B2813A4AA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4059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F860788-3A6A-45A3-B3F1-06F15966560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67336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Картина 4" descr="Картина, която съдържа текст, екранна снимка, софтуер, Мултимедиен софтуер&#10;&#10;Описанието е генерирано автоматично">
            <a:extLst>
              <a:ext uri="{FF2B5EF4-FFF2-40B4-BE49-F238E27FC236}">
                <a16:creationId xmlns:a16="http://schemas.microsoft.com/office/drawing/2014/main" id="{14BB2780-D405-F710-E74C-FDDD45682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0173" y="1209578"/>
            <a:ext cx="1921644" cy="4055897"/>
          </a:xfrm>
          <a:custGeom>
            <a:avLst/>
            <a:gdLst/>
            <a:ahLst/>
            <a:cxnLst/>
            <a:rect l="l" t="t" r="r" b="b"/>
            <a:pathLst>
              <a:path w="4579832" h="5347063">
                <a:moveTo>
                  <a:pt x="106985" y="0"/>
                </a:moveTo>
                <a:lnTo>
                  <a:pt x="4472847" y="0"/>
                </a:lnTo>
                <a:cubicBezTo>
                  <a:pt x="4531933" y="0"/>
                  <a:pt x="4579832" y="47899"/>
                  <a:pt x="4579832" y="106985"/>
                </a:cubicBezTo>
                <a:lnTo>
                  <a:pt x="4579832" y="5240078"/>
                </a:lnTo>
                <a:cubicBezTo>
                  <a:pt x="4579832" y="5299164"/>
                  <a:pt x="4531933" y="5347063"/>
                  <a:pt x="4472847" y="5347063"/>
                </a:cubicBezTo>
                <a:lnTo>
                  <a:pt x="106985" y="5347063"/>
                </a:lnTo>
                <a:cubicBezTo>
                  <a:pt x="47899" y="5347063"/>
                  <a:pt x="0" y="5299164"/>
                  <a:pt x="0" y="5240078"/>
                </a:cubicBezTo>
                <a:lnTo>
                  <a:pt x="0" y="106985"/>
                </a:lnTo>
                <a:cubicBezTo>
                  <a:pt x="0" y="47899"/>
                  <a:pt x="47899" y="0"/>
                  <a:pt x="106985" y="0"/>
                </a:cubicBezTo>
                <a:close/>
              </a:path>
            </a:pathLst>
          </a:cu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F1E3393-B852-4883-B778-ED352511294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32259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9853D09-4205-4CC7-83EB-288E886AC9E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8440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D040B79-3E73-4A31-840D-D6B9C9FDFC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7511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56C6AE5-3F8B-42AC-9EA4-1B686A11E9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3820" y="5835650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1748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9D7E975-9161-4F2D-AC53-69E1912F6B5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Контейнер за съдържание 3" descr="Картина, която съдържа текст, екранна снимка, софтуер&#10;&#10;Описанието е генерирано автоматично">
            <a:extLst>
              <a:ext uri="{FF2B5EF4-FFF2-40B4-BE49-F238E27FC236}">
                <a16:creationId xmlns:a16="http://schemas.microsoft.com/office/drawing/2014/main" id="{BA1A24DA-7878-A895-8323-3840A47200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1675" y="1376223"/>
            <a:ext cx="6589537" cy="4101986"/>
          </a:xfrm>
          <a:prstGeom prst="rect">
            <a:avLst/>
          </a:prstGeom>
        </p:spPr>
      </p:pic>
      <p:sp>
        <p:nvSpPr>
          <p:cNvPr id="19" name="Right Triangle 10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2">
            <a:extLst>
              <a:ext uri="{FF2B5EF4-FFF2-40B4-BE49-F238E27FC236}">
                <a16:creationId xmlns:a16="http://schemas.microsoft.com/office/drawing/2014/main" id="{463E6235-1649-4B47-9862-4026FC473B6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3" y="623275"/>
            <a:ext cx="401217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084372E-F7EA-273C-1203-975A227E5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2497" y="1056640"/>
            <a:ext cx="3197660" cy="312574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3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ПРОГРАМНИ КОДОВЕ НА НЯКОИ МЕТОДИ:</a:t>
            </a:r>
          </a:p>
          <a:p>
            <a:endParaRPr lang="en-US" sz="23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1297703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55" y="365125"/>
            <a:ext cx="5161002" cy="61514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8913" y="365125"/>
            <a:ext cx="6732132" cy="6151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4277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0461B11-D7E7-41FA-A9E7-C30389743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bg-BG" sz="4800"/>
              <a:t>Заключение 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CA67A6D0-07FA-6EA9-8175-318A53D370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bg-BG" sz="2400" dirty="0"/>
              <a:t>С приложението  можете по-лесно  и бързо да намерите вашата любима кола. Няма нужда да обикаляте из градът за да намерите перфектната кола за вас, може само да влезнете в приложението и за няколко минути да я намерите.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44330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Контейнер за картина 4" descr="ТОП 20 автокъщи в София според Mobile /част 1/">
            <a:extLst>
              <a:ext uri="{FF2B5EF4-FFF2-40B4-BE49-F238E27FC236}">
                <a16:creationId xmlns:a16="http://schemas.microsoft.com/office/drawing/2014/main" id="{5B79BBE4-BAB0-42D1-6936-00E61CC2072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2222" r="1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2" name="Rectangle 18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C3F9B46-8E7D-FBDF-95C3-820B9C5CA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300">
                <a:solidFill>
                  <a:schemeClr val="tx1">
                    <a:lumMod val="85000"/>
                    <a:lumOff val="15000"/>
                  </a:schemeClr>
                </a:solidFill>
              </a:rPr>
              <a:t>БЛАГОДАРЯ ВИ ЗА ВНИМАНИЕТО! </a:t>
            </a:r>
            <a:br>
              <a:rPr lang="en-US" sz="230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2300">
                <a:solidFill>
                  <a:schemeClr val="tx1">
                    <a:lumMod val="85000"/>
                    <a:lumOff val="15000"/>
                  </a:schemeClr>
                </a:solidFill>
              </a:rPr>
              <a:t>Използвана литература : GitHub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66263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тема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О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40</Words>
  <Application>Microsoft Office PowerPoint</Application>
  <PresentationFormat>Widescreen</PresentationFormat>
  <Paragraphs>19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Aptos</vt:lpstr>
      <vt:lpstr>Aptos Display</vt:lpstr>
      <vt:lpstr>Arial</vt:lpstr>
      <vt:lpstr>Calibri</vt:lpstr>
      <vt:lpstr>Calibri Light</vt:lpstr>
      <vt:lpstr>Wingdings,Sans-Serif</vt:lpstr>
      <vt:lpstr>Office тема</vt:lpstr>
      <vt:lpstr>Cars management</vt:lpstr>
      <vt:lpstr>Цели</vt:lpstr>
      <vt:lpstr>ОСНОВНИ ЕТАПИ В РЕАЛИЗИРАНЕТО НА ПРОЕКТА</vt:lpstr>
      <vt:lpstr>РЕАЛИЗАЦИЯ</vt:lpstr>
      <vt:lpstr>Описание и скрийншоти на приложението</vt:lpstr>
      <vt:lpstr>ПРОГРАМНИ КОДОВЕ НА НЯКОИ МЕТОДИ: </vt:lpstr>
      <vt:lpstr>PowerPoint Presentation</vt:lpstr>
      <vt:lpstr>Заключение </vt:lpstr>
      <vt:lpstr>БЛАГОДАРЯ ВИ ЗА ВНИМАНИЕТО!  Използвана литература : GitHub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PowerPoint</dc:title>
  <dc:creator/>
  <cp:lastModifiedBy>User</cp:lastModifiedBy>
  <cp:revision>186</cp:revision>
  <dcterms:created xsi:type="dcterms:W3CDTF">2024-03-23T09:18:10Z</dcterms:created>
  <dcterms:modified xsi:type="dcterms:W3CDTF">2024-03-31T06:08:59Z</dcterms:modified>
</cp:coreProperties>
</file>