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99CAE6-0C81-4CEB-8B34-C21A5C414DBA}" v="184" dt="2024-03-23T17:40:17.287"/>
    <p1510:client id="{A2E18088-4C97-4454-BD52-CF67CE930417}" v="261" dt="2024-03-23T10:10:28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 за редакция стил подзагл.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823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105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710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75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834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866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985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798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304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953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796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104224-5F53-4681-B114-4FDA2DEB297A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533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9180DE06-7362-4888-AADA-7AADD57AC4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7331384" y="679730"/>
            <a:ext cx="4171994" cy="393272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5600" dirty="0" smtClean="0"/>
              <a:t>Web Developers Rating Website</a:t>
            </a:r>
            <a:endParaRPr lang="bg-BG" sz="5600" dirty="0"/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7331383" y="5227455"/>
            <a:ext cx="3876085" cy="85746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bg-BG" dirty="0"/>
              <a:t>Изготвил: Атанас </a:t>
            </a:r>
            <a:r>
              <a:rPr lang="bg-BG" dirty="0" err="1"/>
              <a:t>Мицикулев</a:t>
            </a:r>
            <a:endParaRPr lang="bg-BG" err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72" y="1517588"/>
            <a:ext cx="5893879" cy="343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30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oplus seek Full Stack Web Developer - Coplus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9" r="11359"/>
          <a:stretch>
            <a:fillRect/>
          </a:stretch>
        </p:blipFill>
        <p:spPr bwMode="auto">
          <a:xfrm>
            <a:off x="0" y="6708"/>
            <a:ext cx="12344400" cy="974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лавие 1">
            <a:extLst>
              <a:ext uri="{FF2B5EF4-FFF2-40B4-BE49-F238E27FC236}">
                <a16:creationId xmlns:a16="http://schemas.microsoft.com/office/drawing/2014/main" id="{0C3F9B46-8E7D-FBDF-95C3-820B9C5CAF05}"/>
              </a:ext>
            </a:extLst>
          </p:cNvPr>
          <p:cNvSpPr txBox="1">
            <a:spLocks/>
          </p:cNvSpPr>
          <p:nvPr/>
        </p:nvSpPr>
        <p:spPr>
          <a:xfrm>
            <a:off x="3300153" y="5317240"/>
            <a:ext cx="5793971" cy="74483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300" dirty="0" smtClean="0"/>
              <a:t>БЛАГОДАРЯ ВИ ЗА ВНИМАНИЕТО! </a:t>
            </a:r>
            <a:br>
              <a:rPr lang="en-US" sz="2300" dirty="0" smtClean="0"/>
            </a:br>
            <a:r>
              <a:rPr lang="en-US" sz="2300" dirty="0" err="1" smtClean="0"/>
              <a:t>Използвана</a:t>
            </a:r>
            <a:r>
              <a:rPr lang="en-US" sz="2300" dirty="0" smtClean="0"/>
              <a:t> </a:t>
            </a:r>
            <a:r>
              <a:rPr lang="en-US" sz="2300" dirty="0" err="1" smtClean="0"/>
              <a:t>литература</a:t>
            </a:r>
            <a:r>
              <a:rPr lang="en-US" sz="2300" dirty="0" smtClean="0"/>
              <a:t> : GitHub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726626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2FBB79A-2900-0BC8-9177-772C7A79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741" y="1287829"/>
            <a:ext cx="3240506" cy="4064628"/>
          </a:xfrm>
        </p:spPr>
        <p:txBody>
          <a:bodyPr>
            <a:normAutofit/>
          </a:bodyPr>
          <a:lstStyle/>
          <a:p>
            <a:r>
              <a:rPr lang="bg-BG">
                <a:solidFill>
                  <a:srgbClr val="FFFFFF"/>
                </a:solidFill>
              </a:rPr>
              <a:t>Цели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7565807-C764-CC79-28D4-DC3829405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1789" y="2253397"/>
            <a:ext cx="5536397" cy="39352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bg-BG" sz="2400" dirty="0">
                <a:latin typeface="Calibri"/>
                <a:cs typeface="Calibri"/>
              </a:rPr>
              <a:t>   Приложението има за цел създаване на </a:t>
            </a:r>
            <a:r>
              <a:rPr lang="bg-BG" sz="2400" dirty="0" smtClean="0">
                <a:latin typeface="Calibri"/>
                <a:cs typeface="Calibri"/>
              </a:rPr>
              <a:t>уеб приложение, което</a:t>
            </a:r>
            <a:r>
              <a:rPr lang="bg-BG" sz="2400" dirty="0">
                <a:latin typeface="Calibri"/>
                <a:cs typeface="Calibri"/>
              </a:rPr>
              <a:t> да подпомогне на </a:t>
            </a:r>
            <a:r>
              <a:rPr lang="bg-BG" sz="2400" dirty="0" smtClean="0">
                <a:latin typeface="Calibri"/>
                <a:cs typeface="Calibri"/>
              </a:rPr>
              <a:t>потребителя да намери най-подходящия за него уеб програмист и оставянето на отзиви за тях.</a:t>
            </a:r>
            <a:r>
              <a:rPr lang="bg-BG" dirty="0">
                <a:latin typeface="Calibri"/>
                <a:cs typeface="Calibri"/>
              </a:rPr>
              <a:t> 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00354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F094233-BC24-E55F-5CDA-287BA16B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bg-BG" sz="2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ОСНОВНИ ЕТАПИ В РЕАЛИЗИРАНЕТО НА ПРОЕКТА</a:t>
            </a:r>
            <a:endParaRPr lang="bg-BG" sz="28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1D24626-1A93-68B4-246A-6B31E80C9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2391942"/>
            <a:ext cx="5536397" cy="39352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bg-BG" sz="2000" dirty="0"/>
              <a:t>Първо започнах с избирането на тема. След като се спрях на  </a:t>
            </a:r>
            <a:r>
              <a:rPr lang="bg-BG" sz="2000" dirty="0" smtClean="0"/>
              <a:t>“</a:t>
            </a:r>
            <a:r>
              <a:rPr lang="en-US" sz="2000" dirty="0" smtClean="0"/>
              <a:t>Web Dev Rating</a:t>
            </a:r>
            <a:r>
              <a:rPr lang="bg-BG" sz="2000" dirty="0" smtClean="0">
                <a:latin typeface="Aptos"/>
                <a:cs typeface="Calibri"/>
              </a:rPr>
              <a:t>"</a:t>
            </a:r>
            <a:r>
              <a:rPr lang="bg-BG" sz="2400" dirty="0">
                <a:latin typeface="Aptos"/>
                <a:cs typeface="Calibri"/>
              </a:rPr>
              <a:t> </a:t>
            </a:r>
            <a:r>
              <a:rPr lang="bg-BG" sz="2400" dirty="0" smtClean="0">
                <a:latin typeface="Calibri"/>
                <a:ea typeface="Calibri"/>
                <a:cs typeface="Calibri"/>
              </a:rPr>
              <a:t>направих</a:t>
            </a:r>
            <a:r>
              <a:rPr lang="bg-BG" sz="2400" dirty="0">
                <a:latin typeface="Calibri"/>
                <a:ea typeface="Calibri"/>
                <a:cs typeface="Calibri"/>
              </a:rPr>
              <a:t> repository в </a:t>
            </a:r>
            <a:endParaRPr lang="bg-BG" sz="2400" dirty="0">
              <a:latin typeface="Aptos" panose="020B0004020202020204"/>
              <a:ea typeface="Calibri"/>
              <a:cs typeface="Calibri"/>
            </a:endParaRPr>
          </a:p>
          <a:p>
            <a:pPr marL="0" indent="0" algn="ctr">
              <a:buNone/>
            </a:pPr>
            <a:r>
              <a:rPr lang="bg-BG" sz="2400" dirty="0">
                <a:latin typeface="Calibri"/>
                <a:ea typeface="Calibri"/>
                <a:cs typeface="Calibri"/>
              </a:rPr>
              <a:t>GitHub и се </a:t>
            </a:r>
            <a:r>
              <a:rPr lang="bg-BG" sz="2400" dirty="0" smtClean="0">
                <a:latin typeface="Calibri"/>
                <a:ea typeface="Calibri"/>
                <a:cs typeface="Calibri"/>
              </a:rPr>
              <a:t>заех </a:t>
            </a:r>
            <a:r>
              <a:rPr lang="bg-BG" sz="2400" dirty="0">
                <a:latin typeface="Calibri"/>
                <a:ea typeface="Calibri"/>
                <a:cs typeface="Calibri"/>
              </a:rPr>
              <a:t>с реализацията на базата данни и самата структура на проекта.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307346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2659"/>
            <a:ext cx="10515600" cy="1325563"/>
          </a:xfrm>
        </p:spPr>
        <p:txBody>
          <a:bodyPr/>
          <a:lstStyle/>
          <a:p>
            <a:pPr algn="ctr"/>
            <a:r>
              <a:rPr lang="bg-BG" dirty="0" smtClean="0"/>
              <a:t>Структура на базата данни</a:t>
            </a:r>
            <a:br>
              <a:rPr lang="bg-BG" dirty="0" smtClean="0"/>
            </a:b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249" y="1150819"/>
            <a:ext cx="7427502" cy="570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13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35A26D-9D47-467E-91F1-31149BF0D2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768586A-A531-AF7E-16C0-D1B39D21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bg-BG" dirty="0">
                <a:latin typeface="Calibri Light"/>
                <a:ea typeface="Calibri Light"/>
                <a:cs typeface="Calibri Light"/>
              </a:rPr>
              <a:t>РЕАЛИЗАЦИЯ</a:t>
            </a:r>
            <a:endParaRPr lang="bg-BG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19333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E396163-EBD1-F374-E12B-75221AEB6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bg-BG" dirty="0">
                <a:latin typeface="Calibri"/>
                <a:ea typeface="Calibri"/>
                <a:cs typeface="Calibri"/>
              </a:rPr>
              <a:t>Използвани технологии: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>
              <a:buFont typeface="Wingdings,Sans-Serif"/>
              <a:buChar char="ü"/>
            </a:pPr>
            <a:r>
              <a:rPr lang="bg-BG" dirty="0">
                <a:latin typeface="Calibri"/>
                <a:ea typeface="Calibri"/>
                <a:cs typeface="Calibri"/>
              </a:rPr>
              <a:t>  </a:t>
            </a:r>
            <a:r>
              <a:rPr lang="bg-BG" dirty="0" err="1">
                <a:latin typeface="Calibri"/>
                <a:ea typeface="Calibri"/>
                <a:cs typeface="Calibri"/>
              </a:rPr>
              <a:t>Entity</a:t>
            </a:r>
            <a:r>
              <a:rPr lang="bg-BG" dirty="0">
                <a:latin typeface="Calibri"/>
                <a:ea typeface="Calibri"/>
                <a:cs typeface="Calibri"/>
              </a:rPr>
              <a:t> Framework </a:t>
            </a:r>
            <a:r>
              <a:rPr lang="bg-BG" dirty="0" err="1">
                <a:latin typeface="Calibri"/>
                <a:ea typeface="Calibri"/>
                <a:cs typeface="Calibri"/>
              </a:rPr>
              <a:t>Core</a:t>
            </a:r>
            <a:r>
              <a:rPr lang="bg-BG" dirty="0">
                <a:latin typeface="Calibri"/>
                <a:ea typeface="Calibri"/>
                <a:cs typeface="Calibri"/>
              </a:rPr>
              <a:t> </a:t>
            </a:r>
            <a:r>
              <a:rPr lang="bg-BG" dirty="0" err="1">
                <a:latin typeface="Calibri"/>
                <a:ea typeface="Calibri"/>
                <a:cs typeface="Calibri"/>
              </a:rPr>
              <a:t>with</a:t>
            </a:r>
            <a:r>
              <a:rPr lang="bg-BG" dirty="0">
                <a:latin typeface="Calibri"/>
                <a:ea typeface="Calibri"/>
                <a:cs typeface="Calibri"/>
              </a:rPr>
              <a:t> </a:t>
            </a:r>
            <a:r>
              <a:rPr lang="bg-BG" dirty="0" err="1">
                <a:latin typeface="Calibri"/>
                <a:ea typeface="Calibri"/>
                <a:cs typeface="Calibri"/>
              </a:rPr>
              <a:t>NuGet</a:t>
            </a:r>
            <a:r>
              <a:rPr lang="bg-BG" dirty="0">
                <a:latin typeface="Calibri"/>
                <a:ea typeface="Calibri"/>
                <a:cs typeface="Calibri"/>
              </a:rPr>
              <a:t> </a:t>
            </a:r>
            <a:r>
              <a:rPr lang="bg-BG" dirty="0" err="1">
                <a:latin typeface="Calibri"/>
                <a:ea typeface="Calibri"/>
                <a:cs typeface="Calibri"/>
              </a:rPr>
              <a:t>Packages</a:t>
            </a:r>
            <a:r>
              <a:rPr lang="bg-BG" dirty="0">
                <a:latin typeface="Calibri"/>
                <a:ea typeface="Calibri"/>
                <a:cs typeface="Calibri"/>
              </a:rPr>
              <a:t> 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>
              <a:buFont typeface="Wingdings,Sans-Serif"/>
              <a:buChar char="ü"/>
            </a:pPr>
            <a:r>
              <a:rPr lang="bg-BG" dirty="0">
                <a:latin typeface="Calibri"/>
                <a:ea typeface="Calibri"/>
                <a:cs typeface="Calibri"/>
              </a:rPr>
              <a:t>Работа с Git, GitHub и TortoiseGit 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>
              <a:buFont typeface="Wingdings,Sans-Serif"/>
              <a:buChar char="ü"/>
            </a:pPr>
            <a:r>
              <a:rPr lang="bg-BG" dirty="0">
                <a:latin typeface="Calibri"/>
                <a:ea typeface="Calibri"/>
                <a:cs typeface="Calibri"/>
              </a:rPr>
              <a:t>Работа с IDE - Visual Studio и ползване на C#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>
              <a:buFont typeface="Wingdings,Sans-Serif"/>
              <a:buChar char="ü"/>
            </a:pPr>
            <a:r>
              <a:rPr lang="bg-BG" dirty="0">
                <a:latin typeface="Calibri"/>
                <a:ea typeface="Calibri"/>
                <a:cs typeface="Calibri"/>
              </a:rPr>
              <a:t> Работа с </a:t>
            </a:r>
            <a:r>
              <a:rPr lang="bg-BG" dirty="0" smtClean="0">
                <a:latin typeface="Calibri"/>
                <a:ea typeface="Calibri"/>
                <a:cs typeface="Calibri"/>
              </a:rPr>
              <a:t>и </a:t>
            </a:r>
            <a:r>
              <a:rPr lang="en-US" dirty="0" smtClean="0">
                <a:latin typeface="Calibri"/>
                <a:ea typeface="Calibri"/>
                <a:cs typeface="Calibri"/>
              </a:rPr>
              <a:t>SQL Server Management Studio 2019</a:t>
            </a:r>
            <a:endParaRPr lang="bg-BG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0791" y="1327365"/>
            <a:ext cx="610857" cy="61085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5" name="Картина 4" descr="Visual Studio - Wikipedia">
            <a:extLst>
              <a:ext uri="{FF2B5EF4-FFF2-40B4-BE49-F238E27FC236}">
                <a16:creationId xmlns:a16="http://schemas.microsoft.com/office/drawing/2014/main" id="{F866F06A-BDB1-2168-DBE4-E2C7F701B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774" y="2392776"/>
            <a:ext cx="2533422" cy="2533422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6" name="Картина 5" descr="SQL Server Monitoring and Performance Management with Instana | IBM">
            <a:extLst>
              <a:ext uri="{FF2B5EF4-FFF2-40B4-BE49-F238E27FC236}">
                <a16:creationId xmlns:a16="http://schemas.microsoft.com/office/drawing/2014/main" id="{CFC562CF-3426-681E-DB61-EF9B5530C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504" y="1113100"/>
            <a:ext cx="2533422" cy="1425049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7" name="Картина 6" descr="What is GitHub? — Pythia Foundations">
            <a:extLst>
              <a:ext uri="{FF2B5EF4-FFF2-40B4-BE49-F238E27FC236}">
                <a16:creationId xmlns:a16="http://schemas.microsoft.com/office/drawing/2014/main" id="{9B739D9F-8FB2-153B-0AEF-6FE976D67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8503" y="4216128"/>
            <a:ext cx="2533423" cy="1425050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sp>
        <p:nvSpPr>
          <p:cNvPr id="20" name="Arc 19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76147" y="5530635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6066084"/>
            <a:ext cx="1913062" cy="791916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063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BB8315C-D2FA-C901-0F3D-2A5E6569E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798703"/>
            <a:ext cx="5221185" cy="3072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228600" indent="-228600" algn="ctr"/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Описание</a:t>
            </a: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и </a:t>
            </a:r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скрийншоти</a:t>
            </a: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на</a:t>
            </a: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приложението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2ACB80C-4CE4-1DD8-7CD4-7CBC67000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148" y="3962792"/>
            <a:ext cx="5221185" cy="2102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kern="1200" err="1">
                <a:latin typeface="+mn-lt"/>
                <a:ea typeface="+mn-ea"/>
                <a:cs typeface="+mn-cs"/>
              </a:rPr>
              <a:t>Методи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874" y="214463"/>
            <a:ext cx="2459561" cy="634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74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084372E-F7EA-273C-1203-975A227E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ПРОГРАМНИ КОДОВЕ НА НЯКОИ МЕТОДИ:</a:t>
            </a:r>
          </a:p>
          <a:p>
            <a:endParaRPr lang="en-US" sz="23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97" y="513696"/>
            <a:ext cx="6800508" cy="564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70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5" y="365124"/>
            <a:ext cx="5508208" cy="61514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575" y="365124"/>
            <a:ext cx="6440480" cy="615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27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0461B11-D7E7-41FA-A9E7-C3038974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bg-BG" sz="4800" dirty="0"/>
              <a:t>Заключение 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A67A6D0-07FA-6EA9-8175-318A53D37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bg-BG" sz="2400" dirty="0"/>
              <a:t>С приложението  можете по-лесно </a:t>
            </a:r>
            <a:r>
              <a:rPr lang="bg-BG" sz="2400" dirty="0" smtClean="0"/>
              <a:t>и </a:t>
            </a:r>
            <a:r>
              <a:rPr lang="bg-BG" sz="2400" dirty="0"/>
              <a:t>бързо да намерите </a:t>
            </a:r>
            <a:r>
              <a:rPr lang="bg-BG" sz="2400" dirty="0" smtClean="0"/>
              <a:t>подходящия уеб програмист за вас и вашия екип. </a:t>
            </a:r>
            <a:r>
              <a:rPr lang="bg-BG" sz="2400" dirty="0"/>
              <a:t>Няма нужда да </a:t>
            </a:r>
            <a:r>
              <a:rPr lang="bg-BG" sz="2400" dirty="0" smtClean="0"/>
              <a:t>ровите из социални мрежи, или </a:t>
            </a:r>
            <a:r>
              <a:rPr lang="en-US" sz="2400" dirty="0" smtClean="0"/>
              <a:t>freelance </a:t>
            </a:r>
            <a:r>
              <a:rPr lang="bg-BG" sz="2400" dirty="0" smtClean="0"/>
              <a:t>платформи, за </a:t>
            </a:r>
            <a:r>
              <a:rPr lang="bg-BG" sz="2400" dirty="0"/>
              <a:t>да намерите </a:t>
            </a:r>
            <a:r>
              <a:rPr lang="bg-BG" sz="2400" dirty="0" smtClean="0"/>
              <a:t>перфектния разработчик за </a:t>
            </a:r>
            <a:r>
              <a:rPr lang="bg-BG" sz="2400" dirty="0"/>
              <a:t>вас, може само да влезнете </a:t>
            </a:r>
            <a:r>
              <a:rPr lang="bg-BG" sz="2400" dirty="0" smtClean="0"/>
              <a:t>в уеб </a:t>
            </a:r>
            <a:r>
              <a:rPr lang="bg-BG" sz="2400" dirty="0"/>
              <a:t>приложението и за няколко минути да </a:t>
            </a:r>
            <a:r>
              <a:rPr lang="bg-BG" sz="2400" dirty="0" smtClean="0"/>
              <a:t>го </a:t>
            </a:r>
            <a:r>
              <a:rPr lang="bg-BG" sz="2400" dirty="0"/>
              <a:t>намерите.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433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46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Calibri Light</vt:lpstr>
      <vt:lpstr>Wingdings,Sans-Serif</vt:lpstr>
      <vt:lpstr>Office тема</vt:lpstr>
      <vt:lpstr>Web Developers Rating Website</vt:lpstr>
      <vt:lpstr>Цели</vt:lpstr>
      <vt:lpstr>ОСНОВНИ ЕТАПИ В РЕАЛИЗИРАНЕТО НА ПРОЕКТА</vt:lpstr>
      <vt:lpstr>Структура на базата данни </vt:lpstr>
      <vt:lpstr>РЕАЛИЗАЦИЯ</vt:lpstr>
      <vt:lpstr>Описание и скрийншоти на приложението</vt:lpstr>
      <vt:lpstr>ПРОГРАМНИ КОДОВЕ НА НЯКОИ МЕТОДИ: </vt:lpstr>
      <vt:lpstr>PowerPoint Presentation</vt:lpstr>
      <vt:lpstr>Заключение 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/>
  <cp:lastModifiedBy>User</cp:lastModifiedBy>
  <cp:revision>189</cp:revision>
  <dcterms:created xsi:type="dcterms:W3CDTF">2024-03-23T09:18:10Z</dcterms:created>
  <dcterms:modified xsi:type="dcterms:W3CDTF">2025-02-16T01:27:58Z</dcterms:modified>
</cp:coreProperties>
</file>