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9CAE6-0C81-4CEB-8B34-C21A5C414DBA}" v="184" dt="2024-03-23T17:40:17.287"/>
    <p1510:client id="{A2E18088-4C97-4454-BD52-CF67CE930417}" v="261" dt="2024-03-23T10:10:28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600" dirty="0" smtClean="0"/>
              <a:t>Web Developers Rating Website</a:t>
            </a:r>
            <a:endParaRPr lang="bg-BG" sz="5600" dirty="0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bg-BG" dirty="0"/>
              <a:t>Изготвил: Атанас </a:t>
            </a:r>
            <a:r>
              <a:rPr lang="bg-BG" dirty="0" err="1"/>
              <a:t>Мицикулев</a:t>
            </a:r>
            <a:endParaRPr lang="bg-BG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72" y="1517588"/>
            <a:ext cx="5893879" cy="34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2FBB79A-2900-0BC8-9177-772C7A79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741" y="1287829"/>
            <a:ext cx="3240506" cy="4064628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Цели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7565807-C764-CC79-28D4-DC38294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789" y="2253397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bg-BG" sz="2400" dirty="0">
                <a:latin typeface="Calibri"/>
                <a:cs typeface="Calibri"/>
              </a:rPr>
              <a:t>   Приложението има за цел създаване на </a:t>
            </a:r>
            <a:r>
              <a:rPr lang="bg-BG" sz="2400" dirty="0" smtClean="0">
                <a:latin typeface="Calibri"/>
                <a:cs typeface="Calibri"/>
              </a:rPr>
              <a:t>уеб приложение, което</a:t>
            </a:r>
            <a:r>
              <a:rPr lang="bg-BG" sz="2400" dirty="0">
                <a:latin typeface="Calibri"/>
                <a:cs typeface="Calibri"/>
              </a:rPr>
              <a:t> да подпомогне на </a:t>
            </a:r>
            <a:r>
              <a:rPr lang="bg-BG" sz="2400" dirty="0" smtClean="0">
                <a:latin typeface="Calibri"/>
                <a:cs typeface="Calibri"/>
              </a:rPr>
              <a:t>потребителя да намери най-подходящия за него уеб програмист и оставянето на отзиви за тях.</a:t>
            </a:r>
            <a:r>
              <a:rPr lang="bg-BG" dirty="0">
                <a:latin typeface="Calibri"/>
                <a:cs typeface="Calibri"/>
              </a:rPr>
              <a:t> 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0354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F094233-BC24-E55F-5CDA-287BA16B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bg-BG"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ОСНОВНИ ЕТАПИ В РЕАЛИЗИРАНЕТО НА ПРОЕКТА</a:t>
            </a:r>
            <a:endParaRPr lang="bg-BG" sz="28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D24626-1A93-68B4-246A-6B31E80C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2391942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bg-BG" sz="2000" dirty="0"/>
              <a:t>Първо започнах с избирането на тема. След като се спрях на  </a:t>
            </a:r>
            <a:r>
              <a:rPr lang="bg-BG" sz="2000" dirty="0" smtClean="0"/>
              <a:t>“</a:t>
            </a:r>
            <a:r>
              <a:rPr lang="en-US" sz="2000" dirty="0" smtClean="0"/>
              <a:t>Web Dev Rating</a:t>
            </a:r>
            <a:r>
              <a:rPr lang="bg-BG" sz="2000" dirty="0" smtClean="0">
                <a:latin typeface="Aptos"/>
                <a:cs typeface="Calibri"/>
              </a:rPr>
              <a:t>"</a:t>
            </a:r>
            <a:r>
              <a:rPr lang="bg-BG" sz="2400" dirty="0">
                <a:latin typeface="Aptos"/>
                <a:cs typeface="Calibri"/>
              </a:rPr>
              <a:t> </a:t>
            </a:r>
            <a:r>
              <a:rPr lang="bg-BG" sz="2400" dirty="0" smtClean="0">
                <a:latin typeface="Calibri"/>
                <a:ea typeface="Calibri"/>
                <a:cs typeface="Calibri"/>
              </a:rPr>
              <a:t>направих</a:t>
            </a:r>
            <a:r>
              <a:rPr lang="bg-BG" sz="2400" dirty="0">
                <a:latin typeface="Calibri"/>
                <a:ea typeface="Calibri"/>
                <a:cs typeface="Calibri"/>
              </a:rPr>
              <a:t> repository в </a:t>
            </a:r>
            <a:endParaRPr lang="bg-BG" sz="2400" dirty="0">
              <a:latin typeface="Aptos" panose="020B0004020202020204"/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bg-BG" sz="2400" dirty="0">
                <a:latin typeface="Calibri"/>
                <a:ea typeface="Calibri"/>
                <a:cs typeface="Calibri"/>
              </a:rPr>
              <a:t>GitHub и се </a:t>
            </a:r>
            <a:r>
              <a:rPr lang="bg-BG" sz="2400" dirty="0" smtClean="0">
                <a:latin typeface="Calibri"/>
                <a:ea typeface="Calibri"/>
                <a:cs typeface="Calibri"/>
              </a:rPr>
              <a:t>заех </a:t>
            </a:r>
            <a:r>
              <a:rPr lang="bg-BG" sz="2400" dirty="0">
                <a:latin typeface="Calibri"/>
                <a:ea typeface="Calibri"/>
                <a:cs typeface="Calibri"/>
              </a:rPr>
              <a:t>с реализацията на базата данни и самата структура на проекта.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307346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68586A-A531-AF7E-16C0-D1B39D21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alibri Light"/>
                <a:ea typeface="Calibri Light"/>
                <a:cs typeface="Calibri Light"/>
              </a:rPr>
              <a:t>РЕАЛИЗАЦИЯ</a:t>
            </a:r>
            <a:endParaRPr lang="bg-BG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E396163-EBD1-F374-E12B-75221AEB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bg-BG" dirty="0">
                <a:latin typeface="Calibri"/>
                <a:ea typeface="Calibri"/>
                <a:cs typeface="Calibri"/>
              </a:rPr>
              <a:t>Използвани технологии: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  </a:t>
            </a:r>
            <a:r>
              <a:rPr lang="bg-BG" dirty="0" err="1">
                <a:latin typeface="Calibri"/>
                <a:ea typeface="Calibri"/>
                <a:cs typeface="Calibri"/>
              </a:rPr>
              <a:t>Entity</a:t>
            </a:r>
            <a:r>
              <a:rPr lang="bg-BG" dirty="0">
                <a:latin typeface="Calibri"/>
                <a:ea typeface="Calibri"/>
                <a:cs typeface="Calibri"/>
              </a:rPr>
              <a:t> Framework </a:t>
            </a:r>
            <a:r>
              <a:rPr lang="bg-BG" dirty="0" err="1">
                <a:latin typeface="Calibri"/>
                <a:ea typeface="Calibri"/>
                <a:cs typeface="Calibri"/>
              </a:rPr>
              <a:t>Core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r>
              <a:rPr lang="bg-BG" dirty="0" err="1">
                <a:latin typeface="Calibri"/>
                <a:ea typeface="Calibri"/>
                <a:cs typeface="Calibri"/>
              </a:rPr>
              <a:t>with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r>
              <a:rPr lang="bg-BG" dirty="0" err="1">
                <a:latin typeface="Calibri"/>
                <a:ea typeface="Calibri"/>
                <a:cs typeface="Calibri"/>
              </a:rPr>
              <a:t>NuGet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r>
              <a:rPr lang="bg-BG" dirty="0" err="1">
                <a:latin typeface="Calibri"/>
                <a:ea typeface="Calibri"/>
                <a:cs typeface="Calibri"/>
              </a:rPr>
              <a:t>Packages</a:t>
            </a:r>
            <a:r>
              <a:rPr lang="bg-BG" dirty="0">
                <a:latin typeface="Calibri"/>
                <a:ea typeface="Calibri"/>
                <a:cs typeface="Calibri"/>
              </a:rPr>
              <a:t>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Работа с Git, GitHub и TortoiseGit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Работа с IDE - Visual Studio и ползване на C#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,Sans-Serif"/>
              <a:buChar char="ü"/>
            </a:pPr>
            <a:r>
              <a:rPr lang="bg-BG" dirty="0">
                <a:latin typeface="Calibri"/>
                <a:ea typeface="Calibri"/>
                <a:cs typeface="Calibri"/>
              </a:rPr>
              <a:t> Работа с </a:t>
            </a:r>
            <a:r>
              <a:rPr lang="bg-BG" dirty="0" smtClean="0">
                <a:latin typeface="Calibri"/>
                <a:ea typeface="Calibri"/>
                <a:cs typeface="Calibri"/>
              </a:rPr>
              <a:t>и </a:t>
            </a:r>
            <a:r>
              <a:rPr lang="en-US" dirty="0" smtClean="0">
                <a:latin typeface="Calibri"/>
                <a:ea typeface="Calibri"/>
                <a:cs typeface="Calibri"/>
              </a:rPr>
              <a:t>SQL Server Management Studio 2019</a:t>
            </a:r>
            <a:endParaRPr lang="bg-BG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Картина 4" descr="Visual Studio - Wikipedia">
            <a:extLst>
              <a:ext uri="{FF2B5EF4-FFF2-40B4-BE49-F238E27FC236}">
                <a16:creationId xmlns:a16="http://schemas.microsoft.com/office/drawing/2014/main" id="{F866F06A-BDB1-2168-DBE4-E2C7F701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74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6" name="Картина 5" descr="SQL Server Monitoring and Performance Management with Instana | IBM">
            <a:extLst>
              <a:ext uri="{FF2B5EF4-FFF2-40B4-BE49-F238E27FC236}">
                <a16:creationId xmlns:a16="http://schemas.microsoft.com/office/drawing/2014/main" id="{CFC562CF-3426-681E-DB61-EF9B5530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04" y="1113100"/>
            <a:ext cx="2533422" cy="1425049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Картина 6" descr="What is GitHub? — Pythia Foundations">
            <a:extLst>
              <a:ext uri="{FF2B5EF4-FFF2-40B4-BE49-F238E27FC236}">
                <a16:creationId xmlns:a16="http://schemas.microsoft.com/office/drawing/2014/main" id="{9B739D9F-8FB2-153B-0AEF-6FE976D6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503" y="4216128"/>
            <a:ext cx="2533423" cy="1425050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8315C-D2FA-C901-0F3D-2A5E6569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 algn="ctr"/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Описание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 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скрийншоти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приложението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ACB80C-4CE4-1DD8-7CD4-7CBC6700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kern="1200" err="1">
                <a:latin typeface="+mn-lt"/>
                <a:ea typeface="+mn-ea"/>
                <a:cs typeface="+mn-cs"/>
              </a:rPr>
              <a:t>Методи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Картина 4" descr="Картина, която съдържа текст, екранна снимка, софтуер, Мултимедиен софтуер&#10;&#10;Описанието е генерирано автоматично">
            <a:extLst>
              <a:ext uri="{FF2B5EF4-FFF2-40B4-BE49-F238E27FC236}">
                <a16:creationId xmlns:a16="http://schemas.microsoft.com/office/drawing/2014/main" id="{14BB2780-D405-F710-E74C-FDDD4568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173" y="1209578"/>
            <a:ext cx="1921644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4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онтейнер за съдържание 3" descr="Картина, която съдържа текст, екранна снимка, софтуер&#10;&#10;Описанието е генерирано автоматично">
            <a:extLst>
              <a:ext uri="{FF2B5EF4-FFF2-40B4-BE49-F238E27FC236}">
                <a16:creationId xmlns:a16="http://schemas.microsoft.com/office/drawing/2014/main" id="{BA1A24DA-7878-A895-8323-3840A4720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75" y="1376223"/>
            <a:ext cx="6589537" cy="4101986"/>
          </a:xfrm>
          <a:prstGeom prst="rect">
            <a:avLst/>
          </a:prstGeom>
        </p:spPr>
      </p:pic>
      <p:sp>
        <p:nvSpPr>
          <p:cNvPr id="19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84372E-F7EA-273C-1203-975A227E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ПРОГРАМНИ КОДОВЕ НА НЯКОИ МЕТОДИ:</a:t>
            </a:r>
          </a:p>
          <a:p>
            <a:endParaRPr lang="en-US" sz="2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9770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5" y="365125"/>
            <a:ext cx="5161002" cy="6151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913" y="365125"/>
            <a:ext cx="6732132" cy="61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27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461B11-D7E7-41FA-A9E7-C3038974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 dirty="0"/>
              <a:t>Заключение 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67A6D0-07FA-6EA9-8175-318A53D3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2400" dirty="0"/>
              <a:t>С приложението  можете по-лесно </a:t>
            </a:r>
            <a:r>
              <a:rPr lang="bg-BG" sz="2400" dirty="0" smtClean="0"/>
              <a:t>и </a:t>
            </a:r>
            <a:r>
              <a:rPr lang="bg-BG" sz="2400" dirty="0"/>
              <a:t>бързо да намерите </a:t>
            </a:r>
            <a:r>
              <a:rPr lang="bg-BG" sz="2400" dirty="0" smtClean="0"/>
              <a:t>подходящия уеб програмист за вас и вашия екип. </a:t>
            </a:r>
            <a:r>
              <a:rPr lang="bg-BG" sz="2400" dirty="0"/>
              <a:t>Няма нужда да </a:t>
            </a:r>
            <a:r>
              <a:rPr lang="bg-BG" sz="2400" dirty="0" smtClean="0"/>
              <a:t>ровите из социални мрежи, или </a:t>
            </a:r>
            <a:r>
              <a:rPr lang="en-US" sz="2400" dirty="0" smtClean="0"/>
              <a:t>freelance </a:t>
            </a:r>
            <a:r>
              <a:rPr lang="bg-BG" sz="2400" dirty="0" smtClean="0"/>
              <a:t>платформи, за </a:t>
            </a:r>
            <a:r>
              <a:rPr lang="bg-BG" sz="2400" dirty="0"/>
              <a:t>да намерите </a:t>
            </a:r>
            <a:r>
              <a:rPr lang="bg-BG" sz="2400" dirty="0" smtClean="0"/>
              <a:t>перфектния разработчик за </a:t>
            </a:r>
            <a:r>
              <a:rPr lang="bg-BG" sz="2400" dirty="0"/>
              <a:t>вас, може само да влезнете </a:t>
            </a:r>
            <a:r>
              <a:rPr lang="bg-BG" sz="2400" dirty="0" smtClean="0"/>
              <a:t>в уеб </a:t>
            </a:r>
            <a:r>
              <a:rPr lang="bg-BG" sz="2400" dirty="0"/>
              <a:t>приложението и за няколко минути да </a:t>
            </a:r>
            <a:r>
              <a:rPr lang="bg-BG" sz="2400" dirty="0" smtClean="0"/>
              <a:t>го </a:t>
            </a:r>
            <a:r>
              <a:rPr lang="bg-BG" sz="2400" dirty="0"/>
              <a:t>намерите.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3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plus seek Full Stack Web Developer - Coplu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r="11359"/>
          <a:stretch>
            <a:fillRect/>
          </a:stretch>
        </p:blipFill>
        <p:spPr bwMode="auto">
          <a:xfrm>
            <a:off x="0" y="6708"/>
            <a:ext cx="12344400" cy="974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лавие 1">
            <a:extLst>
              <a:ext uri="{FF2B5EF4-FFF2-40B4-BE49-F238E27FC236}">
                <a16:creationId xmlns:a16="http://schemas.microsoft.com/office/drawing/2014/main" id="{0C3F9B46-8E7D-FBDF-95C3-820B9C5CAF05}"/>
              </a:ext>
            </a:extLst>
          </p:cNvPr>
          <p:cNvSpPr txBox="1">
            <a:spLocks/>
          </p:cNvSpPr>
          <p:nvPr/>
        </p:nvSpPr>
        <p:spPr>
          <a:xfrm>
            <a:off x="3300153" y="5317240"/>
            <a:ext cx="5793971" cy="7448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300" dirty="0" smtClean="0"/>
              <a:t>БЛАГОДАРЯ ВИ ЗА ВНИМАНИЕТО! </a:t>
            </a:r>
            <a:br>
              <a:rPr lang="en-US" sz="2300" dirty="0" smtClean="0"/>
            </a:br>
            <a:r>
              <a:rPr lang="en-US" sz="2300" dirty="0" err="1" smtClean="0"/>
              <a:t>Използвана</a:t>
            </a:r>
            <a:r>
              <a:rPr lang="en-US" sz="2300" dirty="0" smtClean="0"/>
              <a:t> </a:t>
            </a:r>
            <a:r>
              <a:rPr lang="en-US" sz="2300" dirty="0" err="1" smtClean="0"/>
              <a:t>литература</a:t>
            </a:r>
            <a:r>
              <a:rPr lang="en-US" sz="2300" dirty="0" smtClean="0"/>
              <a:t> : GitHub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726626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Wingdings,Sans-Serif</vt:lpstr>
      <vt:lpstr>Office тема</vt:lpstr>
      <vt:lpstr>Web Developers Rating Website</vt:lpstr>
      <vt:lpstr>Цели</vt:lpstr>
      <vt:lpstr>ОСНОВНИ ЕТАПИ В РЕАЛИЗИРАНЕТО НА ПРОЕКТА</vt:lpstr>
      <vt:lpstr>РЕАЛИЗАЦИЯ</vt:lpstr>
      <vt:lpstr>Описание и скрийншоти на приложението</vt:lpstr>
      <vt:lpstr>ПРОГРАМНИ КОДОВЕ НА НЯКОИ МЕТОДИ: </vt:lpstr>
      <vt:lpstr>PowerPoint Presentation</vt:lpstr>
      <vt:lpstr>Заключение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User</cp:lastModifiedBy>
  <cp:revision>188</cp:revision>
  <dcterms:created xsi:type="dcterms:W3CDTF">2024-03-23T09:18:10Z</dcterms:created>
  <dcterms:modified xsi:type="dcterms:W3CDTF">2025-02-15T22:58:15Z</dcterms:modified>
</cp:coreProperties>
</file>