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57" r:id="rId7"/>
    <p:sldId id="262" r:id="rId8"/>
    <p:sldId id="270" r:id="rId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30.06.2016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30.06.2016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 rtlCol="0">
            <a:no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Альтернатив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rtlCol="0" anchor="t"/>
          <a:lstStyle>
            <a:lvl1pPr marL="0" indent="0" algn="l" rtl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ru-RU" smtClean="0"/>
              <a:t>Образец заголовка</a:t>
            </a:r>
            <a:endParaRPr dirty="0"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13" name="Прямоугольник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rtlCol="0" anchor="b">
            <a:noAutofit/>
          </a:bodyPr>
          <a:lstStyle>
            <a:lvl1pPr algn="l" rtl="0">
              <a:defRPr sz="4000" b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r>
              <a:rPr lang="en-US"/>
              <a:t>30.06.2016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pPr rtl="0"/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30.06.2016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7908" y="885636"/>
            <a:ext cx="3744417" cy="4425280"/>
          </a:xfrm>
        </p:spPr>
        <p:txBody>
          <a:bodyPr rtlCol="0"/>
          <a:lstStyle/>
          <a:p>
            <a:pPr rtl="0"/>
            <a:r>
              <a:rPr lang="en-US" sz="9600" dirty="0" smtClean="0"/>
              <a:t>Tic tac toe</a:t>
            </a:r>
            <a:endParaRPr lang="ru" sz="9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620688"/>
            <a:ext cx="6016352" cy="50677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7" y="2670361"/>
            <a:ext cx="3024336" cy="3533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24" y="1412776"/>
            <a:ext cx="4115043" cy="41095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3035510"/>
            <a:ext cx="3121152" cy="3168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0341" y="574969"/>
            <a:ext cx="595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You can play it anywhere!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1" y="4005064"/>
            <a:ext cx="9601201" cy="2286000"/>
          </a:xfrm>
        </p:spPr>
        <p:txBody>
          <a:bodyPr rtlCol="0"/>
          <a:lstStyle/>
          <a:p>
            <a:pPr rtl="0"/>
            <a:r>
              <a:rPr lang="en-US" dirty="0" smtClean="0"/>
              <a:t>Folders and files</a:t>
            </a:r>
            <a:endParaRPr lang="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smtClean="0"/>
              <a:t>Folder and files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570755"/>
            <a:ext cx="6912768" cy="4548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685800"/>
            <a:ext cx="4026024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JS FILES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933056"/>
            <a:ext cx="3528393" cy="13987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08" y="3977603"/>
            <a:ext cx="3712383" cy="1107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0" y="1888264"/>
            <a:ext cx="3484268" cy="1062998"/>
          </a:xfrm>
          <a:prstGeom prst="rect">
            <a:avLst/>
          </a:prstGeom>
        </p:spPr>
      </p:pic>
      <p:cxnSp>
        <p:nvCxnSpPr>
          <p:cNvPr id="17" name="Соединительная линия уступом 16"/>
          <p:cNvCxnSpPr/>
          <p:nvPr/>
        </p:nvCxnSpPr>
        <p:spPr>
          <a:xfrm rot="16200000" flipH="1">
            <a:off x="6674268" y="1665270"/>
            <a:ext cx="1026341" cy="3598326"/>
          </a:xfrm>
          <a:prstGeom prst="bentConnector3">
            <a:avLst>
              <a:gd name="adj1" fmla="val 464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5" idx="2"/>
            <a:endCxn id="3" idx="0"/>
          </p:cNvCxnSpPr>
          <p:nvPr/>
        </p:nvCxnSpPr>
        <p:spPr>
          <a:xfrm rot="5400000">
            <a:off x="3504253" y="2049035"/>
            <a:ext cx="981794" cy="2786249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CSS file</a:t>
            </a:r>
            <a:endParaRPr lang="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836712"/>
            <a:ext cx="4320480" cy="5184576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26" y="1628800"/>
            <a:ext cx="4769095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кстура дерева 16 х 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716_TF02801115" id="{CF60D1E3-8455-48F0-89F3-AB9F4607186E}" vid="{583FBC2F-3DFE-45F3-9FD2-0C052D3F6C88}"/>
    </a:ext>
  </a:extLst>
</a:theme>
</file>

<file path=ppt/theme/theme2.xml><?xml version="1.0" encoding="utf-8"?>
<a:theme xmlns:a="http://schemas.openxmlformats.org/drawingml/2006/main" name="Тема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текстурой дерева (широкоэкранный формат)</Template>
  <TotalTime>93</TotalTime>
  <Words>19</Words>
  <Application>Microsoft Office PowerPoint</Application>
  <PresentationFormat>Произвольный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</vt:lpstr>
      <vt:lpstr>Текстура дерева 16 х 9</vt:lpstr>
      <vt:lpstr>Tic tac toe</vt:lpstr>
      <vt:lpstr>Презентация PowerPoint</vt:lpstr>
      <vt:lpstr>Folders and files</vt:lpstr>
      <vt:lpstr>JS FILES</vt:lpstr>
      <vt:lpstr>CSS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user</dc:creator>
  <cp:lastModifiedBy>user</cp:lastModifiedBy>
  <cp:revision>6</cp:revision>
  <dcterms:created xsi:type="dcterms:W3CDTF">2022-01-06T16:05:35Z</dcterms:created>
  <dcterms:modified xsi:type="dcterms:W3CDTF">2022-01-06T17:39:30Z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