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bile_phone" TargetMode="External"/><Relationship Id="rId2" Type="http://schemas.openxmlformats.org/officeDocument/2006/relationships/hyperlink" Target="https://en.wikipedia.org/wiki/Noki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Snake 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42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Snake game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6367" y="1498737"/>
            <a:ext cx="8946541" cy="4195481"/>
          </a:xfrm>
        </p:spPr>
        <p:txBody>
          <a:bodyPr/>
          <a:lstStyle/>
          <a:p>
            <a:r>
              <a:rPr lang="en-US" b="1" i="1" dirty="0"/>
              <a:t>Snake</a:t>
            </a:r>
            <a:r>
              <a:rPr lang="en-US" dirty="0"/>
              <a:t> is the common name for a video game concept where the player maneuvers a line which grows in length, with the line itself being a primary </a:t>
            </a:r>
            <a:r>
              <a:rPr lang="en-US" dirty="0" smtClean="0"/>
              <a:t>obstacle.</a:t>
            </a:r>
            <a:r>
              <a:rPr lang="en-US" dirty="0"/>
              <a:t> After a variant was preloaded on </a:t>
            </a:r>
            <a:r>
              <a:rPr lang="en-US" dirty="0">
                <a:hlinkClick r:id="rId2" tooltip="Nokia"/>
              </a:rPr>
              <a:t>Nokia</a:t>
            </a:r>
            <a:r>
              <a:rPr lang="en-US" dirty="0"/>
              <a:t> </a:t>
            </a:r>
            <a:r>
              <a:rPr lang="en-US" dirty="0">
                <a:hlinkClick r:id="rId3" tooltip="Mobile phone"/>
              </a:rPr>
              <a:t>mobile phones</a:t>
            </a:r>
            <a:r>
              <a:rPr lang="en-US" dirty="0"/>
              <a:t> in 1998, there was a resurgence of interest in the snake concept as it found a larger audience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296" y="3347748"/>
            <a:ext cx="1419225" cy="32289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064" y="3347748"/>
            <a:ext cx="5715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7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Motion, direction and keys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856" y="1313730"/>
            <a:ext cx="2848701" cy="4195762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604" y="2441347"/>
            <a:ext cx="3175163" cy="41023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812338" y="5620328"/>
            <a:ext cx="3029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code of arrows. By arrow you can control snake.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681530" y="1391583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code of directions: UP, DOWN, LEFT, RIGHT. This code is used to code arrow code.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012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Panel code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372" y="2650837"/>
            <a:ext cx="9770355" cy="2310784"/>
          </a:xfrm>
        </p:spPr>
      </p:pic>
    </p:spTree>
    <p:extLst>
      <p:ext uri="{BB962C8B-B14F-4D97-AF65-F5344CB8AC3E}">
        <p14:creationId xmlns:p14="http://schemas.microsoft.com/office/powerpoint/2010/main" val="89869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snake, apples and lines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198265"/>
            <a:ext cx="8947150" cy="3904508"/>
          </a:xfrm>
        </p:spPr>
      </p:pic>
    </p:spTree>
    <p:extLst>
      <p:ext uri="{BB962C8B-B14F-4D97-AF65-F5344CB8AC3E}">
        <p14:creationId xmlns:p14="http://schemas.microsoft.com/office/powerpoint/2010/main" val="42371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524001"/>
            <a:ext cx="10276691" cy="1549927"/>
          </a:xfrm>
        </p:spPr>
      </p:pic>
      <p:sp>
        <p:nvSpPr>
          <p:cNvPr id="5" name="TextBox 4"/>
          <p:cNvSpPr txBox="1"/>
          <p:nvPr/>
        </p:nvSpPr>
        <p:spPr>
          <a:xfrm>
            <a:off x="471055" y="3572556"/>
            <a:ext cx="3888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Game Over</a:t>
            </a:r>
            <a:endParaRPr lang="ru-RU" sz="3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11" y="4575712"/>
            <a:ext cx="8833304" cy="153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97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57</Words>
  <Application>Microsoft Office PowerPoint</Application>
  <PresentationFormat>Широкоэкранный</PresentationFormat>
  <Paragraphs>10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Snake game</vt:lpstr>
      <vt:lpstr>Snake game</vt:lpstr>
      <vt:lpstr>Motion, direction and keys</vt:lpstr>
      <vt:lpstr>Panel code</vt:lpstr>
      <vt:lpstr>Design of snake, apples and lines</vt:lpstr>
      <vt:lpstr>Apples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game</dc:title>
  <dc:creator>user</dc:creator>
  <cp:lastModifiedBy>user</cp:lastModifiedBy>
  <cp:revision>3</cp:revision>
  <dcterms:created xsi:type="dcterms:W3CDTF">2022-01-10T21:42:24Z</dcterms:created>
  <dcterms:modified xsi:type="dcterms:W3CDTF">2022-01-10T22:02:45Z</dcterms:modified>
</cp:coreProperties>
</file>