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2.xml" /><Relationship Id="rId3" Type="http://schemas.openxmlformats.org/officeDocument/2006/relationships/slide" Target="slide2.xml" /><Relationship Id="rId4" Type="http://schemas.openxmlformats.org/officeDocument/2006/relationships/slide" Target="slide2.xml" /><Relationship Id="rId5" Type="http://schemas.openxmlformats.org/officeDocument/2006/relationships/slide" Target="slide2.xml" /><Relationship Id="rId6" Type="http://schemas.openxmlformats.org/officeDocument/2006/relationships/hyperlink" Target="https://video.udacity-data.com/topher/2020/October/5f91cf38_201902-fordgobike-tripdata/201902-fordgobike-tripdata.csv" TargetMode="External" /><Relationship Id="rId7" Type="http://schemas.openxmlformats.org/officeDocument/2006/relationships/slide" Target="slide2.xml" /><Relationship Id="rId8" Type="http://schemas.openxmlformats.org/officeDocument/2006/relationships/slide" Target="slide2.xml" /><Relationship Id="rId9" Type="http://schemas.openxmlformats.org/officeDocument/2006/relationships/slide" Target="slide2.xml" /><Relationship Id="rId10" Type="http://schemas.openxmlformats.org/officeDocument/2006/relationships/slide" Target="slide2.xml" /><Relationship Id="rId11" Type="http://schemas.openxmlformats.org/officeDocument/2006/relationships/slide" Target="slide2.xml" /><Relationship Id="rId12" Type="http://schemas.openxmlformats.org/officeDocument/2006/relationships/slide" Target="slide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Part_II_slide_deck slides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Part II - Ford GoBike System Data Exploration</a:t>
            </a:r>
            <a:r>
              <a:rPr b="1">
                <a:hlinkClick r:id="rId2" action="ppaction://hlinksldjump"/>
              </a:rPr>
              <a:t>¶</a:t>
            </a:r>
          </a:p>
          <a:p>
            <a:pPr lvl="0" indent="0" marL="0">
              <a:spcBef>
                <a:spcPts val="3000"/>
              </a:spcBef>
              <a:buNone/>
            </a:pPr>
            <a:r>
              <a:rPr b="1"/>
              <a:t>by Abdus-Salaam AbdulHafiz</a:t>
            </a:r>
            <a:r>
              <a:rPr b="1">
                <a:hlinkClick r:id="rId3" action="ppaction://hlinksldjump"/>
              </a:rPr>
              <a:t>¶</a:t>
            </a:r>
          </a:p>
          <a:p>
            <a:pPr lvl="0" indent="0" marL="0">
              <a:spcBef>
                <a:spcPts val="3000"/>
              </a:spcBef>
              <a:buNone/>
            </a:pPr>
            <a:r>
              <a:rPr b="1"/>
              <a:t>Investigation Overview</a:t>
            </a:r>
            <a:r>
              <a:rPr b="1">
                <a:hlinkClick r:id="rId4" action="ppaction://hlinksldjump"/>
              </a:rPr>
              <a:t>¶</a:t>
            </a:r>
          </a:p>
          <a:p>
            <a:pPr lvl="0" indent="0" marL="1270000">
              <a:buNone/>
            </a:pPr>
            <a:r>
              <a:rPr sz="2000"/>
              <a:t>`I'll be looking into the Ford Go Bike usage. I want to know when they are most frequently used in terms of period of day, hour during the day, day of the week as well as whether the majority of users are customers or subscribers.</a:t>
            </a:r>
          </a:p>
          <a:p>
            <a:pPr lvl="0" indent="0" marL="0">
              <a:spcBef>
                <a:spcPts val="3000"/>
              </a:spcBef>
              <a:buNone/>
            </a:pPr>
            <a:r>
              <a:rPr b="1"/>
              <a:t>Dataset Overview</a:t>
            </a:r>
            <a:r>
              <a:rPr b="1">
                <a:hlinkClick r:id="rId5" action="ppaction://hlinksldjump"/>
              </a:rPr>
              <a:t>¶</a:t>
            </a:r>
          </a:p>
          <a:p>
            <a:pPr lvl="0" indent="0" marL="1270000">
              <a:buNone/>
            </a:pPr>
            <a:r>
              <a:rPr sz="2000"/>
              <a:t>This presentation examines a dataset that details individual rides taken in the greater San Francisco Bay area's bike-sharing system in February 2019.</a:t>
            </a:r>
          </a:p>
          <a:p>
            <a:pPr lvl="0" indent="0" marL="1270000">
              <a:buNone/>
            </a:pPr>
            <a:r>
              <a:rPr sz="2000"/>
              <a:t>The dataset can be downloaded from </a:t>
            </a:r>
            <a:r>
              <a:rPr sz="2000">
                <a:hlinkClick r:id="rId6"/>
              </a:rPr>
              <a:t>https://video.udacity-data.com/topher/2020/October/5f91cf38_201902-fordgobike-tripdata/201902-fordgobike-tripdata.csv</a:t>
            </a:r>
          </a:p>
          <a:p>
            <a:pPr lvl="0" indent="0" marL="0">
              <a:spcBef>
                <a:spcPts val="3000"/>
              </a:spcBef>
              <a:buNone/>
            </a:pPr>
            <a:r>
              <a:rPr b="1"/>
              <a:t>Distribution of Daily Bike rides in a week</a:t>
            </a:r>
            <a:r>
              <a:rPr b="1">
                <a:hlinkClick r:id="rId7" action="ppaction://hlinksldjump"/>
              </a:rPr>
              <a:t>¶</a:t>
            </a:r>
          </a:p>
          <a:p>
            <a:pPr lvl="0" indent="0" marL="1270000">
              <a:buNone/>
            </a:pPr>
            <a:r>
              <a:rPr sz="2000"/>
              <a:t>Most rides were taken on Thursday(19.2%) and least rides where taken during the weekends</a:t>
            </a:r>
          </a:p>
          <a:p>
            <a:pPr lvl="0" indent="0" marL="1270000">
              <a:buNone/>
            </a:pPr>
            <a:r>
              <a:rPr sz="2000"/>
              <a:t>Less subscribers take more rides during the weekends</a:t>
            </a:r>
          </a:p>
          <a:p>
            <a:pPr lvl="0" indent="0" marL="0">
              <a:buNone/>
            </a:pPr>
          </a:p>
          <a:p>
            <a:pPr lvl="0" indent="0" marL="0">
              <a:spcBef>
                <a:spcPts val="3000"/>
              </a:spcBef>
              <a:buNone/>
            </a:pPr>
            <a:r>
              <a:rPr b="1"/>
              <a:t>Distribution of daily bike usage per type of member:</a:t>
            </a:r>
            <a:r>
              <a:rPr b="1">
                <a:hlinkClick r:id="rId8" action="ppaction://hlinksldjump"/>
              </a:rPr>
              <a:t>¶</a:t>
            </a:r>
          </a:p>
          <a:p>
            <a:pPr lvl="0" indent="0">
              <a:buNone/>
            </a:pPr>
            <a:r>
              <a:rPr>
                <a:latin typeface="Courier"/>
              </a:rPr>
              <a:t>    &gt;Thursdays generally have the highest number of rides for both subscribers and customers.
    &gt; Weekends have low number of rides for subscribers, both pretty same number of rides for cusomers   higlighting the fact that the customers rather take rides as a leisure act everyday but the subscribers take it the rides more dut=ring weekdays and little on weekends</a:t>
            </a:r>
          </a:p>
          <a:p>
            <a:pPr lvl="0" indent="0" marL="0">
              <a:buNone/>
            </a:pPr>
          </a:p>
          <a:p>
            <a:pPr lvl="0" indent="0" marL="0">
              <a:spcBef>
                <a:spcPts val="3000"/>
              </a:spcBef>
              <a:buNone/>
            </a:pPr>
            <a:r>
              <a:rPr b="1"/>
              <a:t>Distribution of hourly bike usage per type of members</a:t>
            </a:r>
            <a:r>
              <a:rPr b="1">
                <a:hlinkClick r:id="rId9" action="ppaction://hlinksldjump"/>
              </a:rPr>
              <a:t>¶</a:t>
            </a:r>
          </a:p>
          <a:p>
            <a:pPr lvl="0" indent="0" marL="0">
              <a:buNone/>
            </a:pPr>
            <a:r>
              <a:rPr/>
              <a:t>` Highest number of trips were taken around 8am and 5pm</a:t>
            </a:r>
          </a:p>
          <a:p>
            <a:pPr lvl="0" indent="0" marL="0">
              <a:buNone/>
            </a:pPr>
            <a:r>
              <a:rPr/>
              <a:t>` The least number of trips were taken between 3 and 4am</a:t>
            </a:r>
          </a:p>
          <a:p>
            <a:pPr lvl="0" indent="0" marL="0">
              <a:buNone/>
            </a:pPr>
          </a:p>
          <a:p>
            <a:pPr lvl="0" indent="0" marL="0">
              <a:spcBef>
                <a:spcPts val="3000"/>
              </a:spcBef>
              <a:buNone/>
            </a:pPr>
            <a:r>
              <a:rPr b="1"/>
              <a:t>Period of the day with most rides</a:t>
            </a:r>
            <a:r>
              <a:rPr b="1">
                <a:hlinkClick r:id="rId10" action="ppaction://hlinksldjump"/>
              </a:rPr>
              <a:t>¶</a:t>
            </a:r>
          </a:p>
          <a:p>
            <a:pPr lvl="0" indent="0" marL="1270000">
              <a:buNone/>
            </a:pPr>
            <a:r>
              <a:rPr sz="2000"/>
              <a:t>Most rides are in the afternoon(12pm-7pm) even though the peak rides come at 8 am.</a:t>
            </a:r>
          </a:p>
          <a:p>
            <a:pPr lvl="0" indent="0" marL="0">
              <a:buNone/>
            </a:pPr>
          </a:p>
          <a:p>
            <a:pPr lvl="0" indent="0" marL="0">
              <a:spcBef>
                <a:spcPts val="3000"/>
              </a:spcBef>
              <a:buNone/>
            </a:pPr>
            <a:r>
              <a:rPr b="1"/>
              <a:t>Distribution of Bike Rides by Type of Member</a:t>
            </a:r>
            <a:r>
              <a:rPr b="1">
                <a:hlinkClick r:id="rId11" action="ppaction://hlinksldjump"/>
              </a:rPr>
              <a:t>¶</a:t>
            </a:r>
          </a:p>
          <a:p>
            <a:pPr lvl="0" indent="0" marL="1270000">
              <a:buNone/>
            </a:pPr>
            <a:r>
              <a:rPr sz="2000"/>
              <a:t>About 89.2% of our member are subscribers while 10.8% are customers</a:t>
            </a:r>
          </a:p>
          <a:p>
            <a:pPr lvl="0" indent="0" marL="0">
              <a:buNone/>
            </a:pPr>
          </a:p>
          <a:p>
            <a:pPr lvl="0" indent="0" marL="0">
              <a:spcBef>
                <a:spcPts val="3000"/>
              </a:spcBef>
              <a:buNone/>
            </a:pPr>
            <a:r>
              <a:rPr b="1"/>
              <a:t>Age group of our members</a:t>
            </a:r>
            <a:r>
              <a:rPr b="1">
                <a:hlinkClick r:id="rId12" action="ppaction://hlinksldjump"/>
              </a:rPr>
              <a:t>¶</a:t>
            </a:r>
          </a:p>
          <a:p>
            <a:pPr lvl="0" indent="0" marL="1270000">
              <a:buNone/>
            </a:pPr>
            <a:r>
              <a:rPr sz="2000"/>
              <a:t>Most members are in the age bracket 21-30yrs(38.2%) followed by 31-40 yrs(34.8%) .'</a:t>
            </a:r>
          </a:p>
          <a:p>
            <a:pPr lvl="0" indent="0" marL="0">
              <a:buNone/>
            </a:p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Part_II_slide_deck slides</dc:title>
  <dc:creator/>
  <cp:keywords/>
  <dcterms:created xsi:type="dcterms:W3CDTF">2023-03-08T13:15:28Z</dcterms:created>
  <dcterms:modified xsi:type="dcterms:W3CDTF">2023-03-08T13:15:28Z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le-mobile-web-app-capable">
    <vt:lpwstr>yes</vt:lpwstr>
  </property>
  <property fmtid="{D5CDD505-2E9C-101B-9397-08002B2CF9AE}" pid="3" name="apple-mobile-web-app-status-bar-style">
    <vt:lpwstr>black-translucent</vt:lpwstr>
  </property>
</Properties>
</file>