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Constanti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a9saVBb832cJs9FgtAHCPelqV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regular.fntdata"/><Relationship Id="rId10" Type="http://schemas.openxmlformats.org/officeDocument/2006/relationships/slide" Target="slides/slide6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nstantia-regular.fntdata"/><Relationship Id="rId14" Type="http://schemas.openxmlformats.org/officeDocument/2006/relationships/font" Target="fonts/LibreFranklin-boldItalic.fntdata"/><Relationship Id="rId17" Type="http://schemas.openxmlformats.org/officeDocument/2006/relationships/font" Target="fonts/Constantia-italic.fntdata"/><Relationship Id="rId16" Type="http://schemas.openxmlformats.org/officeDocument/2006/relationships/font" Target="fonts/Constantia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nstanti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a933364e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a933364e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3a933364e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a933364e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a933364e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3a933364e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933364e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a933364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3a933364e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Map shows two separate areas in which dykes were sampled , the Southern eastern study area stretches from the Klipheuwel to Grootpensiland , dyke trends NE-SW, NW- SE and E-W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Northeastern study area stretches located in the Ais-Ais and extends just near the Fish River Canyon, dyke trends NNE-SSW and  </a:t>
            </a:r>
            <a:endParaRPr/>
          </a:p>
        </p:txBody>
      </p:sp>
      <p:sp>
        <p:nvSpPr>
          <p:cNvPr id="158" name="Google Shape;1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nstantia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Libre Franklin"/>
              <a:buNone/>
            </a:pPr>
            <a:r>
              <a:rPr b="0" lang="en-US" sz="8000" cap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Libre Franklin"/>
              <a:buNone/>
            </a:pPr>
            <a:r>
              <a:rPr b="0" lang="en-US" sz="8000" cap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Libre Franklin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Libre Franklin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Libre Franklin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Libre Franklin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Libre Franklin"/>
              <a:buNone/>
            </a:pPr>
            <a:r>
              <a:rPr b="0" lang="en-US" sz="8000" cap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Libre Franklin"/>
              <a:buNone/>
            </a:pPr>
            <a:r>
              <a:rPr b="0" lang="en-US" sz="8000" cap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tant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tantia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  <a:defRPr b="0" i="0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ctrTitle"/>
          </p:nvPr>
        </p:nvSpPr>
        <p:spPr>
          <a:xfrm>
            <a:off x="708991" y="1643269"/>
            <a:ext cx="10714383" cy="2489751"/>
          </a:xfrm>
          <a:prstGeom prst="rect">
            <a:avLst/>
          </a:prstGeom>
          <a:solidFill>
            <a:srgbClr val="12416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tantia"/>
              <a:buNone/>
            </a:pPr>
            <a:r>
              <a:rPr lang="en-US" cap="none"/>
              <a:t>Non-Gannakouriep dyke swarm patterns and compositions in the central Richtersveld subprovince , Namibia </a:t>
            </a:r>
            <a:endParaRPr/>
          </a:p>
        </p:txBody>
      </p:sp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1870281" y="4383157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By: Atandiwe thandiwe Ndamase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/>
              <a:t>25715518@sun.ac.za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933364ee_0_12"/>
          <p:cNvSpPr txBox="1"/>
          <p:nvPr>
            <p:ph type="ctrTitle"/>
          </p:nvPr>
        </p:nvSpPr>
        <p:spPr>
          <a:xfrm>
            <a:off x="1751012" y="609601"/>
            <a:ext cx="8676300" cy="320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a933364ee_0_12"/>
          <p:cNvSpPr txBox="1"/>
          <p:nvPr>
            <p:ph idx="1" type="subTitle"/>
          </p:nvPr>
        </p:nvSpPr>
        <p:spPr>
          <a:xfrm>
            <a:off x="1751012" y="3886200"/>
            <a:ext cx="8676300" cy="190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a933364ee_0_18"/>
          <p:cNvSpPr txBox="1"/>
          <p:nvPr>
            <p:ph type="ctrTitle"/>
          </p:nvPr>
        </p:nvSpPr>
        <p:spPr>
          <a:xfrm>
            <a:off x="1751012" y="609601"/>
            <a:ext cx="8676300" cy="320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a933364ee_0_18"/>
          <p:cNvSpPr txBox="1"/>
          <p:nvPr>
            <p:ph idx="1" type="subTitle"/>
          </p:nvPr>
        </p:nvSpPr>
        <p:spPr>
          <a:xfrm>
            <a:off x="1751012" y="3886200"/>
            <a:ext cx="8676300" cy="190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a933364ee_0_0"/>
          <p:cNvSpPr txBox="1"/>
          <p:nvPr>
            <p:ph type="ctrTitle"/>
          </p:nvPr>
        </p:nvSpPr>
        <p:spPr>
          <a:xfrm>
            <a:off x="1751012" y="609601"/>
            <a:ext cx="8676300" cy="320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a933364ee_0_0"/>
          <p:cNvSpPr txBox="1"/>
          <p:nvPr>
            <p:ph idx="1" type="subTitle"/>
          </p:nvPr>
        </p:nvSpPr>
        <p:spPr>
          <a:xfrm>
            <a:off x="1751012" y="3886200"/>
            <a:ext cx="8676300" cy="190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275023" y="2004709"/>
            <a:ext cx="4125478" cy="2557907"/>
          </a:xfrm>
          <a:prstGeom prst="rect">
            <a:avLst/>
          </a:prstGeom>
          <a:solidFill>
            <a:srgbClr val="12416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Map represents two separate areas dykes were sampled 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Southwestern Study Area – NE-SW , NW-SE , E-W trending dykes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Northeastern Study Area  - NE – SW and NNE-SSW trending dykes</a:t>
            </a:r>
            <a:endParaRPr sz="1800"/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4">
            <a:alphaModFix/>
          </a:blip>
          <a:srcRect b="10602" l="0" r="27195" t="0"/>
          <a:stretch/>
        </p:blipFill>
        <p:spPr>
          <a:xfrm>
            <a:off x="4545497" y="1054674"/>
            <a:ext cx="7342340" cy="4475386"/>
          </a:xfrm>
          <a:prstGeom prst="roundRect">
            <a:avLst>
              <a:gd fmla="val 3517" name="adj"/>
            </a:avLst>
          </a:prstGeom>
          <a:noFill/>
          <a:ln cap="flat" cmpd="sng" w="38100">
            <a:solidFill>
              <a:srgbClr val="363D4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3"/>
          <p:cNvSpPr txBox="1"/>
          <p:nvPr/>
        </p:nvSpPr>
        <p:spPr>
          <a:xfrm>
            <a:off x="5222772" y="1860386"/>
            <a:ext cx="1746455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Southwestern Study Area</a:t>
            </a:r>
            <a:endParaRPr/>
          </a:p>
        </p:txBody>
      </p:sp>
      <p:cxnSp>
        <p:nvCxnSpPr>
          <p:cNvPr id="163" name="Google Shape;163;p3"/>
          <p:cNvCxnSpPr/>
          <p:nvPr/>
        </p:nvCxnSpPr>
        <p:spPr>
          <a:xfrm>
            <a:off x="6095999" y="2740835"/>
            <a:ext cx="1020418" cy="52814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3"/>
          <p:cNvSpPr txBox="1"/>
          <p:nvPr/>
        </p:nvSpPr>
        <p:spPr>
          <a:xfrm>
            <a:off x="10184524" y="1358378"/>
            <a:ext cx="1519253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Northeastern Study area</a:t>
            </a:r>
            <a:endParaRPr/>
          </a:p>
        </p:txBody>
      </p:sp>
      <p:cxnSp>
        <p:nvCxnSpPr>
          <p:cNvPr id="165" name="Google Shape;165;p3"/>
          <p:cNvCxnSpPr/>
          <p:nvPr/>
        </p:nvCxnSpPr>
        <p:spPr>
          <a:xfrm flipH="1">
            <a:off x="10389704" y="2183551"/>
            <a:ext cx="675861" cy="453632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2021-11-14T09:48:16Z</dcterms:created>
  <dc:creator>Ndamase, AT, Miss [25715518@sun.ac.za]</dc:creator>
</cp:coreProperties>
</file>