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64" r:id="rId3"/>
    <p:sldId id="285" r:id="rId4"/>
    <p:sldId id="257" r:id="rId5"/>
    <p:sldId id="282" r:id="rId6"/>
    <p:sldId id="260" r:id="rId7"/>
    <p:sldId id="276" r:id="rId8"/>
    <p:sldId id="283" r:id="rId9"/>
    <p:sldId id="279" r:id="rId10"/>
    <p:sldId id="278" r:id="rId11"/>
    <p:sldId id="284" r:id="rId12"/>
    <p:sldId id="277" r:id="rId13"/>
    <p:sldId id="280" r:id="rId14"/>
    <p:sldId id="281" r:id="rId15"/>
    <p:sldId id="275"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F3950-3BC8-419D-BB35-70C718968D85}" v="50" dt="2025-03-22T10:06:15.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anu Guchhait" userId="e3e40c12e3e0168c" providerId="LiveId" clId="{6A5F3950-3BC8-419D-BB35-70C718968D85}"/>
    <pc:docChg chg="undo custSel addSld modSld">
      <pc:chgData name="Atanu Guchhait" userId="e3e40c12e3e0168c" providerId="LiveId" clId="{6A5F3950-3BC8-419D-BB35-70C718968D85}" dt="2025-03-22T10:06:15.322" v="460"/>
      <pc:docMkLst>
        <pc:docMk/>
      </pc:docMkLst>
      <pc:sldChg chg="addSp delSp modSp">
        <pc:chgData name="Atanu Guchhait" userId="e3e40c12e3e0168c" providerId="LiveId" clId="{6A5F3950-3BC8-419D-BB35-70C718968D85}" dt="2025-03-22T09:40:51.335" v="113"/>
        <pc:sldMkLst>
          <pc:docMk/>
          <pc:sldMk cId="2156200948" sldId="257"/>
        </pc:sldMkLst>
        <pc:picChg chg="del">
          <ac:chgData name="Atanu Guchhait" userId="e3e40c12e3e0168c" providerId="LiveId" clId="{6A5F3950-3BC8-419D-BB35-70C718968D85}" dt="2025-03-22T09:40:50.590" v="112" actId="478"/>
          <ac:picMkLst>
            <pc:docMk/>
            <pc:sldMk cId="2156200948" sldId="257"/>
            <ac:picMk id="4" creationId="{0F57F64A-80AF-B495-8E73-C6AA410D6683}"/>
          </ac:picMkLst>
        </pc:picChg>
        <pc:picChg chg="add mod">
          <ac:chgData name="Atanu Guchhait" userId="e3e40c12e3e0168c" providerId="LiveId" clId="{6A5F3950-3BC8-419D-BB35-70C718968D85}" dt="2025-03-22T09:40:51.335" v="113"/>
          <ac:picMkLst>
            <pc:docMk/>
            <pc:sldMk cId="2156200948" sldId="257"/>
            <ac:picMk id="6" creationId="{176ED9B2-50C9-4D18-5D5C-D0ECEB68F1A1}"/>
          </ac:picMkLst>
        </pc:picChg>
      </pc:sldChg>
      <pc:sldChg chg="addSp delSp modSp">
        <pc:chgData name="Atanu Guchhait" userId="e3e40c12e3e0168c" providerId="LiveId" clId="{6A5F3950-3BC8-419D-BB35-70C718968D85}" dt="2025-03-22T09:41:08.634" v="117"/>
        <pc:sldMkLst>
          <pc:docMk/>
          <pc:sldMk cId="3485991210" sldId="260"/>
        </pc:sldMkLst>
        <pc:picChg chg="add mod">
          <ac:chgData name="Atanu Guchhait" userId="e3e40c12e3e0168c" providerId="LiveId" clId="{6A5F3950-3BC8-419D-BB35-70C718968D85}" dt="2025-03-22T09:41:08.634" v="117"/>
          <ac:picMkLst>
            <pc:docMk/>
            <pc:sldMk cId="3485991210" sldId="260"/>
            <ac:picMk id="3" creationId="{7D26D245-2D4D-4CDD-B60B-B02E2B31BD88}"/>
          </ac:picMkLst>
        </pc:picChg>
        <pc:picChg chg="del">
          <ac:chgData name="Atanu Guchhait" userId="e3e40c12e3e0168c" providerId="LiveId" clId="{6A5F3950-3BC8-419D-BB35-70C718968D85}" dt="2025-03-22T09:41:07.744" v="116" actId="478"/>
          <ac:picMkLst>
            <pc:docMk/>
            <pc:sldMk cId="3485991210" sldId="260"/>
            <ac:picMk id="11" creationId="{1163C123-B6B7-E07C-AEE5-F3538D9735E3}"/>
          </ac:picMkLst>
        </pc:picChg>
      </pc:sldChg>
      <pc:sldChg chg="addSp delSp modSp">
        <pc:chgData name="Atanu Guchhait" userId="e3e40c12e3e0168c" providerId="LiveId" clId="{6A5F3950-3BC8-419D-BB35-70C718968D85}" dt="2025-03-22T09:42:01.789" v="135"/>
        <pc:sldMkLst>
          <pc:docMk/>
          <pc:sldMk cId="3392233324" sldId="262"/>
        </pc:sldMkLst>
        <pc:picChg chg="del">
          <ac:chgData name="Atanu Guchhait" userId="e3e40c12e3e0168c" providerId="LiveId" clId="{6A5F3950-3BC8-419D-BB35-70C718968D85}" dt="2025-03-22T09:42:01.127" v="134" actId="478"/>
          <ac:picMkLst>
            <pc:docMk/>
            <pc:sldMk cId="3392233324" sldId="262"/>
            <ac:picMk id="3" creationId="{843D2D81-FA47-CD77-15F8-6CE9C2390DF8}"/>
          </ac:picMkLst>
        </pc:picChg>
        <pc:picChg chg="add mod">
          <ac:chgData name="Atanu Guchhait" userId="e3e40c12e3e0168c" providerId="LiveId" clId="{6A5F3950-3BC8-419D-BB35-70C718968D85}" dt="2025-03-22T09:42:01.789" v="135"/>
          <ac:picMkLst>
            <pc:docMk/>
            <pc:sldMk cId="3392233324" sldId="262"/>
            <ac:picMk id="4" creationId="{F5F37392-A72C-4EED-4FAF-2D71C9EBC755}"/>
          </ac:picMkLst>
        </pc:picChg>
      </pc:sldChg>
      <pc:sldChg chg="addSp delSp modSp">
        <pc:chgData name="Atanu Guchhait" userId="e3e40c12e3e0168c" providerId="LiveId" clId="{6A5F3950-3BC8-419D-BB35-70C718968D85}" dt="2025-03-22T09:40:26.222" v="105" actId="1076"/>
        <pc:sldMkLst>
          <pc:docMk/>
          <pc:sldMk cId="3607815688" sldId="263"/>
        </pc:sldMkLst>
        <pc:picChg chg="add mod">
          <ac:chgData name="Atanu Guchhait" userId="e3e40c12e3e0168c" providerId="LiveId" clId="{6A5F3950-3BC8-419D-BB35-70C718968D85}" dt="2025-03-22T09:40:26.222" v="105" actId="1076"/>
          <ac:picMkLst>
            <pc:docMk/>
            <pc:sldMk cId="3607815688" sldId="263"/>
            <ac:picMk id="1026" creationId="{9D05DCC8-059A-11F5-9102-9D818BB176E6}"/>
          </ac:picMkLst>
        </pc:picChg>
        <pc:picChg chg="del">
          <ac:chgData name="Atanu Guchhait" userId="e3e40c12e3e0168c" providerId="LiveId" clId="{6A5F3950-3BC8-419D-BB35-70C718968D85}" dt="2025-03-22T09:40:13.485" v="100" actId="478"/>
          <ac:picMkLst>
            <pc:docMk/>
            <pc:sldMk cId="3607815688" sldId="263"/>
            <ac:picMk id="2050" creationId="{0C9CC626-8889-BD02-D910-A390D40E8BD5}"/>
          </ac:picMkLst>
        </pc:picChg>
      </pc:sldChg>
      <pc:sldChg chg="addSp delSp modSp mod">
        <pc:chgData name="Atanu Guchhait" userId="e3e40c12e3e0168c" providerId="LiveId" clId="{6A5F3950-3BC8-419D-BB35-70C718968D85}" dt="2025-03-22T09:45:45.540" v="192" actId="5793"/>
        <pc:sldMkLst>
          <pc:docMk/>
          <pc:sldMk cId="2306514195" sldId="264"/>
        </pc:sldMkLst>
        <pc:spChg chg="mod">
          <ac:chgData name="Atanu Guchhait" userId="e3e40c12e3e0168c" providerId="LiveId" clId="{6A5F3950-3BC8-419D-BB35-70C718968D85}" dt="2025-03-22T09:45:45.540" v="192" actId="5793"/>
          <ac:spMkLst>
            <pc:docMk/>
            <pc:sldMk cId="2306514195" sldId="264"/>
            <ac:spMk id="2" creationId="{4F18BB02-1DB0-BCA4-4D19-7E3C933C9649}"/>
          </ac:spMkLst>
        </pc:spChg>
        <pc:picChg chg="del">
          <ac:chgData name="Atanu Guchhait" userId="e3e40c12e3e0168c" providerId="LiveId" clId="{6A5F3950-3BC8-419D-BB35-70C718968D85}" dt="2025-03-22T09:40:33.119" v="107" actId="478"/>
          <ac:picMkLst>
            <pc:docMk/>
            <pc:sldMk cId="2306514195" sldId="264"/>
            <ac:picMk id="3" creationId="{52695698-6EF0-9110-AA6D-45A158A102E2}"/>
          </ac:picMkLst>
        </pc:picChg>
        <pc:picChg chg="add del">
          <ac:chgData name="Atanu Guchhait" userId="e3e40c12e3e0168c" providerId="LiveId" clId="{6A5F3950-3BC8-419D-BB35-70C718968D85}" dt="2025-03-22T09:40:33.119" v="107" actId="478"/>
          <ac:picMkLst>
            <pc:docMk/>
            <pc:sldMk cId="2306514195" sldId="264"/>
            <ac:picMk id="2050" creationId="{2DF6A7ED-0E79-0684-71FE-1144150798F1}"/>
          </ac:picMkLst>
        </pc:picChg>
        <pc:picChg chg="add mod">
          <ac:chgData name="Atanu Guchhait" userId="e3e40c12e3e0168c" providerId="LiveId" clId="{6A5F3950-3BC8-419D-BB35-70C718968D85}" dt="2025-03-22T09:40:45.894" v="111" actId="14100"/>
          <ac:picMkLst>
            <pc:docMk/>
            <pc:sldMk cId="2306514195" sldId="264"/>
            <ac:picMk id="2052" creationId="{73A2F112-B6B6-7EEF-570F-18D70B2987F8}"/>
          </ac:picMkLst>
        </pc:picChg>
      </pc:sldChg>
      <pc:sldChg chg="addSp delSp modSp">
        <pc:chgData name="Atanu Guchhait" userId="e3e40c12e3e0168c" providerId="LiveId" clId="{6A5F3950-3BC8-419D-BB35-70C718968D85}" dt="2025-03-22T09:41:55.872" v="133"/>
        <pc:sldMkLst>
          <pc:docMk/>
          <pc:sldMk cId="540032661" sldId="275"/>
        </pc:sldMkLst>
        <pc:picChg chg="add mod">
          <ac:chgData name="Atanu Guchhait" userId="e3e40c12e3e0168c" providerId="LiveId" clId="{6A5F3950-3BC8-419D-BB35-70C718968D85}" dt="2025-03-22T09:41:55.872" v="133"/>
          <ac:picMkLst>
            <pc:docMk/>
            <pc:sldMk cId="540032661" sldId="275"/>
            <ac:picMk id="3" creationId="{C9CF529C-2A02-409E-9BC5-6F83F5D2F73A}"/>
          </ac:picMkLst>
        </pc:picChg>
        <pc:picChg chg="del">
          <ac:chgData name="Atanu Guchhait" userId="e3e40c12e3e0168c" providerId="LiveId" clId="{6A5F3950-3BC8-419D-BB35-70C718968D85}" dt="2025-03-22T09:41:55.081" v="132" actId="478"/>
          <ac:picMkLst>
            <pc:docMk/>
            <pc:sldMk cId="540032661" sldId="275"/>
            <ac:picMk id="7" creationId="{EABCB7AF-76D4-C561-5ACF-64282994D3F9}"/>
          </ac:picMkLst>
        </pc:picChg>
      </pc:sldChg>
      <pc:sldChg chg="addSp delSp modSp mod">
        <pc:chgData name="Atanu Guchhait" userId="e3e40c12e3e0168c" providerId="LiveId" clId="{6A5F3950-3BC8-419D-BB35-70C718968D85}" dt="2025-03-22T09:41:14.054" v="119"/>
        <pc:sldMkLst>
          <pc:docMk/>
          <pc:sldMk cId="1751433779" sldId="276"/>
        </pc:sldMkLst>
        <pc:spChg chg="mod">
          <ac:chgData name="Atanu Guchhait" userId="e3e40c12e3e0168c" providerId="LiveId" clId="{6A5F3950-3BC8-419D-BB35-70C718968D85}" dt="2025-03-22T09:38:28.789" v="99"/>
          <ac:spMkLst>
            <pc:docMk/>
            <pc:sldMk cId="1751433779" sldId="276"/>
            <ac:spMk id="3" creationId="{FAD27B47-8EE3-4459-4C4B-BB18F426302F}"/>
          </ac:spMkLst>
        </pc:spChg>
        <pc:picChg chg="del">
          <ac:chgData name="Atanu Guchhait" userId="e3e40c12e3e0168c" providerId="LiveId" clId="{6A5F3950-3BC8-419D-BB35-70C718968D85}" dt="2025-03-22T09:41:13.282" v="118" actId="478"/>
          <ac:picMkLst>
            <pc:docMk/>
            <pc:sldMk cId="1751433779" sldId="276"/>
            <ac:picMk id="4" creationId="{F83C8E1F-B910-3B7F-D6E9-E944EA6E370D}"/>
          </ac:picMkLst>
        </pc:picChg>
        <pc:picChg chg="add mod">
          <ac:chgData name="Atanu Guchhait" userId="e3e40c12e3e0168c" providerId="LiveId" clId="{6A5F3950-3BC8-419D-BB35-70C718968D85}" dt="2025-03-22T09:41:14.054" v="119"/>
          <ac:picMkLst>
            <pc:docMk/>
            <pc:sldMk cId="1751433779" sldId="276"/>
            <ac:picMk id="6" creationId="{FC247619-415A-5812-DFD6-2798BE9372E0}"/>
          </ac:picMkLst>
        </pc:picChg>
      </pc:sldChg>
      <pc:sldChg chg="addSp delSp modSp mod">
        <pc:chgData name="Atanu Guchhait" userId="e3e40c12e3e0168c" providerId="LiveId" clId="{6A5F3950-3BC8-419D-BB35-70C718968D85}" dt="2025-03-22T09:41:38.125" v="127"/>
        <pc:sldMkLst>
          <pc:docMk/>
          <pc:sldMk cId="3735228879" sldId="277"/>
        </pc:sldMkLst>
        <pc:spChg chg="mod">
          <ac:chgData name="Atanu Guchhait" userId="e3e40c12e3e0168c" providerId="LiveId" clId="{6A5F3950-3BC8-419D-BB35-70C718968D85}" dt="2025-03-22T09:31:27.371" v="10" actId="20577"/>
          <ac:spMkLst>
            <pc:docMk/>
            <pc:sldMk cId="3735228879" sldId="277"/>
            <ac:spMk id="6" creationId="{5E0E7D2E-B404-D745-E985-09AC363D1D63}"/>
          </ac:spMkLst>
        </pc:spChg>
        <pc:spChg chg="mod">
          <ac:chgData name="Atanu Guchhait" userId="e3e40c12e3e0168c" providerId="LiveId" clId="{6A5F3950-3BC8-419D-BB35-70C718968D85}" dt="2025-03-22T09:34:41.272" v="98" actId="113"/>
          <ac:spMkLst>
            <pc:docMk/>
            <pc:sldMk cId="3735228879" sldId="277"/>
            <ac:spMk id="9" creationId="{0FBE88DB-22E7-13FB-1272-68182EAAC759}"/>
          </ac:spMkLst>
        </pc:spChg>
        <pc:picChg chg="add mod">
          <ac:chgData name="Atanu Guchhait" userId="e3e40c12e3e0168c" providerId="LiveId" clId="{6A5F3950-3BC8-419D-BB35-70C718968D85}" dt="2025-03-22T09:41:38.125" v="127"/>
          <ac:picMkLst>
            <pc:docMk/>
            <pc:sldMk cId="3735228879" sldId="277"/>
            <ac:picMk id="3" creationId="{BDBF359C-C578-2834-740E-795FD46B4FB5}"/>
          </ac:picMkLst>
        </pc:picChg>
        <pc:picChg chg="del">
          <ac:chgData name="Atanu Guchhait" userId="e3e40c12e3e0168c" providerId="LiveId" clId="{6A5F3950-3BC8-419D-BB35-70C718968D85}" dt="2025-03-22T09:41:37.393" v="126" actId="478"/>
          <ac:picMkLst>
            <pc:docMk/>
            <pc:sldMk cId="3735228879" sldId="277"/>
            <ac:picMk id="10" creationId="{6FD6470B-2300-9BA5-255A-318A591F965B}"/>
          </ac:picMkLst>
        </pc:picChg>
      </pc:sldChg>
      <pc:sldChg chg="addSp delSp modSp mod">
        <pc:chgData name="Atanu Guchhait" userId="e3e40c12e3e0168c" providerId="LiveId" clId="{6A5F3950-3BC8-419D-BB35-70C718968D85}" dt="2025-03-22T09:58:59.902" v="282" actId="1076"/>
        <pc:sldMkLst>
          <pc:docMk/>
          <pc:sldMk cId="1393894324" sldId="278"/>
        </pc:sldMkLst>
        <pc:spChg chg="mod">
          <ac:chgData name="Atanu Guchhait" userId="e3e40c12e3e0168c" providerId="LiveId" clId="{6A5F3950-3BC8-419D-BB35-70C718968D85}" dt="2025-03-22T09:58:59.902" v="282" actId="1076"/>
          <ac:spMkLst>
            <pc:docMk/>
            <pc:sldMk cId="1393894324" sldId="278"/>
            <ac:spMk id="2" creationId="{31FF90BE-A457-5C3D-8D5F-71325C486BED}"/>
          </ac:spMkLst>
        </pc:spChg>
        <pc:spChg chg="add del mod">
          <ac:chgData name="Atanu Guchhait" userId="e3e40c12e3e0168c" providerId="LiveId" clId="{6A5F3950-3BC8-419D-BB35-70C718968D85}" dt="2025-03-22T09:53:33.092" v="200" actId="478"/>
          <ac:spMkLst>
            <pc:docMk/>
            <pc:sldMk cId="1393894324" sldId="278"/>
            <ac:spMk id="4" creationId="{DBD83A36-38F9-15F1-8BAF-E8ACC23828F6}"/>
          </ac:spMkLst>
        </pc:spChg>
        <pc:picChg chg="add mod">
          <ac:chgData name="Atanu Guchhait" userId="e3e40c12e3e0168c" providerId="LiveId" clId="{6A5F3950-3BC8-419D-BB35-70C718968D85}" dt="2025-03-22T09:41:32.737" v="125"/>
          <ac:picMkLst>
            <pc:docMk/>
            <pc:sldMk cId="1393894324" sldId="278"/>
            <ac:picMk id="3" creationId="{EF073D8F-1E6A-27E7-64E7-98E0552C0840}"/>
          </ac:picMkLst>
        </pc:picChg>
        <pc:picChg chg="del">
          <ac:chgData name="Atanu Guchhait" userId="e3e40c12e3e0168c" providerId="LiveId" clId="{6A5F3950-3BC8-419D-BB35-70C718968D85}" dt="2025-03-22T09:53:28.864" v="198" actId="478"/>
          <ac:picMkLst>
            <pc:docMk/>
            <pc:sldMk cId="1393894324" sldId="278"/>
            <ac:picMk id="6" creationId="{6F15395B-8825-BCC5-8F49-03ADF676CC51}"/>
          </ac:picMkLst>
        </pc:picChg>
        <pc:picChg chg="add mod">
          <ac:chgData name="Atanu Guchhait" userId="e3e40c12e3e0168c" providerId="LiveId" clId="{6A5F3950-3BC8-419D-BB35-70C718968D85}" dt="2025-03-22T09:58:17.972" v="275" actId="14100"/>
          <ac:picMkLst>
            <pc:docMk/>
            <pc:sldMk cId="1393894324" sldId="278"/>
            <ac:picMk id="7" creationId="{53C39323-53F9-2DFD-8605-5E9EADCF477B}"/>
          </ac:picMkLst>
        </pc:picChg>
        <pc:picChg chg="del">
          <ac:chgData name="Atanu Guchhait" userId="e3e40c12e3e0168c" providerId="LiveId" clId="{6A5F3950-3BC8-419D-BB35-70C718968D85}" dt="2025-03-22T09:53:27.654" v="197" actId="478"/>
          <ac:picMkLst>
            <pc:docMk/>
            <pc:sldMk cId="1393894324" sldId="278"/>
            <ac:picMk id="8" creationId="{104734D5-0771-5F3B-39D2-474E9C0B7C78}"/>
          </ac:picMkLst>
        </pc:picChg>
        <pc:picChg chg="add mod">
          <ac:chgData name="Atanu Guchhait" userId="e3e40c12e3e0168c" providerId="LiveId" clId="{6A5F3950-3BC8-419D-BB35-70C718968D85}" dt="2025-03-22T09:58:13.701" v="274" actId="14100"/>
          <ac:picMkLst>
            <pc:docMk/>
            <pc:sldMk cId="1393894324" sldId="278"/>
            <ac:picMk id="10" creationId="{83B54FD5-CB9B-3ACA-8B59-855BB57C9A05}"/>
          </ac:picMkLst>
        </pc:picChg>
        <pc:picChg chg="del">
          <ac:chgData name="Atanu Guchhait" userId="e3e40c12e3e0168c" providerId="LiveId" clId="{6A5F3950-3BC8-419D-BB35-70C718968D85}" dt="2025-03-22T09:53:25.078" v="194" actId="478"/>
          <ac:picMkLst>
            <pc:docMk/>
            <pc:sldMk cId="1393894324" sldId="278"/>
            <ac:picMk id="12" creationId="{ED28440C-1A42-1160-91B2-B7C9DEAA541E}"/>
          </ac:picMkLst>
        </pc:picChg>
        <pc:picChg chg="add mod">
          <ac:chgData name="Atanu Guchhait" userId="e3e40c12e3e0168c" providerId="LiveId" clId="{6A5F3950-3BC8-419D-BB35-70C718968D85}" dt="2025-03-22T09:58:44.091" v="279" actId="14100"/>
          <ac:picMkLst>
            <pc:docMk/>
            <pc:sldMk cId="1393894324" sldId="278"/>
            <ac:picMk id="13" creationId="{34DB7733-D98F-9ECC-0B1B-37EAF36A08CE}"/>
          </ac:picMkLst>
        </pc:picChg>
        <pc:picChg chg="add mod">
          <ac:chgData name="Atanu Guchhait" userId="e3e40c12e3e0168c" providerId="LiveId" clId="{6A5F3950-3BC8-419D-BB35-70C718968D85}" dt="2025-03-22T09:57:49.744" v="265" actId="14100"/>
          <ac:picMkLst>
            <pc:docMk/>
            <pc:sldMk cId="1393894324" sldId="278"/>
            <ac:picMk id="15" creationId="{A6B7F145-13B0-3C1D-C178-1E0C8B5438C5}"/>
          </ac:picMkLst>
        </pc:picChg>
        <pc:picChg chg="del">
          <ac:chgData name="Atanu Guchhait" userId="e3e40c12e3e0168c" providerId="LiveId" clId="{6A5F3950-3BC8-419D-BB35-70C718968D85}" dt="2025-03-22T09:53:25.809" v="195" actId="478"/>
          <ac:picMkLst>
            <pc:docMk/>
            <pc:sldMk cId="1393894324" sldId="278"/>
            <ac:picMk id="16" creationId="{1A3FD762-207C-FB72-0CCC-E0AC8D4DB93F}"/>
          </ac:picMkLst>
        </pc:picChg>
        <pc:picChg chg="del">
          <ac:chgData name="Atanu Guchhait" userId="e3e40c12e3e0168c" providerId="LiveId" clId="{6A5F3950-3BC8-419D-BB35-70C718968D85}" dt="2025-03-22T09:53:26.485" v="196" actId="478"/>
          <ac:picMkLst>
            <pc:docMk/>
            <pc:sldMk cId="1393894324" sldId="278"/>
            <ac:picMk id="18" creationId="{0DABEE78-B213-7E25-9638-7A187EB75BD6}"/>
          </ac:picMkLst>
        </pc:picChg>
        <pc:picChg chg="del">
          <ac:chgData name="Atanu Guchhait" userId="e3e40c12e3e0168c" providerId="LiveId" clId="{6A5F3950-3BC8-419D-BB35-70C718968D85}" dt="2025-03-22T09:41:32.038" v="124" actId="478"/>
          <ac:picMkLst>
            <pc:docMk/>
            <pc:sldMk cId="1393894324" sldId="278"/>
            <ac:picMk id="19" creationId="{15B09A80-9E68-492E-4451-E221BE6271E3}"/>
          </ac:picMkLst>
        </pc:picChg>
        <pc:picChg chg="add del mod">
          <ac:chgData name="Atanu Guchhait" userId="e3e40c12e3e0168c" providerId="LiveId" clId="{6A5F3950-3BC8-419D-BB35-70C718968D85}" dt="2025-03-22T09:57:35.874" v="258" actId="478"/>
          <ac:picMkLst>
            <pc:docMk/>
            <pc:sldMk cId="1393894324" sldId="278"/>
            <ac:picMk id="21" creationId="{D8319532-5A6B-8F49-F164-A8252236E691}"/>
          </ac:picMkLst>
        </pc:picChg>
        <pc:picChg chg="add del mod">
          <ac:chgData name="Atanu Guchhait" userId="e3e40c12e3e0168c" providerId="LiveId" clId="{6A5F3950-3BC8-419D-BB35-70C718968D85}" dt="2025-03-22T09:57:31.275" v="257" actId="478"/>
          <ac:picMkLst>
            <pc:docMk/>
            <pc:sldMk cId="1393894324" sldId="278"/>
            <ac:picMk id="23" creationId="{B3095B83-39CF-64FA-D2CE-7DCF36B98B3E}"/>
          </ac:picMkLst>
        </pc:picChg>
        <pc:picChg chg="del">
          <ac:chgData name="Atanu Guchhait" userId="e3e40c12e3e0168c" providerId="LiveId" clId="{6A5F3950-3BC8-419D-BB35-70C718968D85}" dt="2025-03-22T09:53:23.162" v="193" actId="478"/>
          <ac:picMkLst>
            <pc:docMk/>
            <pc:sldMk cId="1393894324" sldId="278"/>
            <ac:picMk id="2050" creationId="{7D720727-1745-DBC0-6C59-0D2C334E8648}"/>
          </ac:picMkLst>
        </pc:picChg>
      </pc:sldChg>
      <pc:sldChg chg="addSp delSp modSp">
        <pc:chgData name="Atanu Guchhait" userId="e3e40c12e3e0168c" providerId="LiveId" clId="{6A5F3950-3BC8-419D-BB35-70C718968D85}" dt="2025-03-22T09:41:27.503" v="123"/>
        <pc:sldMkLst>
          <pc:docMk/>
          <pc:sldMk cId="16428927" sldId="279"/>
        </pc:sldMkLst>
        <pc:picChg chg="del">
          <ac:chgData name="Atanu Guchhait" userId="e3e40c12e3e0168c" providerId="LiveId" clId="{6A5F3950-3BC8-419D-BB35-70C718968D85}" dt="2025-03-22T09:41:26.920" v="122" actId="478"/>
          <ac:picMkLst>
            <pc:docMk/>
            <pc:sldMk cId="16428927" sldId="279"/>
            <ac:picMk id="4" creationId="{40A44A03-D14D-7EE6-8947-7D1ECD615016}"/>
          </ac:picMkLst>
        </pc:picChg>
        <pc:picChg chg="add mod">
          <ac:chgData name="Atanu Guchhait" userId="e3e40c12e3e0168c" providerId="LiveId" clId="{6A5F3950-3BC8-419D-BB35-70C718968D85}" dt="2025-03-22T09:41:27.503" v="123"/>
          <ac:picMkLst>
            <pc:docMk/>
            <pc:sldMk cId="16428927" sldId="279"/>
            <ac:picMk id="6" creationId="{EE3E5954-2D8A-18A0-0457-1C82D6A5E0E9}"/>
          </ac:picMkLst>
        </pc:picChg>
      </pc:sldChg>
      <pc:sldChg chg="addSp delSp modSp">
        <pc:chgData name="Atanu Guchhait" userId="e3e40c12e3e0168c" providerId="LiveId" clId="{6A5F3950-3BC8-419D-BB35-70C718968D85}" dt="2025-03-22T09:41:44.901" v="129"/>
        <pc:sldMkLst>
          <pc:docMk/>
          <pc:sldMk cId="2740318275" sldId="280"/>
        </pc:sldMkLst>
        <pc:picChg chg="del">
          <ac:chgData name="Atanu Guchhait" userId="e3e40c12e3e0168c" providerId="LiveId" clId="{6A5F3950-3BC8-419D-BB35-70C718968D85}" dt="2025-03-22T09:41:44.184" v="128" actId="478"/>
          <ac:picMkLst>
            <pc:docMk/>
            <pc:sldMk cId="2740318275" sldId="280"/>
            <ac:picMk id="4" creationId="{CB527DF2-CAE0-7A69-514E-75D23B05920C}"/>
          </ac:picMkLst>
        </pc:picChg>
        <pc:picChg chg="add mod">
          <ac:chgData name="Atanu Guchhait" userId="e3e40c12e3e0168c" providerId="LiveId" clId="{6A5F3950-3BC8-419D-BB35-70C718968D85}" dt="2025-03-22T09:41:44.901" v="129"/>
          <ac:picMkLst>
            <pc:docMk/>
            <pc:sldMk cId="2740318275" sldId="280"/>
            <ac:picMk id="6" creationId="{68452A60-01CD-C38D-83D5-61CC28476EF9}"/>
          </ac:picMkLst>
        </pc:picChg>
      </pc:sldChg>
      <pc:sldChg chg="addSp delSp modSp">
        <pc:chgData name="Atanu Guchhait" userId="e3e40c12e3e0168c" providerId="LiveId" clId="{6A5F3950-3BC8-419D-BB35-70C718968D85}" dt="2025-03-22T09:41:50.334" v="131"/>
        <pc:sldMkLst>
          <pc:docMk/>
          <pc:sldMk cId="1692421075" sldId="281"/>
        </pc:sldMkLst>
        <pc:picChg chg="del">
          <ac:chgData name="Atanu Guchhait" userId="e3e40c12e3e0168c" providerId="LiveId" clId="{6A5F3950-3BC8-419D-BB35-70C718968D85}" dt="2025-03-22T09:41:49.385" v="130" actId="478"/>
          <ac:picMkLst>
            <pc:docMk/>
            <pc:sldMk cId="1692421075" sldId="281"/>
            <ac:picMk id="5" creationId="{3DC0351D-50B1-4F21-1221-7653D21BF64A}"/>
          </ac:picMkLst>
        </pc:picChg>
        <pc:picChg chg="add mod">
          <ac:chgData name="Atanu Guchhait" userId="e3e40c12e3e0168c" providerId="LiveId" clId="{6A5F3950-3BC8-419D-BB35-70C718968D85}" dt="2025-03-22T09:41:50.334" v="131"/>
          <ac:picMkLst>
            <pc:docMk/>
            <pc:sldMk cId="1692421075" sldId="281"/>
            <ac:picMk id="6" creationId="{005DC854-45C6-EEBC-597A-7F5BEA6122E6}"/>
          </ac:picMkLst>
        </pc:picChg>
      </pc:sldChg>
      <pc:sldChg chg="addSp delSp modSp">
        <pc:chgData name="Atanu Guchhait" userId="e3e40c12e3e0168c" providerId="LiveId" clId="{6A5F3950-3BC8-419D-BB35-70C718968D85}" dt="2025-03-22T09:41:03.231" v="115"/>
        <pc:sldMkLst>
          <pc:docMk/>
          <pc:sldMk cId="2699293691" sldId="282"/>
        </pc:sldMkLst>
        <pc:picChg chg="add mod">
          <ac:chgData name="Atanu Guchhait" userId="e3e40c12e3e0168c" providerId="LiveId" clId="{6A5F3950-3BC8-419D-BB35-70C718968D85}" dt="2025-03-22T09:41:03.231" v="115"/>
          <ac:picMkLst>
            <pc:docMk/>
            <pc:sldMk cId="2699293691" sldId="282"/>
            <ac:picMk id="3" creationId="{35FDB5D9-2022-4DCC-606E-367D1F50B82F}"/>
          </ac:picMkLst>
        </pc:picChg>
        <pc:picChg chg="del">
          <ac:chgData name="Atanu Guchhait" userId="e3e40c12e3e0168c" providerId="LiveId" clId="{6A5F3950-3BC8-419D-BB35-70C718968D85}" dt="2025-03-22T09:41:02.352" v="114" actId="478"/>
          <ac:picMkLst>
            <pc:docMk/>
            <pc:sldMk cId="2699293691" sldId="282"/>
            <ac:picMk id="5" creationId="{45AF5585-320B-31B7-E1A4-D74EBC4B820E}"/>
          </ac:picMkLst>
        </pc:picChg>
      </pc:sldChg>
      <pc:sldChg chg="addSp modSp">
        <pc:chgData name="Atanu Guchhait" userId="e3e40c12e3e0168c" providerId="LiveId" clId="{6A5F3950-3BC8-419D-BB35-70C718968D85}" dt="2025-03-22T09:41:21.462" v="121" actId="1036"/>
        <pc:sldMkLst>
          <pc:docMk/>
          <pc:sldMk cId="1174039771" sldId="283"/>
        </pc:sldMkLst>
        <pc:picChg chg="add mod">
          <ac:chgData name="Atanu Guchhait" userId="e3e40c12e3e0168c" providerId="LiveId" clId="{6A5F3950-3BC8-419D-BB35-70C718968D85}" dt="2025-03-22T09:41:21.462" v="121" actId="1036"/>
          <ac:picMkLst>
            <pc:docMk/>
            <pc:sldMk cId="1174039771" sldId="283"/>
            <ac:picMk id="3" creationId="{9C9F4661-F473-4DA6-0A7E-01A2E51736EF}"/>
          </ac:picMkLst>
        </pc:picChg>
      </pc:sldChg>
      <pc:sldChg chg="addSp delSp modSp new mod">
        <pc:chgData name="Atanu Guchhait" userId="e3e40c12e3e0168c" providerId="LiveId" clId="{6A5F3950-3BC8-419D-BB35-70C718968D85}" dt="2025-03-22T10:02:29.172" v="371" actId="14100"/>
        <pc:sldMkLst>
          <pc:docMk/>
          <pc:sldMk cId="2358034731" sldId="284"/>
        </pc:sldMkLst>
        <pc:spChg chg="mod">
          <ac:chgData name="Atanu Guchhait" userId="e3e40c12e3e0168c" providerId="LiveId" clId="{6A5F3950-3BC8-419D-BB35-70C718968D85}" dt="2025-03-22T09:59:40.340" v="326" actId="20577"/>
          <ac:spMkLst>
            <pc:docMk/>
            <pc:sldMk cId="2358034731" sldId="284"/>
            <ac:spMk id="2" creationId="{E7558B76-D064-05E0-6381-70A6CE871B74}"/>
          </ac:spMkLst>
        </pc:spChg>
        <pc:spChg chg="add del mod">
          <ac:chgData name="Atanu Guchhait" userId="e3e40c12e3e0168c" providerId="LiveId" clId="{6A5F3950-3BC8-419D-BB35-70C718968D85}" dt="2025-03-22T10:00:01.806" v="328" actId="478"/>
          <ac:spMkLst>
            <pc:docMk/>
            <pc:sldMk cId="2358034731" sldId="284"/>
            <ac:spMk id="3" creationId="{CC982429-989C-E697-DE07-78DA6572E9CD}"/>
          </ac:spMkLst>
        </pc:spChg>
        <pc:picChg chg="add mod">
          <ac:chgData name="Atanu Guchhait" userId="e3e40c12e3e0168c" providerId="LiveId" clId="{6A5F3950-3BC8-419D-BB35-70C718968D85}" dt="2025-03-22T09:59:08.483" v="284"/>
          <ac:picMkLst>
            <pc:docMk/>
            <pc:sldMk cId="2358034731" sldId="284"/>
            <ac:picMk id="5" creationId="{E3A1833E-A354-7C5A-F11E-B1482AF9F1EE}"/>
          </ac:picMkLst>
        </pc:picChg>
        <pc:picChg chg="add mod">
          <ac:chgData name="Atanu Guchhait" userId="e3e40c12e3e0168c" providerId="LiveId" clId="{6A5F3950-3BC8-419D-BB35-70C718968D85}" dt="2025-03-22T10:01:08.563" v="351" actId="14100"/>
          <ac:picMkLst>
            <pc:docMk/>
            <pc:sldMk cId="2358034731" sldId="284"/>
            <ac:picMk id="7" creationId="{4B5AFEC4-9720-76AA-0F6A-5D71E7828EAE}"/>
          </ac:picMkLst>
        </pc:picChg>
        <pc:picChg chg="add mod">
          <ac:chgData name="Atanu Guchhait" userId="e3e40c12e3e0168c" providerId="LiveId" clId="{6A5F3950-3BC8-419D-BB35-70C718968D85}" dt="2025-03-22T10:02:26.564" v="370" actId="14100"/>
          <ac:picMkLst>
            <pc:docMk/>
            <pc:sldMk cId="2358034731" sldId="284"/>
            <ac:picMk id="9" creationId="{90B823CF-7CEA-E7E2-CCB6-072F0AF4A5B7}"/>
          </ac:picMkLst>
        </pc:picChg>
        <pc:picChg chg="add mod">
          <ac:chgData name="Atanu Guchhait" userId="e3e40c12e3e0168c" providerId="LiveId" clId="{6A5F3950-3BC8-419D-BB35-70C718968D85}" dt="2025-03-22T10:01:26.554" v="359" actId="14100"/>
          <ac:picMkLst>
            <pc:docMk/>
            <pc:sldMk cId="2358034731" sldId="284"/>
            <ac:picMk id="11" creationId="{6F392294-C047-0EAF-2280-927254E2FD6B}"/>
          </ac:picMkLst>
        </pc:picChg>
        <pc:picChg chg="add mod">
          <ac:chgData name="Atanu Guchhait" userId="e3e40c12e3e0168c" providerId="LiveId" clId="{6A5F3950-3BC8-419D-BB35-70C718968D85}" dt="2025-03-22T10:02:29.172" v="371" actId="14100"/>
          <ac:picMkLst>
            <pc:docMk/>
            <pc:sldMk cId="2358034731" sldId="284"/>
            <ac:picMk id="13" creationId="{0E82A11D-787C-AC18-461D-D883D6CE89FE}"/>
          </ac:picMkLst>
        </pc:picChg>
      </pc:sldChg>
      <pc:sldChg chg="addSp delSp modSp new mod">
        <pc:chgData name="Atanu Guchhait" userId="e3e40c12e3e0168c" providerId="LiveId" clId="{6A5F3950-3BC8-419D-BB35-70C718968D85}" dt="2025-03-22T10:06:15.322" v="460"/>
        <pc:sldMkLst>
          <pc:docMk/>
          <pc:sldMk cId="1384741058" sldId="285"/>
        </pc:sldMkLst>
        <pc:spChg chg="mod">
          <ac:chgData name="Atanu Guchhait" userId="e3e40c12e3e0168c" providerId="LiveId" clId="{6A5F3950-3BC8-419D-BB35-70C718968D85}" dt="2025-03-22T10:05:56.407" v="459" actId="114"/>
          <ac:spMkLst>
            <pc:docMk/>
            <pc:sldMk cId="1384741058" sldId="285"/>
            <ac:spMk id="2" creationId="{FC26A6D5-0AD1-A88A-DF7B-8A5DC47C2802}"/>
          </ac:spMkLst>
        </pc:spChg>
        <pc:spChg chg="del mod">
          <ac:chgData name="Atanu Guchhait" userId="e3e40c12e3e0168c" providerId="LiveId" clId="{6A5F3950-3BC8-419D-BB35-70C718968D85}" dt="2025-03-22T10:03:42.992" v="374" actId="478"/>
          <ac:spMkLst>
            <pc:docMk/>
            <pc:sldMk cId="1384741058" sldId="285"/>
            <ac:spMk id="3" creationId="{D76C8C75-DDBD-FCA9-BCBB-1E6EE2F11AFE}"/>
          </ac:spMkLst>
        </pc:spChg>
        <pc:picChg chg="add mod">
          <ac:chgData name="Atanu Guchhait" userId="e3e40c12e3e0168c" providerId="LiveId" clId="{6A5F3950-3BC8-419D-BB35-70C718968D85}" dt="2025-03-22T10:06:15.322" v="460"/>
          <ac:picMkLst>
            <pc:docMk/>
            <pc:sldMk cId="1384741058" sldId="285"/>
            <ac:picMk id="4" creationId="{E0579424-DCB5-E4DC-B44C-AF658C9039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3/22/2025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3/22/2025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3/22/2025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3/22/2025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eepseek.com/" TargetMode="External"/><Relationship Id="rId2" Type="http://schemas.openxmlformats.org/officeDocument/2006/relationships/hyperlink" Target="https://www.campusx.in/"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openai.com/chatgp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2F0E-6874-97E9-8072-C27F0BEA6BEA}"/>
              </a:ext>
            </a:extLst>
          </p:cNvPr>
          <p:cNvSpPr>
            <a:spLocks noGrp="1"/>
          </p:cNvSpPr>
          <p:nvPr>
            <p:ph type="title"/>
          </p:nvPr>
        </p:nvSpPr>
        <p:spPr>
          <a:xfrm>
            <a:off x="2231136" y="2834640"/>
            <a:ext cx="7729728" cy="1188720"/>
          </a:xfrm>
        </p:spPr>
        <p:txBody>
          <a:bodyPr/>
          <a:lstStyle/>
          <a:p>
            <a:r>
              <a:rPr lang="en-IN"/>
              <a:t>welcome</a:t>
            </a:r>
          </a:p>
        </p:txBody>
      </p:sp>
      <p:pic>
        <p:nvPicPr>
          <p:cNvPr id="1026" name="Picture 2" descr="Intel Logo: Evolution, Symbolism, and Impact">
            <a:extLst>
              <a:ext uri="{FF2B5EF4-FFF2-40B4-BE49-F238E27FC236}">
                <a16:creationId xmlns:a16="http://schemas.microsoft.com/office/drawing/2014/main" id="{9D05DCC8-059A-11F5-9102-9D818BB1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047" y="713084"/>
            <a:ext cx="2569906" cy="171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1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90BE-A457-5C3D-8D5F-71325C486BED}"/>
              </a:ext>
            </a:extLst>
          </p:cNvPr>
          <p:cNvSpPr>
            <a:spLocks noGrp="1"/>
          </p:cNvSpPr>
          <p:nvPr>
            <p:ph type="title"/>
          </p:nvPr>
        </p:nvSpPr>
        <p:spPr/>
        <p:txBody>
          <a:bodyPr/>
          <a:lstStyle/>
          <a:p>
            <a:r>
              <a:rPr lang="en-US" dirty="0"/>
              <a:t>Diagram of architecture</a:t>
            </a:r>
            <a:endParaRPr lang="en-IN" dirty="0"/>
          </a:p>
        </p:txBody>
      </p:sp>
      <p:sp>
        <p:nvSpPr>
          <p:cNvPr id="20" name="Rectangle 19">
            <a:extLst>
              <a:ext uri="{FF2B5EF4-FFF2-40B4-BE49-F238E27FC236}">
                <a16:creationId xmlns:a16="http://schemas.microsoft.com/office/drawing/2014/main" id="{A960D544-22AD-2F5F-85DE-10AF5FB08D7D}"/>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7</a:t>
            </a:r>
          </a:p>
        </p:txBody>
      </p:sp>
      <p:pic>
        <p:nvPicPr>
          <p:cNvPr id="3" name="Picture 4" descr="Intel Logo: Evolution, Symbolism, and Impact">
            <a:extLst>
              <a:ext uri="{FF2B5EF4-FFF2-40B4-BE49-F238E27FC236}">
                <a16:creationId xmlns:a16="http://schemas.microsoft.com/office/drawing/2014/main" id="{EF073D8F-1E6A-27E7-64E7-98E0552C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3C39323-53F9-2DFD-8605-5E9EADCF477B}"/>
              </a:ext>
            </a:extLst>
          </p:cNvPr>
          <p:cNvPicPr>
            <a:picLocks noChangeAspect="1"/>
          </p:cNvPicPr>
          <p:nvPr/>
        </p:nvPicPr>
        <p:blipFill>
          <a:blip r:embed="rId3"/>
          <a:stretch>
            <a:fillRect/>
          </a:stretch>
        </p:blipFill>
        <p:spPr>
          <a:xfrm>
            <a:off x="639097" y="2209946"/>
            <a:ext cx="5316082" cy="2145743"/>
          </a:xfrm>
          <a:prstGeom prst="rect">
            <a:avLst/>
          </a:prstGeom>
        </p:spPr>
      </p:pic>
      <p:pic>
        <p:nvPicPr>
          <p:cNvPr id="10" name="Picture 9">
            <a:extLst>
              <a:ext uri="{FF2B5EF4-FFF2-40B4-BE49-F238E27FC236}">
                <a16:creationId xmlns:a16="http://schemas.microsoft.com/office/drawing/2014/main" id="{83B54FD5-CB9B-3ACA-8B59-855BB57C9A05}"/>
              </a:ext>
            </a:extLst>
          </p:cNvPr>
          <p:cNvPicPr>
            <a:picLocks noChangeAspect="1"/>
          </p:cNvPicPr>
          <p:nvPr/>
        </p:nvPicPr>
        <p:blipFill>
          <a:blip r:embed="rId4"/>
          <a:stretch>
            <a:fillRect/>
          </a:stretch>
        </p:blipFill>
        <p:spPr>
          <a:xfrm>
            <a:off x="5820696" y="2209945"/>
            <a:ext cx="5732207" cy="2145743"/>
          </a:xfrm>
          <a:prstGeom prst="rect">
            <a:avLst/>
          </a:prstGeom>
        </p:spPr>
      </p:pic>
      <p:pic>
        <p:nvPicPr>
          <p:cNvPr id="13" name="Picture 12">
            <a:extLst>
              <a:ext uri="{FF2B5EF4-FFF2-40B4-BE49-F238E27FC236}">
                <a16:creationId xmlns:a16="http://schemas.microsoft.com/office/drawing/2014/main" id="{34DB7733-D98F-9ECC-0B1B-37EAF36A08CE}"/>
              </a:ext>
            </a:extLst>
          </p:cNvPr>
          <p:cNvPicPr>
            <a:picLocks noChangeAspect="1"/>
          </p:cNvPicPr>
          <p:nvPr/>
        </p:nvPicPr>
        <p:blipFill>
          <a:blip r:embed="rId5"/>
          <a:stretch>
            <a:fillRect/>
          </a:stretch>
        </p:blipFill>
        <p:spPr>
          <a:xfrm>
            <a:off x="5820697" y="4391221"/>
            <a:ext cx="5732206" cy="2019412"/>
          </a:xfrm>
          <a:prstGeom prst="rect">
            <a:avLst/>
          </a:prstGeom>
        </p:spPr>
      </p:pic>
      <p:pic>
        <p:nvPicPr>
          <p:cNvPr id="15" name="Picture 14">
            <a:extLst>
              <a:ext uri="{FF2B5EF4-FFF2-40B4-BE49-F238E27FC236}">
                <a16:creationId xmlns:a16="http://schemas.microsoft.com/office/drawing/2014/main" id="{A6B7F145-13B0-3C1D-C178-1E0C8B5438C5}"/>
              </a:ext>
            </a:extLst>
          </p:cNvPr>
          <p:cNvPicPr>
            <a:picLocks noChangeAspect="1"/>
          </p:cNvPicPr>
          <p:nvPr/>
        </p:nvPicPr>
        <p:blipFill>
          <a:blip r:embed="rId6"/>
          <a:stretch>
            <a:fillRect/>
          </a:stretch>
        </p:blipFill>
        <p:spPr>
          <a:xfrm>
            <a:off x="639097" y="4355689"/>
            <a:ext cx="5181599" cy="2054943"/>
          </a:xfrm>
          <a:prstGeom prst="rect">
            <a:avLst/>
          </a:prstGeom>
        </p:spPr>
      </p:pic>
    </p:spTree>
    <p:extLst>
      <p:ext uri="{BB962C8B-B14F-4D97-AF65-F5344CB8AC3E}">
        <p14:creationId xmlns:p14="http://schemas.microsoft.com/office/powerpoint/2010/main" val="139389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8B76-D064-05E0-6381-70A6CE871B74}"/>
              </a:ext>
            </a:extLst>
          </p:cNvPr>
          <p:cNvSpPr>
            <a:spLocks noGrp="1"/>
          </p:cNvSpPr>
          <p:nvPr>
            <p:ph type="title"/>
          </p:nvPr>
        </p:nvSpPr>
        <p:spPr/>
        <p:txBody>
          <a:bodyPr/>
          <a:lstStyle/>
          <a:p>
            <a:r>
              <a:rPr lang="en-IN" dirty="0"/>
              <a:t>Diagram of the architecture</a:t>
            </a:r>
          </a:p>
        </p:txBody>
      </p:sp>
      <p:pic>
        <p:nvPicPr>
          <p:cNvPr id="7" name="Picture 6">
            <a:extLst>
              <a:ext uri="{FF2B5EF4-FFF2-40B4-BE49-F238E27FC236}">
                <a16:creationId xmlns:a16="http://schemas.microsoft.com/office/drawing/2014/main" id="{4B5AFEC4-9720-76AA-0F6A-5D71E7828EAE}"/>
              </a:ext>
            </a:extLst>
          </p:cNvPr>
          <p:cNvPicPr>
            <a:picLocks noChangeAspect="1"/>
          </p:cNvPicPr>
          <p:nvPr/>
        </p:nvPicPr>
        <p:blipFill>
          <a:blip r:embed="rId2"/>
          <a:stretch>
            <a:fillRect/>
          </a:stretch>
        </p:blipFill>
        <p:spPr>
          <a:xfrm>
            <a:off x="668593" y="2354680"/>
            <a:ext cx="5712542" cy="2177992"/>
          </a:xfrm>
          <a:prstGeom prst="rect">
            <a:avLst/>
          </a:prstGeom>
        </p:spPr>
      </p:pic>
      <p:pic>
        <p:nvPicPr>
          <p:cNvPr id="9" name="Picture 8">
            <a:extLst>
              <a:ext uri="{FF2B5EF4-FFF2-40B4-BE49-F238E27FC236}">
                <a16:creationId xmlns:a16="http://schemas.microsoft.com/office/drawing/2014/main" id="{90B823CF-7CEA-E7E2-CCB6-072F0AF4A5B7}"/>
              </a:ext>
            </a:extLst>
          </p:cNvPr>
          <p:cNvPicPr>
            <a:picLocks noChangeAspect="1"/>
          </p:cNvPicPr>
          <p:nvPr/>
        </p:nvPicPr>
        <p:blipFill>
          <a:blip r:embed="rId3"/>
          <a:stretch>
            <a:fillRect/>
          </a:stretch>
        </p:blipFill>
        <p:spPr>
          <a:xfrm>
            <a:off x="6381135" y="2354680"/>
            <a:ext cx="5397909" cy="2177992"/>
          </a:xfrm>
          <a:prstGeom prst="rect">
            <a:avLst/>
          </a:prstGeom>
        </p:spPr>
      </p:pic>
      <p:pic>
        <p:nvPicPr>
          <p:cNvPr id="11" name="Picture 10">
            <a:extLst>
              <a:ext uri="{FF2B5EF4-FFF2-40B4-BE49-F238E27FC236}">
                <a16:creationId xmlns:a16="http://schemas.microsoft.com/office/drawing/2014/main" id="{6F392294-C047-0EAF-2280-927254E2FD6B}"/>
              </a:ext>
            </a:extLst>
          </p:cNvPr>
          <p:cNvPicPr>
            <a:picLocks noChangeAspect="1"/>
          </p:cNvPicPr>
          <p:nvPr/>
        </p:nvPicPr>
        <p:blipFill>
          <a:blip r:embed="rId4"/>
          <a:stretch>
            <a:fillRect/>
          </a:stretch>
        </p:blipFill>
        <p:spPr>
          <a:xfrm>
            <a:off x="668593" y="4444181"/>
            <a:ext cx="5712542" cy="2070396"/>
          </a:xfrm>
          <a:prstGeom prst="rect">
            <a:avLst/>
          </a:prstGeom>
        </p:spPr>
      </p:pic>
      <p:pic>
        <p:nvPicPr>
          <p:cNvPr id="13" name="Picture 12">
            <a:extLst>
              <a:ext uri="{FF2B5EF4-FFF2-40B4-BE49-F238E27FC236}">
                <a16:creationId xmlns:a16="http://schemas.microsoft.com/office/drawing/2014/main" id="{0E82A11D-787C-AC18-461D-D883D6CE89FE}"/>
              </a:ext>
            </a:extLst>
          </p:cNvPr>
          <p:cNvPicPr>
            <a:picLocks noChangeAspect="1"/>
          </p:cNvPicPr>
          <p:nvPr/>
        </p:nvPicPr>
        <p:blipFill>
          <a:blip r:embed="rId5"/>
          <a:stretch>
            <a:fillRect/>
          </a:stretch>
        </p:blipFill>
        <p:spPr>
          <a:xfrm>
            <a:off x="6381135" y="4532672"/>
            <a:ext cx="5397909" cy="1981905"/>
          </a:xfrm>
          <a:prstGeom prst="rect">
            <a:avLst/>
          </a:prstGeom>
        </p:spPr>
      </p:pic>
    </p:spTree>
    <p:extLst>
      <p:ext uri="{BB962C8B-B14F-4D97-AF65-F5344CB8AC3E}">
        <p14:creationId xmlns:p14="http://schemas.microsoft.com/office/powerpoint/2010/main" val="23580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AEAB-5147-0B52-73C2-C4C58538C13D}"/>
              </a:ext>
            </a:extLst>
          </p:cNvPr>
          <p:cNvSpPr>
            <a:spLocks noGrp="1"/>
          </p:cNvSpPr>
          <p:nvPr>
            <p:ph type="title"/>
          </p:nvPr>
        </p:nvSpPr>
        <p:spPr/>
        <p:txBody>
          <a:bodyPr/>
          <a:lstStyle/>
          <a:p>
            <a:r>
              <a:rPr lang="en-US" dirty="0"/>
              <a:t>Model evaluation and result</a:t>
            </a:r>
            <a:endParaRPr lang="en-IN" dirty="0"/>
          </a:p>
        </p:txBody>
      </p:sp>
      <p:sp>
        <p:nvSpPr>
          <p:cNvPr id="6" name="Content Placeholder 5">
            <a:extLst>
              <a:ext uri="{FF2B5EF4-FFF2-40B4-BE49-F238E27FC236}">
                <a16:creationId xmlns:a16="http://schemas.microsoft.com/office/drawing/2014/main" id="{5E0E7D2E-B404-D745-E985-09AC363D1D63}"/>
              </a:ext>
            </a:extLst>
          </p:cNvPr>
          <p:cNvSpPr>
            <a:spLocks noGrp="1"/>
          </p:cNvSpPr>
          <p:nvPr>
            <p:ph idx="1"/>
          </p:nvPr>
        </p:nvSpPr>
        <p:spPr>
          <a:xfrm>
            <a:off x="805459" y="2365988"/>
            <a:ext cx="5290541" cy="3391132"/>
          </a:xfrm>
        </p:spPr>
        <p:txBody>
          <a:bodyPr>
            <a:normAutofit fontScale="92500" lnSpcReduction="20000"/>
          </a:bodyPr>
          <a:lstStyle/>
          <a:p>
            <a:r>
              <a:rPr lang="en-US" b="1" dirty="0"/>
              <a:t>Student Promotion Prediction</a:t>
            </a:r>
          </a:p>
          <a:p>
            <a:r>
              <a:rPr lang="en-US" b="1" dirty="0"/>
              <a:t>Model</a:t>
            </a:r>
            <a:r>
              <a:rPr lang="en-US" dirty="0"/>
              <a:t>: </a:t>
            </a:r>
            <a:r>
              <a:rPr lang="en-US" dirty="0" err="1"/>
              <a:t>RandomForestClassifier</a:t>
            </a:r>
            <a:endParaRPr lang="en-US" dirty="0"/>
          </a:p>
          <a:p>
            <a:pPr>
              <a:buFont typeface="Arial" panose="020B0604020202020204" pitchFamily="34" charset="0"/>
              <a:buChar char="•"/>
            </a:pPr>
            <a:r>
              <a:rPr lang="en-US" b="1" dirty="0"/>
              <a:t>Metrics</a:t>
            </a:r>
            <a:r>
              <a:rPr lang="en-US" dirty="0"/>
              <a:t>: Accuracy Score, Confusion Matrix</a:t>
            </a:r>
          </a:p>
          <a:p>
            <a:pPr>
              <a:buFont typeface="Arial" panose="020B0604020202020204" pitchFamily="34" charset="0"/>
              <a:buChar char="•"/>
            </a:pPr>
            <a:r>
              <a:rPr lang="en-US" b="1" dirty="0"/>
              <a:t>Results</a:t>
            </a:r>
            <a:r>
              <a:rPr lang="en-US" dirty="0"/>
              <a:t>: </a:t>
            </a:r>
            <a:r>
              <a:rPr lang="en-US" b="1" dirty="0"/>
              <a:t>99.99% accuracy score</a:t>
            </a:r>
            <a:r>
              <a:rPr lang="en-US" dirty="0"/>
              <a:t>, ensuring high-quality recommendations.</a:t>
            </a:r>
          </a:p>
          <a:p>
            <a:pPr>
              <a:buFont typeface="Arial" panose="020B0604020202020204" pitchFamily="34" charset="0"/>
              <a:buChar char="•"/>
            </a:pPr>
            <a:endParaRPr lang="en-US" dirty="0"/>
          </a:p>
          <a:p>
            <a:r>
              <a:rPr lang="en-US" b="1" dirty="0"/>
              <a:t>Content Recommendation</a:t>
            </a:r>
            <a:endParaRPr lang="en-US" dirty="0"/>
          </a:p>
          <a:p>
            <a:pPr>
              <a:buFont typeface="Arial" panose="020B0604020202020204" pitchFamily="34" charset="0"/>
              <a:buChar char="•"/>
            </a:pPr>
            <a:r>
              <a:rPr lang="en-US" b="1" dirty="0"/>
              <a:t>Model</a:t>
            </a:r>
            <a:r>
              <a:rPr lang="en-US" dirty="0"/>
              <a:t>: </a:t>
            </a:r>
            <a:r>
              <a:rPr lang="en-US" dirty="0" err="1"/>
              <a:t>Softmax</a:t>
            </a:r>
            <a:r>
              <a:rPr lang="en-US" dirty="0"/>
              <a:t> Regression </a:t>
            </a:r>
          </a:p>
          <a:p>
            <a:pPr>
              <a:buFont typeface="Arial" panose="020B0604020202020204" pitchFamily="34" charset="0"/>
              <a:buChar char="•"/>
            </a:pPr>
            <a:r>
              <a:rPr lang="en-US" b="1" dirty="0"/>
              <a:t>Metrics</a:t>
            </a:r>
            <a:r>
              <a:rPr lang="en-US" dirty="0"/>
              <a:t>: Accuracy Score, Confusion Matrix</a:t>
            </a:r>
          </a:p>
          <a:p>
            <a:pPr>
              <a:buFont typeface="Arial" panose="020B0604020202020204" pitchFamily="34" charset="0"/>
              <a:buChar char="•"/>
            </a:pPr>
            <a:r>
              <a:rPr lang="en-US" b="1" dirty="0"/>
              <a:t>Results</a:t>
            </a:r>
            <a:r>
              <a:rPr lang="en-US" dirty="0"/>
              <a:t>: </a:t>
            </a:r>
            <a:r>
              <a:rPr lang="en-US" b="1" dirty="0"/>
              <a:t>100% accurate in </a:t>
            </a:r>
            <a:r>
              <a:rPr lang="en-US" dirty="0"/>
              <a:t>Content Recommendation.</a:t>
            </a:r>
          </a:p>
          <a:p>
            <a:pPr>
              <a:buFont typeface="Arial" panose="020B0604020202020204" pitchFamily="34" charset="0"/>
              <a:buChar char="•"/>
            </a:pPr>
            <a:endParaRPr lang="en-US" dirty="0"/>
          </a:p>
          <a:p>
            <a:endParaRPr lang="en-IN" dirty="0"/>
          </a:p>
        </p:txBody>
      </p:sp>
      <p:sp>
        <p:nvSpPr>
          <p:cNvPr id="9" name="TextBox 8">
            <a:extLst>
              <a:ext uri="{FF2B5EF4-FFF2-40B4-BE49-F238E27FC236}">
                <a16:creationId xmlns:a16="http://schemas.microsoft.com/office/drawing/2014/main" id="{0FBE88DB-22E7-13FB-1272-68182EAAC759}"/>
              </a:ext>
            </a:extLst>
          </p:cNvPr>
          <p:cNvSpPr txBox="1"/>
          <p:nvPr/>
        </p:nvSpPr>
        <p:spPr>
          <a:xfrm>
            <a:off x="6577781" y="2365988"/>
            <a:ext cx="5614219" cy="3508653"/>
          </a:xfrm>
          <a:prstGeom prst="rect">
            <a:avLst/>
          </a:prstGeom>
          <a:noFill/>
        </p:spPr>
        <p:txBody>
          <a:bodyPr wrap="square">
            <a:spAutoFit/>
          </a:bodyPr>
          <a:lstStyle/>
          <a:p>
            <a:r>
              <a:rPr lang="en-IN" sz="1700" b="1" dirty="0" err="1"/>
              <a:t>Assesment</a:t>
            </a:r>
            <a:r>
              <a:rPr lang="en-IN" sz="1700" b="1" dirty="0"/>
              <a:t> Score Prediction</a:t>
            </a:r>
            <a:endParaRPr lang="en-IN" sz="1700" dirty="0"/>
          </a:p>
          <a:p>
            <a:pPr>
              <a:buFont typeface="Arial" panose="020B0604020202020204" pitchFamily="34" charset="0"/>
              <a:buChar char="•"/>
            </a:pPr>
            <a:r>
              <a:rPr lang="en-IN" sz="1700" b="1" dirty="0"/>
              <a:t>Model</a:t>
            </a:r>
            <a:r>
              <a:rPr lang="en-IN" sz="1700" dirty="0"/>
              <a:t>: </a:t>
            </a:r>
            <a:r>
              <a:rPr lang="en-IN" sz="1700" dirty="0" err="1"/>
              <a:t>RandomForestRegressor</a:t>
            </a:r>
            <a:endParaRPr lang="en-IN" sz="1700" dirty="0"/>
          </a:p>
          <a:p>
            <a:pPr>
              <a:buFont typeface="Arial" panose="020B0604020202020204" pitchFamily="34" charset="0"/>
              <a:buChar char="•"/>
            </a:pPr>
            <a:r>
              <a:rPr lang="en-IN" sz="1700" b="1" dirty="0"/>
              <a:t>Metrics</a:t>
            </a:r>
            <a:r>
              <a:rPr lang="en-IN" sz="1700" dirty="0"/>
              <a:t>: Mean squared error, r2score</a:t>
            </a:r>
          </a:p>
          <a:p>
            <a:pPr>
              <a:buFont typeface="Arial" panose="020B0604020202020204" pitchFamily="34" charset="0"/>
              <a:buChar char="•"/>
            </a:pPr>
            <a:r>
              <a:rPr lang="en-IN" sz="1700" b="1" dirty="0"/>
              <a:t>Results</a:t>
            </a:r>
            <a:r>
              <a:rPr lang="en-IN" sz="1700" dirty="0"/>
              <a:t>: MSE : 0.0008, r2score : 100%</a:t>
            </a:r>
          </a:p>
          <a:p>
            <a:pPr>
              <a:buFont typeface="Arial" panose="020B0604020202020204" pitchFamily="34" charset="0"/>
              <a:buChar char="•"/>
            </a:pPr>
            <a:endParaRPr lang="en-IN" sz="1700" dirty="0"/>
          </a:p>
          <a:p>
            <a:endParaRPr lang="en-IN" sz="1700" dirty="0"/>
          </a:p>
          <a:p>
            <a:endParaRPr lang="en-IN" sz="1700" dirty="0"/>
          </a:p>
          <a:p>
            <a:endParaRPr lang="en-IN" sz="1700" dirty="0"/>
          </a:p>
          <a:p>
            <a:r>
              <a:rPr lang="en-IN" sz="1700" b="1" dirty="0"/>
              <a:t>Content Retention/Skipping</a:t>
            </a:r>
            <a:endParaRPr lang="en-IN" sz="1700" dirty="0"/>
          </a:p>
          <a:p>
            <a:pPr>
              <a:buFont typeface="Arial" panose="020B0604020202020204" pitchFamily="34" charset="0"/>
              <a:buChar char="•"/>
            </a:pPr>
            <a:r>
              <a:rPr lang="en-IN" sz="1700" b="1" dirty="0"/>
              <a:t>Model</a:t>
            </a:r>
            <a:r>
              <a:rPr lang="en-IN" sz="1700" dirty="0"/>
              <a:t>: </a:t>
            </a:r>
            <a:r>
              <a:rPr lang="en-IN" sz="1700" dirty="0" err="1"/>
              <a:t>xgbClassifier</a:t>
            </a:r>
            <a:endParaRPr lang="en-IN" sz="1700" dirty="0"/>
          </a:p>
          <a:p>
            <a:pPr>
              <a:buFont typeface="Arial" panose="020B0604020202020204" pitchFamily="34" charset="0"/>
              <a:buChar char="•"/>
            </a:pPr>
            <a:r>
              <a:rPr lang="en-IN" sz="1700" b="1" dirty="0"/>
              <a:t>Metrics: </a:t>
            </a:r>
            <a:r>
              <a:rPr lang="en-US" sz="1600" dirty="0"/>
              <a:t>Accuracy Score, Confusion Matrix</a:t>
            </a:r>
            <a:endParaRPr lang="en-IN" sz="1700" dirty="0"/>
          </a:p>
          <a:p>
            <a:pPr>
              <a:buFont typeface="Arial" panose="020B0604020202020204" pitchFamily="34" charset="0"/>
              <a:buChar char="•"/>
            </a:pPr>
            <a:r>
              <a:rPr lang="en-IN" sz="1700" b="1" dirty="0"/>
              <a:t>Results</a:t>
            </a:r>
            <a:r>
              <a:rPr lang="en-IN" sz="1700" dirty="0"/>
              <a:t>:  </a:t>
            </a:r>
            <a:r>
              <a:rPr lang="en-IN" sz="1700" b="1" dirty="0"/>
              <a:t>100% </a:t>
            </a:r>
            <a:r>
              <a:rPr lang="en-IN" sz="1700" dirty="0"/>
              <a:t>Accuracy score</a:t>
            </a:r>
          </a:p>
          <a:p>
            <a:endParaRPr lang="en-IN" dirty="0"/>
          </a:p>
        </p:txBody>
      </p:sp>
      <p:sp>
        <p:nvSpPr>
          <p:cNvPr id="11" name="Rectangle 10">
            <a:extLst>
              <a:ext uri="{FF2B5EF4-FFF2-40B4-BE49-F238E27FC236}">
                <a16:creationId xmlns:a16="http://schemas.microsoft.com/office/drawing/2014/main" id="{C02DA7ED-7259-D4CE-6D6E-E11BEC5040AF}"/>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8</a:t>
            </a:r>
          </a:p>
        </p:txBody>
      </p:sp>
      <p:pic>
        <p:nvPicPr>
          <p:cNvPr id="3" name="Picture 4" descr="Intel Logo: Evolution, Symbolism, and Impact">
            <a:extLst>
              <a:ext uri="{FF2B5EF4-FFF2-40B4-BE49-F238E27FC236}">
                <a16:creationId xmlns:a16="http://schemas.microsoft.com/office/drawing/2014/main" id="{BDBF359C-C578-2834-740E-795FD46B4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2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997B-E2A6-26F6-1C82-B9383E214F4C}"/>
              </a:ext>
            </a:extLst>
          </p:cNvPr>
          <p:cNvSpPr>
            <a:spLocks noGrp="1"/>
          </p:cNvSpPr>
          <p:nvPr>
            <p:ph type="title"/>
          </p:nvPr>
        </p:nvSpPr>
        <p:spPr/>
        <p:txBody>
          <a:bodyPr/>
          <a:lstStyle/>
          <a:p>
            <a:r>
              <a:rPr lang="en-IN" dirty="0"/>
              <a:t>Challenges &amp; Limitations</a:t>
            </a:r>
          </a:p>
        </p:txBody>
      </p:sp>
      <p:sp>
        <p:nvSpPr>
          <p:cNvPr id="3" name="Content Placeholder 2">
            <a:extLst>
              <a:ext uri="{FF2B5EF4-FFF2-40B4-BE49-F238E27FC236}">
                <a16:creationId xmlns:a16="http://schemas.microsoft.com/office/drawing/2014/main" id="{D316D9F3-BC69-24F6-E162-9B75B8DDC496}"/>
              </a:ext>
            </a:extLst>
          </p:cNvPr>
          <p:cNvSpPr>
            <a:spLocks noGrp="1"/>
          </p:cNvSpPr>
          <p:nvPr>
            <p:ph idx="1"/>
          </p:nvPr>
        </p:nvSpPr>
        <p:spPr>
          <a:xfrm>
            <a:off x="1799303" y="2290918"/>
            <a:ext cx="9163664" cy="4060722"/>
          </a:xfrm>
        </p:spPr>
        <p:txBody>
          <a:bodyPr>
            <a:normAutofit fontScale="92500" lnSpcReduction="20000"/>
          </a:bodyPr>
          <a:lstStyle/>
          <a:p>
            <a:r>
              <a:rPr lang="en-US" sz="2200" b="1" dirty="0"/>
              <a:t>Data Quality &amp; Availability</a:t>
            </a:r>
            <a:endParaRPr lang="en-US" sz="2200" dirty="0"/>
          </a:p>
          <a:p>
            <a:pPr>
              <a:buFont typeface="Arial" panose="020B0604020202020204" pitchFamily="34" charset="0"/>
              <a:buChar char="•"/>
            </a:pPr>
            <a:r>
              <a:rPr lang="en-US" sz="2200" dirty="0"/>
              <a:t>Inconsistent or insufficient data can affect recommendation accuracy. Requires large, high-quality datasets for effective learning.</a:t>
            </a:r>
          </a:p>
          <a:p>
            <a:r>
              <a:rPr lang="en-US" sz="2200" b="1" dirty="0"/>
              <a:t>Computational Requirements</a:t>
            </a:r>
            <a:endParaRPr lang="en-US" sz="2200" dirty="0"/>
          </a:p>
          <a:p>
            <a:pPr>
              <a:buFont typeface="Arial" panose="020B0604020202020204" pitchFamily="34" charset="0"/>
              <a:buChar char="•"/>
            </a:pPr>
            <a:r>
              <a:rPr lang="en-US" sz="2200" dirty="0"/>
              <a:t>High processing power needed for AI models, especially NLP-based components. Real-time response optimization for smooth user experience.</a:t>
            </a:r>
          </a:p>
          <a:p>
            <a:r>
              <a:rPr lang="en-US" sz="2200" b="1" dirty="0"/>
              <a:t>Integration with External Platforms</a:t>
            </a:r>
            <a:endParaRPr lang="en-US" sz="2200" dirty="0"/>
          </a:p>
          <a:p>
            <a:pPr>
              <a:buFont typeface="Arial" panose="020B0604020202020204" pitchFamily="34" charset="0"/>
              <a:buChar char="•"/>
            </a:pPr>
            <a:r>
              <a:rPr lang="en-US" sz="2200" dirty="0"/>
              <a:t>Difficulty in integrating with job portals, course providers, and learning platforms. API limitations and changing platform policies.</a:t>
            </a:r>
          </a:p>
          <a:p>
            <a:r>
              <a:rPr lang="en-US" sz="2200" b="1" dirty="0"/>
              <a:t>PDF Query accuracy : </a:t>
            </a:r>
            <a:endParaRPr lang="en-US" sz="2200" dirty="0"/>
          </a:p>
          <a:p>
            <a:pPr>
              <a:buFont typeface="Arial" panose="020B0604020202020204" pitchFamily="34" charset="0"/>
              <a:buChar char="•"/>
            </a:pPr>
            <a:r>
              <a:rPr lang="en-US" sz="2200" dirty="0"/>
              <a:t>Ensuring generated answer are meaningful and not overly simple or complex.</a:t>
            </a:r>
          </a:p>
          <a:p>
            <a:pPr>
              <a:buFont typeface="Arial" panose="020B0604020202020204" pitchFamily="34" charset="0"/>
              <a:buChar char="•"/>
            </a:pPr>
            <a:r>
              <a:rPr lang="en-US" sz="2200" dirty="0"/>
              <a:t>May require human validation for high-stakes assessments.</a:t>
            </a:r>
          </a:p>
          <a:p>
            <a:pPr>
              <a:buFont typeface="Arial" panose="020B0604020202020204" pitchFamily="34" charset="0"/>
              <a:buChar char="•"/>
            </a:pPr>
            <a:endParaRPr lang="en-US" dirty="0"/>
          </a:p>
          <a:p>
            <a:endParaRPr lang="en-US" dirty="0"/>
          </a:p>
          <a:p>
            <a:endParaRPr lang="en-IN" dirty="0"/>
          </a:p>
        </p:txBody>
      </p:sp>
      <p:sp>
        <p:nvSpPr>
          <p:cNvPr id="5" name="Rectangle 4">
            <a:extLst>
              <a:ext uri="{FF2B5EF4-FFF2-40B4-BE49-F238E27FC236}">
                <a16:creationId xmlns:a16="http://schemas.microsoft.com/office/drawing/2014/main" id="{115E8384-475A-96B1-85DC-9B4311F86EA3}"/>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9</a:t>
            </a:r>
          </a:p>
        </p:txBody>
      </p:sp>
      <p:pic>
        <p:nvPicPr>
          <p:cNvPr id="6" name="Picture 4" descr="Intel Logo: Evolution, Symbolism, and Impact">
            <a:extLst>
              <a:ext uri="{FF2B5EF4-FFF2-40B4-BE49-F238E27FC236}">
                <a16:creationId xmlns:a16="http://schemas.microsoft.com/office/drawing/2014/main" id="{68452A60-01CD-C38D-83D5-61CC28476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31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20AE-170F-DEC6-900D-68ACA91E917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17D97A5-CA06-2BBD-EC27-1FE7437CA159}"/>
              </a:ext>
            </a:extLst>
          </p:cNvPr>
          <p:cNvSpPr>
            <a:spLocks noGrp="1"/>
          </p:cNvSpPr>
          <p:nvPr>
            <p:ph idx="1"/>
          </p:nvPr>
        </p:nvSpPr>
        <p:spPr>
          <a:xfrm>
            <a:off x="2378619" y="2834690"/>
            <a:ext cx="7729728" cy="2455066"/>
          </a:xfrm>
        </p:spPr>
        <p:txBody>
          <a:bodyPr/>
          <a:lstStyle/>
          <a:p>
            <a:r>
              <a:rPr lang="en-US" dirty="0"/>
              <a:t>The </a:t>
            </a:r>
            <a:r>
              <a:rPr lang="en-US" b="1" dirty="0"/>
              <a:t>AI-Powered Personal Tutor</a:t>
            </a:r>
            <a:r>
              <a:rPr lang="en-US" dirty="0"/>
              <a:t> effectively enhances learning through </a:t>
            </a:r>
            <a:r>
              <a:rPr lang="en-US" b="1" dirty="0"/>
              <a:t>personalized recommendations, PDF Query, Student Promotion and </a:t>
            </a:r>
            <a:r>
              <a:rPr lang="en-US" b="1" dirty="0" err="1"/>
              <a:t>Assesment</a:t>
            </a:r>
            <a:r>
              <a:rPr lang="en-US" b="1" dirty="0"/>
              <a:t> Score Prediction,</a:t>
            </a:r>
            <a:r>
              <a:rPr lang="en-US" dirty="0"/>
              <a:t>. Despite challenges like </a:t>
            </a:r>
            <a:r>
              <a:rPr lang="en-US" b="1" dirty="0"/>
              <a:t>data quality, model bias, and computational requirements</a:t>
            </a:r>
            <a:r>
              <a:rPr lang="en-US" dirty="0"/>
              <a:t>, the system demonstrates </a:t>
            </a:r>
            <a:r>
              <a:rPr lang="en-US" b="1" dirty="0"/>
              <a:t>high accuracy, engagement, and scalability</a:t>
            </a:r>
            <a:r>
              <a:rPr lang="en-US" dirty="0"/>
              <a:t>. Future improvements will focus on </a:t>
            </a:r>
            <a:r>
              <a:rPr lang="en-US" b="1" dirty="0"/>
              <a:t>refining AI models, ensuring fairness, and enhancing user experience</a:t>
            </a:r>
            <a:r>
              <a:rPr lang="en-US" dirty="0"/>
              <a:t> to create a truly adaptive learning platform.</a:t>
            </a:r>
            <a:endParaRPr lang="en-IN" dirty="0"/>
          </a:p>
        </p:txBody>
      </p:sp>
      <p:sp>
        <p:nvSpPr>
          <p:cNvPr id="4" name="Rectangle 3">
            <a:extLst>
              <a:ext uri="{FF2B5EF4-FFF2-40B4-BE49-F238E27FC236}">
                <a16:creationId xmlns:a16="http://schemas.microsoft.com/office/drawing/2014/main" id="{D953280A-3FCD-2377-A90E-CFF803010C9A}"/>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10</a:t>
            </a:r>
          </a:p>
        </p:txBody>
      </p:sp>
      <p:pic>
        <p:nvPicPr>
          <p:cNvPr id="6" name="Picture 4" descr="Intel Logo: Evolution, Symbolism, and Impact">
            <a:extLst>
              <a:ext uri="{FF2B5EF4-FFF2-40B4-BE49-F238E27FC236}">
                <a16:creationId xmlns:a16="http://schemas.microsoft.com/office/drawing/2014/main" id="{005DC854-45C6-EEBC-597A-7F5BEA612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42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7745-E1D2-C11F-EEEB-23B76B1EE479}"/>
              </a:ext>
            </a:extLst>
          </p:cNvPr>
          <p:cNvSpPr>
            <a:spLocks noGrp="1"/>
          </p:cNvSpPr>
          <p:nvPr>
            <p:ph type="title"/>
          </p:nvPr>
        </p:nvSpPr>
        <p:spPr/>
        <p:txBody>
          <a:bodyPr/>
          <a:lstStyle/>
          <a:p>
            <a:r>
              <a:rPr lang="en-US" dirty="0"/>
              <a:t>reference</a:t>
            </a:r>
            <a:endParaRPr lang="en-IN" dirty="0"/>
          </a:p>
        </p:txBody>
      </p:sp>
      <p:sp>
        <p:nvSpPr>
          <p:cNvPr id="6" name="TextBox 5">
            <a:extLst>
              <a:ext uri="{FF2B5EF4-FFF2-40B4-BE49-F238E27FC236}">
                <a16:creationId xmlns:a16="http://schemas.microsoft.com/office/drawing/2014/main" id="{03917A0A-D8E9-BBA5-DAA4-3E0F8AE41808}"/>
              </a:ext>
            </a:extLst>
          </p:cNvPr>
          <p:cNvSpPr txBox="1"/>
          <p:nvPr/>
        </p:nvSpPr>
        <p:spPr>
          <a:xfrm>
            <a:off x="1477445" y="2993243"/>
            <a:ext cx="10087897" cy="1754326"/>
          </a:xfrm>
          <a:prstGeom prst="rect">
            <a:avLst/>
          </a:prstGeom>
          <a:noFill/>
        </p:spPr>
        <p:txBody>
          <a:bodyPr wrap="square">
            <a:spAutoFit/>
          </a:bodyPr>
          <a:lstStyle/>
          <a:p>
            <a:r>
              <a:rPr lang="en-US" b="1" dirty="0" err="1"/>
              <a:t>CampusX</a:t>
            </a:r>
            <a:r>
              <a:rPr lang="en-US" dirty="0"/>
              <a:t> :  Educational content, machine learning resources, and practical implementation guidance. Retrieved from </a:t>
            </a:r>
            <a:r>
              <a:rPr lang="en-US" dirty="0">
                <a:hlinkClick r:id="rId2"/>
              </a:rPr>
              <a:t>https://www.campusx.in</a:t>
            </a:r>
            <a:endParaRPr lang="en-US" dirty="0"/>
          </a:p>
          <a:p>
            <a:endParaRPr lang="en-US" dirty="0"/>
          </a:p>
          <a:p>
            <a:r>
              <a:rPr lang="en-US" b="1" dirty="0" err="1"/>
              <a:t>Deepseek</a:t>
            </a:r>
            <a:r>
              <a:rPr lang="en-US" b="1" dirty="0"/>
              <a:t> AI </a:t>
            </a:r>
            <a:r>
              <a:rPr lang="en-US" dirty="0"/>
              <a:t>: AI-powered solutions and model assistance. Retrieved from </a:t>
            </a:r>
            <a:r>
              <a:rPr lang="en-US" dirty="0">
                <a:hlinkClick r:id="rId3"/>
              </a:rPr>
              <a:t>https://www.deepseek.com</a:t>
            </a:r>
            <a:endParaRPr lang="en-US" dirty="0"/>
          </a:p>
          <a:p>
            <a:endParaRPr lang="en-IN" b="1" dirty="0"/>
          </a:p>
          <a:p>
            <a:r>
              <a:rPr lang="en-IN" b="1" dirty="0"/>
              <a:t>OpenAI</a:t>
            </a:r>
            <a:r>
              <a:rPr lang="en-IN" dirty="0"/>
              <a:t>. (2025). </a:t>
            </a:r>
            <a:r>
              <a:rPr lang="en-IN" i="1" dirty="0"/>
              <a:t>ChatGPT: A conversational AI</a:t>
            </a:r>
            <a:r>
              <a:rPr lang="en-IN" dirty="0"/>
              <a:t>. Retrieved from </a:t>
            </a:r>
            <a:r>
              <a:rPr lang="en-IN" dirty="0">
                <a:hlinkClick r:id="rId4"/>
              </a:rPr>
              <a:t>https://www.openai.com/chatgpt</a:t>
            </a:r>
            <a:endParaRPr lang="en-IN" dirty="0"/>
          </a:p>
        </p:txBody>
      </p:sp>
      <p:sp>
        <p:nvSpPr>
          <p:cNvPr id="8" name="Rectangle 7">
            <a:extLst>
              <a:ext uri="{FF2B5EF4-FFF2-40B4-BE49-F238E27FC236}">
                <a16:creationId xmlns:a16="http://schemas.microsoft.com/office/drawing/2014/main" id="{4FE763B7-927C-B1E3-E30B-F89DF8B46A8F}"/>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11</a:t>
            </a:r>
          </a:p>
        </p:txBody>
      </p:sp>
      <p:pic>
        <p:nvPicPr>
          <p:cNvPr id="3" name="Picture 4" descr="Intel Logo: Evolution, Symbolism, and Impact">
            <a:extLst>
              <a:ext uri="{FF2B5EF4-FFF2-40B4-BE49-F238E27FC236}">
                <a16:creationId xmlns:a16="http://schemas.microsoft.com/office/drawing/2014/main" id="{C9CF529C-2A02-409E-9BC5-6F83F5D2F7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03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288E-451B-298F-0604-54CB02F028D6}"/>
              </a:ext>
            </a:extLst>
          </p:cNvPr>
          <p:cNvSpPr>
            <a:spLocks noGrp="1"/>
          </p:cNvSpPr>
          <p:nvPr>
            <p:ph type="title"/>
          </p:nvPr>
        </p:nvSpPr>
        <p:spPr>
          <a:xfrm>
            <a:off x="2231136" y="2834640"/>
            <a:ext cx="7729728" cy="1188720"/>
          </a:xfrm>
        </p:spPr>
        <p:txBody>
          <a:bodyPr/>
          <a:lstStyle/>
          <a:p>
            <a:r>
              <a:rPr lang="en-US"/>
              <a:t>Thank you</a:t>
            </a:r>
            <a:endParaRPr lang="en-IN"/>
          </a:p>
        </p:txBody>
      </p:sp>
      <p:pic>
        <p:nvPicPr>
          <p:cNvPr id="4" name="Picture 4" descr="Intel Logo: Evolution, Symbolism, and Impact">
            <a:extLst>
              <a:ext uri="{FF2B5EF4-FFF2-40B4-BE49-F238E27FC236}">
                <a16:creationId xmlns:a16="http://schemas.microsoft.com/office/drawing/2014/main" id="{F5F37392-A72C-4EED-4FAF-2D71C9EBC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3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BB02-1DB0-BCA4-4D19-7E3C933C9649}"/>
              </a:ext>
            </a:extLst>
          </p:cNvPr>
          <p:cNvSpPr>
            <a:spLocks noGrp="1"/>
          </p:cNvSpPr>
          <p:nvPr>
            <p:ph type="title"/>
          </p:nvPr>
        </p:nvSpPr>
        <p:spPr>
          <a:xfrm>
            <a:off x="1681316" y="904568"/>
            <a:ext cx="8986683" cy="5338915"/>
          </a:xfrm>
        </p:spPr>
        <p:txBody>
          <a:bodyPr>
            <a:normAutofit/>
          </a:bodyPr>
          <a:lstStyle/>
          <a:p>
            <a:r>
              <a:rPr lang="en-IN" b="1" dirty="0"/>
              <a:t>Intel Corporation</a:t>
            </a:r>
            <a:br>
              <a:rPr lang="en-IN" b="1" dirty="0"/>
            </a:br>
            <a:br>
              <a:rPr lang="en-US" dirty="0"/>
            </a:br>
            <a:r>
              <a:rPr lang="en-US" dirty="0"/>
              <a:t>Name : - Atanu Guchhait</a:t>
            </a:r>
            <a:br>
              <a:rPr lang="en-US" dirty="0"/>
            </a:br>
            <a:br>
              <a:rPr lang="en-US" dirty="0"/>
            </a:br>
            <a:r>
              <a:rPr lang="en-US" dirty="0"/>
              <a:t>University name : </a:t>
            </a:r>
            <a:r>
              <a:rPr lang="en-US" dirty="0" err="1"/>
              <a:t>Brainware</a:t>
            </a:r>
            <a:r>
              <a:rPr lang="en-US" dirty="0"/>
              <a:t> university</a:t>
            </a:r>
            <a:br>
              <a:rPr lang="en-US" dirty="0"/>
            </a:br>
            <a:br>
              <a:rPr lang="en-US" dirty="0"/>
            </a:br>
            <a:r>
              <a:rPr lang="en-US" dirty="0" err="1"/>
              <a:t>Programe</a:t>
            </a:r>
            <a:r>
              <a:rPr lang="en-US" dirty="0"/>
              <a:t> name : - </a:t>
            </a:r>
            <a:r>
              <a:rPr lang="en-US" dirty="0" err="1"/>
              <a:t>b.tech</a:t>
            </a:r>
            <a:r>
              <a:rPr lang="en-US" dirty="0"/>
              <a:t> </a:t>
            </a:r>
            <a:r>
              <a:rPr lang="en-US" dirty="0" err="1"/>
              <a:t>cse</a:t>
            </a:r>
            <a:r>
              <a:rPr lang="en-US" dirty="0"/>
              <a:t> </a:t>
            </a:r>
            <a:r>
              <a:rPr lang="en-US" dirty="0" err="1"/>
              <a:t>aiml</a:t>
            </a:r>
            <a:br>
              <a:rPr lang="en-US" dirty="0"/>
            </a:br>
            <a:br>
              <a:rPr lang="en-US" dirty="0"/>
            </a:br>
            <a:r>
              <a:rPr lang="en-US" dirty="0"/>
              <a:t>group : - d</a:t>
            </a:r>
            <a:br>
              <a:rPr lang="en-US" dirty="0"/>
            </a:br>
            <a:br>
              <a:rPr lang="en-US" dirty="0"/>
            </a:br>
            <a:r>
              <a:rPr lang="en-US" dirty="0"/>
              <a:t>student code : - </a:t>
            </a:r>
            <a:r>
              <a:rPr lang="en-US" dirty="0" err="1"/>
              <a:t>bwu</a:t>
            </a:r>
            <a:r>
              <a:rPr lang="en-US" dirty="0"/>
              <a:t>/</a:t>
            </a:r>
            <a:r>
              <a:rPr lang="en-US" dirty="0" err="1"/>
              <a:t>bta</a:t>
            </a:r>
            <a:r>
              <a:rPr lang="en-US" dirty="0"/>
              <a:t>/22/223</a:t>
            </a:r>
            <a:br>
              <a:rPr lang="en-US" dirty="0"/>
            </a:br>
            <a:endParaRPr lang="en-IN" dirty="0"/>
          </a:p>
        </p:txBody>
      </p:sp>
      <p:pic>
        <p:nvPicPr>
          <p:cNvPr id="2052" name="Picture 4" descr="Intel Logo: Evolution, Symbolism, and Impact">
            <a:extLst>
              <a:ext uri="{FF2B5EF4-FFF2-40B4-BE49-F238E27FC236}">
                <a16:creationId xmlns:a16="http://schemas.microsoft.com/office/drawing/2014/main" id="{73A2F112-B6B6-7EEF-570F-18D70B29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51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A6D5-0AD1-A88A-DF7B-8A5DC47C2802}"/>
              </a:ext>
            </a:extLst>
          </p:cNvPr>
          <p:cNvSpPr>
            <a:spLocks noGrp="1"/>
          </p:cNvSpPr>
          <p:nvPr>
            <p:ph type="title"/>
          </p:nvPr>
        </p:nvSpPr>
        <p:spPr>
          <a:xfrm>
            <a:off x="2231136" y="964692"/>
            <a:ext cx="7729728" cy="4973992"/>
          </a:xfrm>
        </p:spPr>
        <p:txBody>
          <a:bodyPr/>
          <a:lstStyle/>
          <a:p>
            <a:r>
              <a:rPr lang="en-IN" b="1" dirty="0"/>
              <a:t>Problem statement</a:t>
            </a:r>
            <a:br>
              <a:rPr lang="en-IN" b="1" dirty="0"/>
            </a:br>
            <a:br>
              <a:rPr lang="en-IN" b="1" dirty="0"/>
            </a:br>
            <a:r>
              <a:rPr lang="en-IN" b="1" dirty="0"/>
              <a:t> </a:t>
            </a:r>
            <a:r>
              <a:rPr lang="en-IN" b="1" i="1" dirty="0"/>
              <a:t>AI Powered Personalized Tutor system</a:t>
            </a:r>
          </a:p>
        </p:txBody>
      </p:sp>
      <p:pic>
        <p:nvPicPr>
          <p:cNvPr id="4" name="Picture 4" descr="Intel Logo: Evolution, Symbolism, and Impact">
            <a:extLst>
              <a:ext uri="{FF2B5EF4-FFF2-40B4-BE49-F238E27FC236}">
                <a16:creationId xmlns:a16="http://schemas.microsoft.com/office/drawing/2014/main" id="{E0579424-DCB5-E4DC-B44C-AF658C903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74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23C1-7D33-90DB-21B1-AE10327A6A65}"/>
              </a:ext>
            </a:extLst>
          </p:cNvPr>
          <p:cNvSpPr>
            <a:spLocks noGrp="1"/>
          </p:cNvSpPr>
          <p:nvPr>
            <p:ph type="title"/>
          </p:nvPr>
        </p:nvSpPr>
        <p:spPr>
          <a:xfrm>
            <a:off x="2349123" y="866370"/>
            <a:ext cx="7729728" cy="1188720"/>
          </a:xfrm>
        </p:spPr>
        <p:txBody>
          <a:bodyPr/>
          <a:lstStyle/>
          <a:p>
            <a:r>
              <a:rPr lang="en-US"/>
              <a:t>contents</a:t>
            </a:r>
            <a:endParaRPr lang="en-IN"/>
          </a:p>
        </p:txBody>
      </p:sp>
      <p:sp>
        <p:nvSpPr>
          <p:cNvPr id="3" name="Content Placeholder 2">
            <a:extLst>
              <a:ext uri="{FF2B5EF4-FFF2-40B4-BE49-F238E27FC236}">
                <a16:creationId xmlns:a16="http://schemas.microsoft.com/office/drawing/2014/main" id="{A34F60D8-0953-A250-3664-67C77DF97BED}"/>
              </a:ext>
            </a:extLst>
          </p:cNvPr>
          <p:cNvSpPr>
            <a:spLocks noGrp="1"/>
          </p:cNvSpPr>
          <p:nvPr>
            <p:ph idx="1"/>
          </p:nvPr>
        </p:nvSpPr>
        <p:spPr>
          <a:xfrm>
            <a:off x="4463845" y="2281084"/>
            <a:ext cx="7148052" cy="4576916"/>
          </a:xfrm>
        </p:spPr>
        <p:txBody>
          <a:bodyPr>
            <a:normAutofit fontScale="47500" lnSpcReduction="20000"/>
          </a:bodyPr>
          <a:lstStyle/>
          <a:p>
            <a:pPr>
              <a:buClr>
                <a:schemeClr val="tx1"/>
              </a:buClr>
              <a:buFont typeface="Wingdings" panose="05000000000000000000" pitchFamily="2" charset="2"/>
              <a:buChar char="Ø"/>
            </a:pPr>
            <a:r>
              <a:rPr lang="en-US" sz="5000" dirty="0"/>
              <a:t>Introduction</a:t>
            </a:r>
          </a:p>
          <a:p>
            <a:pPr>
              <a:buClr>
                <a:schemeClr val="tx1"/>
              </a:buClr>
              <a:buFont typeface="Wingdings" panose="05000000000000000000" pitchFamily="2" charset="2"/>
              <a:buChar char="Ø"/>
            </a:pPr>
            <a:r>
              <a:rPr lang="en-US" sz="5000" dirty="0"/>
              <a:t>Problem Statement</a:t>
            </a:r>
          </a:p>
          <a:p>
            <a:pPr>
              <a:buClr>
                <a:schemeClr val="tx1"/>
              </a:buClr>
              <a:buFont typeface="Wingdings" panose="05000000000000000000" pitchFamily="2" charset="2"/>
              <a:buChar char="Ø"/>
            </a:pPr>
            <a:r>
              <a:rPr lang="en-US" sz="5000" dirty="0"/>
              <a:t>Proposed Solution</a:t>
            </a:r>
          </a:p>
          <a:p>
            <a:pPr>
              <a:buClr>
                <a:schemeClr val="tx1"/>
              </a:buClr>
              <a:buFont typeface="Wingdings" panose="05000000000000000000" pitchFamily="2" charset="2"/>
              <a:buChar char="Ø"/>
            </a:pPr>
            <a:r>
              <a:rPr lang="en-US" sz="5000" dirty="0"/>
              <a:t>Technology Used</a:t>
            </a:r>
          </a:p>
          <a:p>
            <a:pPr>
              <a:buClr>
                <a:schemeClr val="tx1"/>
              </a:buClr>
              <a:buFont typeface="Wingdings" panose="05000000000000000000" pitchFamily="2" charset="2"/>
              <a:buChar char="Ø"/>
            </a:pPr>
            <a:r>
              <a:rPr lang="en-US" sz="5000" dirty="0"/>
              <a:t>System Architecture Flow</a:t>
            </a:r>
          </a:p>
          <a:p>
            <a:pPr>
              <a:buClr>
                <a:schemeClr val="tx1"/>
              </a:buClr>
              <a:buFont typeface="Wingdings" panose="05000000000000000000" pitchFamily="2" charset="2"/>
              <a:buChar char="Ø"/>
            </a:pPr>
            <a:r>
              <a:rPr lang="en-US" sz="5000" dirty="0"/>
              <a:t>Diagram Of Architecture</a:t>
            </a:r>
          </a:p>
          <a:p>
            <a:pPr>
              <a:buClr>
                <a:schemeClr val="tx1"/>
              </a:buClr>
              <a:buFont typeface="Wingdings" panose="05000000000000000000" pitchFamily="2" charset="2"/>
              <a:buChar char="Ø"/>
            </a:pPr>
            <a:r>
              <a:rPr lang="en-US" sz="5000" dirty="0"/>
              <a:t>Model Evaluation And Result</a:t>
            </a:r>
          </a:p>
          <a:p>
            <a:pPr>
              <a:buClr>
                <a:schemeClr val="tx1"/>
              </a:buClr>
              <a:buFont typeface="Wingdings" panose="05000000000000000000" pitchFamily="2" charset="2"/>
              <a:buChar char="Ø"/>
            </a:pPr>
            <a:r>
              <a:rPr lang="en-US" sz="5000" dirty="0"/>
              <a:t>Challenges And Limitations</a:t>
            </a:r>
          </a:p>
          <a:p>
            <a:pPr>
              <a:buClr>
                <a:schemeClr val="tx1"/>
              </a:buClr>
              <a:buFont typeface="Wingdings" panose="05000000000000000000" pitchFamily="2" charset="2"/>
              <a:buChar char="Ø"/>
            </a:pPr>
            <a:r>
              <a:rPr lang="en-US" sz="5000" dirty="0"/>
              <a:t>Conclusion </a:t>
            </a:r>
          </a:p>
          <a:p>
            <a:pPr>
              <a:buClr>
                <a:schemeClr val="tx1"/>
              </a:buClr>
              <a:buFont typeface="Wingdings" panose="05000000000000000000" pitchFamily="2" charset="2"/>
              <a:buChar char="Ø"/>
            </a:pPr>
            <a:r>
              <a:rPr lang="en-US" sz="5000" dirty="0"/>
              <a:t>Reference</a:t>
            </a:r>
          </a:p>
          <a:p>
            <a:pPr marL="0" indent="0">
              <a:buClr>
                <a:schemeClr val="tx1"/>
              </a:buClr>
              <a:buNone/>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a:buClr>
                <a:schemeClr val="tx1"/>
              </a:buClr>
              <a:buFont typeface="Wingdings" panose="05000000000000000000" pitchFamily="2" charset="2"/>
              <a:buChar char="Ø"/>
            </a:pPr>
            <a:endParaRPr lang="en-US" sz="2500" dirty="0"/>
          </a:p>
          <a:p>
            <a:pPr marL="0" indent="0">
              <a:buClr>
                <a:schemeClr val="tx1"/>
              </a:buClr>
              <a:buNone/>
            </a:pPr>
            <a:endParaRPr lang="en-IN" dirty="0"/>
          </a:p>
          <a:p>
            <a:pPr>
              <a:buClr>
                <a:schemeClr val="tx1"/>
              </a:buClr>
              <a:buFont typeface="Wingdings" panose="05000000000000000000" pitchFamily="2" charset="2"/>
              <a:buChar char="Ø"/>
            </a:pPr>
            <a:endParaRPr lang="en-IN" dirty="0"/>
          </a:p>
        </p:txBody>
      </p:sp>
      <p:sp>
        <p:nvSpPr>
          <p:cNvPr id="5" name="Rectangle 4">
            <a:extLst>
              <a:ext uri="{FF2B5EF4-FFF2-40B4-BE49-F238E27FC236}">
                <a16:creationId xmlns:a16="http://schemas.microsoft.com/office/drawing/2014/main" id="{C4BB8E66-182A-53AC-8672-16E54B61D8CF}"/>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1</a:t>
            </a:r>
          </a:p>
        </p:txBody>
      </p:sp>
      <p:pic>
        <p:nvPicPr>
          <p:cNvPr id="6" name="Picture 4" descr="Intel Logo: Evolution, Symbolism, and Impact">
            <a:extLst>
              <a:ext uri="{FF2B5EF4-FFF2-40B4-BE49-F238E27FC236}">
                <a16:creationId xmlns:a16="http://schemas.microsoft.com/office/drawing/2014/main" id="{176ED9B2-50C9-4D18-5D5C-D0ECEB68F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0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2D77-7C99-7AEC-0E0C-C22C7994EDE3}"/>
              </a:ext>
            </a:extLst>
          </p:cNvPr>
          <p:cNvSpPr>
            <a:spLocks noGrp="1"/>
          </p:cNvSpPr>
          <p:nvPr>
            <p:ph type="title"/>
          </p:nvPr>
        </p:nvSpPr>
        <p:spPr>
          <a:xfrm>
            <a:off x="2231136" y="746054"/>
            <a:ext cx="7729728" cy="1188720"/>
          </a:xfrm>
        </p:spPr>
        <p:txBody>
          <a:bodyPr/>
          <a:lstStyle/>
          <a:p>
            <a:r>
              <a:rPr lang="en-IN" dirty="0"/>
              <a:t>Introduction</a:t>
            </a:r>
          </a:p>
        </p:txBody>
      </p:sp>
      <p:sp>
        <p:nvSpPr>
          <p:cNvPr id="4" name="TextBox 3">
            <a:extLst>
              <a:ext uri="{FF2B5EF4-FFF2-40B4-BE49-F238E27FC236}">
                <a16:creationId xmlns:a16="http://schemas.microsoft.com/office/drawing/2014/main" id="{E9810471-413B-3D52-1BC9-864BAEABBD5A}"/>
              </a:ext>
            </a:extLst>
          </p:cNvPr>
          <p:cNvSpPr txBox="1"/>
          <p:nvPr/>
        </p:nvSpPr>
        <p:spPr>
          <a:xfrm>
            <a:off x="2476156" y="2304250"/>
            <a:ext cx="7729728" cy="3477875"/>
          </a:xfrm>
          <a:prstGeom prst="rect">
            <a:avLst/>
          </a:prstGeom>
          <a:noFill/>
        </p:spPr>
        <p:txBody>
          <a:bodyPr wrap="square">
            <a:spAutoFit/>
          </a:bodyPr>
          <a:lstStyle/>
          <a:p>
            <a:r>
              <a:rPr lang="en-US" sz="2200" dirty="0"/>
              <a:t>The </a:t>
            </a:r>
            <a:r>
              <a:rPr lang="en-US" sz="2200" b="1" dirty="0"/>
              <a:t>AI-Powered Personal Tutor</a:t>
            </a:r>
            <a:r>
              <a:rPr lang="en-US" sz="2200" dirty="0"/>
              <a:t> is an intelligent, scalable system designed to enhance student engagement by providing personalized learning experiences. Traditional educational methods often fail to address the diverse learning paces and styles of students. This project aims to leverage </a:t>
            </a:r>
            <a:r>
              <a:rPr lang="en-US" sz="2200" b="1" dirty="0"/>
              <a:t>Artificial Intelligence</a:t>
            </a:r>
            <a:r>
              <a:rPr lang="en-US" sz="2200" dirty="0"/>
              <a:t> to create a tutor that adapts to each student's unique needs, offering </a:t>
            </a:r>
            <a:r>
              <a:rPr lang="en-US" sz="2200" b="1" dirty="0"/>
              <a:t>real-time feedback</a:t>
            </a:r>
            <a:r>
              <a:rPr lang="en-US" sz="2200" dirty="0"/>
              <a:t>, </a:t>
            </a:r>
            <a:r>
              <a:rPr lang="en-US" sz="2200" b="1" dirty="0"/>
              <a:t>customized learning paths</a:t>
            </a:r>
            <a:r>
              <a:rPr lang="en-US" sz="2200" dirty="0"/>
              <a:t>, and interactive support. The goal is to provide students with a more engaging, effective, and personalized learning experience, making education more accessible and tailored.</a:t>
            </a:r>
            <a:endParaRPr lang="en-IN" sz="2200" dirty="0"/>
          </a:p>
        </p:txBody>
      </p:sp>
      <p:sp>
        <p:nvSpPr>
          <p:cNvPr id="6" name="Rectangle 5">
            <a:extLst>
              <a:ext uri="{FF2B5EF4-FFF2-40B4-BE49-F238E27FC236}">
                <a16:creationId xmlns:a16="http://schemas.microsoft.com/office/drawing/2014/main" id="{D8B51609-469D-7C7F-AA5E-BE6B4FB82B88}"/>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2</a:t>
            </a:r>
          </a:p>
        </p:txBody>
      </p:sp>
      <p:pic>
        <p:nvPicPr>
          <p:cNvPr id="3" name="Picture 4" descr="Intel Logo: Evolution, Symbolism, and Impact">
            <a:extLst>
              <a:ext uri="{FF2B5EF4-FFF2-40B4-BE49-F238E27FC236}">
                <a16:creationId xmlns:a16="http://schemas.microsoft.com/office/drawing/2014/main" id="{35FDB5D9-2022-4DCC-606E-367D1F50B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29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C072-59FA-75BC-048F-FB2B807458DE}"/>
              </a:ext>
            </a:extLst>
          </p:cNvPr>
          <p:cNvSpPr>
            <a:spLocks noGrp="1"/>
          </p:cNvSpPr>
          <p:nvPr>
            <p:ph type="title"/>
          </p:nvPr>
        </p:nvSpPr>
        <p:spPr>
          <a:xfrm>
            <a:off x="2141010" y="834038"/>
            <a:ext cx="7729728" cy="1181798"/>
          </a:xfrm>
        </p:spPr>
        <p:txBody>
          <a:bodyPr>
            <a:normAutofit/>
          </a:bodyPr>
          <a:lstStyle/>
          <a:p>
            <a:r>
              <a:rPr lang="en-IN" dirty="0"/>
              <a:t>Problem Statement</a:t>
            </a:r>
          </a:p>
        </p:txBody>
      </p:sp>
      <p:sp>
        <p:nvSpPr>
          <p:cNvPr id="10" name="TextBox 9">
            <a:extLst>
              <a:ext uri="{FF2B5EF4-FFF2-40B4-BE49-F238E27FC236}">
                <a16:creationId xmlns:a16="http://schemas.microsoft.com/office/drawing/2014/main" id="{75281F0F-ABF8-496E-5161-80C390ACF8AF}"/>
              </a:ext>
            </a:extLst>
          </p:cNvPr>
          <p:cNvSpPr txBox="1"/>
          <p:nvPr/>
        </p:nvSpPr>
        <p:spPr>
          <a:xfrm>
            <a:off x="2251587" y="2409126"/>
            <a:ext cx="8042787" cy="3785652"/>
          </a:xfrm>
          <a:prstGeom prst="rect">
            <a:avLst/>
          </a:prstGeom>
          <a:noFill/>
        </p:spPr>
        <p:txBody>
          <a:bodyPr wrap="square">
            <a:spAutoFit/>
          </a:bodyPr>
          <a:lstStyle/>
          <a:p>
            <a:r>
              <a:rPr lang="en-US" sz="2000" b="1" dirty="0"/>
              <a:t>Lack of Personalization</a:t>
            </a:r>
            <a:r>
              <a:rPr lang="en-US" sz="2000" dirty="0"/>
              <a:t>: Traditional education systems do not cater to the diverse learning paces and styles of individual students.</a:t>
            </a:r>
          </a:p>
          <a:p>
            <a:endParaRPr lang="en-US" sz="2000" dirty="0"/>
          </a:p>
          <a:p>
            <a:r>
              <a:rPr lang="en-US" sz="2000" b="1" dirty="0"/>
              <a:t>One-Size-Fits-All Approach</a:t>
            </a:r>
            <a:r>
              <a:rPr lang="en-US" sz="2000" dirty="0"/>
              <a:t>: Most educational methods provide the same content and difficulty level for all students, ignoring their unique needs.</a:t>
            </a:r>
          </a:p>
          <a:p>
            <a:endParaRPr lang="en-US" sz="2000" dirty="0"/>
          </a:p>
          <a:p>
            <a:r>
              <a:rPr lang="en-US" sz="2000" b="1" dirty="0"/>
              <a:t>Student Disengagement</a:t>
            </a:r>
            <a:r>
              <a:rPr lang="en-US" sz="2000" dirty="0"/>
              <a:t>: Without personalized learning experiences, students may feel disengaged or overwhelmed, which negatively impacts their motivation.</a:t>
            </a:r>
          </a:p>
          <a:p>
            <a:endParaRPr lang="en-US" sz="2000" dirty="0"/>
          </a:p>
          <a:p>
            <a:r>
              <a:rPr lang="en-US" sz="2000" b="1" dirty="0"/>
              <a:t>Inefficient Resource Utilization:</a:t>
            </a:r>
            <a:r>
              <a:rPr lang="en-US" sz="2000" dirty="0"/>
              <a:t> Educators spend significant time on repetitive tasks, reducing their capacity to provide individualized support.</a:t>
            </a:r>
            <a:endParaRPr lang="en-US" dirty="0"/>
          </a:p>
        </p:txBody>
      </p:sp>
      <p:sp>
        <p:nvSpPr>
          <p:cNvPr id="12" name="Rectangle 11">
            <a:extLst>
              <a:ext uri="{FF2B5EF4-FFF2-40B4-BE49-F238E27FC236}">
                <a16:creationId xmlns:a16="http://schemas.microsoft.com/office/drawing/2014/main" id="{745DD003-A564-8CDF-ED64-31D75C77AFBD}"/>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3</a:t>
            </a:r>
          </a:p>
        </p:txBody>
      </p:sp>
      <p:pic>
        <p:nvPicPr>
          <p:cNvPr id="3" name="Picture 4" descr="Intel Logo: Evolution, Symbolism, and Impact">
            <a:extLst>
              <a:ext uri="{FF2B5EF4-FFF2-40B4-BE49-F238E27FC236}">
                <a16:creationId xmlns:a16="http://schemas.microsoft.com/office/drawing/2014/main" id="{7D26D245-2D4D-4CDD-B60B-B02E2B31B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9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9398-8A50-8C44-8720-4CEE61672D3D}"/>
              </a:ext>
            </a:extLst>
          </p:cNvPr>
          <p:cNvSpPr>
            <a:spLocks noGrp="1"/>
          </p:cNvSpPr>
          <p:nvPr>
            <p:ph type="title"/>
          </p:nvPr>
        </p:nvSpPr>
        <p:spPr>
          <a:xfrm>
            <a:off x="2231136" y="827041"/>
            <a:ext cx="7729728" cy="1188720"/>
          </a:xfrm>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FAD27B47-8EE3-4459-4C4B-BB18F426302F}"/>
              </a:ext>
            </a:extLst>
          </p:cNvPr>
          <p:cNvSpPr>
            <a:spLocks noGrp="1"/>
          </p:cNvSpPr>
          <p:nvPr>
            <p:ph idx="1"/>
          </p:nvPr>
        </p:nvSpPr>
        <p:spPr>
          <a:xfrm>
            <a:off x="1592825" y="2094419"/>
            <a:ext cx="9006349" cy="4227870"/>
          </a:xfrm>
        </p:spPr>
        <p:txBody>
          <a:bodyPr>
            <a:noAutofit/>
          </a:bodyPr>
          <a:lstStyle/>
          <a:p>
            <a:pPr marL="0" indent="0">
              <a:buNone/>
            </a:pPr>
            <a:r>
              <a:rPr lang="en-US" sz="2000" dirty="0"/>
              <a:t>Our </a:t>
            </a:r>
            <a:r>
              <a:rPr lang="en-US" sz="2000" b="1" dirty="0"/>
              <a:t>AI-powered personal tutor</a:t>
            </a:r>
            <a:r>
              <a:rPr lang="en-US" sz="2000" dirty="0"/>
              <a:t> aims to revolutionize education by leveraging advanced machine learning and natural language processing techniques. It predicts </a:t>
            </a:r>
            <a:r>
              <a:rPr lang="en-US" sz="2000" b="1" dirty="0"/>
              <a:t>student assessment scores</a:t>
            </a:r>
            <a:r>
              <a:rPr lang="en-US" sz="2000" dirty="0"/>
              <a:t> based on past performance, enabling educators to identify learning gaps early. The system also makes </a:t>
            </a:r>
            <a:r>
              <a:rPr lang="en-US" sz="2000" b="1" dirty="0"/>
              <a:t>smart promotion decisions</a:t>
            </a:r>
            <a:r>
              <a:rPr lang="en-US" sz="2000" dirty="0"/>
              <a:t>, determining whether a student is ready to advance based on their mastery of concepts. To enhance learning, it offers </a:t>
            </a:r>
            <a:r>
              <a:rPr lang="en-US" sz="2000" b="1" dirty="0"/>
              <a:t>personalized content recommendations</a:t>
            </a:r>
            <a:r>
              <a:rPr lang="en-US" sz="2000" dirty="0"/>
              <a:t>, tailoring study materials to each student's level and progress. Additionally, a </a:t>
            </a:r>
            <a:r>
              <a:rPr lang="en-US" sz="2000" b="1" dirty="0"/>
              <a:t>PDF querying system</a:t>
            </a:r>
            <a:r>
              <a:rPr lang="en-US" sz="2000" dirty="0"/>
              <a:t>, powered by a RAG-based pipeline, allows students to efficiently extract relevant information from uploaded documents. Lastly, the solution performs </a:t>
            </a:r>
            <a:r>
              <a:rPr lang="en-US" sz="2000" b="1" dirty="0"/>
              <a:t>retention analysis</a:t>
            </a:r>
            <a:r>
              <a:rPr lang="en-US" sz="2000" dirty="0"/>
              <a:t>, identifying which content should be kept or skipped based on student-level performance data and material effectiveness. This holistic approach promotes adaptive learning, making education more personalized and effective.</a:t>
            </a:r>
          </a:p>
        </p:txBody>
      </p:sp>
      <p:sp>
        <p:nvSpPr>
          <p:cNvPr id="5" name="Rectangle 4">
            <a:extLst>
              <a:ext uri="{FF2B5EF4-FFF2-40B4-BE49-F238E27FC236}">
                <a16:creationId xmlns:a16="http://schemas.microsoft.com/office/drawing/2014/main" id="{9BE21A6B-8F29-5383-CEF2-34046AD56D4A}"/>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4</a:t>
            </a:r>
          </a:p>
        </p:txBody>
      </p:sp>
      <p:pic>
        <p:nvPicPr>
          <p:cNvPr id="6" name="Picture 4" descr="Intel Logo: Evolution, Symbolism, and Impact">
            <a:extLst>
              <a:ext uri="{FF2B5EF4-FFF2-40B4-BE49-F238E27FC236}">
                <a16:creationId xmlns:a16="http://schemas.microsoft.com/office/drawing/2014/main" id="{FC247619-415A-5812-DFD6-2798BE937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43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5EF-7ECA-9EFF-7802-6DE210B0EA20}"/>
              </a:ext>
            </a:extLst>
          </p:cNvPr>
          <p:cNvSpPr>
            <a:spLocks noGrp="1"/>
          </p:cNvSpPr>
          <p:nvPr>
            <p:ph type="title"/>
          </p:nvPr>
        </p:nvSpPr>
        <p:spPr>
          <a:xfrm>
            <a:off x="2231136" y="827041"/>
            <a:ext cx="7729728" cy="1188720"/>
          </a:xfrm>
        </p:spPr>
        <p:txBody>
          <a:bodyPr/>
          <a:lstStyle/>
          <a:p>
            <a:r>
              <a:rPr lang="en-IN" dirty="0"/>
              <a:t>Technology used</a:t>
            </a:r>
          </a:p>
        </p:txBody>
      </p:sp>
      <p:sp>
        <p:nvSpPr>
          <p:cNvPr id="8" name="TextBox 7">
            <a:extLst>
              <a:ext uri="{FF2B5EF4-FFF2-40B4-BE49-F238E27FC236}">
                <a16:creationId xmlns:a16="http://schemas.microsoft.com/office/drawing/2014/main" id="{BA331691-F169-1416-2912-1F980A2F73A8}"/>
              </a:ext>
            </a:extLst>
          </p:cNvPr>
          <p:cNvSpPr txBox="1"/>
          <p:nvPr/>
        </p:nvSpPr>
        <p:spPr>
          <a:xfrm>
            <a:off x="1899670" y="2123371"/>
            <a:ext cx="9144000" cy="6124754"/>
          </a:xfrm>
          <a:prstGeom prst="rect">
            <a:avLst/>
          </a:prstGeom>
          <a:noFill/>
        </p:spPr>
        <p:txBody>
          <a:bodyPr wrap="square">
            <a:spAutoFit/>
          </a:bodyPr>
          <a:lstStyle/>
          <a:p>
            <a:r>
              <a:rPr lang="en-US" sz="2000" b="1" dirty="0"/>
              <a:t>Data Manipulation and Analysis: </a:t>
            </a:r>
            <a:r>
              <a:rPr lang="en-US" sz="2000" dirty="0" err="1"/>
              <a:t>Numpy</a:t>
            </a:r>
            <a:r>
              <a:rPr lang="en-US" sz="2000" dirty="0"/>
              <a:t>, Pandas for Pre-processing.</a:t>
            </a:r>
          </a:p>
          <a:p>
            <a:endParaRPr lang="en-US" sz="2000" b="1" dirty="0"/>
          </a:p>
          <a:p>
            <a:r>
              <a:rPr lang="en-US" sz="2000" b="1" dirty="0"/>
              <a:t>Data Visualization :  </a:t>
            </a:r>
            <a:r>
              <a:rPr lang="en-US" sz="2000" dirty="0"/>
              <a:t>Matplotlib, Seaborn For visualization.</a:t>
            </a:r>
            <a:endParaRPr lang="en-US" sz="2000" b="1" dirty="0"/>
          </a:p>
          <a:p>
            <a:endParaRPr lang="en-US" sz="2000" b="1" dirty="0"/>
          </a:p>
          <a:p>
            <a:r>
              <a:rPr lang="en-US" sz="2000" b="1" dirty="0"/>
              <a:t>Machine Learning (ML)</a:t>
            </a:r>
            <a:r>
              <a:rPr lang="en-US" sz="2000" dirty="0"/>
              <a:t>: Scikit-learn, Pickle, Column Transformer, Scikit-learn Pipeline.</a:t>
            </a:r>
          </a:p>
          <a:p>
            <a:endParaRPr lang="en-US" sz="2000" dirty="0"/>
          </a:p>
          <a:p>
            <a:r>
              <a:rPr lang="en-US" sz="2000" b="1" dirty="0"/>
              <a:t>Natural Language Processing (NLP)</a:t>
            </a:r>
            <a:r>
              <a:rPr lang="en-US" sz="2000" dirty="0"/>
              <a:t>: For intelligent interaction with students, enabling them to ask questions and receive explanations in natural language.</a:t>
            </a:r>
          </a:p>
          <a:p>
            <a:endParaRPr lang="en-US" sz="2000" dirty="0"/>
          </a:p>
          <a:p>
            <a:r>
              <a:rPr lang="en-US" sz="2000" b="1" dirty="0"/>
              <a:t>Rag-Pipeline : </a:t>
            </a:r>
            <a:r>
              <a:rPr lang="en-US" sz="2000" dirty="0"/>
              <a:t>For PDF Query.</a:t>
            </a:r>
          </a:p>
          <a:p>
            <a:endParaRPr lang="en-US" sz="2000" dirty="0"/>
          </a:p>
          <a:p>
            <a:r>
              <a:rPr lang="en-US" sz="2000" b="1" dirty="0" err="1"/>
              <a:t>Streamlit</a:t>
            </a:r>
            <a:r>
              <a:rPr lang="en-US" sz="2000" b="1" dirty="0"/>
              <a:t>/HTML/CSS</a:t>
            </a:r>
            <a:r>
              <a:rPr lang="en-US" sz="2000" dirty="0"/>
              <a:t>: For building interactive and user-friendly web interfaces for both students and educators.</a:t>
            </a:r>
          </a:p>
          <a:p>
            <a:endParaRPr lang="en-US" sz="2000" dirty="0"/>
          </a:p>
          <a:p>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9" name="Picture 8" descr="Brainware University - Wikipedia">
            <a:extLst>
              <a:ext uri="{FF2B5EF4-FFF2-40B4-BE49-F238E27FC236}">
                <a16:creationId xmlns:a16="http://schemas.microsoft.com/office/drawing/2014/main" id="{030F165E-5F5D-6E6D-5725-A55DAE3AC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3670" y="71211"/>
            <a:ext cx="1043345" cy="98197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DBF4C36-9F6F-79C7-33DE-F51236DFAD80}"/>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5</a:t>
            </a:r>
          </a:p>
        </p:txBody>
      </p:sp>
      <p:pic>
        <p:nvPicPr>
          <p:cNvPr id="3" name="Picture 4" descr="Intel Logo: Evolution, Symbolism, and Impact">
            <a:extLst>
              <a:ext uri="{FF2B5EF4-FFF2-40B4-BE49-F238E27FC236}">
                <a16:creationId xmlns:a16="http://schemas.microsoft.com/office/drawing/2014/main" id="{9C9F4661-F473-4DA6-0A7E-01A2E5173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0180" y="9833"/>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3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78ED-30EF-0148-FBC3-4C92E5B70CC9}"/>
              </a:ext>
            </a:extLst>
          </p:cNvPr>
          <p:cNvSpPr>
            <a:spLocks noGrp="1"/>
          </p:cNvSpPr>
          <p:nvPr>
            <p:ph type="title"/>
          </p:nvPr>
        </p:nvSpPr>
        <p:spPr/>
        <p:txBody>
          <a:bodyPr/>
          <a:lstStyle/>
          <a:p>
            <a:r>
              <a:rPr lang="en-US" dirty="0" err="1"/>
              <a:t>SYStem</a:t>
            </a:r>
            <a:r>
              <a:rPr lang="en-US" dirty="0"/>
              <a:t> architecture FLOW</a:t>
            </a:r>
            <a:endParaRPr lang="en-IN" dirty="0"/>
          </a:p>
        </p:txBody>
      </p:sp>
      <p:sp>
        <p:nvSpPr>
          <p:cNvPr id="3" name="Content Placeholder 2">
            <a:extLst>
              <a:ext uri="{FF2B5EF4-FFF2-40B4-BE49-F238E27FC236}">
                <a16:creationId xmlns:a16="http://schemas.microsoft.com/office/drawing/2014/main" id="{79FDE7FD-359F-4B2F-BB71-01390E7C220A}"/>
              </a:ext>
            </a:extLst>
          </p:cNvPr>
          <p:cNvSpPr>
            <a:spLocks noGrp="1"/>
          </p:cNvSpPr>
          <p:nvPr>
            <p:ph idx="1"/>
          </p:nvPr>
        </p:nvSpPr>
        <p:spPr>
          <a:xfrm>
            <a:off x="1720646" y="2448232"/>
            <a:ext cx="9488128" cy="3824749"/>
          </a:xfrm>
        </p:spPr>
        <p:txBody>
          <a:bodyPr>
            <a:normAutofit fontScale="70000" lnSpcReduction="20000"/>
          </a:bodyPr>
          <a:lstStyle/>
          <a:p>
            <a:r>
              <a:rPr lang="en-US" sz="2900" b="1" dirty="0"/>
              <a:t>Flow of the Application:</a:t>
            </a:r>
          </a:p>
          <a:p>
            <a:pPr>
              <a:buFont typeface="Arial" panose="020B0604020202020204" pitchFamily="34" charset="0"/>
              <a:buChar char="•"/>
            </a:pPr>
            <a:r>
              <a:rPr lang="en-US" sz="2900" b="1" dirty="0"/>
              <a:t>Login/Registration Page</a:t>
            </a:r>
            <a:r>
              <a:rPr lang="en-US" sz="2900" dirty="0"/>
              <a:t>: Users can register or log in.</a:t>
            </a:r>
          </a:p>
          <a:p>
            <a:pPr>
              <a:buFont typeface="Arial" panose="020B0604020202020204" pitchFamily="34" charset="0"/>
              <a:buChar char="•"/>
            </a:pPr>
            <a:r>
              <a:rPr lang="en-US" sz="2900" dirty="0"/>
              <a:t>Once logged in, users can access the  to navigate between the sections:</a:t>
            </a:r>
          </a:p>
          <a:p>
            <a:pPr lvl="3"/>
            <a:r>
              <a:rPr lang="en-US" sz="2900" b="1" dirty="0"/>
              <a:t>Student Promotion Prediction:</a:t>
            </a:r>
            <a:r>
              <a:rPr lang="en-US" sz="2900" dirty="0"/>
              <a:t> Forecasting student readiness for the next level.</a:t>
            </a:r>
          </a:p>
          <a:p>
            <a:pPr lvl="3"/>
            <a:r>
              <a:rPr lang="en-US" sz="2900" b="1" dirty="0"/>
              <a:t>Assessment Score Prediction:</a:t>
            </a:r>
            <a:r>
              <a:rPr lang="en-US" sz="2900" dirty="0"/>
              <a:t> Estimating future performance.</a:t>
            </a:r>
          </a:p>
          <a:p>
            <a:pPr lvl="3"/>
            <a:r>
              <a:rPr lang="en-US" sz="2900" b="1" dirty="0"/>
              <a:t>Level-Based Recommendations:</a:t>
            </a:r>
            <a:r>
              <a:rPr lang="en-US" sz="2900" dirty="0"/>
              <a:t> Suggesting tailored materials for each student level.</a:t>
            </a:r>
          </a:p>
          <a:p>
            <a:pPr lvl="3"/>
            <a:r>
              <a:rPr lang="en-US" sz="2900" b="1" dirty="0"/>
              <a:t>Content Retention/Skipping:</a:t>
            </a:r>
            <a:r>
              <a:rPr lang="en-US" sz="2900" dirty="0"/>
              <a:t> Identifying essential content and what can be skipped.</a:t>
            </a:r>
          </a:p>
          <a:p>
            <a:pPr lvl="3"/>
            <a:r>
              <a:rPr lang="en-US" sz="2900" dirty="0"/>
              <a:t> </a:t>
            </a:r>
            <a:r>
              <a:rPr lang="en-US" sz="2900" b="1" dirty="0"/>
              <a:t>PDF Querying:</a:t>
            </a:r>
            <a:r>
              <a:rPr lang="en-US" sz="2900" dirty="0"/>
              <a:t> Extracting insights from uploaded PDFs.</a:t>
            </a:r>
          </a:p>
          <a:p>
            <a:endParaRPr lang="en-IN" dirty="0"/>
          </a:p>
        </p:txBody>
      </p:sp>
      <p:sp>
        <p:nvSpPr>
          <p:cNvPr id="5" name="Rectangle 4">
            <a:extLst>
              <a:ext uri="{FF2B5EF4-FFF2-40B4-BE49-F238E27FC236}">
                <a16:creationId xmlns:a16="http://schemas.microsoft.com/office/drawing/2014/main" id="{68C20291-F871-299F-D59D-4241289D408A}"/>
              </a:ext>
            </a:extLst>
          </p:cNvPr>
          <p:cNvSpPr/>
          <p:nvPr/>
        </p:nvSpPr>
        <p:spPr>
          <a:xfrm>
            <a:off x="10897311" y="6410632"/>
            <a:ext cx="1189704" cy="3761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Page : 6</a:t>
            </a:r>
          </a:p>
        </p:txBody>
      </p:sp>
      <p:pic>
        <p:nvPicPr>
          <p:cNvPr id="6" name="Picture 4" descr="Intel Logo: Evolution, Symbolism, and Impact">
            <a:extLst>
              <a:ext uri="{FF2B5EF4-FFF2-40B4-BE49-F238E27FC236}">
                <a16:creationId xmlns:a16="http://schemas.microsoft.com/office/drawing/2014/main" id="{EE3E5954-2D8A-18A0-0457-1C82D6A5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180" y="1"/>
            <a:ext cx="1651819" cy="11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89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Atanu_AI_223</Template>
  <TotalTime>194</TotalTime>
  <Words>944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vt:lpstr>
      <vt:lpstr>Parcel</vt:lpstr>
      <vt:lpstr>welcome</vt:lpstr>
      <vt:lpstr>Intel Corporation  Name : - Atanu Guchhait  University name : Brainware university  Programe name : - b.tech cse aiml  group : - d  student code : - bwu/bta/22/223 </vt:lpstr>
      <vt:lpstr>Problem statement   AI Powered Personalized Tutor system</vt:lpstr>
      <vt:lpstr>contents</vt:lpstr>
      <vt:lpstr>Introduction</vt:lpstr>
      <vt:lpstr>Problem Statement</vt:lpstr>
      <vt:lpstr>Proposed solution</vt:lpstr>
      <vt:lpstr>Technology used</vt:lpstr>
      <vt:lpstr>SYStem architecture FLOW</vt:lpstr>
      <vt:lpstr>Diagram of architecture</vt:lpstr>
      <vt:lpstr>Diagram of the architecture</vt:lpstr>
      <vt:lpstr>Model evaluation and result</vt:lpstr>
      <vt:lpstr>Challenges &amp; Limitations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Atanu Guchhait</dc:creator>
  <cp:lastModifiedBy>Atanu Guchhait</cp:lastModifiedBy>
  <cp:revision>3</cp:revision>
  <dcterms:created xsi:type="dcterms:W3CDTF">2025-02-06T13:58:34Z</dcterms:created>
  <dcterms:modified xsi:type="dcterms:W3CDTF">2025-03-22T10:06:26Z</dcterms:modified>
</cp:coreProperties>
</file>